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7"/>
  </p:notesMasterIdLst>
  <p:sldIdLst>
    <p:sldId id="256" r:id="rId2"/>
    <p:sldId id="313" r:id="rId3"/>
    <p:sldId id="262" r:id="rId4"/>
    <p:sldId id="310" r:id="rId5"/>
    <p:sldId id="309" r:id="rId6"/>
    <p:sldId id="311" r:id="rId7"/>
    <p:sldId id="312" r:id="rId8"/>
    <p:sldId id="314" r:id="rId9"/>
    <p:sldId id="315" r:id="rId10"/>
    <p:sldId id="324" r:id="rId11"/>
    <p:sldId id="332" r:id="rId12"/>
    <p:sldId id="333" r:id="rId13"/>
    <p:sldId id="318" r:id="rId14"/>
    <p:sldId id="266" r:id="rId15"/>
    <p:sldId id="319" r:id="rId16"/>
    <p:sldId id="339" r:id="rId17"/>
    <p:sldId id="325" r:id="rId18"/>
    <p:sldId id="330" r:id="rId19"/>
    <p:sldId id="338" r:id="rId20"/>
    <p:sldId id="340" r:id="rId21"/>
    <p:sldId id="342" r:id="rId22"/>
    <p:sldId id="343" r:id="rId23"/>
    <p:sldId id="344" r:id="rId24"/>
    <p:sldId id="334" r:id="rId25"/>
    <p:sldId id="345" r:id="rId26"/>
    <p:sldId id="346" r:id="rId27"/>
    <p:sldId id="347" r:id="rId28"/>
    <p:sldId id="348" r:id="rId29"/>
    <p:sldId id="349" r:id="rId30"/>
    <p:sldId id="350" r:id="rId31"/>
    <p:sldId id="351" r:id="rId32"/>
    <p:sldId id="352" r:id="rId33"/>
    <p:sldId id="353" r:id="rId34"/>
    <p:sldId id="354" r:id="rId35"/>
    <p:sldId id="355" r:id="rId36"/>
  </p:sldIdLst>
  <p:sldSz cx="9144000" cy="5143500" type="screen16x9"/>
  <p:notesSz cx="6858000" cy="9144000"/>
  <p:embeddedFontLst>
    <p:embeddedFont>
      <p:font typeface="Advent Pro" panose="020B0604020202020204" charset="0"/>
      <p:regular r:id="rId38"/>
      <p:bold r:id="rId39"/>
      <p:italic r:id="rId40"/>
      <p:boldItalic r:id="rId41"/>
    </p:embeddedFont>
    <p:embeddedFont>
      <p:font typeface="Bebas Neue" panose="020B0606020202050201" pitchFamily="34" charset="0"/>
      <p:regular r:id="rId42"/>
    </p:embeddedFont>
    <p:embeddedFont>
      <p:font typeface="Comfortaa"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455D1-EB6C-4AA7-8F28-ECB6D8C6B15D}">
  <a:tblStyle styleId="{973455D1-EB6C-4AA7-8F28-ECB6D8C6B1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8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40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482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a16ca711b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a16ca711b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a16ca711b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a16ca711b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489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a16ca711b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a16ca711b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24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b2eb27d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9b2eb27d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300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286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67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10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35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42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a2a60ea93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a2a60ea93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52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b2eb27d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9b2eb27d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25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22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a2a60ea93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a2a60ea93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285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b2eb27d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9b2eb27d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29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98695" y="595831"/>
            <a:ext cx="636241" cy="604657"/>
          </a:xfrm>
          <a:custGeom>
            <a:avLst/>
            <a:gdLst/>
            <a:ahLst/>
            <a:cxnLst/>
            <a:rect l="l" t="t" r="r" b="b"/>
            <a:pathLst>
              <a:path w="14665" h="13937" fill="none" extrusionOk="0">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20000" y="2592600"/>
            <a:ext cx="2980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4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p:nvPr/>
        </p:nvSpPr>
        <p:spPr>
          <a:xfrm rot="-1412214">
            <a:off x="3129932" y="-567491"/>
            <a:ext cx="7692570" cy="7478764"/>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4832505" y="484012"/>
            <a:ext cx="532160" cy="53216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63763" y="3157875"/>
            <a:ext cx="105295" cy="105295"/>
          </a:xfrm>
          <a:custGeom>
            <a:avLst/>
            <a:gdLst/>
            <a:ahLst/>
            <a:cxnLst/>
            <a:rect l="l" t="t" r="r" b="b"/>
            <a:pathLst>
              <a:path w="2427" h="2427" extrusionOk="0">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53098" y="3695156"/>
            <a:ext cx="532193" cy="505739"/>
          </a:xfrm>
          <a:custGeom>
            <a:avLst/>
            <a:gdLst/>
            <a:ahLst/>
            <a:cxnLst/>
            <a:rect l="l" t="t" r="r" b="b"/>
            <a:pathLst>
              <a:path w="14665" h="13937" extrusionOk="0">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7740" y="1551963"/>
            <a:ext cx="203519" cy="204690"/>
          </a:xfrm>
          <a:custGeom>
            <a:avLst/>
            <a:gdLst/>
            <a:ahLst/>
            <a:cxnLst/>
            <a:rect l="l" t="t" r="r" b="b"/>
            <a:pathLst>
              <a:path w="4691" h="4718" extrusionOk="0">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49582" y="3695146"/>
            <a:ext cx="719280" cy="99438"/>
          </a:xfrm>
          <a:custGeom>
            <a:avLst/>
            <a:gdLst/>
            <a:ahLst/>
            <a:cxnLst/>
            <a:rect l="l" t="t" r="r" b="b"/>
            <a:pathLst>
              <a:path w="16579" h="2292" extrusionOk="0">
                <a:moveTo>
                  <a:pt x="1" y="1"/>
                </a:moveTo>
                <a:lnTo>
                  <a:pt x="1" y="2292"/>
                </a:lnTo>
                <a:lnTo>
                  <a:pt x="16578" y="2292"/>
                </a:lnTo>
                <a:lnTo>
                  <a:pt x="1657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49582" y="3874066"/>
            <a:ext cx="311114" cy="98310"/>
          </a:xfrm>
          <a:custGeom>
            <a:avLst/>
            <a:gdLst/>
            <a:ahLst/>
            <a:cxnLst/>
            <a:rect l="l" t="t" r="r" b="b"/>
            <a:pathLst>
              <a:path w="7171" h="2266" extrusionOk="0">
                <a:moveTo>
                  <a:pt x="1" y="1"/>
                </a:moveTo>
                <a:lnTo>
                  <a:pt x="1" y="2265"/>
                </a:lnTo>
                <a:lnTo>
                  <a:pt x="7171" y="2265"/>
                </a:lnTo>
                <a:lnTo>
                  <a:pt x="7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633325"/>
            <a:ext cx="2907600" cy="38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1" name="Google Shape;31;p5"/>
          <p:cNvSpPr txBox="1">
            <a:spLocks noGrp="1"/>
          </p:cNvSpPr>
          <p:nvPr>
            <p:ph type="subTitle" idx="2"/>
          </p:nvPr>
        </p:nvSpPr>
        <p:spPr>
          <a:xfrm>
            <a:off x="4945650" y="2633325"/>
            <a:ext cx="2907600" cy="38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2" name="Google Shape;32;p5"/>
          <p:cNvSpPr txBox="1">
            <a:spLocks noGrp="1"/>
          </p:cNvSpPr>
          <p:nvPr>
            <p:ph type="subTitle" idx="3"/>
          </p:nvPr>
        </p:nvSpPr>
        <p:spPr>
          <a:xfrm>
            <a:off x="1172100" y="3020625"/>
            <a:ext cx="3144900" cy="11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 name="Google Shape;33;p5"/>
          <p:cNvSpPr txBox="1">
            <a:spLocks noGrp="1"/>
          </p:cNvSpPr>
          <p:nvPr>
            <p:ph type="subTitle" idx="4"/>
          </p:nvPr>
        </p:nvSpPr>
        <p:spPr>
          <a:xfrm>
            <a:off x="4827000" y="3020625"/>
            <a:ext cx="3144900" cy="11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 name="Google Shape;34;p5"/>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5"/>
          <p:cNvSpPr/>
          <p:nvPr/>
        </p:nvSpPr>
        <p:spPr>
          <a:xfrm rot="10800000">
            <a:off x="8633466" y="3119600"/>
            <a:ext cx="674715" cy="2148525"/>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698124" y="3214950"/>
            <a:ext cx="504660" cy="2050050"/>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9972347">
            <a:off x="8383512" y="3752554"/>
            <a:ext cx="524715" cy="1671317"/>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9972347">
            <a:off x="8442801" y="3829504"/>
            <a:ext cx="392466" cy="1594714"/>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8505840" y="3987503"/>
            <a:ext cx="1078381" cy="1211863"/>
            <a:chOff x="8296567" y="3382846"/>
            <a:chExt cx="1566731" cy="1760661"/>
          </a:xfrm>
        </p:grpSpPr>
        <p:sp>
          <p:nvSpPr>
            <p:cNvPr id="42" name="Google Shape;42;p6"/>
            <p:cNvSpPr/>
            <p:nvPr/>
          </p:nvSpPr>
          <p:spPr>
            <a:xfrm rot="-9843276">
              <a:off x="8477850" y="3519591"/>
              <a:ext cx="1204165" cy="1487169"/>
            </a:xfrm>
            <a:custGeom>
              <a:avLst/>
              <a:gdLst/>
              <a:ahLst/>
              <a:cxnLst/>
              <a:rect l="l" t="t" r="r" b="b"/>
              <a:pathLst>
                <a:path w="260480" h="68867" extrusionOk="0">
                  <a:moveTo>
                    <a:pt x="77329" y="1"/>
                  </a:moveTo>
                  <a:lnTo>
                    <a:pt x="42877" y="121"/>
                  </a:lnTo>
                  <a:lnTo>
                    <a:pt x="25623" y="5887"/>
                  </a:lnTo>
                  <a:lnTo>
                    <a:pt x="24107" y="6480"/>
                  </a:lnTo>
                  <a:lnTo>
                    <a:pt x="22644" y="7068"/>
                  </a:lnTo>
                  <a:lnTo>
                    <a:pt x="21235" y="7646"/>
                  </a:lnTo>
                  <a:lnTo>
                    <a:pt x="19881" y="8218"/>
                  </a:lnTo>
                  <a:lnTo>
                    <a:pt x="18581" y="8785"/>
                  </a:lnTo>
                  <a:lnTo>
                    <a:pt x="17335" y="9342"/>
                  </a:lnTo>
                  <a:lnTo>
                    <a:pt x="16143" y="9889"/>
                  </a:lnTo>
                  <a:lnTo>
                    <a:pt x="14979" y="10430"/>
                  </a:lnTo>
                  <a:lnTo>
                    <a:pt x="13895" y="10961"/>
                  </a:lnTo>
                  <a:lnTo>
                    <a:pt x="12839" y="11486"/>
                  </a:lnTo>
                  <a:lnTo>
                    <a:pt x="11837" y="12007"/>
                  </a:lnTo>
                  <a:lnTo>
                    <a:pt x="10889" y="12517"/>
                  </a:lnTo>
                  <a:lnTo>
                    <a:pt x="9968" y="13016"/>
                  </a:lnTo>
                  <a:lnTo>
                    <a:pt x="9101" y="13511"/>
                  </a:lnTo>
                  <a:lnTo>
                    <a:pt x="8289" y="13995"/>
                  </a:lnTo>
                  <a:lnTo>
                    <a:pt x="7503" y="14473"/>
                  </a:lnTo>
                  <a:lnTo>
                    <a:pt x="6772" y="14947"/>
                  </a:lnTo>
                  <a:lnTo>
                    <a:pt x="6095" y="15405"/>
                  </a:lnTo>
                  <a:lnTo>
                    <a:pt x="5445" y="15863"/>
                  </a:lnTo>
                  <a:lnTo>
                    <a:pt x="4849" y="16305"/>
                  </a:lnTo>
                  <a:lnTo>
                    <a:pt x="4280" y="16747"/>
                  </a:lnTo>
                  <a:lnTo>
                    <a:pt x="3738" y="17174"/>
                  </a:lnTo>
                  <a:lnTo>
                    <a:pt x="3251" y="17601"/>
                  </a:lnTo>
                  <a:lnTo>
                    <a:pt x="2817" y="18012"/>
                  </a:lnTo>
                  <a:lnTo>
                    <a:pt x="2384" y="18418"/>
                  </a:lnTo>
                  <a:lnTo>
                    <a:pt x="2005" y="18819"/>
                  </a:lnTo>
                  <a:lnTo>
                    <a:pt x="1680" y="19209"/>
                  </a:lnTo>
                  <a:lnTo>
                    <a:pt x="1355" y="19589"/>
                  </a:lnTo>
                  <a:lnTo>
                    <a:pt x="1084" y="19964"/>
                  </a:lnTo>
                  <a:lnTo>
                    <a:pt x="840" y="20333"/>
                  </a:lnTo>
                  <a:lnTo>
                    <a:pt x="651" y="20692"/>
                  </a:lnTo>
                  <a:lnTo>
                    <a:pt x="461" y="21041"/>
                  </a:lnTo>
                  <a:lnTo>
                    <a:pt x="326" y="21384"/>
                  </a:lnTo>
                  <a:lnTo>
                    <a:pt x="190" y="21717"/>
                  </a:lnTo>
                  <a:lnTo>
                    <a:pt x="109" y="22040"/>
                  </a:lnTo>
                  <a:lnTo>
                    <a:pt x="55" y="22363"/>
                  </a:lnTo>
                  <a:lnTo>
                    <a:pt x="1" y="22670"/>
                  </a:lnTo>
                  <a:lnTo>
                    <a:pt x="1" y="22972"/>
                  </a:lnTo>
                  <a:lnTo>
                    <a:pt x="28" y="23263"/>
                  </a:lnTo>
                  <a:lnTo>
                    <a:pt x="55" y="23549"/>
                  </a:lnTo>
                  <a:lnTo>
                    <a:pt x="136" y="23825"/>
                  </a:lnTo>
                  <a:lnTo>
                    <a:pt x="217" y="24096"/>
                  </a:lnTo>
                  <a:lnTo>
                    <a:pt x="326" y="24356"/>
                  </a:lnTo>
                  <a:lnTo>
                    <a:pt x="461" y="24606"/>
                  </a:lnTo>
                  <a:lnTo>
                    <a:pt x="624" y="24850"/>
                  </a:lnTo>
                  <a:lnTo>
                    <a:pt x="786" y="25084"/>
                  </a:lnTo>
                  <a:lnTo>
                    <a:pt x="976" y="25313"/>
                  </a:lnTo>
                  <a:lnTo>
                    <a:pt x="1192" y="25532"/>
                  </a:lnTo>
                  <a:lnTo>
                    <a:pt x="1436" y="25745"/>
                  </a:lnTo>
                  <a:lnTo>
                    <a:pt x="1680" y="25948"/>
                  </a:lnTo>
                  <a:lnTo>
                    <a:pt x="1951" y="26141"/>
                  </a:lnTo>
                  <a:lnTo>
                    <a:pt x="2222" y="26328"/>
                  </a:lnTo>
                  <a:lnTo>
                    <a:pt x="2520" y="26505"/>
                  </a:lnTo>
                  <a:lnTo>
                    <a:pt x="2817" y="26672"/>
                  </a:lnTo>
                  <a:lnTo>
                    <a:pt x="3142" y="26833"/>
                  </a:lnTo>
                  <a:lnTo>
                    <a:pt x="3468" y="26984"/>
                  </a:lnTo>
                  <a:lnTo>
                    <a:pt x="3820" y="27130"/>
                  </a:lnTo>
                  <a:lnTo>
                    <a:pt x="4172" y="27265"/>
                  </a:lnTo>
                  <a:lnTo>
                    <a:pt x="4524" y="27390"/>
                  </a:lnTo>
                  <a:lnTo>
                    <a:pt x="4903" y="27509"/>
                  </a:lnTo>
                  <a:lnTo>
                    <a:pt x="5282" y="27619"/>
                  </a:lnTo>
                  <a:lnTo>
                    <a:pt x="5661" y="27723"/>
                  </a:lnTo>
                  <a:lnTo>
                    <a:pt x="6068" y="27817"/>
                  </a:lnTo>
                  <a:lnTo>
                    <a:pt x="6474" y="27900"/>
                  </a:lnTo>
                  <a:lnTo>
                    <a:pt x="6880" y="27978"/>
                  </a:lnTo>
                  <a:lnTo>
                    <a:pt x="7287" y="28051"/>
                  </a:lnTo>
                  <a:lnTo>
                    <a:pt x="7693" y="28118"/>
                  </a:lnTo>
                  <a:lnTo>
                    <a:pt x="8099" y="28181"/>
                  </a:lnTo>
                  <a:lnTo>
                    <a:pt x="8532" y="28238"/>
                  </a:lnTo>
                  <a:lnTo>
                    <a:pt x="8939" y="28290"/>
                  </a:lnTo>
                  <a:lnTo>
                    <a:pt x="9372" y="28337"/>
                  </a:lnTo>
                  <a:lnTo>
                    <a:pt x="9805" y="28384"/>
                  </a:lnTo>
                  <a:lnTo>
                    <a:pt x="10239" y="28420"/>
                  </a:lnTo>
                  <a:lnTo>
                    <a:pt x="10672" y="28451"/>
                  </a:lnTo>
                  <a:lnTo>
                    <a:pt x="11106" y="28483"/>
                  </a:lnTo>
                  <a:lnTo>
                    <a:pt x="11539" y="28509"/>
                  </a:lnTo>
                  <a:lnTo>
                    <a:pt x="11972" y="28529"/>
                  </a:lnTo>
                  <a:lnTo>
                    <a:pt x="12433" y="28545"/>
                  </a:lnTo>
                  <a:lnTo>
                    <a:pt x="12866" y="28556"/>
                  </a:lnTo>
                  <a:lnTo>
                    <a:pt x="13327" y="28566"/>
                  </a:lnTo>
                  <a:lnTo>
                    <a:pt x="13787" y="28571"/>
                  </a:lnTo>
                  <a:lnTo>
                    <a:pt x="14220" y="28571"/>
                  </a:lnTo>
                  <a:lnTo>
                    <a:pt x="14681" y="28566"/>
                  </a:lnTo>
                  <a:lnTo>
                    <a:pt x="15141" y="28561"/>
                  </a:lnTo>
                  <a:lnTo>
                    <a:pt x="15602" y="28550"/>
                  </a:lnTo>
                  <a:lnTo>
                    <a:pt x="16062" y="28535"/>
                  </a:lnTo>
                  <a:lnTo>
                    <a:pt x="16496" y="28519"/>
                  </a:lnTo>
                  <a:lnTo>
                    <a:pt x="16956" y="28498"/>
                  </a:lnTo>
                  <a:lnTo>
                    <a:pt x="17877" y="28446"/>
                  </a:lnTo>
                  <a:lnTo>
                    <a:pt x="18825" y="28384"/>
                  </a:lnTo>
                  <a:lnTo>
                    <a:pt x="19746" y="28306"/>
                  </a:lnTo>
                  <a:lnTo>
                    <a:pt x="20667" y="28217"/>
                  </a:lnTo>
                  <a:lnTo>
                    <a:pt x="21588" y="28118"/>
                  </a:lnTo>
                  <a:lnTo>
                    <a:pt x="22508" y="28014"/>
                  </a:lnTo>
                  <a:lnTo>
                    <a:pt x="23429" y="27895"/>
                  </a:lnTo>
                  <a:lnTo>
                    <a:pt x="24350" y="27770"/>
                  </a:lnTo>
                  <a:lnTo>
                    <a:pt x="25244" y="27640"/>
                  </a:lnTo>
                  <a:lnTo>
                    <a:pt x="26165" y="27499"/>
                  </a:lnTo>
                  <a:lnTo>
                    <a:pt x="27059" y="27348"/>
                  </a:lnTo>
                  <a:lnTo>
                    <a:pt x="27953" y="27197"/>
                  </a:lnTo>
                  <a:lnTo>
                    <a:pt x="28819" y="27041"/>
                  </a:lnTo>
                  <a:lnTo>
                    <a:pt x="29686" y="26875"/>
                  </a:lnTo>
                  <a:lnTo>
                    <a:pt x="30553" y="26708"/>
                  </a:lnTo>
                  <a:lnTo>
                    <a:pt x="31392" y="26542"/>
                  </a:lnTo>
                  <a:lnTo>
                    <a:pt x="32232" y="26365"/>
                  </a:lnTo>
                  <a:lnTo>
                    <a:pt x="33045" y="26193"/>
                  </a:lnTo>
                  <a:lnTo>
                    <a:pt x="34616" y="25839"/>
                  </a:lnTo>
                  <a:lnTo>
                    <a:pt x="36187" y="25480"/>
                  </a:lnTo>
                  <a:lnTo>
                    <a:pt x="37703" y="25116"/>
                  </a:lnTo>
                  <a:lnTo>
                    <a:pt x="39247" y="24746"/>
                  </a:lnTo>
                  <a:lnTo>
                    <a:pt x="40737" y="24371"/>
                  </a:lnTo>
                  <a:lnTo>
                    <a:pt x="43608" y="23658"/>
                  </a:lnTo>
                  <a:lnTo>
                    <a:pt x="44989" y="23320"/>
                  </a:lnTo>
                  <a:lnTo>
                    <a:pt x="46316" y="22998"/>
                  </a:lnTo>
                  <a:lnTo>
                    <a:pt x="47562" y="22706"/>
                  </a:lnTo>
                  <a:lnTo>
                    <a:pt x="48727" y="22441"/>
                  </a:lnTo>
                  <a:lnTo>
                    <a:pt x="49296" y="22321"/>
                  </a:lnTo>
                  <a:lnTo>
                    <a:pt x="49838" y="22212"/>
                  </a:lnTo>
                  <a:lnTo>
                    <a:pt x="50352" y="22113"/>
                  </a:lnTo>
                  <a:lnTo>
                    <a:pt x="50867" y="22024"/>
                  </a:lnTo>
                  <a:lnTo>
                    <a:pt x="51327" y="21941"/>
                  </a:lnTo>
                  <a:lnTo>
                    <a:pt x="51788" y="21873"/>
                  </a:lnTo>
                  <a:lnTo>
                    <a:pt x="52194" y="21821"/>
                  </a:lnTo>
                  <a:lnTo>
                    <a:pt x="52600" y="21780"/>
                  </a:lnTo>
                  <a:lnTo>
                    <a:pt x="52952" y="21749"/>
                  </a:lnTo>
                  <a:lnTo>
                    <a:pt x="53142" y="21738"/>
                  </a:lnTo>
                  <a:lnTo>
                    <a:pt x="53304" y="21733"/>
                  </a:lnTo>
                  <a:lnTo>
                    <a:pt x="53602" y="21733"/>
                  </a:lnTo>
                  <a:lnTo>
                    <a:pt x="53765" y="21738"/>
                  </a:lnTo>
                  <a:lnTo>
                    <a:pt x="53900" y="21749"/>
                  </a:lnTo>
                  <a:lnTo>
                    <a:pt x="54415" y="21795"/>
                  </a:lnTo>
                  <a:lnTo>
                    <a:pt x="54875" y="21847"/>
                  </a:lnTo>
                  <a:lnTo>
                    <a:pt x="55309" y="21910"/>
                  </a:lnTo>
                  <a:lnTo>
                    <a:pt x="55715" y="21972"/>
                  </a:lnTo>
                  <a:lnTo>
                    <a:pt x="56067" y="22050"/>
                  </a:lnTo>
                  <a:lnTo>
                    <a:pt x="56392" y="22134"/>
                  </a:lnTo>
                  <a:lnTo>
                    <a:pt x="56663" y="22222"/>
                  </a:lnTo>
                  <a:lnTo>
                    <a:pt x="56880" y="22326"/>
                  </a:lnTo>
                  <a:lnTo>
                    <a:pt x="57069" y="22436"/>
                  </a:lnTo>
                  <a:lnTo>
                    <a:pt x="57205" y="22560"/>
                  </a:lnTo>
                  <a:lnTo>
                    <a:pt x="57286" y="22696"/>
                  </a:lnTo>
                  <a:lnTo>
                    <a:pt x="57313" y="22841"/>
                  </a:lnTo>
                  <a:lnTo>
                    <a:pt x="57313" y="23003"/>
                  </a:lnTo>
                  <a:lnTo>
                    <a:pt x="57232" y="23180"/>
                  </a:lnTo>
                  <a:lnTo>
                    <a:pt x="57096" y="23367"/>
                  </a:lnTo>
                  <a:lnTo>
                    <a:pt x="56934" y="23570"/>
                  </a:lnTo>
                  <a:lnTo>
                    <a:pt x="56094" y="24387"/>
                  </a:lnTo>
                  <a:lnTo>
                    <a:pt x="55471" y="25058"/>
                  </a:lnTo>
                  <a:lnTo>
                    <a:pt x="55119" y="25443"/>
                  </a:lnTo>
                  <a:lnTo>
                    <a:pt x="54767" y="25865"/>
                  </a:lnTo>
                  <a:lnTo>
                    <a:pt x="54388" y="26318"/>
                  </a:lnTo>
                  <a:lnTo>
                    <a:pt x="54036" y="26797"/>
                  </a:lnTo>
                  <a:lnTo>
                    <a:pt x="53684" y="27296"/>
                  </a:lnTo>
                  <a:lnTo>
                    <a:pt x="53332" y="27811"/>
                  </a:lnTo>
                  <a:lnTo>
                    <a:pt x="53007" y="28347"/>
                  </a:lnTo>
                  <a:lnTo>
                    <a:pt x="52736" y="28899"/>
                  </a:lnTo>
                  <a:lnTo>
                    <a:pt x="52465" y="29461"/>
                  </a:lnTo>
                  <a:lnTo>
                    <a:pt x="52275" y="30028"/>
                  </a:lnTo>
                  <a:lnTo>
                    <a:pt x="52113" y="30601"/>
                  </a:lnTo>
                  <a:lnTo>
                    <a:pt x="52004" y="31178"/>
                  </a:lnTo>
                  <a:lnTo>
                    <a:pt x="51977" y="31465"/>
                  </a:lnTo>
                  <a:lnTo>
                    <a:pt x="51977" y="31751"/>
                  </a:lnTo>
                  <a:lnTo>
                    <a:pt x="51977" y="32037"/>
                  </a:lnTo>
                  <a:lnTo>
                    <a:pt x="52004" y="32318"/>
                  </a:lnTo>
                  <a:lnTo>
                    <a:pt x="52031" y="32604"/>
                  </a:lnTo>
                  <a:lnTo>
                    <a:pt x="52113" y="32880"/>
                  </a:lnTo>
                  <a:lnTo>
                    <a:pt x="52194" y="33156"/>
                  </a:lnTo>
                  <a:lnTo>
                    <a:pt x="52302" y="33432"/>
                  </a:lnTo>
                  <a:lnTo>
                    <a:pt x="52438" y="33702"/>
                  </a:lnTo>
                  <a:lnTo>
                    <a:pt x="52573" y="33968"/>
                  </a:lnTo>
                  <a:lnTo>
                    <a:pt x="52763" y="34233"/>
                  </a:lnTo>
                  <a:lnTo>
                    <a:pt x="52952" y="34488"/>
                  </a:lnTo>
                  <a:lnTo>
                    <a:pt x="53196" y="34743"/>
                  </a:lnTo>
                  <a:lnTo>
                    <a:pt x="53440" y="34988"/>
                  </a:lnTo>
                  <a:lnTo>
                    <a:pt x="53738" y="35232"/>
                  </a:lnTo>
                  <a:lnTo>
                    <a:pt x="54063" y="35467"/>
                  </a:lnTo>
                  <a:lnTo>
                    <a:pt x="54388" y="35695"/>
                  </a:lnTo>
                  <a:lnTo>
                    <a:pt x="54767" y="35919"/>
                  </a:lnTo>
                  <a:lnTo>
                    <a:pt x="55173" y="36133"/>
                  </a:lnTo>
                  <a:lnTo>
                    <a:pt x="55607" y="36341"/>
                  </a:lnTo>
                  <a:lnTo>
                    <a:pt x="56094" y="36544"/>
                  </a:lnTo>
                  <a:lnTo>
                    <a:pt x="56582" y="36731"/>
                  </a:lnTo>
                  <a:lnTo>
                    <a:pt x="57124" y="36913"/>
                  </a:lnTo>
                  <a:lnTo>
                    <a:pt x="57692" y="37090"/>
                  </a:lnTo>
                  <a:lnTo>
                    <a:pt x="58315" y="37252"/>
                  </a:lnTo>
                  <a:lnTo>
                    <a:pt x="58965" y="37408"/>
                  </a:lnTo>
                  <a:lnTo>
                    <a:pt x="59290" y="37480"/>
                  </a:lnTo>
                  <a:lnTo>
                    <a:pt x="59642" y="37548"/>
                  </a:lnTo>
                  <a:lnTo>
                    <a:pt x="59995" y="37616"/>
                  </a:lnTo>
                  <a:lnTo>
                    <a:pt x="60374" y="37683"/>
                  </a:lnTo>
                  <a:lnTo>
                    <a:pt x="60753" y="37746"/>
                  </a:lnTo>
                  <a:lnTo>
                    <a:pt x="61132" y="37803"/>
                  </a:lnTo>
                  <a:lnTo>
                    <a:pt x="61511" y="37855"/>
                  </a:lnTo>
                  <a:lnTo>
                    <a:pt x="61891" y="37907"/>
                  </a:lnTo>
                  <a:lnTo>
                    <a:pt x="62297" y="37959"/>
                  </a:lnTo>
                  <a:lnTo>
                    <a:pt x="62703" y="38001"/>
                  </a:lnTo>
                  <a:lnTo>
                    <a:pt x="63082" y="38043"/>
                  </a:lnTo>
                  <a:lnTo>
                    <a:pt x="63489" y="38084"/>
                  </a:lnTo>
                  <a:lnTo>
                    <a:pt x="64301" y="38152"/>
                  </a:lnTo>
                  <a:lnTo>
                    <a:pt x="65141" y="38209"/>
                  </a:lnTo>
                  <a:lnTo>
                    <a:pt x="65980" y="38251"/>
                  </a:lnTo>
                  <a:lnTo>
                    <a:pt x="66847" y="38282"/>
                  </a:lnTo>
                  <a:lnTo>
                    <a:pt x="67714" y="38303"/>
                  </a:lnTo>
                  <a:lnTo>
                    <a:pt x="68581" y="38318"/>
                  </a:lnTo>
                  <a:lnTo>
                    <a:pt x="69474" y="38318"/>
                  </a:lnTo>
                  <a:lnTo>
                    <a:pt x="70368" y="38308"/>
                  </a:lnTo>
                  <a:lnTo>
                    <a:pt x="71262" y="38287"/>
                  </a:lnTo>
                  <a:lnTo>
                    <a:pt x="72156" y="38261"/>
                  </a:lnTo>
                  <a:lnTo>
                    <a:pt x="73077" y="38219"/>
                  </a:lnTo>
                  <a:lnTo>
                    <a:pt x="73998" y="38173"/>
                  </a:lnTo>
                  <a:lnTo>
                    <a:pt x="74919" y="38121"/>
                  </a:lnTo>
                  <a:lnTo>
                    <a:pt x="75867" y="38058"/>
                  </a:lnTo>
                  <a:lnTo>
                    <a:pt x="76787" y="37990"/>
                  </a:lnTo>
                  <a:lnTo>
                    <a:pt x="77708" y="37912"/>
                  </a:lnTo>
                  <a:lnTo>
                    <a:pt x="78656" y="37829"/>
                  </a:lnTo>
                  <a:lnTo>
                    <a:pt x="79604" y="37735"/>
                  </a:lnTo>
                  <a:lnTo>
                    <a:pt x="80525" y="37642"/>
                  </a:lnTo>
                  <a:lnTo>
                    <a:pt x="81473" y="37538"/>
                  </a:lnTo>
                  <a:lnTo>
                    <a:pt x="82394" y="37428"/>
                  </a:lnTo>
                  <a:lnTo>
                    <a:pt x="83315" y="37319"/>
                  </a:lnTo>
                  <a:lnTo>
                    <a:pt x="84263" y="37199"/>
                  </a:lnTo>
                  <a:lnTo>
                    <a:pt x="85184" y="37080"/>
                  </a:lnTo>
                  <a:lnTo>
                    <a:pt x="86105" y="36955"/>
                  </a:lnTo>
                  <a:lnTo>
                    <a:pt x="86999" y="36825"/>
                  </a:lnTo>
                  <a:lnTo>
                    <a:pt x="87920" y="36689"/>
                  </a:lnTo>
                  <a:lnTo>
                    <a:pt x="88813" y="36554"/>
                  </a:lnTo>
                  <a:lnTo>
                    <a:pt x="90601" y="36278"/>
                  </a:lnTo>
                  <a:lnTo>
                    <a:pt x="92334" y="35992"/>
                  </a:lnTo>
                  <a:lnTo>
                    <a:pt x="94014" y="35701"/>
                  </a:lnTo>
                  <a:lnTo>
                    <a:pt x="95666" y="35409"/>
                  </a:lnTo>
                  <a:lnTo>
                    <a:pt x="97237" y="35123"/>
                  </a:lnTo>
                  <a:lnTo>
                    <a:pt x="98754" y="34837"/>
                  </a:lnTo>
                  <a:lnTo>
                    <a:pt x="100189" y="34556"/>
                  </a:lnTo>
                  <a:lnTo>
                    <a:pt x="101571" y="34285"/>
                  </a:lnTo>
                  <a:lnTo>
                    <a:pt x="104062" y="33791"/>
                  </a:lnTo>
                  <a:lnTo>
                    <a:pt x="106148" y="33364"/>
                  </a:lnTo>
                  <a:lnTo>
                    <a:pt x="107042" y="33187"/>
                  </a:lnTo>
                  <a:lnTo>
                    <a:pt x="107827" y="33036"/>
                  </a:lnTo>
                  <a:lnTo>
                    <a:pt x="108477" y="32917"/>
                  </a:lnTo>
                  <a:lnTo>
                    <a:pt x="109019" y="32828"/>
                  </a:lnTo>
                  <a:lnTo>
                    <a:pt x="109479" y="32760"/>
                  </a:lnTo>
                  <a:lnTo>
                    <a:pt x="109913" y="32708"/>
                  </a:lnTo>
                  <a:lnTo>
                    <a:pt x="110346" y="32662"/>
                  </a:lnTo>
                  <a:lnTo>
                    <a:pt x="110752" y="32625"/>
                  </a:lnTo>
                  <a:lnTo>
                    <a:pt x="111159" y="32594"/>
                  </a:lnTo>
                  <a:lnTo>
                    <a:pt x="111538" y="32578"/>
                  </a:lnTo>
                  <a:lnTo>
                    <a:pt x="111917" y="32568"/>
                  </a:lnTo>
                  <a:lnTo>
                    <a:pt x="112269" y="32563"/>
                  </a:lnTo>
                  <a:lnTo>
                    <a:pt x="112594" y="32568"/>
                  </a:lnTo>
                  <a:lnTo>
                    <a:pt x="112946" y="32578"/>
                  </a:lnTo>
                  <a:lnTo>
                    <a:pt x="113244" y="32594"/>
                  </a:lnTo>
                  <a:lnTo>
                    <a:pt x="113542" y="32620"/>
                  </a:lnTo>
                  <a:lnTo>
                    <a:pt x="113840" y="32651"/>
                  </a:lnTo>
                  <a:lnTo>
                    <a:pt x="114111" y="32688"/>
                  </a:lnTo>
                  <a:lnTo>
                    <a:pt x="114382" y="32724"/>
                  </a:lnTo>
                  <a:lnTo>
                    <a:pt x="114599" y="32771"/>
                  </a:lnTo>
                  <a:lnTo>
                    <a:pt x="114842" y="32823"/>
                  </a:lnTo>
                  <a:lnTo>
                    <a:pt x="115059" y="32875"/>
                  </a:lnTo>
                  <a:lnTo>
                    <a:pt x="115249" y="32932"/>
                  </a:lnTo>
                  <a:lnTo>
                    <a:pt x="115438" y="32989"/>
                  </a:lnTo>
                  <a:lnTo>
                    <a:pt x="115601" y="33057"/>
                  </a:lnTo>
                  <a:lnTo>
                    <a:pt x="115763" y="33119"/>
                  </a:lnTo>
                  <a:lnTo>
                    <a:pt x="115899" y="33187"/>
                  </a:lnTo>
                  <a:lnTo>
                    <a:pt x="116034" y="33260"/>
                  </a:lnTo>
                  <a:lnTo>
                    <a:pt x="116224" y="33400"/>
                  </a:lnTo>
                  <a:lnTo>
                    <a:pt x="116386" y="33546"/>
                  </a:lnTo>
                  <a:lnTo>
                    <a:pt x="116467" y="33687"/>
                  </a:lnTo>
                  <a:lnTo>
                    <a:pt x="116495" y="33827"/>
                  </a:lnTo>
                  <a:lnTo>
                    <a:pt x="116386" y="35581"/>
                  </a:lnTo>
                  <a:lnTo>
                    <a:pt x="116305" y="37153"/>
                  </a:lnTo>
                  <a:lnTo>
                    <a:pt x="116169" y="39005"/>
                  </a:lnTo>
                  <a:lnTo>
                    <a:pt x="115980" y="40998"/>
                  </a:lnTo>
                  <a:lnTo>
                    <a:pt x="115763" y="42986"/>
                  </a:lnTo>
                  <a:lnTo>
                    <a:pt x="115628" y="43939"/>
                  </a:lnTo>
                  <a:lnTo>
                    <a:pt x="115492" y="44839"/>
                  </a:lnTo>
                  <a:lnTo>
                    <a:pt x="115330" y="45666"/>
                  </a:lnTo>
                  <a:lnTo>
                    <a:pt x="115167" y="46411"/>
                  </a:lnTo>
                  <a:lnTo>
                    <a:pt x="115113" y="46754"/>
                  </a:lnTo>
                  <a:lnTo>
                    <a:pt x="115086" y="47087"/>
                  </a:lnTo>
                  <a:lnTo>
                    <a:pt x="115086" y="47415"/>
                  </a:lnTo>
                  <a:lnTo>
                    <a:pt x="115113" y="47738"/>
                  </a:lnTo>
                  <a:lnTo>
                    <a:pt x="115167" y="48050"/>
                  </a:lnTo>
                  <a:lnTo>
                    <a:pt x="115276" y="48357"/>
                  </a:lnTo>
                  <a:lnTo>
                    <a:pt x="115411" y="48654"/>
                  </a:lnTo>
                  <a:lnTo>
                    <a:pt x="115601" y="48940"/>
                  </a:lnTo>
                  <a:lnTo>
                    <a:pt x="115790" y="49221"/>
                  </a:lnTo>
                  <a:lnTo>
                    <a:pt x="116034" y="49497"/>
                  </a:lnTo>
                  <a:lnTo>
                    <a:pt x="116332" y="49757"/>
                  </a:lnTo>
                  <a:lnTo>
                    <a:pt x="116630" y="50012"/>
                  </a:lnTo>
                  <a:lnTo>
                    <a:pt x="116982" y="50262"/>
                  </a:lnTo>
                  <a:lnTo>
                    <a:pt x="117388" y="50496"/>
                  </a:lnTo>
                  <a:lnTo>
                    <a:pt x="117795" y="50725"/>
                  </a:lnTo>
                  <a:lnTo>
                    <a:pt x="118255" y="50943"/>
                  </a:lnTo>
                  <a:lnTo>
                    <a:pt x="118770" y="51152"/>
                  </a:lnTo>
                  <a:lnTo>
                    <a:pt x="119311" y="51355"/>
                  </a:lnTo>
                  <a:lnTo>
                    <a:pt x="119880" y="51542"/>
                  </a:lnTo>
                  <a:lnTo>
                    <a:pt x="120503" y="51724"/>
                  </a:lnTo>
                  <a:lnTo>
                    <a:pt x="121153" y="51896"/>
                  </a:lnTo>
                  <a:lnTo>
                    <a:pt x="121830" y="52057"/>
                  </a:lnTo>
                  <a:lnTo>
                    <a:pt x="122210" y="52130"/>
                  </a:lnTo>
                  <a:lnTo>
                    <a:pt x="122562" y="52203"/>
                  </a:lnTo>
                  <a:lnTo>
                    <a:pt x="122941" y="52276"/>
                  </a:lnTo>
                  <a:lnTo>
                    <a:pt x="123347" y="52343"/>
                  </a:lnTo>
                  <a:lnTo>
                    <a:pt x="123753" y="52411"/>
                  </a:lnTo>
                  <a:lnTo>
                    <a:pt x="124160" y="52473"/>
                  </a:lnTo>
                  <a:lnTo>
                    <a:pt x="124566" y="52536"/>
                  </a:lnTo>
                  <a:lnTo>
                    <a:pt x="124999" y="52593"/>
                  </a:lnTo>
                  <a:lnTo>
                    <a:pt x="125433" y="52650"/>
                  </a:lnTo>
                  <a:lnTo>
                    <a:pt x="125893" y="52702"/>
                  </a:lnTo>
                  <a:lnTo>
                    <a:pt x="126354" y="52749"/>
                  </a:lnTo>
                  <a:lnTo>
                    <a:pt x="126841" y="52796"/>
                  </a:lnTo>
                  <a:lnTo>
                    <a:pt x="127302" y="52843"/>
                  </a:lnTo>
                  <a:lnTo>
                    <a:pt x="127789" y="52885"/>
                  </a:lnTo>
                  <a:lnTo>
                    <a:pt x="128304" y="52921"/>
                  </a:lnTo>
                  <a:lnTo>
                    <a:pt x="128818" y="52957"/>
                  </a:lnTo>
                  <a:lnTo>
                    <a:pt x="129333" y="52989"/>
                  </a:lnTo>
                  <a:lnTo>
                    <a:pt x="129875" y="53020"/>
                  </a:lnTo>
                  <a:lnTo>
                    <a:pt x="130416" y="53051"/>
                  </a:lnTo>
                  <a:lnTo>
                    <a:pt x="130958" y="53072"/>
                  </a:lnTo>
                  <a:lnTo>
                    <a:pt x="131527" y="53093"/>
                  </a:lnTo>
                  <a:lnTo>
                    <a:pt x="132069" y="53108"/>
                  </a:lnTo>
                  <a:lnTo>
                    <a:pt x="132610" y="53113"/>
                  </a:lnTo>
                  <a:lnTo>
                    <a:pt x="133152" y="53119"/>
                  </a:lnTo>
                  <a:lnTo>
                    <a:pt x="133694" y="53119"/>
                  </a:lnTo>
                  <a:lnTo>
                    <a:pt x="134208" y="53108"/>
                  </a:lnTo>
                  <a:lnTo>
                    <a:pt x="134723" y="53098"/>
                  </a:lnTo>
                  <a:lnTo>
                    <a:pt x="135238" y="53077"/>
                  </a:lnTo>
                  <a:lnTo>
                    <a:pt x="135752" y="53056"/>
                  </a:lnTo>
                  <a:lnTo>
                    <a:pt x="136240" y="53030"/>
                  </a:lnTo>
                  <a:lnTo>
                    <a:pt x="136727" y="52999"/>
                  </a:lnTo>
                  <a:lnTo>
                    <a:pt x="137215" y="52963"/>
                  </a:lnTo>
                  <a:lnTo>
                    <a:pt x="137702" y="52921"/>
                  </a:lnTo>
                  <a:lnTo>
                    <a:pt x="138190" y="52874"/>
                  </a:lnTo>
                  <a:lnTo>
                    <a:pt x="138650" y="52827"/>
                  </a:lnTo>
                  <a:lnTo>
                    <a:pt x="139111" y="52775"/>
                  </a:lnTo>
                  <a:lnTo>
                    <a:pt x="139571" y="52718"/>
                  </a:lnTo>
                  <a:lnTo>
                    <a:pt x="140032" y="52661"/>
                  </a:lnTo>
                  <a:lnTo>
                    <a:pt x="140492" y="52598"/>
                  </a:lnTo>
                  <a:lnTo>
                    <a:pt x="140925" y="52531"/>
                  </a:lnTo>
                  <a:lnTo>
                    <a:pt x="141792" y="52390"/>
                  </a:lnTo>
                  <a:lnTo>
                    <a:pt x="142659" y="52239"/>
                  </a:lnTo>
                  <a:lnTo>
                    <a:pt x="143499" y="52078"/>
                  </a:lnTo>
                  <a:lnTo>
                    <a:pt x="144311" y="51911"/>
                  </a:lnTo>
                  <a:lnTo>
                    <a:pt x="145097" y="51729"/>
                  </a:lnTo>
                  <a:lnTo>
                    <a:pt x="145882" y="51547"/>
                  </a:lnTo>
                  <a:lnTo>
                    <a:pt x="146640" y="51360"/>
                  </a:lnTo>
                  <a:lnTo>
                    <a:pt x="147399" y="51162"/>
                  </a:lnTo>
                  <a:lnTo>
                    <a:pt x="148130" y="50969"/>
                  </a:lnTo>
                  <a:lnTo>
                    <a:pt x="148834" y="50772"/>
                  </a:lnTo>
                  <a:lnTo>
                    <a:pt x="150243" y="50371"/>
                  </a:lnTo>
                  <a:lnTo>
                    <a:pt x="151570" y="49981"/>
                  </a:lnTo>
                  <a:lnTo>
                    <a:pt x="152870" y="49606"/>
                  </a:lnTo>
                  <a:lnTo>
                    <a:pt x="154116" y="49257"/>
                  </a:lnTo>
                  <a:lnTo>
                    <a:pt x="154739" y="49096"/>
                  </a:lnTo>
                  <a:lnTo>
                    <a:pt x="155335" y="48945"/>
                  </a:lnTo>
                  <a:lnTo>
                    <a:pt x="155931" y="48805"/>
                  </a:lnTo>
                  <a:lnTo>
                    <a:pt x="156500" y="48674"/>
                  </a:lnTo>
                  <a:lnTo>
                    <a:pt x="156797" y="48617"/>
                  </a:lnTo>
                  <a:lnTo>
                    <a:pt x="157095" y="48560"/>
                  </a:lnTo>
                  <a:lnTo>
                    <a:pt x="157393" y="48513"/>
                  </a:lnTo>
                  <a:lnTo>
                    <a:pt x="157691" y="48466"/>
                  </a:lnTo>
                  <a:lnTo>
                    <a:pt x="157962" y="48425"/>
                  </a:lnTo>
                  <a:lnTo>
                    <a:pt x="158260" y="48388"/>
                  </a:lnTo>
                  <a:lnTo>
                    <a:pt x="158558" y="48352"/>
                  </a:lnTo>
                  <a:lnTo>
                    <a:pt x="158856" y="48321"/>
                  </a:lnTo>
                  <a:lnTo>
                    <a:pt x="159154" y="48295"/>
                  </a:lnTo>
                  <a:lnTo>
                    <a:pt x="159425" y="48269"/>
                  </a:lnTo>
                  <a:lnTo>
                    <a:pt x="160021" y="48232"/>
                  </a:lnTo>
                  <a:lnTo>
                    <a:pt x="160589" y="48211"/>
                  </a:lnTo>
                  <a:lnTo>
                    <a:pt x="161158" y="48201"/>
                  </a:lnTo>
                  <a:lnTo>
                    <a:pt x="161727" y="48196"/>
                  </a:lnTo>
                  <a:lnTo>
                    <a:pt x="162296" y="48206"/>
                  </a:lnTo>
                  <a:lnTo>
                    <a:pt x="162837" y="48227"/>
                  </a:lnTo>
                  <a:lnTo>
                    <a:pt x="163379" y="48253"/>
                  </a:lnTo>
                  <a:lnTo>
                    <a:pt x="163894" y="48284"/>
                  </a:lnTo>
                  <a:lnTo>
                    <a:pt x="164408" y="48326"/>
                  </a:lnTo>
                  <a:lnTo>
                    <a:pt x="164896" y="48373"/>
                  </a:lnTo>
                  <a:lnTo>
                    <a:pt x="165356" y="48419"/>
                  </a:lnTo>
                  <a:lnTo>
                    <a:pt x="165817" y="48477"/>
                  </a:lnTo>
                  <a:lnTo>
                    <a:pt x="166250" y="48534"/>
                  </a:lnTo>
                  <a:lnTo>
                    <a:pt x="166684" y="48591"/>
                  </a:lnTo>
                  <a:lnTo>
                    <a:pt x="167063" y="48654"/>
                  </a:lnTo>
                  <a:lnTo>
                    <a:pt x="167794" y="48773"/>
                  </a:lnTo>
                  <a:lnTo>
                    <a:pt x="168417" y="48888"/>
                  </a:lnTo>
                  <a:lnTo>
                    <a:pt x="168905" y="48992"/>
                  </a:lnTo>
                  <a:lnTo>
                    <a:pt x="169257" y="49070"/>
                  </a:lnTo>
                  <a:lnTo>
                    <a:pt x="169582" y="49148"/>
                  </a:lnTo>
                  <a:lnTo>
                    <a:pt x="170096" y="49377"/>
                  </a:lnTo>
                  <a:lnTo>
                    <a:pt x="170746" y="49663"/>
                  </a:lnTo>
                  <a:lnTo>
                    <a:pt x="171667" y="50059"/>
                  </a:lnTo>
                  <a:lnTo>
                    <a:pt x="172886" y="50563"/>
                  </a:lnTo>
                  <a:lnTo>
                    <a:pt x="174376" y="51178"/>
                  </a:lnTo>
                  <a:lnTo>
                    <a:pt x="176191" y="51891"/>
                  </a:lnTo>
                  <a:lnTo>
                    <a:pt x="178276" y="52713"/>
                  </a:lnTo>
                  <a:lnTo>
                    <a:pt x="180714" y="53629"/>
                  </a:lnTo>
                  <a:lnTo>
                    <a:pt x="183449" y="54643"/>
                  </a:lnTo>
                  <a:lnTo>
                    <a:pt x="186510" y="55757"/>
                  </a:lnTo>
                  <a:lnTo>
                    <a:pt x="188162" y="56350"/>
                  </a:lnTo>
                  <a:lnTo>
                    <a:pt x="189923" y="56964"/>
                  </a:lnTo>
                  <a:lnTo>
                    <a:pt x="191737" y="57599"/>
                  </a:lnTo>
                  <a:lnTo>
                    <a:pt x="193661" y="58260"/>
                  </a:lnTo>
                  <a:lnTo>
                    <a:pt x="195665" y="58942"/>
                  </a:lnTo>
                  <a:lnTo>
                    <a:pt x="197750" y="59650"/>
                  </a:lnTo>
                  <a:lnTo>
                    <a:pt x="199944" y="60373"/>
                  </a:lnTo>
                  <a:lnTo>
                    <a:pt x="202220" y="61123"/>
                  </a:lnTo>
                  <a:lnTo>
                    <a:pt x="204576" y="61893"/>
                  </a:lnTo>
                  <a:lnTo>
                    <a:pt x="207041" y="62684"/>
                  </a:lnTo>
                  <a:lnTo>
                    <a:pt x="208287" y="63074"/>
                  </a:lnTo>
                  <a:lnTo>
                    <a:pt x="209533" y="63449"/>
                  </a:lnTo>
                  <a:lnTo>
                    <a:pt x="210751" y="63813"/>
                  </a:lnTo>
                  <a:lnTo>
                    <a:pt x="211943" y="64157"/>
                  </a:lnTo>
                  <a:lnTo>
                    <a:pt x="213162" y="64484"/>
                  </a:lnTo>
                  <a:lnTo>
                    <a:pt x="214327" y="64797"/>
                  </a:lnTo>
                  <a:lnTo>
                    <a:pt x="215518" y="65098"/>
                  </a:lnTo>
                  <a:lnTo>
                    <a:pt x="216656" y="65385"/>
                  </a:lnTo>
                  <a:lnTo>
                    <a:pt x="217821" y="65655"/>
                  </a:lnTo>
                  <a:lnTo>
                    <a:pt x="218931" y="65910"/>
                  </a:lnTo>
                  <a:lnTo>
                    <a:pt x="220069" y="66155"/>
                  </a:lnTo>
                  <a:lnTo>
                    <a:pt x="221152" y="66384"/>
                  </a:lnTo>
                  <a:lnTo>
                    <a:pt x="222236" y="66602"/>
                  </a:lnTo>
                  <a:lnTo>
                    <a:pt x="223319" y="66811"/>
                  </a:lnTo>
                  <a:lnTo>
                    <a:pt x="224375" y="67003"/>
                  </a:lnTo>
                  <a:lnTo>
                    <a:pt x="225432" y="67185"/>
                  </a:lnTo>
                  <a:lnTo>
                    <a:pt x="226434" y="67357"/>
                  </a:lnTo>
                  <a:lnTo>
                    <a:pt x="227463" y="67513"/>
                  </a:lnTo>
                  <a:lnTo>
                    <a:pt x="228438" y="67664"/>
                  </a:lnTo>
                  <a:lnTo>
                    <a:pt x="229440" y="67799"/>
                  </a:lnTo>
                  <a:lnTo>
                    <a:pt x="230388" y="67929"/>
                  </a:lnTo>
                  <a:lnTo>
                    <a:pt x="231336" y="68049"/>
                  </a:lnTo>
                  <a:lnTo>
                    <a:pt x="232257" y="68158"/>
                  </a:lnTo>
                  <a:lnTo>
                    <a:pt x="233178" y="68257"/>
                  </a:lnTo>
                  <a:lnTo>
                    <a:pt x="234072" y="68346"/>
                  </a:lnTo>
                  <a:lnTo>
                    <a:pt x="234939" y="68429"/>
                  </a:lnTo>
                  <a:lnTo>
                    <a:pt x="235805" y="68502"/>
                  </a:lnTo>
                  <a:lnTo>
                    <a:pt x="236645" y="68570"/>
                  </a:lnTo>
                  <a:lnTo>
                    <a:pt x="237457" y="68627"/>
                  </a:lnTo>
                  <a:lnTo>
                    <a:pt x="238270" y="68679"/>
                  </a:lnTo>
                  <a:lnTo>
                    <a:pt x="239056" y="68720"/>
                  </a:lnTo>
                  <a:lnTo>
                    <a:pt x="239814" y="68762"/>
                  </a:lnTo>
                  <a:lnTo>
                    <a:pt x="240545" y="68793"/>
                  </a:lnTo>
                  <a:lnTo>
                    <a:pt x="241277" y="68819"/>
                  </a:lnTo>
                  <a:lnTo>
                    <a:pt x="241981" y="68835"/>
                  </a:lnTo>
                  <a:lnTo>
                    <a:pt x="242658" y="68851"/>
                  </a:lnTo>
                  <a:lnTo>
                    <a:pt x="243335" y="68861"/>
                  </a:lnTo>
                  <a:lnTo>
                    <a:pt x="243958" y="68866"/>
                  </a:lnTo>
                  <a:lnTo>
                    <a:pt x="245177" y="68866"/>
                  </a:lnTo>
                  <a:lnTo>
                    <a:pt x="245773" y="68856"/>
                  </a:lnTo>
                  <a:lnTo>
                    <a:pt x="246314" y="68845"/>
                  </a:lnTo>
                  <a:lnTo>
                    <a:pt x="246856" y="68835"/>
                  </a:lnTo>
                  <a:lnTo>
                    <a:pt x="247371" y="68819"/>
                  </a:lnTo>
                  <a:lnTo>
                    <a:pt x="248319" y="68778"/>
                  </a:lnTo>
                  <a:lnTo>
                    <a:pt x="249185" y="68736"/>
                  </a:lnTo>
                  <a:lnTo>
                    <a:pt x="249944" y="68684"/>
                  </a:lnTo>
                  <a:lnTo>
                    <a:pt x="250621" y="68632"/>
                  </a:lnTo>
                  <a:lnTo>
                    <a:pt x="251217" y="68580"/>
                  </a:lnTo>
                  <a:lnTo>
                    <a:pt x="251677" y="68533"/>
                  </a:lnTo>
                  <a:lnTo>
                    <a:pt x="252056" y="68491"/>
                  </a:lnTo>
                  <a:lnTo>
                    <a:pt x="252327" y="68460"/>
                  </a:lnTo>
                  <a:lnTo>
                    <a:pt x="252544" y="68429"/>
                  </a:lnTo>
                  <a:lnTo>
                    <a:pt x="252300" y="68497"/>
                  </a:lnTo>
                  <a:lnTo>
                    <a:pt x="252517" y="68476"/>
                  </a:lnTo>
                  <a:lnTo>
                    <a:pt x="252788" y="68445"/>
                  </a:lnTo>
                  <a:lnTo>
                    <a:pt x="253167" y="68403"/>
                  </a:lnTo>
                  <a:lnTo>
                    <a:pt x="253600" y="68346"/>
                  </a:lnTo>
                  <a:lnTo>
                    <a:pt x="254088" y="68278"/>
                  </a:lnTo>
                  <a:lnTo>
                    <a:pt x="254630" y="68190"/>
                  </a:lnTo>
                  <a:lnTo>
                    <a:pt x="255198" y="68086"/>
                  </a:lnTo>
                  <a:lnTo>
                    <a:pt x="255821" y="67961"/>
                  </a:lnTo>
                  <a:lnTo>
                    <a:pt x="256444" y="67820"/>
                  </a:lnTo>
                  <a:lnTo>
                    <a:pt x="256742" y="67742"/>
                  </a:lnTo>
                  <a:lnTo>
                    <a:pt x="257040" y="67659"/>
                  </a:lnTo>
                  <a:lnTo>
                    <a:pt x="257338" y="67576"/>
                  </a:lnTo>
                  <a:lnTo>
                    <a:pt x="257663" y="67482"/>
                  </a:lnTo>
                  <a:lnTo>
                    <a:pt x="257934" y="67383"/>
                  </a:lnTo>
                  <a:lnTo>
                    <a:pt x="258232" y="67279"/>
                  </a:lnTo>
                  <a:lnTo>
                    <a:pt x="258503" y="67170"/>
                  </a:lnTo>
                  <a:lnTo>
                    <a:pt x="258774" y="67050"/>
                  </a:lnTo>
                  <a:lnTo>
                    <a:pt x="259017" y="66930"/>
                  </a:lnTo>
                  <a:lnTo>
                    <a:pt x="259261" y="66805"/>
                  </a:lnTo>
                  <a:lnTo>
                    <a:pt x="259478" y="66670"/>
                  </a:lnTo>
                  <a:lnTo>
                    <a:pt x="259667" y="66530"/>
                  </a:lnTo>
                  <a:lnTo>
                    <a:pt x="259857" y="66384"/>
                  </a:lnTo>
                  <a:lnTo>
                    <a:pt x="260020" y="66233"/>
                  </a:lnTo>
                  <a:lnTo>
                    <a:pt x="260155" y="66072"/>
                  </a:lnTo>
                  <a:lnTo>
                    <a:pt x="260290" y="65905"/>
                  </a:lnTo>
                  <a:lnTo>
                    <a:pt x="260372" y="65733"/>
                  </a:lnTo>
                  <a:lnTo>
                    <a:pt x="260453" y="65556"/>
                  </a:lnTo>
                  <a:lnTo>
                    <a:pt x="260480" y="65369"/>
                  </a:lnTo>
                  <a:lnTo>
                    <a:pt x="260480" y="65176"/>
                  </a:lnTo>
                  <a:lnTo>
                    <a:pt x="260480" y="64974"/>
                  </a:lnTo>
                  <a:lnTo>
                    <a:pt x="260399" y="64765"/>
                  </a:lnTo>
                  <a:lnTo>
                    <a:pt x="260317" y="64552"/>
                  </a:lnTo>
                  <a:lnTo>
                    <a:pt x="260182" y="64328"/>
                  </a:lnTo>
                  <a:lnTo>
                    <a:pt x="260020" y="64099"/>
                  </a:lnTo>
                  <a:lnTo>
                    <a:pt x="259830" y="63860"/>
                  </a:lnTo>
                  <a:lnTo>
                    <a:pt x="259586" y="63610"/>
                  </a:lnTo>
                  <a:lnTo>
                    <a:pt x="259288" y="63355"/>
                  </a:lnTo>
                  <a:lnTo>
                    <a:pt x="258963" y="63095"/>
                  </a:lnTo>
                  <a:lnTo>
                    <a:pt x="258584" y="62824"/>
                  </a:lnTo>
                  <a:lnTo>
                    <a:pt x="258151" y="62543"/>
                  </a:lnTo>
                  <a:lnTo>
                    <a:pt x="257690" y="62252"/>
                  </a:lnTo>
                  <a:lnTo>
                    <a:pt x="257176" y="61955"/>
                  </a:lnTo>
                  <a:lnTo>
                    <a:pt x="256580" y="61653"/>
                  </a:lnTo>
                  <a:lnTo>
                    <a:pt x="255957" y="61336"/>
                  </a:lnTo>
                  <a:lnTo>
                    <a:pt x="255280" y="61013"/>
                  </a:lnTo>
                  <a:lnTo>
                    <a:pt x="254548" y="60680"/>
                  </a:lnTo>
                  <a:lnTo>
                    <a:pt x="253736" y="60337"/>
                  </a:lnTo>
                  <a:lnTo>
                    <a:pt x="252869" y="59988"/>
                  </a:lnTo>
                  <a:lnTo>
                    <a:pt x="251975" y="59624"/>
                  </a:lnTo>
                  <a:lnTo>
                    <a:pt x="250973" y="59254"/>
                  </a:lnTo>
                  <a:lnTo>
                    <a:pt x="249944" y="58874"/>
                  </a:lnTo>
                  <a:lnTo>
                    <a:pt x="248833" y="58484"/>
                  </a:lnTo>
                  <a:lnTo>
                    <a:pt x="247642" y="58089"/>
                  </a:lnTo>
                  <a:lnTo>
                    <a:pt x="245231" y="57287"/>
                  </a:lnTo>
                  <a:lnTo>
                    <a:pt x="242902" y="56517"/>
                  </a:lnTo>
                  <a:lnTo>
                    <a:pt x="240599" y="55773"/>
                  </a:lnTo>
                  <a:lnTo>
                    <a:pt x="238351" y="55055"/>
                  </a:lnTo>
                  <a:lnTo>
                    <a:pt x="236157" y="54362"/>
                  </a:lnTo>
                  <a:lnTo>
                    <a:pt x="234018" y="53691"/>
                  </a:lnTo>
                  <a:lnTo>
                    <a:pt x="231959" y="53051"/>
                  </a:lnTo>
                  <a:lnTo>
                    <a:pt x="229955" y="52432"/>
                  </a:lnTo>
                  <a:lnTo>
                    <a:pt x="228005" y="51838"/>
                  </a:lnTo>
                  <a:lnTo>
                    <a:pt x="226109" y="51276"/>
                  </a:lnTo>
                  <a:lnTo>
                    <a:pt x="222561" y="50220"/>
                  </a:lnTo>
                  <a:lnTo>
                    <a:pt x="219256" y="49268"/>
                  </a:lnTo>
                  <a:lnTo>
                    <a:pt x="216250" y="48414"/>
                  </a:lnTo>
                  <a:lnTo>
                    <a:pt x="213568" y="47665"/>
                  </a:lnTo>
                  <a:lnTo>
                    <a:pt x="211185" y="47014"/>
                  </a:lnTo>
                  <a:lnTo>
                    <a:pt x="209126" y="46463"/>
                  </a:lnTo>
                  <a:lnTo>
                    <a:pt x="207420" y="46015"/>
                  </a:lnTo>
                  <a:lnTo>
                    <a:pt x="206066" y="45666"/>
                  </a:lnTo>
                  <a:lnTo>
                    <a:pt x="205091" y="45417"/>
                  </a:lnTo>
                  <a:lnTo>
                    <a:pt x="204278" y="45219"/>
                  </a:lnTo>
                  <a:lnTo>
                    <a:pt x="204088" y="45130"/>
                  </a:lnTo>
                  <a:lnTo>
                    <a:pt x="203899" y="45032"/>
                  </a:lnTo>
                  <a:lnTo>
                    <a:pt x="203682" y="44901"/>
                  </a:lnTo>
                  <a:lnTo>
                    <a:pt x="203465" y="44745"/>
                  </a:lnTo>
                  <a:lnTo>
                    <a:pt x="203249" y="44568"/>
                  </a:lnTo>
                  <a:lnTo>
                    <a:pt x="203167" y="44470"/>
                  </a:lnTo>
                  <a:lnTo>
                    <a:pt x="203113" y="44376"/>
                  </a:lnTo>
                  <a:lnTo>
                    <a:pt x="203059" y="44272"/>
                  </a:lnTo>
                  <a:lnTo>
                    <a:pt x="203032" y="44173"/>
                  </a:lnTo>
                  <a:lnTo>
                    <a:pt x="203032" y="44069"/>
                  </a:lnTo>
                  <a:lnTo>
                    <a:pt x="203059" y="43960"/>
                  </a:lnTo>
                  <a:lnTo>
                    <a:pt x="203140" y="43855"/>
                  </a:lnTo>
                  <a:lnTo>
                    <a:pt x="203222" y="43751"/>
                  </a:lnTo>
                  <a:lnTo>
                    <a:pt x="203384" y="43652"/>
                  </a:lnTo>
                  <a:lnTo>
                    <a:pt x="203547" y="43548"/>
                  </a:lnTo>
                  <a:lnTo>
                    <a:pt x="203790" y="43455"/>
                  </a:lnTo>
                  <a:lnTo>
                    <a:pt x="204061" y="43356"/>
                  </a:lnTo>
                  <a:lnTo>
                    <a:pt x="204386" y="43267"/>
                  </a:lnTo>
                  <a:lnTo>
                    <a:pt x="204793" y="43179"/>
                  </a:lnTo>
                  <a:lnTo>
                    <a:pt x="205226" y="43101"/>
                  </a:lnTo>
                  <a:lnTo>
                    <a:pt x="205470" y="43059"/>
                  </a:lnTo>
                  <a:lnTo>
                    <a:pt x="205741" y="43023"/>
                  </a:lnTo>
                  <a:lnTo>
                    <a:pt x="206011" y="42986"/>
                  </a:lnTo>
                  <a:lnTo>
                    <a:pt x="206309" y="42955"/>
                  </a:lnTo>
                  <a:lnTo>
                    <a:pt x="206634" y="42924"/>
                  </a:lnTo>
                  <a:lnTo>
                    <a:pt x="206959" y="42893"/>
                  </a:lnTo>
                  <a:lnTo>
                    <a:pt x="207312" y="42867"/>
                  </a:lnTo>
                  <a:lnTo>
                    <a:pt x="207691" y="42841"/>
                  </a:lnTo>
                  <a:lnTo>
                    <a:pt x="208070" y="42815"/>
                  </a:lnTo>
                  <a:lnTo>
                    <a:pt x="208476" y="42794"/>
                  </a:lnTo>
                  <a:lnTo>
                    <a:pt x="209343" y="42757"/>
                  </a:lnTo>
                  <a:lnTo>
                    <a:pt x="210291" y="42721"/>
                  </a:lnTo>
                  <a:lnTo>
                    <a:pt x="211266" y="42690"/>
                  </a:lnTo>
                  <a:lnTo>
                    <a:pt x="212295" y="42664"/>
                  </a:lnTo>
                  <a:lnTo>
                    <a:pt x="214489" y="42617"/>
                  </a:lnTo>
                  <a:lnTo>
                    <a:pt x="216818" y="42575"/>
                  </a:lnTo>
                  <a:lnTo>
                    <a:pt x="219256" y="42534"/>
                  </a:lnTo>
                  <a:lnTo>
                    <a:pt x="221748" y="42487"/>
                  </a:lnTo>
                  <a:lnTo>
                    <a:pt x="222994" y="42461"/>
                  </a:lnTo>
                  <a:lnTo>
                    <a:pt x="224267" y="42435"/>
                  </a:lnTo>
                  <a:lnTo>
                    <a:pt x="225513" y="42398"/>
                  </a:lnTo>
                  <a:lnTo>
                    <a:pt x="226732" y="42362"/>
                  </a:lnTo>
                  <a:lnTo>
                    <a:pt x="227951" y="42320"/>
                  </a:lnTo>
                  <a:lnTo>
                    <a:pt x="229169" y="42268"/>
                  </a:lnTo>
                  <a:lnTo>
                    <a:pt x="230334" y="42216"/>
                  </a:lnTo>
                  <a:lnTo>
                    <a:pt x="231472" y="42154"/>
                  </a:lnTo>
                  <a:lnTo>
                    <a:pt x="232582" y="42086"/>
                  </a:lnTo>
                  <a:lnTo>
                    <a:pt x="233638" y="42008"/>
                  </a:lnTo>
                  <a:lnTo>
                    <a:pt x="234668" y="41920"/>
                  </a:lnTo>
                  <a:lnTo>
                    <a:pt x="235155" y="41873"/>
                  </a:lnTo>
                  <a:lnTo>
                    <a:pt x="235616" y="41826"/>
                  </a:lnTo>
                  <a:lnTo>
                    <a:pt x="236076" y="41774"/>
                  </a:lnTo>
                  <a:lnTo>
                    <a:pt x="236537" y="41717"/>
                  </a:lnTo>
                  <a:lnTo>
                    <a:pt x="236970" y="41665"/>
                  </a:lnTo>
                  <a:lnTo>
                    <a:pt x="237376" y="41602"/>
                  </a:lnTo>
                  <a:lnTo>
                    <a:pt x="237783" y="41540"/>
                  </a:lnTo>
                  <a:lnTo>
                    <a:pt x="238162" y="41477"/>
                  </a:lnTo>
                  <a:lnTo>
                    <a:pt x="238541" y="41404"/>
                  </a:lnTo>
                  <a:lnTo>
                    <a:pt x="238866" y="41337"/>
                  </a:lnTo>
                  <a:lnTo>
                    <a:pt x="239191" y="41259"/>
                  </a:lnTo>
                  <a:lnTo>
                    <a:pt x="239516" y="41181"/>
                  </a:lnTo>
                  <a:lnTo>
                    <a:pt x="239787" y="41103"/>
                  </a:lnTo>
                  <a:lnTo>
                    <a:pt x="240058" y="41014"/>
                  </a:lnTo>
                  <a:lnTo>
                    <a:pt x="240301" y="40926"/>
                  </a:lnTo>
                  <a:lnTo>
                    <a:pt x="240518" y="40837"/>
                  </a:lnTo>
                  <a:lnTo>
                    <a:pt x="240708" y="40743"/>
                  </a:lnTo>
                  <a:lnTo>
                    <a:pt x="240897" y="40645"/>
                  </a:lnTo>
                  <a:lnTo>
                    <a:pt x="241033" y="40540"/>
                  </a:lnTo>
                  <a:lnTo>
                    <a:pt x="241168" y="40442"/>
                  </a:lnTo>
                  <a:lnTo>
                    <a:pt x="241304" y="40338"/>
                  </a:lnTo>
                  <a:lnTo>
                    <a:pt x="241385" y="40239"/>
                  </a:lnTo>
                  <a:lnTo>
                    <a:pt x="241466" y="40140"/>
                  </a:lnTo>
                  <a:lnTo>
                    <a:pt x="241547" y="40041"/>
                  </a:lnTo>
                  <a:lnTo>
                    <a:pt x="241574" y="39937"/>
                  </a:lnTo>
                  <a:lnTo>
                    <a:pt x="241629" y="39838"/>
                  </a:lnTo>
                  <a:lnTo>
                    <a:pt x="241629" y="39739"/>
                  </a:lnTo>
                  <a:lnTo>
                    <a:pt x="241629" y="39640"/>
                  </a:lnTo>
                  <a:lnTo>
                    <a:pt x="241602" y="39541"/>
                  </a:lnTo>
                  <a:lnTo>
                    <a:pt x="241574" y="39442"/>
                  </a:lnTo>
                  <a:lnTo>
                    <a:pt x="241520" y="39344"/>
                  </a:lnTo>
                  <a:lnTo>
                    <a:pt x="241439" y="39245"/>
                  </a:lnTo>
                  <a:lnTo>
                    <a:pt x="241358" y="39146"/>
                  </a:lnTo>
                  <a:lnTo>
                    <a:pt x="241249" y="39047"/>
                  </a:lnTo>
                  <a:lnTo>
                    <a:pt x="241114" y="38948"/>
                  </a:lnTo>
                  <a:lnTo>
                    <a:pt x="240979" y="38849"/>
                  </a:lnTo>
                  <a:lnTo>
                    <a:pt x="240654" y="38657"/>
                  </a:lnTo>
                  <a:lnTo>
                    <a:pt x="240274" y="38464"/>
                  </a:lnTo>
                  <a:lnTo>
                    <a:pt x="239814" y="38271"/>
                  </a:lnTo>
                  <a:lnTo>
                    <a:pt x="239299" y="38079"/>
                  </a:lnTo>
                  <a:lnTo>
                    <a:pt x="238731" y="37886"/>
                  </a:lnTo>
                  <a:lnTo>
                    <a:pt x="238080" y="37699"/>
                  </a:lnTo>
                  <a:lnTo>
                    <a:pt x="237376" y="37512"/>
                  </a:lnTo>
                  <a:lnTo>
                    <a:pt x="236618" y="37324"/>
                  </a:lnTo>
                  <a:lnTo>
                    <a:pt x="235778" y="37142"/>
                  </a:lnTo>
                  <a:lnTo>
                    <a:pt x="234911" y="36960"/>
                  </a:lnTo>
                  <a:lnTo>
                    <a:pt x="233963" y="36778"/>
                  </a:lnTo>
                  <a:lnTo>
                    <a:pt x="232961" y="36596"/>
                  </a:lnTo>
                  <a:lnTo>
                    <a:pt x="231905" y="36419"/>
                  </a:lnTo>
                  <a:lnTo>
                    <a:pt x="230795" y="36242"/>
                  </a:lnTo>
                  <a:lnTo>
                    <a:pt x="229603" y="36070"/>
                  </a:lnTo>
                  <a:lnTo>
                    <a:pt x="228384" y="35898"/>
                  </a:lnTo>
                  <a:lnTo>
                    <a:pt x="227084" y="35727"/>
                  </a:lnTo>
                  <a:lnTo>
                    <a:pt x="225757" y="35560"/>
                  </a:lnTo>
                  <a:lnTo>
                    <a:pt x="224375" y="35394"/>
                  </a:lnTo>
                  <a:lnTo>
                    <a:pt x="222913" y="35232"/>
                  </a:lnTo>
                  <a:lnTo>
                    <a:pt x="221423" y="35071"/>
                  </a:lnTo>
                  <a:lnTo>
                    <a:pt x="219879" y="34910"/>
                  </a:lnTo>
                  <a:lnTo>
                    <a:pt x="218281" y="34754"/>
                  </a:lnTo>
                  <a:lnTo>
                    <a:pt x="214814" y="34420"/>
                  </a:lnTo>
                  <a:lnTo>
                    <a:pt x="210941" y="34041"/>
                  </a:lnTo>
                  <a:lnTo>
                    <a:pt x="206770" y="33624"/>
                  </a:lnTo>
                  <a:lnTo>
                    <a:pt x="202382" y="33182"/>
                  </a:lnTo>
                  <a:lnTo>
                    <a:pt x="193200" y="32250"/>
                  </a:lnTo>
                  <a:lnTo>
                    <a:pt x="184045" y="31314"/>
                  </a:lnTo>
                  <a:lnTo>
                    <a:pt x="175540" y="30439"/>
                  </a:lnTo>
                  <a:lnTo>
                    <a:pt x="168309" y="29690"/>
                  </a:lnTo>
                  <a:lnTo>
                    <a:pt x="160264" y="28847"/>
                  </a:lnTo>
                  <a:lnTo>
                    <a:pt x="159641" y="28774"/>
                  </a:lnTo>
                  <a:lnTo>
                    <a:pt x="159018" y="28691"/>
                  </a:lnTo>
                  <a:lnTo>
                    <a:pt x="158423" y="28592"/>
                  </a:lnTo>
                  <a:lnTo>
                    <a:pt x="157854" y="28488"/>
                  </a:lnTo>
                  <a:lnTo>
                    <a:pt x="157610" y="28436"/>
                  </a:lnTo>
                  <a:lnTo>
                    <a:pt x="157366" y="28379"/>
                  </a:lnTo>
                  <a:lnTo>
                    <a:pt x="157122" y="28321"/>
                  </a:lnTo>
                  <a:lnTo>
                    <a:pt x="156906" y="28264"/>
                  </a:lnTo>
                  <a:lnTo>
                    <a:pt x="156716" y="28202"/>
                  </a:lnTo>
                  <a:lnTo>
                    <a:pt x="156554" y="28144"/>
                  </a:lnTo>
                  <a:lnTo>
                    <a:pt x="156418" y="28082"/>
                  </a:lnTo>
                  <a:lnTo>
                    <a:pt x="156310" y="28019"/>
                  </a:lnTo>
                  <a:lnTo>
                    <a:pt x="156202" y="27957"/>
                  </a:lnTo>
                  <a:lnTo>
                    <a:pt x="156147" y="27895"/>
                  </a:lnTo>
                  <a:lnTo>
                    <a:pt x="156120" y="27832"/>
                  </a:lnTo>
                  <a:lnTo>
                    <a:pt x="156120" y="27770"/>
                  </a:lnTo>
                  <a:lnTo>
                    <a:pt x="156174" y="27707"/>
                  </a:lnTo>
                  <a:lnTo>
                    <a:pt x="156229" y="27650"/>
                  </a:lnTo>
                  <a:lnTo>
                    <a:pt x="156364" y="27588"/>
                  </a:lnTo>
                  <a:lnTo>
                    <a:pt x="156500" y="27530"/>
                  </a:lnTo>
                  <a:lnTo>
                    <a:pt x="156689" y="27468"/>
                  </a:lnTo>
                  <a:lnTo>
                    <a:pt x="156933" y="27416"/>
                  </a:lnTo>
                  <a:lnTo>
                    <a:pt x="157231" y="27359"/>
                  </a:lnTo>
                  <a:lnTo>
                    <a:pt x="157556" y="27307"/>
                  </a:lnTo>
                  <a:lnTo>
                    <a:pt x="157935" y="27254"/>
                  </a:lnTo>
                  <a:lnTo>
                    <a:pt x="158341" y="27202"/>
                  </a:lnTo>
                  <a:lnTo>
                    <a:pt x="158829" y="27156"/>
                  </a:lnTo>
                  <a:lnTo>
                    <a:pt x="159371" y="27114"/>
                  </a:lnTo>
                  <a:lnTo>
                    <a:pt x="160048" y="27067"/>
                  </a:lnTo>
                  <a:lnTo>
                    <a:pt x="160914" y="27015"/>
                  </a:lnTo>
                  <a:lnTo>
                    <a:pt x="161998" y="26958"/>
                  </a:lnTo>
                  <a:lnTo>
                    <a:pt x="163244" y="26895"/>
                  </a:lnTo>
                  <a:lnTo>
                    <a:pt x="166196" y="26750"/>
                  </a:lnTo>
                  <a:lnTo>
                    <a:pt x="169690" y="26573"/>
                  </a:lnTo>
                  <a:lnTo>
                    <a:pt x="171586" y="26474"/>
                  </a:lnTo>
                  <a:lnTo>
                    <a:pt x="173563" y="26365"/>
                  </a:lnTo>
                  <a:lnTo>
                    <a:pt x="175595" y="26250"/>
                  </a:lnTo>
                  <a:lnTo>
                    <a:pt x="177680" y="26125"/>
                  </a:lnTo>
                  <a:lnTo>
                    <a:pt x="179793" y="25995"/>
                  </a:lnTo>
                  <a:lnTo>
                    <a:pt x="181933" y="25849"/>
                  </a:lnTo>
                  <a:lnTo>
                    <a:pt x="184072" y="25698"/>
                  </a:lnTo>
                  <a:lnTo>
                    <a:pt x="186185" y="25537"/>
                  </a:lnTo>
                  <a:lnTo>
                    <a:pt x="187241" y="25449"/>
                  </a:lnTo>
                  <a:lnTo>
                    <a:pt x="188298" y="25365"/>
                  </a:lnTo>
                  <a:lnTo>
                    <a:pt x="189327" y="25272"/>
                  </a:lnTo>
                  <a:lnTo>
                    <a:pt x="190329" y="25178"/>
                  </a:lnTo>
                  <a:lnTo>
                    <a:pt x="191331" y="25084"/>
                  </a:lnTo>
                  <a:lnTo>
                    <a:pt x="192306" y="24986"/>
                  </a:lnTo>
                  <a:lnTo>
                    <a:pt x="193281" y="24881"/>
                  </a:lnTo>
                  <a:lnTo>
                    <a:pt x="194229" y="24777"/>
                  </a:lnTo>
                  <a:lnTo>
                    <a:pt x="195123" y="24673"/>
                  </a:lnTo>
                  <a:lnTo>
                    <a:pt x="196017" y="24559"/>
                  </a:lnTo>
                  <a:lnTo>
                    <a:pt x="196884" y="24450"/>
                  </a:lnTo>
                  <a:lnTo>
                    <a:pt x="197723" y="24330"/>
                  </a:lnTo>
                  <a:lnTo>
                    <a:pt x="198536" y="24210"/>
                  </a:lnTo>
                  <a:lnTo>
                    <a:pt x="199294" y="24090"/>
                  </a:lnTo>
                  <a:lnTo>
                    <a:pt x="200026" y="23960"/>
                  </a:lnTo>
                  <a:lnTo>
                    <a:pt x="200730" y="23835"/>
                  </a:lnTo>
                  <a:lnTo>
                    <a:pt x="201380" y="23700"/>
                  </a:lnTo>
                  <a:lnTo>
                    <a:pt x="202003" y="23565"/>
                  </a:lnTo>
                  <a:lnTo>
                    <a:pt x="202572" y="23424"/>
                  </a:lnTo>
                  <a:lnTo>
                    <a:pt x="203086" y="23284"/>
                  </a:lnTo>
                  <a:lnTo>
                    <a:pt x="203574" y="23138"/>
                  </a:lnTo>
                  <a:lnTo>
                    <a:pt x="204007" y="22987"/>
                  </a:lnTo>
                  <a:lnTo>
                    <a:pt x="204386" y="22836"/>
                  </a:lnTo>
                  <a:lnTo>
                    <a:pt x="204684" y="22680"/>
                  </a:lnTo>
                  <a:lnTo>
                    <a:pt x="204955" y="22519"/>
                  </a:lnTo>
                  <a:lnTo>
                    <a:pt x="205172" y="22357"/>
                  </a:lnTo>
                  <a:lnTo>
                    <a:pt x="205334" y="22191"/>
                  </a:lnTo>
                  <a:lnTo>
                    <a:pt x="205416" y="22019"/>
                  </a:lnTo>
                  <a:lnTo>
                    <a:pt x="205443" y="21931"/>
                  </a:lnTo>
                  <a:lnTo>
                    <a:pt x="205443" y="21842"/>
                  </a:lnTo>
                  <a:lnTo>
                    <a:pt x="205416" y="21754"/>
                  </a:lnTo>
                  <a:lnTo>
                    <a:pt x="205388" y="21665"/>
                  </a:lnTo>
                  <a:lnTo>
                    <a:pt x="205361" y="21577"/>
                  </a:lnTo>
                  <a:lnTo>
                    <a:pt x="205280" y="21483"/>
                  </a:lnTo>
                  <a:lnTo>
                    <a:pt x="205199" y="21390"/>
                  </a:lnTo>
                  <a:lnTo>
                    <a:pt x="205118" y="21296"/>
                  </a:lnTo>
                  <a:lnTo>
                    <a:pt x="204982" y="21202"/>
                  </a:lnTo>
                  <a:lnTo>
                    <a:pt x="204874" y="21109"/>
                  </a:lnTo>
                  <a:lnTo>
                    <a:pt x="204711" y="21015"/>
                  </a:lnTo>
                  <a:lnTo>
                    <a:pt x="204549" y="20926"/>
                  </a:lnTo>
                  <a:lnTo>
                    <a:pt x="204170" y="20739"/>
                  </a:lnTo>
                  <a:lnTo>
                    <a:pt x="203709" y="20557"/>
                  </a:lnTo>
                  <a:lnTo>
                    <a:pt x="203222" y="20375"/>
                  </a:lnTo>
                  <a:lnTo>
                    <a:pt x="202653" y="20193"/>
                  </a:lnTo>
                  <a:lnTo>
                    <a:pt x="202030" y="20016"/>
                  </a:lnTo>
                  <a:lnTo>
                    <a:pt x="201353" y="19839"/>
                  </a:lnTo>
                  <a:lnTo>
                    <a:pt x="200621" y="19667"/>
                  </a:lnTo>
                  <a:lnTo>
                    <a:pt x="199836" y="19490"/>
                  </a:lnTo>
                  <a:lnTo>
                    <a:pt x="199023" y="19318"/>
                  </a:lnTo>
                  <a:lnTo>
                    <a:pt x="198130" y="19152"/>
                  </a:lnTo>
                  <a:lnTo>
                    <a:pt x="197236" y="18980"/>
                  </a:lnTo>
                  <a:lnTo>
                    <a:pt x="196261" y="18819"/>
                  </a:lnTo>
                  <a:lnTo>
                    <a:pt x="195259" y="18652"/>
                  </a:lnTo>
                  <a:lnTo>
                    <a:pt x="194229" y="18491"/>
                  </a:lnTo>
                  <a:lnTo>
                    <a:pt x="193146" y="18330"/>
                  </a:lnTo>
                  <a:lnTo>
                    <a:pt x="192035" y="18173"/>
                  </a:lnTo>
                  <a:lnTo>
                    <a:pt x="190898" y="18017"/>
                  </a:lnTo>
                  <a:lnTo>
                    <a:pt x="189733" y="17861"/>
                  </a:lnTo>
                  <a:lnTo>
                    <a:pt x="188541" y="17710"/>
                  </a:lnTo>
                  <a:lnTo>
                    <a:pt x="187323" y="17565"/>
                  </a:lnTo>
                  <a:lnTo>
                    <a:pt x="186104" y="17414"/>
                  </a:lnTo>
                  <a:lnTo>
                    <a:pt x="184831" y="17268"/>
                  </a:lnTo>
                  <a:lnTo>
                    <a:pt x="183558" y="17127"/>
                  </a:lnTo>
                  <a:lnTo>
                    <a:pt x="182258" y="16987"/>
                  </a:lnTo>
                  <a:lnTo>
                    <a:pt x="180958" y="16852"/>
                  </a:lnTo>
                  <a:lnTo>
                    <a:pt x="179630" y="16716"/>
                  </a:lnTo>
                  <a:lnTo>
                    <a:pt x="176976" y="16451"/>
                  </a:lnTo>
                  <a:lnTo>
                    <a:pt x="174295" y="16201"/>
                  </a:lnTo>
                  <a:lnTo>
                    <a:pt x="171613" y="15956"/>
                  </a:lnTo>
                  <a:lnTo>
                    <a:pt x="168932" y="15728"/>
                  </a:lnTo>
                  <a:lnTo>
                    <a:pt x="166277" y="15509"/>
                  </a:lnTo>
                  <a:lnTo>
                    <a:pt x="163677" y="15301"/>
                  </a:lnTo>
                  <a:lnTo>
                    <a:pt x="161158" y="15108"/>
                  </a:lnTo>
                  <a:lnTo>
                    <a:pt x="158721" y="14921"/>
                  </a:lnTo>
                  <a:lnTo>
                    <a:pt x="156364" y="14754"/>
                  </a:lnTo>
                  <a:lnTo>
                    <a:pt x="154143" y="14593"/>
                  </a:lnTo>
                  <a:lnTo>
                    <a:pt x="152058" y="14453"/>
                  </a:lnTo>
                  <a:lnTo>
                    <a:pt x="150107" y="14317"/>
                  </a:lnTo>
                  <a:lnTo>
                    <a:pt x="146749" y="14099"/>
                  </a:lnTo>
                  <a:lnTo>
                    <a:pt x="142605" y="13838"/>
                  </a:lnTo>
                  <a:lnTo>
                    <a:pt x="141603" y="13771"/>
                  </a:lnTo>
                  <a:lnTo>
                    <a:pt x="140682" y="13698"/>
                  </a:lnTo>
                  <a:lnTo>
                    <a:pt x="139842" y="13630"/>
                  </a:lnTo>
                  <a:lnTo>
                    <a:pt x="139111" y="13552"/>
                  </a:lnTo>
                  <a:lnTo>
                    <a:pt x="138461" y="13474"/>
                  </a:lnTo>
                  <a:lnTo>
                    <a:pt x="137865" y="13396"/>
                  </a:lnTo>
                  <a:lnTo>
                    <a:pt x="137377" y="13318"/>
                  </a:lnTo>
                  <a:lnTo>
                    <a:pt x="136944" y="13235"/>
                  </a:lnTo>
                  <a:lnTo>
                    <a:pt x="136592" y="13146"/>
                  </a:lnTo>
                  <a:lnTo>
                    <a:pt x="136294" y="13058"/>
                  </a:lnTo>
                  <a:lnTo>
                    <a:pt x="136077" y="12964"/>
                  </a:lnTo>
                  <a:lnTo>
                    <a:pt x="135888" y="12870"/>
                  </a:lnTo>
                  <a:lnTo>
                    <a:pt x="135779" y="12772"/>
                  </a:lnTo>
                  <a:lnTo>
                    <a:pt x="135725" y="12668"/>
                  </a:lnTo>
                  <a:lnTo>
                    <a:pt x="135698" y="12563"/>
                  </a:lnTo>
                  <a:lnTo>
                    <a:pt x="135725" y="12454"/>
                  </a:lnTo>
                  <a:lnTo>
                    <a:pt x="135752" y="12428"/>
                  </a:lnTo>
                  <a:lnTo>
                    <a:pt x="135779" y="12402"/>
                  </a:lnTo>
                  <a:lnTo>
                    <a:pt x="135861" y="12376"/>
                  </a:lnTo>
                  <a:lnTo>
                    <a:pt x="135942" y="12350"/>
                  </a:lnTo>
                  <a:lnTo>
                    <a:pt x="136050" y="12324"/>
                  </a:lnTo>
                  <a:lnTo>
                    <a:pt x="136158" y="12298"/>
                  </a:lnTo>
                  <a:lnTo>
                    <a:pt x="136483" y="12251"/>
                  </a:lnTo>
                  <a:lnTo>
                    <a:pt x="136863" y="12204"/>
                  </a:lnTo>
                  <a:lnTo>
                    <a:pt x="137323" y="12163"/>
                  </a:lnTo>
                  <a:lnTo>
                    <a:pt x="137838" y="12121"/>
                  </a:lnTo>
                  <a:lnTo>
                    <a:pt x="138434" y="12079"/>
                  </a:lnTo>
                  <a:lnTo>
                    <a:pt x="139084" y="12038"/>
                  </a:lnTo>
                  <a:lnTo>
                    <a:pt x="139788" y="12001"/>
                  </a:lnTo>
                  <a:lnTo>
                    <a:pt x="140573" y="11965"/>
                  </a:lnTo>
                  <a:lnTo>
                    <a:pt x="141386" y="11929"/>
                  </a:lnTo>
                  <a:lnTo>
                    <a:pt x="143146" y="11856"/>
                  </a:lnTo>
                  <a:lnTo>
                    <a:pt x="145097" y="11788"/>
                  </a:lnTo>
                  <a:lnTo>
                    <a:pt x="147209" y="11720"/>
                  </a:lnTo>
                  <a:lnTo>
                    <a:pt x="149403" y="11653"/>
                  </a:lnTo>
                  <a:lnTo>
                    <a:pt x="154089" y="11517"/>
                  </a:lnTo>
                  <a:lnTo>
                    <a:pt x="156500" y="11445"/>
                  </a:lnTo>
                  <a:lnTo>
                    <a:pt x="158910" y="11372"/>
                  </a:lnTo>
                  <a:lnTo>
                    <a:pt x="161321" y="11288"/>
                  </a:lnTo>
                  <a:lnTo>
                    <a:pt x="163704" y="11205"/>
                  </a:lnTo>
                  <a:lnTo>
                    <a:pt x="166088" y="11106"/>
                  </a:lnTo>
                  <a:lnTo>
                    <a:pt x="167279" y="11054"/>
                  </a:lnTo>
                  <a:lnTo>
                    <a:pt x="168444" y="11002"/>
                  </a:lnTo>
                  <a:lnTo>
                    <a:pt x="169636" y="10940"/>
                  </a:lnTo>
                  <a:lnTo>
                    <a:pt x="170801" y="10877"/>
                  </a:lnTo>
                  <a:lnTo>
                    <a:pt x="171965" y="10810"/>
                  </a:lnTo>
                  <a:lnTo>
                    <a:pt x="173130" y="10742"/>
                  </a:lnTo>
                  <a:lnTo>
                    <a:pt x="174240" y="10664"/>
                  </a:lnTo>
                  <a:lnTo>
                    <a:pt x="175351" y="10586"/>
                  </a:lnTo>
                  <a:lnTo>
                    <a:pt x="176434" y="10503"/>
                  </a:lnTo>
                  <a:lnTo>
                    <a:pt x="177464" y="10414"/>
                  </a:lnTo>
                  <a:lnTo>
                    <a:pt x="178493" y="10320"/>
                  </a:lnTo>
                  <a:lnTo>
                    <a:pt x="179468" y="10222"/>
                  </a:lnTo>
                  <a:lnTo>
                    <a:pt x="180416" y="10123"/>
                  </a:lnTo>
                  <a:lnTo>
                    <a:pt x="181310" y="10013"/>
                  </a:lnTo>
                  <a:lnTo>
                    <a:pt x="182149" y="9899"/>
                  </a:lnTo>
                  <a:lnTo>
                    <a:pt x="182962" y="9779"/>
                  </a:lnTo>
                  <a:lnTo>
                    <a:pt x="183693" y="9660"/>
                  </a:lnTo>
                  <a:lnTo>
                    <a:pt x="184370" y="9529"/>
                  </a:lnTo>
                  <a:lnTo>
                    <a:pt x="184695" y="9462"/>
                  </a:lnTo>
                  <a:lnTo>
                    <a:pt x="184993" y="9394"/>
                  </a:lnTo>
                  <a:lnTo>
                    <a:pt x="185291" y="9321"/>
                  </a:lnTo>
                  <a:lnTo>
                    <a:pt x="185562" y="9254"/>
                  </a:lnTo>
                  <a:lnTo>
                    <a:pt x="185806" y="9176"/>
                  </a:lnTo>
                  <a:lnTo>
                    <a:pt x="186050" y="9103"/>
                  </a:lnTo>
                  <a:lnTo>
                    <a:pt x="186266" y="9030"/>
                  </a:lnTo>
                  <a:lnTo>
                    <a:pt x="186456" y="8952"/>
                  </a:lnTo>
                  <a:lnTo>
                    <a:pt x="186645" y="8869"/>
                  </a:lnTo>
                  <a:lnTo>
                    <a:pt x="186808" y="8790"/>
                  </a:lnTo>
                  <a:lnTo>
                    <a:pt x="186943" y="8707"/>
                  </a:lnTo>
                  <a:lnTo>
                    <a:pt x="187052" y="8624"/>
                  </a:lnTo>
                  <a:lnTo>
                    <a:pt x="187160" y="8535"/>
                  </a:lnTo>
                  <a:lnTo>
                    <a:pt x="187241" y="8447"/>
                  </a:lnTo>
                  <a:lnTo>
                    <a:pt x="187296" y="8359"/>
                  </a:lnTo>
                  <a:lnTo>
                    <a:pt x="187323" y="8270"/>
                  </a:lnTo>
                  <a:lnTo>
                    <a:pt x="187350" y="8176"/>
                  </a:lnTo>
                  <a:lnTo>
                    <a:pt x="187350" y="8083"/>
                  </a:lnTo>
                  <a:lnTo>
                    <a:pt x="187296" y="7984"/>
                  </a:lnTo>
                  <a:lnTo>
                    <a:pt x="187241" y="7885"/>
                  </a:lnTo>
                  <a:lnTo>
                    <a:pt x="187160" y="7786"/>
                  </a:lnTo>
                  <a:lnTo>
                    <a:pt x="187052" y="7687"/>
                  </a:lnTo>
                  <a:lnTo>
                    <a:pt x="186916" y="7583"/>
                  </a:lnTo>
                  <a:lnTo>
                    <a:pt x="186781" y="7474"/>
                  </a:lnTo>
                  <a:lnTo>
                    <a:pt x="186591" y="7370"/>
                  </a:lnTo>
                  <a:lnTo>
                    <a:pt x="186348" y="7255"/>
                  </a:lnTo>
                  <a:lnTo>
                    <a:pt x="186077" y="7141"/>
                  </a:lnTo>
                  <a:lnTo>
                    <a:pt x="185752" y="7026"/>
                  </a:lnTo>
                  <a:lnTo>
                    <a:pt x="185400" y="6907"/>
                  </a:lnTo>
                  <a:lnTo>
                    <a:pt x="184993" y="6782"/>
                  </a:lnTo>
                  <a:lnTo>
                    <a:pt x="184560" y="6657"/>
                  </a:lnTo>
                  <a:lnTo>
                    <a:pt x="184072" y="6532"/>
                  </a:lnTo>
                  <a:lnTo>
                    <a:pt x="183531" y="6402"/>
                  </a:lnTo>
                  <a:lnTo>
                    <a:pt x="182962" y="6267"/>
                  </a:lnTo>
                  <a:lnTo>
                    <a:pt x="182339" y="6136"/>
                  </a:lnTo>
                  <a:lnTo>
                    <a:pt x="181689" y="6001"/>
                  </a:lnTo>
                  <a:lnTo>
                    <a:pt x="180985" y="5861"/>
                  </a:lnTo>
                  <a:lnTo>
                    <a:pt x="180226" y="5725"/>
                  </a:lnTo>
                  <a:lnTo>
                    <a:pt x="179414" y="5585"/>
                  </a:lnTo>
                  <a:lnTo>
                    <a:pt x="178574" y="5444"/>
                  </a:lnTo>
                  <a:lnTo>
                    <a:pt x="177680" y="5299"/>
                  </a:lnTo>
                  <a:lnTo>
                    <a:pt x="176732" y="5158"/>
                  </a:lnTo>
                  <a:lnTo>
                    <a:pt x="175757" y="5012"/>
                  </a:lnTo>
                  <a:lnTo>
                    <a:pt x="174728" y="4867"/>
                  </a:lnTo>
                  <a:lnTo>
                    <a:pt x="173645" y="4721"/>
                  </a:lnTo>
                  <a:lnTo>
                    <a:pt x="172507" y="4580"/>
                  </a:lnTo>
                  <a:lnTo>
                    <a:pt x="171342" y="4435"/>
                  </a:lnTo>
                  <a:lnTo>
                    <a:pt x="170096" y="4289"/>
                  </a:lnTo>
                  <a:lnTo>
                    <a:pt x="168823" y="4138"/>
                  </a:lnTo>
                  <a:lnTo>
                    <a:pt x="167496" y="3998"/>
                  </a:lnTo>
                  <a:lnTo>
                    <a:pt x="166142" y="3852"/>
                  </a:lnTo>
                  <a:lnTo>
                    <a:pt x="164706" y="3706"/>
                  </a:lnTo>
                  <a:lnTo>
                    <a:pt x="163217" y="3560"/>
                  </a:lnTo>
                  <a:lnTo>
                    <a:pt x="161700" y="3420"/>
                  </a:lnTo>
                  <a:lnTo>
                    <a:pt x="160129" y="3274"/>
                  </a:lnTo>
                  <a:lnTo>
                    <a:pt x="158504" y="3134"/>
                  </a:lnTo>
                  <a:lnTo>
                    <a:pt x="156825" y="2993"/>
                  </a:lnTo>
                  <a:lnTo>
                    <a:pt x="155091" y="2853"/>
                  </a:lnTo>
                  <a:lnTo>
                    <a:pt x="153303" y="2717"/>
                  </a:lnTo>
                  <a:lnTo>
                    <a:pt x="151462" y="2582"/>
                  </a:lnTo>
                  <a:lnTo>
                    <a:pt x="149566" y="2447"/>
                  </a:lnTo>
                  <a:lnTo>
                    <a:pt x="147643" y="2317"/>
                  </a:lnTo>
                  <a:lnTo>
                    <a:pt x="145638" y="2187"/>
                  </a:lnTo>
                  <a:lnTo>
                    <a:pt x="143580" y="2056"/>
                  </a:lnTo>
                  <a:lnTo>
                    <a:pt x="141494" y="1932"/>
                  </a:lnTo>
                  <a:lnTo>
                    <a:pt x="139327" y="1807"/>
                  </a:lnTo>
                  <a:lnTo>
                    <a:pt x="137106" y="1687"/>
                  </a:lnTo>
                  <a:lnTo>
                    <a:pt x="134831" y="1567"/>
                  </a:lnTo>
                  <a:lnTo>
                    <a:pt x="132529" y="1453"/>
                  </a:lnTo>
                  <a:lnTo>
                    <a:pt x="130146" y="1343"/>
                  </a:lnTo>
                  <a:lnTo>
                    <a:pt x="127708" y="1234"/>
                  </a:lnTo>
                  <a:lnTo>
                    <a:pt x="125216" y="1125"/>
                  </a:lnTo>
                  <a:lnTo>
                    <a:pt x="122643" y="1026"/>
                  </a:lnTo>
                  <a:lnTo>
                    <a:pt x="120043" y="927"/>
                  </a:lnTo>
                  <a:lnTo>
                    <a:pt x="117388" y="833"/>
                  </a:lnTo>
                  <a:lnTo>
                    <a:pt x="114653" y="740"/>
                  </a:lnTo>
                  <a:lnTo>
                    <a:pt x="111863" y="651"/>
                  </a:lnTo>
                  <a:lnTo>
                    <a:pt x="109046" y="568"/>
                  </a:lnTo>
                  <a:lnTo>
                    <a:pt x="106121" y="490"/>
                  </a:lnTo>
                  <a:lnTo>
                    <a:pt x="103169" y="417"/>
                  </a:lnTo>
                  <a:lnTo>
                    <a:pt x="100162" y="350"/>
                  </a:lnTo>
                  <a:lnTo>
                    <a:pt x="97074" y="282"/>
                  </a:lnTo>
                  <a:lnTo>
                    <a:pt x="93932" y="225"/>
                  </a:lnTo>
                  <a:lnTo>
                    <a:pt x="90736" y="167"/>
                  </a:lnTo>
                  <a:lnTo>
                    <a:pt x="87486" y="115"/>
                  </a:lnTo>
                  <a:lnTo>
                    <a:pt x="84155" y="74"/>
                  </a:lnTo>
                  <a:lnTo>
                    <a:pt x="80769" y="32"/>
                  </a:lnTo>
                  <a:lnTo>
                    <a:pt x="77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9843276">
              <a:off x="8594932" y="3685525"/>
              <a:ext cx="874111" cy="1342743"/>
            </a:xfrm>
            <a:custGeom>
              <a:avLst/>
              <a:gdLst/>
              <a:ahLst/>
              <a:cxnLst/>
              <a:rect l="l" t="t" r="r" b="b"/>
              <a:pathLst>
                <a:path w="189084" h="62179" extrusionOk="0">
                  <a:moveTo>
                    <a:pt x="651" y="0"/>
                  </a:moveTo>
                  <a:lnTo>
                    <a:pt x="1" y="104"/>
                  </a:lnTo>
                  <a:lnTo>
                    <a:pt x="3766" y="1343"/>
                  </a:lnTo>
                  <a:lnTo>
                    <a:pt x="7883" y="2691"/>
                  </a:lnTo>
                  <a:lnTo>
                    <a:pt x="16875" y="5668"/>
                  </a:lnTo>
                  <a:lnTo>
                    <a:pt x="26761" y="8962"/>
                  </a:lnTo>
                  <a:lnTo>
                    <a:pt x="37324" y="12485"/>
                  </a:lnTo>
                  <a:lnTo>
                    <a:pt x="59643" y="19932"/>
                  </a:lnTo>
                  <a:lnTo>
                    <a:pt x="70937" y="23694"/>
                  </a:lnTo>
                  <a:lnTo>
                    <a:pt x="82015" y="27379"/>
                  </a:lnTo>
                  <a:lnTo>
                    <a:pt x="92822" y="30954"/>
                  </a:lnTo>
                  <a:lnTo>
                    <a:pt x="103304" y="34425"/>
                  </a:lnTo>
                  <a:lnTo>
                    <a:pt x="113461" y="37777"/>
                  </a:lnTo>
                  <a:lnTo>
                    <a:pt x="123212" y="40982"/>
                  </a:lnTo>
                  <a:lnTo>
                    <a:pt x="132502" y="44037"/>
                  </a:lnTo>
                  <a:lnTo>
                    <a:pt x="141305" y="46910"/>
                  </a:lnTo>
                  <a:lnTo>
                    <a:pt x="149539" y="49595"/>
                  </a:lnTo>
                  <a:lnTo>
                    <a:pt x="157177" y="52062"/>
                  </a:lnTo>
                  <a:lnTo>
                    <a:pt x="164138" y="54305"/>
                  </a:lnTo>
                  <a:lnTo>
                    <a:pt x="170367" y="56303"/>
                  </a:lnTo>
                  <a:lnTo>
                    <a:pt x="175785" y="58036"/>
                  </a:lnTo>
                  <a:lnTo>
                    <a:pt x="180389" y="59493"/>
                  </a:lnTo>
                  <a:lnTo>
                    <a:pt x="186781" y="61481"/>
                  </a:lnTo>
                  <a:lnTo>
                    <a:pt x="187756" y="61783"/>
                  </a:lnTo>
                  <a:lnTo>
                    <a:pt x="188460" y="62007"/>
                  </a:lnTo>
                  <a:lnTo>
                    <a:pt x="188921" y="62132"/>
                  </a:lnTo>
                  <a:lnTo>
                    <a:pt x="189083" y="62178"/>
                  </a:lnTo>
                  <a:lnTo>
                    <a:pt x="188569" y="61991"/>
                  </a:lnTo>
                  <a:lnTo>
                    <a:pt x="186971" y="61460"/>
                  </a:lnTo>
                  <a:lnTo>
                    <a:pt x="180741" y="59425"/>
                  </a:lnTo>
                  <a:lnTo>
                    <a:pt x="170882" y="56215"/>
                  </a:lnTo>
                  <a:lnTo>
                    <a:pt x="157827" y="51963"/>
                  </a:lnTo>
                  <a:lnTo>
                    <a:pt x="150270" y="49486"/>
                  </a:lnTo>
                  <a:lnTo>
                    <a:pt x="142090" y="46800"/>
                  </a:lnTo>
                  <a:lnTo>
                    <a:pt x="124079" y="40863"/>
                  </a:lnTo>
                  <a:lnTo>
                    <a:pt x="104252" y="34300"/>
                  </a:lnTo>
                  <a:lnTo>
                    <a:pt x="82963" y="27249"/>
                  </a:lnTo>
                  <a:lnTo>
                    <a:pt x="71858" y="23559"/>
                  </a:lnTo>
                  <a:lnTo>
                    <a:pt x="60537" y="19802"/>
                  </a:lnTo>
                  <a:lnTo>
                    <a:pt x="38191" y="12360"/>
                  </a:lnTo>
                  <a:lnTo>
                    <a:pt x="27574" y="8842"/>
                  </a:lnTo>
                  <a:lnTo>
                    <a:pt x="17633" y="5553"/>
                  </a:lnTo>
                  <a:lnTo>
                    <a:pt x="12975" y="4023"/>
                  </a:lnTo>
                  <a:lnTo>
                    <a:pt x="8587" y="2582"/>
                  </a:lnTo>
                  <a:lnTo>
                    <a:pt x="4470" y="1239"/>
                  </a:lnTo>
                  <a:lnTo>
                    <a:pt x="6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9843276">
              <a:off x="8594932" y="3685525"/>
              <a:ext cx="874111" cy="1342743"/>
            </a:xfrm>
            <a:custGeom>
              <a:avLst/>
              <a:gdLst/>
              <a:ahLst/>
              <a:cxnLst/>
              <a:rect l="l" t="t" r="r" b="b"/>
              <a:pathLst>
                <a:path w="189084" h="62179" fill="none" extrusionOk="0">
                  <a:moveTo>
                    <a:pt x="651" y="0"/>
                  </a:moveTo>
                  <a:lnTo>
                    <a:pt x="651" y="0"/>
                  </a:lnTo>
                  <a:lnTo>
                    <a:pt x="4470" y="1239"/>
                  </a:lnTo>
                  <a:lnTo>
                    <a:pt x="8587" y="2582"/>
                  </a:lnTo>
                  <a:lnTo>
                    <a:pt x="12975" y="4023"/>
                  </a:lnTo>
                  <a:lnTo>
                    <a:pt x="17633" y="5553"/>
                  </a:lnTo>
                  <a:lnTo>
                    <a:pt x="27574" y="8842"/>
                  </a:lnTo>
                  <a:lnTo>
                    <a:pt x="38191" y="12360"/>
                  </a:lnTo>
                  <a:lnTo>
                    <a:pt x="60537" y="19802"/>
                  </a:lnTo>
                  <a:lnTo>
                    <a:pt x="71858" y="23559"/>
                  </a:lnTo>
                  <a:lnTo>
                    <a:pt x="82963" y="27249"/>
                  </a:lnTo>
                  <a:lnTo>
                    <a:pt x="82963" y="27249"/>
                  </a:lnTo>
                  <a:lnTo>
                    <a:pt x="104252" y="34300"/>
                  </a:lnTo>
                  <a:lnTo>
                    <a:pt x="124079" y="40863"/>
                  </a:lnTo>
                  <a:lnTo>
                    <a:pt x="142090" y="46800"/>
                  </a:lnTo>
                  <a:lnTo>
                    <a:pt x="150270" y="49486"/>
                  </a:lnTo>
                  <a:lnTo>
                    <a:pt x="157827" y="51963"/>
                  </a:lnTo>
                  <a:lnTo>
                    <a:pt x="157827" y="51963"/>
                  </a:lnTo>
                  <a:lnTo>
                    <a:pt x="170882" y="56215"/>
                  </a:lnTo>
                  <a:lnTo>
                    <a:pt x="180741" y="59425"/>
                  </a:lnTo>
                  <a:lnTo>
                    <a:pt x="186971" y="61460"/>
                  </a:lnTo>
                  <a:lnTo>
                    <a:pt x="188569" y="61991"/>
                  </a:lnTo>
                  <a:lnTo>
                    <a:pt x="189083" y="62178"/>
                  </a:lnTo>
                  <a:lnTo>
                    <a:pt x="189083" y="62178"/>
                  </a:lnTo>
                  <a:lnTo>
                    <a:pt x="188921" y="62132"/>
                  </a:lnTo>
                  <a:lnTo>
                    <a:pt x="188460" y="62007"/>
                  </a:lnTo>
                  <a:lnTo>
                    <a:pt x="188460" y="62007"/>
                  </a:lnTo>
                  <a:lnTo>
                    <a:pt x="187756" y="61783"/>
                  </a:lnTo>
                  <a:lnTo>
                    <a:pt x="186781" y="61481"/>
                  </a:lnTo>
                  <a:lnTo>
                    <a:pt x="180389" y="59493"/>
                  </a:lnTo>
                  <a:lnTo>
                    <a:pt x="180389" y="59493"/>
                  </a:lnTo>
                  <a:lnTo>
                    <a:pt x="175785" y="58036"/>
                  </a:lnTo>
                  <a:lnTo>
                    <a:pt x="170367" y="56303"/>
                  </a:lnTo>
                  <a:lnTo>
                    <a:pt x="164138" y="54305"/>
                  </a:lnTo>
                  <a:lnTo>
                    <a:pt x="157177" y="52062"/>
                  </a:lnTo>
                  <a:lnTo>
                    <a:pt x="157177" y="52062"/>
                  </a:lnTo>
                  <a:lnTo>
                    <a:pt x="149539" y="49595"/>
                  </a:lnTo>
                  <a:lnTo>
                    <a:pt x="141305" y="46910"/>
                  </a:lnTo>
                  <a:lnTo>
                    <a:pt x="132502" y="44037"/>
                  </a:lnTo>
                  <a:lnTo>
                    <a:pt x="123212" y="40982"/>
                  </a:lnTo>
                  <a:lnTo>
                    <a:pt x="113461" y="37777"/>
                  </a:lnTo>
                  <a:lnTo>
                    <a:pt x="103304" y="34425"/>
                  </a:lnTo>
                  <a:lnTo>
                    <a:pt x="92822" y="30954"/>
                  </a:lnTo>
                  <a:lnTo>
                    <a:pt x="82015" y="27379"/>
                  </a:lnTo>
                  <a:lnTo>
                    <a:pt x="82015" y="27379"/>
                  </a:lnTo>
                  <a:lnTo>
                    <a:pt x="70937" y="23694"/>
                  </a:lnTo>
                  <a:lnTo>
                    <a:pt x="59643" y="19932"/>
                  </a:lnTo>
                  <a:lnTo>
                    <a:pt x="37324" y="12485"/>
                  </a:lnTo>
                  <a:lnTo>
                    <a:pt x="26761" y="8962"/>
                  </a:lnTo>
                  <a:lnTo>
                    <a:pt x="16875" y="5668"/>
                  </a:lnTo>
                  <a:lnTo>
                    <a:pt x="7883" y="2691"/>
                  </a:lnTo>
                  <a:lnTo>
                    <a:pt x="3766" y="1343"/>
                  </a:lnTo>
                  <a:lnTo>
                    <a:pt x="1" y="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9843276">
              <a:off x="8726951" y="4082119"/>
              <a:ext cx="276596" cy="85537"/>
            </a:xfrm>
            <a:custGeom>
              <a:avLst/>
              <a:gdLst/>
              <a:ahLst/>
              <a:cxnLst/>
              <a:rect l="l" t="t" r="r" b="b"/>
              <a:pathLst>
                <a:path w="59832" h="3961" extrusionOk="0">
                  <a:moveTo>
                    <a:pt x="0" y="0"/>
                  </a:moveTo>
                  <a:lnTo>
                    <a:pt x="569" y="52"/>
                  </a:lnTo>
                  <a:lnTo>
                    <a:pt x="1138" y="99"/>
                  </a:lnTo>
                  <a:lnTo>
                    <a:pt x="1706" y="141"/>
                  </a:lnTo>
                  <a:lnTo>
                    <a:pt x="2302" y="177"/>
                  </a:lnTo>
                  <a:lnTo>
                    <a:pt x="8694" y="640"/>
                  </a:lnTo>
                  <a:lnTo>
                    <a:pt x="29713" y="2108"/>
                  </a:lnTo>
                  <a:lnTo>
                    <a:pt x="35726" y="2514"/>
                  </a:lnTo>
                  <a:lnTo>
                    <a:pt x="41332" y="2883"/>
                  </a:lnTo>
                  <a:lnTo>
                    <a:pt x="46451" y="3211"/>
                  </a:lnTo>
                  <a:lnTo>
                    <a:pt x="48754" y="3357"/>
                  </a:lnTo>
                  <a:lnTo>
                    <a:pt x="50920" y="3482"/>
                  </a:lnTo>
                  <a:lnTo>
                    <a:pt x="52843" y="3601"/>
                  </a:lnTo>
                  <a:lnTo>
                    <a:pt x="54604" y="3700"/>
                  </a:lnTo>
                  <a:lnTo>
                    <a:pt x="56121" y="3789"/>
                  </a:lnTo>
                  <a:lnTo>
                    <a:pt x="57421" y="3856"/>
                  </a:lnTo>
                  <a:lnTo>
                    <a:pt x="58017" y="3893"/>
                  </a:lnTo>
                  <a:lnTo>
                    <a:pt x="58613" y="3919"/>
                  </a:lnTo>
                  <a:lnTo>
                    <a:pt x="59208" y="3945"/>
                  </a:lnTo>
                  <a:lnTo>
                    <a:pt x="59831" y="3961"/>
                  </a:lnTo>
                  <a:lnTo>
                    <a:pt x="59290" y="3898"/>
                  </a:lnTo>
                  <a:lnTo>
                    <a:pt x="58721" y="3841"/>
                  </a:lnTo>
                  <a:lnTo>
                    <a:pt x="58125" y="3789"/>
                  </a:lnTo>
                  <a:lnTo>
                    <a:pt x="57529" y="3747"/>
                  </a:lnTo>
                  <a:lnTo>
                    <a:pt x="51137" y="3320"/>
                  </a:lnTo>
                  <a:lnTo>
                    <a:pt x="30092" y="1889"/>
                  </a:lnTo>
                  <a:lnTo>
                    <a:pt x="24079" y="1473"/>
                  </a:lnTo>
                  <a:lnTo>
                    <a:pt x="18472" y="1093"/>
                  </a:lnTo>
                  <a:lnTo>
                    <a:pt x="13380" y="760"/>
                  </a:lnTo>
                  <a:lnTo>
                    <a:pt x="11078" y="609"/>
                  </a:lnTo>
                  <a:lnTo>
                    <a:pt x="8938" y="479"/>
                  </a:lnTo>
                  <a:lnTo>
                    <a:pt x="5255" y="255"/>
                  </a:lnTo>
                  <a:lnTo>
                    <a:pt x="3738" y="167"/>
                  </a:lnTo>
                  <a:lnTo>
                    <a:pt x="2438" y="99"/>
                  </a:lnTo>
                  <a:lnTo>
                    <a:pt x="1842" y="63"/>
                  </a:lnTo>
                  <a:lnTo>
                    <a:pt x="1246" y="37"/>
                  </a:lnTo>
                  <a:lnTo>
                    <a:pt x="623" y="1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9843276">
              <a:off x="9037031" y="3926766"/>
              <a:ext cx="98800" cy="289521"/>
            </a:xfrm>
            <a:custGeom>
              <a:avLst/>
              <a:gdLst/>
              <a:ahLst/>
              <a:cxnLst/>
              <a:rect l="l" t="t" r="r" b="b"/>
              <a:pathLst>
                <a:path w="21372" h="13407" extrusionOk="0">
                  <a:moveTo>
                    <a:pt x="21344" y="1"/>
                  </a:moveTo>
                  <a:lnTo>
                    <a:pt x="21317" y="11"/>
                  </a:lnTo>
                  <a:lnTo>
                    <a:pt x="21236" y="37"/>
                  </a:lnTo>
                  <a:lnTo>
                    <a:pt x="21019" y="136"/>
                  </a:lnTo>
                  <a:lnTo>
                    <a:pt x="20721" y="297"/>
                  </a:lnTo>
                  <a:lnTo>
                    <a:pt x="20315" y="516"/>
                  </a:lnTo>
                  <a:lnTo>
                    <a:pt x="19258" y="1130"/>
                  </a:lnTo>
                  <a:lnTo>
                    <a:pt x="17877" y="1942"/>
                  </a:lnTo>
                  <a:lnTo>
                    <a:pt x="16225" y="2930"/>
                  </a:lnTo>
                  <a:lnTo>
                    <a:pt x="14383" y="4065"/>
                  </a:lnTo>
                  <a:lnTo>
                    <a:pt x="12352" y="5319"/>
                  </a:lnTo>
                  <a:lnTo>
                    <a:pt x="10185" y="6672"/>
                  </a:lnTo>
                  <a:lnTo>
                    <a:pt x="8045" y="8025"/>
                  </a:lnTo>
                  <a:lnTo>
                    <a:pt x="6068" y="9285"/>
                  </a:lnTo>
                  <a:lnTo>
                    <a:pt x="4307" y="10424"/>
                  </a:lnTo>
                  <a:lnTo>
                    <a:pt x="2790" y="11424"/>
                  </a:lnTo>
                  <a:lnTo>
                    <a:pt x="1545" y="12246"/>
                  </a:lnTo>
                  <a:lnTo>
                    <a:pt x="651" y="12870"/>
                  </a:lnTo>
                  <a:lnTo>
                    <a:pt x="353" y="13099"/>
                  </a:lnTo>
                  <a:lnTo>
                    <a:pt x="136" y="13266"/>
                  </a:lnTo>
                  <a:lnTo>
                    <a:pt x="28" y="13370"/>
                  </a:lnTo>
                  <a:lnTo>
                    <a:pt x="1" y="13396"/>
                  </a:lnTo>
                  <a:lnTo>
                    <a:pt x="1" y="13406"/>
                  </a:lnTo>
                  <a:lnTo>
                    <a:pt x="55" y="13401"/>
                  </a:lnTo>
                  <a:lnTo>
                    <a:pt x="109" y="13375"/>
                  </a:lnTo>
                  <a:lnTo>
                    <a:pt x="326" y="13276"/>
                  </a:lnTo>
                  <a:lnTo>
                    <a:pt x="651" y="13115"/>
                  </a:lnTo>
                  <a:lnTo>
                    <a:pt x="1057" y="12891"/>
                  </a:lnTo>
                  <a:lnTo>
                    <a:pt x="2113" y="12277"/>
                  </a:lnTo>
                  <a:lnTo>
                    <a:pt x="3495" y="11460"/>
                  </a:lnTo>
                  <a:lnTo>
                    <a:pt x="5120" y="10471"/>
                  </a:lnTo>
                  <a:lnTo>
                    <a:pt x="6989" y="9337"/>
                  </a:lnTo>
                  <a:lnTo>
                    <a:pt x="9020" y="8077"/>
                  </a:lnTo>
                  <a:lnTo>
                    <a:pt x="11187" y="6729"/>
                  </a:lnTo>
                  <a:lnTo>
                    <a:pt x="13327" y="5382"/>
                  </a:lnTo>
                  <a:lnTo>
                    <a:pt x="15304" y="4122"/>
                  </a:lnTo>
                  <a:lnTo>
                    <a:pt x="17064" y="2977"/>
                  </a:lnTo>
                  <a:lnTo>
                    <a:pt x="18581" y="1983"/>
                  </a:lnTo>
                  <a:lnTo>
                    <a:pt x="19800" y="1156"/>
                  </a:lnTo>
                  <a:lnTo>
                    <a:pt x="20694" y="537"/>
                  </a:lnTo>
                  <a:lnTo>
                    <a:pt x="21236" y="141"/>
                  </a:lnTo>
                  <a:lnTo>
                    <a:pt x="21344" y="37"/>
                  </a:lnTo>
                  <a:lnTo>
                    <a:pt x="21371" y="11"/>
                  </a:lnTo>
                  <a:lnTo>
                    <a:pt x="21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9843276">
              <a:off x="9120861" y="4361644"/>
              <a:ext cx="153761" cy="229617"/>
            </a:xfrm>
            <a:custGeom>
              <a:avLst/>
              <a:gdLst/>
              <a:ahLst/>
              <a:cxnLst/>
              <a:rect l="l" t="t" r="r" b="b"/>
              <a:pathLst>
                <a:path w="33261" h="10633" extrusionOk="0">
                  <a:moveTo>
                    <a:pt x="33261" y="1"/>
                  </a:moveTo>
                  <a:lnTo>
                    <a:pt x="32773" y="84"/>
                  </a:lnTo>
                  <a:lnTo>
                    <a:pt x="32313" y="178"/>
                  </a:lnTo>
                  <a:lnTo>
                    <a:pt x="31880" y="277"/>
                  </a:lnTo>
                  <a:lnTo>
                    <a:pt x="31473" y="375"/>
                  </a:lnTo>
                  <a:lnTo>
                    <a:pt x="30634" y="584"/>
                  </a:lnTo>
                  <a:lnTo>
                    <a:pt x="29686" y="833"/>
                  </a:lnTo>
                  <a:lnTo>
                    <a:pt x="27411" y="1447"/>
                  </a:lnTo>
                  <a:lnTo>
                    <a:pt x="26083" y="1812"/>
                  </a:lnTo>
                  <a:lnTo>
                    <a:pt x="24675" y="2207"/>
                  </a:lnTo>
                  <a:lnTo>
                    <a:pt x="23185" y="2629"/>
                  </a:lnTo>
                  <a:lnTo>
                    <a:pt x="21641" y="3082"/>
                  </a:lnTo>
                  <a:lnTo>
                    <a:pt x="20016" y="3560"/>
                  </a:lnTo>
                  <a:lnTo>
                    <a:pt x="18364" y="4065"/>
                  </a:lnTo>
                  <a:lnTo>
                    <a:pt x="16658" y="4585"/>
                  </a:lnTo>
                  <a:lnTo>
                    <a:pt x="14951" y="5132"/>
                  </a:lnTo>
                  <a:lnTo>
                    <a:pt x="13272" y="5678"/>
                  </a:lnTo>
                  <a:lnTo>
                    <a:pt x="11674" y="6214"/>
                  </a:lnTo>
                  <a:lnTo>
                    <a:pt x="10130" y="6735"/>
                  </a:lnTo>
                  <a:lnTo>
                    <a:pt x="8695" y="7234"/>
                  </a:lnTo>
                  <a:lnTo>
                    <a:pt x="7367" y="7713"/>
                  </a:lnTo>
                  <a:lnTo>
                    <a:pt x="6122" y="8166"/>
                  </a:lnTo>
                  <a:lnTo>
                    <a:pt x="4957" y="8587"/>
                  </a:lnTo>
                  <a:lnTo>
                    <a:pt x="3928" y="8978"/>
                  </a:lnTo>
                  <a:lnTo>
                    <a:pt x="3007" y="9337"/>
                  </a:lnTo>
                  <a:lnTo>
                    <a:pt x="2194" y="9659"/>
                  </a:lnTo>
                  <a:lnTo>
                    <a:pt x="921" y="10180"/>
                  </a:lnTo>
                  <a:lnTo>
                    <a:pt x="650" y="10289"/>
                  </a:lnTo>
                  <a:lnTo>
                    <a:pt x="407" y="10404"/>
                  </a:lnTo>
                  <a:lnTo>
                    <a:pt x="190" y="10518"/>
                  </a:lnTo>
                  <a:lnTo>
                    <a:pt x="0" y="10633"/>
                  </a:lnTo>
                  <a:lnTo>
                    <a:pt x="352" y="10534"/>
                  </a:lnTo>
                  <a:lnTo>
                    <a:pt x="704" y="10435"/>
                  </a:lnTo>
                  <a:lnTo>
                    <a:pt x="1029" y="10326"/>
                  </a:lnTo>
                  <a:lnTo>
                    <a:pt x="1300" y="10216"/>
                  </a:lnTo>
                  <a:lnTo>
                    <a:pt x="4740" y="9045"/>
                  </a:lnTo>
                  <a:lnTo>
                    <a:pt x="7042" y="8244"/>
                  </a:lnTo>
                  <a:lnTo>
                    <a:pt x="9724" y="7323"/>
                  </a:lnTo>
                  <a:lnTo>
                    <a:pt x="12730" y="6313"/>
                  </a:lnTo>
                  <a:lnTo>
                    <a:pt x="14355" y="5782"/>
                  </a:lnTo>
                  <a:lnTo>
                    <a:pt x="16035" y="5236"/>
                  </a:lnTo>
                  <a:lnTo>
                    <a:pt x="17714" y="4695"/>
                  </a:lnTo>
                  <a:lnTo>
                    <a:pt x="19393" y="4169"/>
                  </a:lnTo>
                  <a:lnTo>
                    <a:pt x="21018" y="3664"/>
                  </a:lnTo>
                  <a:lnTo>
                    <a:pt x="22589" y="3186"/>
                  </a:lnTo>
                  <a:lnTo>
                    <a:pt x="25542" y="2296"/>
                  </a:lnTo>
                  <a:lnTo>
                    <a:pt x="28169" y="1531"/>
                  </a:lnTo>
                  <a:lnTo>
                    <a:pt x="31961" y="422"/>
                  </a:lnTo>
                  <a:lnTo>
                    <a:pt x="32313" y="323"/>
                  </a:lnTo>
                  <a:lnTo>
                    <a:pt x="32638" y="214"/>
                  </a:lnTo>
                  <a:lnTo>
                    <a:pt x="32963" y="110"/>
                  </a:lnTo>
                  <a:lnTo>
                    <a:pt x="33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9843276">
              <a:off x="8824757" y="4511086"/>
              <a:ext cx="275343" cy="14620"/>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9843276">
              <a:off x="8860710" y="4854203"/>
              <a:ext cx="353099" cy="15311"/>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9843276">
              <a:off x="9234116" y="4647224"/>
              <a:ext cx="185067" cy="296475"/>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6"/>
          <p:cNvSpPr/>
          <p:nvPr/>
        </p:nvSpPr>
        <p:spPr>
          <a:xfrm>
            <a:off x="-400049" y="4264015"/>
            <a:ext cx="1290077" cy="129001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668050" y="4806009"/>
            <a:ext cx="929503" cy="929503"/>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6"/>
          <p:cNvSpPr/>
          <p:nvPr/>
        </p:nvSpPr>
        <p:spPr>
          <a:xfrm>
            <a:off x="5813" y="359133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6"/>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720000" y="15555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9"/>
          <p:cNvSpPr txBox="1">
            <a:spLocks noGrp="1"/>
          </p:cNvSpPr>
          <p:nvPr>
            <p:ph type="subTitle" idx="1"/>
          </p:nvPr>
        </p:nvSpPr>
        <p:spPr>
          <a:xfrm>
            <a:off x="2149650" y="2577850"/>
            <a:ext cx="4844700" cy="12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2" name="Google Shape;72;p9"/>
          <p:cNvGrpSpPr/>
          <p:nvPr/>
        </p:nvGrpSpPr>
        <p:grpSpPr>
          <a:xfrm>
            <a:off x="927225" y="3848378"/>
            <a:ext cx="1010999" cy="1374293"/>
            <a:chOff x="927225" y="3848378"/>
            <a:chExt cx="1010999" cy="1374293"/>
          </a:xfrm>
        </p:grpSpPr>
        <p:sp>
          <p:nvSpPr>
            <p:cNvPr id="73" name="Google Shape;73;p9"/>
            <p:cNvSpPr/>
            <p:nvPr/>
          </p:nvSpPr>
          <p:spPr>
            <a:xfrm>
              <a:off x="1132338" y="3848378"/>
              <a:ext cx="351745" cy="729703"/>
            </a:xfrm>
            <a:custGeom>
              <a:avLst/>
              <a:gdLst/>
              <a:ahLst/>
              <a:cxnLst/>
              <a:rect l="l" t="t" r="r" b="b"/>
              <a:pathLst>
                <a:path w="3236" h="6713" fill="none" extrusionOk="0">
                  <a:moveTo>
                    <a:pt x="863" y="1"/>
                  </a:moveTo>
                  <a:lnTo>
                    <a:pt x="863" y="1"/>
                  </a:lnTo>
                  <a:lnTo>
                    <a:pt x="1106" y="55"/>
                  </a:lnTo>
                  <a:lnTo>
                    <a:pt x="1348" y="135"/>
                  </a:lnTo>
                  <a:lnTo>
                    <a:pt x="1564" y="243"/>
                  </a:lnTo>
                  <a:lnTo>
                    <a:pt x="1780" y="351"/>
                  </a:lnTo>
                  <a:lnTo>
                    <a:pt x="1968" y="513"/>
                  </a:lnTo>
                  <a:lnTo>
                    <a:pt x="2157" y="675"/>
                  </a:lnTo>
                  <a:lnTo>
                    <a:pt x="2346" y="836"/>
                  </a:lnTo>
                  <a:lnTo>
                    <a:pt x="2480" y="1025"/>
                  </a:lnTo>
                  <a:lnTo>
                    <a:pt x="2480" y="1025"/>
                  </a:lnTo>
                  <a:lnTo>
                    <a:pt x="2723" y="1456"/>
                  </a:lnTo>
                  <a:lnTo>
                    <a:pt x="2939" y="1915"/>
                  </a:lnTo>
                  <a:lnTo>
                    <a:pt x="3073" y="2373"/>
                  </a:lnTo>
                  <a:lnTo>
                    <a:pt x="3181" y="2858"/>
                  </a:lnTo>
                  <a:lnTo>
                    <a:pt x="3181" y="2858"/>
                  </a:lnTo>
                  <a:lnTo>
                    <a:pt x="3235" y="3343"/>
                  </a:lnTo>
                  <a:lnTo>
                    <a:pt x="3235" y="3828"/>
                  </a:lnTo>
                  <a:lnTo>
                    <a:pt x="3208" y="4314"/>
                  </a:lnTo>
                  <a:lnTo>
                    <a:pt x="3127" y="4799"/>
                  </a:lnTo>
                  <a:lnTo>
                    <a:pt x="3046" y="5311"/>
                  </a:lnTo>
                  <a:lnTo>
                    <a:pt x="2912" y="5796"/>
                  </a:lnTo>
                  <a:lnTo>
                    <a:pt x="2750" y="6254"/>
                  </a:lnTo>
                  <a:lnTo>
                    <a:pt x="2588" y="6713"/>
                  </a:lnTo>
                  <a:lnTo>
                    <a:pt x="2588" y="6713"/>
                  </a:lnTo>
                  <a:lnTo>
                    <a:pt x="2346" y="6578"/>
                  </a:lnTo>
                  <a:lnTo>
                    <a:pt x="2130" y="6443"/>
                  </a:lnTo>
                  <a:lnTo>
                    <a:pt x="1941" y="6281"/>
                  </a:lnTo>
                  <a:lnTo>
                    <a:pt x="1726" y="6120"/>
                  </a:lnTo>
                  <a:lnTo>
                    <a:pt x="1402" y="5742"/>
                  </a:lnTo>
                  <a:lnTo>
                    <a:pt x="1106" y="5338"/>
                  </a:lnTo>
                  <a:lnTo>
                    <a:pt x="836" y="4933"/>
                  </a:lnTo>
                  <a:lnTo>
                    <a:pt x="621" y="4529"/>
                  </a:lnTo>
                  <a:lnTo>
                    <a:pt x="459" y="4179"/>
                  </a:lnTo>
                  <a:lnTo>
                    <a:pt x="324" y="3855"/>
                  </a:lnTo>
                  <a:lnTo>
                    <a:pt x="324" y="3855"/>
                  </a:lnTo>
                  <a:lnTo>
                    <a:pt x="243" y="3613"/>
                  </a:lnTo>
                  <a:lnTo>
                    <a:pt x="189" y="3343"/>
                  </a:lnTo>
                  <a:lnTo>
                    <a:pt x="54" y="2750"/>
                  </a:lnTo>
                  <a:lnTo>
                    <a:pt x="1" y="2130"/>
                  </a:lnTo>
                  <a:lnTo>
                    <a:pt x="1" y="1807"/>
                  </a:lnTo>
                  <a:lnTo>
                    <a:pt x="1" y="1510"/>
                  </a:lnTo>
                  <a:lnTo>
                    <a:pt x="27" y="1214"/>
                  </a:lnTo>
                  <a:lnTo>
                    <a:pt x="81" y="944"/>
                  </a:lnTo>
                  <a:lnTo>
                    <a:pt x="162" y="702"/>
                  </a:lnTo>
                  <a:lnTo>
                    <a:pt x="243" y="486"/>
                  </a:lnTo>
                  <a:lnTo>
                    <a:pt x="378" y="297"/>
                  </a:lnTo>
                  <a:lnTo>
                    <a:pt x="513" y="162"/>
                  </a:lnTo>
                  <a:lnTo>
                    <a:pt x="674" y="55"/>
                  </a:lnTo>
                  <a:lnTo>
                    <a:pt x="863" y="1"/>
                  </a:lnTo>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1583544" y="4393397"/>
              <a:ext cx="354680" cy="375124"/>
            </a:xfrm>
            <a:custGeom>
              <a:avLst/>
              <a:gdLst/>
              <a:ahLst/>
              <a:cxnLst/>
              <a:rect l="l" t="t" r="r" b="b"/>
              <a:pathLst>
                <a:path w="3263" h="3451" extrusionOk="0">
                  <a:moveTo>
                    <a:pt x="2211" y="0"/>
                  </a:moveTo>
                  <a:lnTo>
                    <a:pt x="1968" y="81"/>
                  </a:lnTo>
                  <a:lnTo>
                    <a:pt x="1699" y="162"/>
                  </a:lnTo>
                  <a:lnTo>
                    <a:pt x="1456" y="270"/>
                  </a:lnTo>
                  <a:lnTo>
                    <a:pt x="1214" y="405"/>
                  </a:lnTo>
                  <a:lnTo>
                    <a:pt x="971" y="566"/>
                  </a:lnTo>
                  <a:lnTo>
                    <a:pt x="782" y="728"/>
                  </a:lnTo>
                  <a:lnTo>
                    <a:pt x="594" y="917"/>
                  </a:lnTo>
                  <a:lnTo>
                    <a:pt x="405" y="1132"/>
                  </a:lnTo>
                  <a:lnTo>
                    <a:pt x="270" y="1375"/>
                  </a:lnTo>
                  <a:lnTo>
                    <a:pt x="135" y="1618"/>
                  </a:lnTo>
                  <a:lnTo>
                    <a:pt x="55" y="1887"/>
                  </a:lnTo>
                  <a:lnTo>
                    <a:pt x="28" y="2157"/>
                  </a:lnTo>
                  <a:lnTo>
                    <a:pt x="1" y="2426"/>
                  </a:lnTo>
                  <a:lnTo>
                    <a:pt x="28" y="2696"/>
                  </a:lnTo>
                  <a:lnTo>
                    <a:pt x="82" y="2965"/>
                  </a:lnTo>
                  <a:lnTo>
                    <a:pt x="189" y="3208"/>
                  </a:lnTo>
                  <a:lnTo>
                    <a:pt x="324" y="3451"/>
                  </a:lnTo>
                  <a:lnTo>
                    <a:pt x="701" y="3397"/>
                  </a:lnTo>
                  <a:lnTo>
                    <a:pt x="1079" y="3289"/>
                  </a:lnTo>
                  <a:lnTo>
                    <a:pt x="1429" y="3154"/>
                  </a:lnTo>
                  <a:lnTo>
                    <a:pt x="1753" y="2938"/>
                  </a:lnTo>
                  <a:lnTo>
                    <a:pt x="2049" y="2696"/>
                  </a:lnTo>
                  <a:lnTo>
                    <a:pt x="2346" y="2453"/>
                  </a:lnTo>
                  <a:lnTo>
                    <a:pt x="2615" y="2157"/>
                  </a:lnTo>
                  <a:lnTo>
                    <a:pt x="2858" y="1833"/>
                  </a:lnTo>
                  <a:lnTo>
                    <a:pt x="2993" y="1645"/>
                  </a:lnTo>
                  <a:lnTo>
                    <a:pt x="3127" y="1429"/>
                  </a:lnTo>
                  <a:lnTo>
                    <a:pt x="3208" y="1213"/>
                  </a:lnTo>
                  <a:lnTo>
                    <a:pt x="3262" y="998"/>
                  </a:lnTo>
                  <a:lnTo>
                    <a:pt x="3262" y="863"/>
                  </a:lnTo>
                  <a:lnTo>
                    <a:pt x="3262" y="755"/>
                  </a:lnTo>
                  <a:lnTo>
                    <a:pt x="3208" y="513"/>
                  </a:lnTo>
                  <a:lnTo>
                    <a:pt x="3100" y="324"/>
                  </a:lnTo>
                  <a:lnTo>
                    <a:pt x="3020" y="216"/>
                  </a:lnTo>
                  <a:lnTo>
                    <a:pt x="2939" y="135"/>
                  </a:lnTo>
                  <a:lnTo>
                    <a:pt x="2696" y="54"/>
                  </a:lnTo>
                  <a:lnTo>
                    <a:pt x="2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1568870" y="4536989"/>
              <a:ext cx="222830" cy="662309"/>
            </a:xfrm>
            <a:custGeom>
              <a:avLst/>
              <a:gdLst/>
              <a:ahLst/>
              <a:cxnLst/>
              <a:rect l="l" t="t" r="r" b="b"/>
              <a:pathLst>
                <a:path w="2050" h="6093" extrusionOk="0">
                  <a:moveTo>
                    <a:pt x="2049" y="0"/>
                  </a:moveTo>
                  <a:lnTo>
                    <a:pt x="1942" y="54"/>
                  </a:lnTo>
                  <a:lnTo>
                    <a:pt x="1834" y="135"/>
                  </a:lnTo>
                  <a:lnTo>
                    <a:pt x="1537" y="351"/>
                  </a:lnTo>
                  <a:lnTo>
                    <a:pt x="1268" y="593"/>
                  </a:lnTo>
                  <a:lnTo>
                    <a:pt x="1052" y="809"/>
                  </a:lnTo>
                  <a:lnTo>
                    <a:pt x="890" y="1051"/>
                  </a:lnTo>
                  <a:lnTo>
                    <a:pt x="729" y="1321"/>
                  </a:lnTo>
                  <a:lnTo>
                    <a:pt x="567" y="1591"/>
                  </a:lnTo>
                  <a:lnTo>
                    <a:pt x="432" y="1860"/>
                  </a:lnTo>
                  <a:lnTo>
                    <a:pt x="324" y="2130"/>
                  </a:lnTo>
                  <a:lnTo>
                    <a:pt x="243" y="2426"/>
                  </a:lnTo>
                  <a:lnTo>
                    <a:pt x="163" y="2723"/>
                  </a:lnTo>
                  <a:lnTo>
                    <a:pt x="82" y="3316"/>
                  </a:lnTo>
                  <a:lnTo>
                    <a:pt x="28" y="3909"/>
                  </a:lnTo>
                  <a:lnTo>
                    <a:pt x="1" y="4502"/>
                  </a:lnTo>
                  <a:lnTo>
                    <a:pt x="28" y="5095"/>
                  </a:lnTo>
                  <a:lnTo>
                    <a:pt x="82" y="5822"/>
                  </a:lnTo>
                  <a:lnTo>
                    <a:pt x="109" y="5957"/>
                  </a:lnTo>
                  <a:lnTo>
                    <a:pt x="136" y="6092"/>
                  </a:lnTo>
                  <a:lnTo>
                    <a:pt x="136" y="5607"/>
                  </a:lnTo>
                  <a:lnTo>
                    <a:pt x="136" y="5095"/>
                  </a:lnTo>
                  <a:lnTo>
                    <a:pt x="136" y="4502"/>
                  </a:lnTo>
                  <a:lnTo>
                    <a:pt x="163" y="3909"/>
                  </a:lnTo>
                  <a:lnTo>
                    <a:pt x="217" y="3343"/>
                  </a:lnTo>
                  <a:lnTo>
                    <a:pt x="324" y="2750"/>
                  </a:lnTo>
                  <a:lnTo>
                    <a:pt x="378" y="2453"/>
                  </a:lnTo>
                  <a:lnTo>
                    <a:pt x="459" y="2184"/>
                  </a:lnTo>
                  <a:lnTo>
                    <a:pt x="567" y="1914"/>
                  </a:lnTo>
                  <a:lnTo>
                    <a:pt x="702" y="1644"/>
                  </a:lnTo>
                  <a:lnTo>
                    <a:pt x="836" y="1375"/>
                  </a:lnTo>
                  <a:lnTo>
                    <a:pt x="971" y="1132"/>
                  </a:lnTo>
                  <a:lnTo>
                    <a:pt x="1160" y="890"/>
                  </a:lnTo>
                  <a:lnTo>
                    <a:pt x="1322" y="647"/>
                  </a:lnTo>
                  <a:lnTo>
                    <a:pt x="1672" y="324"/>
                  </a:lnTo>
                  <a:lnTo>
                    <a:pt x="20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1261254" y="4056428"/>
              <a:ext cx="328266" cy="1166242"/>
            </a:xfrm>
            <a:custGeom>
              <a:avLst/>
              <a:gdLst/>
              <a:ahLst/>
              <a:cxnLst/>
              <a:rect l="l" t="t" r="r" b="b"/>
              <a:pathLst>
                <a:path w="3020" h="10729" extrusionOk="0">
                  <a:moveTo>
                    <a:pt x="1" y="1"/>
                  </a:moveTo>
                  <a:lnTo>
                    <a:pt x="28" y="216"/>
                  </a:lnTo>
                  <a:lnTo>
                    <a:pt x="108" y="432"/>
                  </a:lnTo>
                  <a:lnTo>
                    <a:pt x="432" y="1564"/>
                  </a:lnTo>
                  <a:lnTo>
                    <a:pt x="944" y="3262"/>
                  </a:lnTo>
                  <a:lnTo>
                    <a:pt x="1537" y="5365"/>
                  </a:lnTo>
                  <a:lnTo>
                    <a:pt x="2130" y="7440"/>
                  </a:lnTo>
                  <a:lnTo>
                    <a:pt x="2588" y="9165"/>
                  </a:lnTo>
                  <a:lnTo>
                    <a:pt x="2885" y="10324"/>
                  </a:lnTo>
                  <a:lnTo>
                    <a:pt x="2939" y="10540"/>
                  </a:lnTo>
                  <a:lnTo>
                    <a:pt x="3020" y="10729"/>
                  </a:lnTo>
                  <a:lnTo>
                    <a:pt x="2993" y="10513"/>
                  </a:lnTo>
                  <a:lnTo>
                    <a:pt x="2939" y="10297"/>
                  </a:lnTo>
                  <a:lnTo>
                    <a:pt x="2669" y="9138"/>
                  </a:lnTo>
                  <a:lnTo>
                    <a:pt x="2238" y="7413"/>
                  </a:lnTo>
                  <a:lnTo>
                    <a:pt x="1672" y="5311"/>
                  </a:lnTo>
                  <a:lnTo>
                    <a:pt x="1079" y="3235"/>
                  </a:lnTo>
                  <a:lnTo>
                    <a:pt x="540" y="1537"/>
                  </a:lnTo>
                  <a:lnTo>
                    <a:pt x="162" y="405"/>
                  </a:lnTo>
                  <a:lnTo>
                    <a:pt x="81" y="189"/>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27225" y="4592643"/>
              <a:ext cx="506965" cy="331209"/>
            </a:xfrm>
            <a:custGeom>
              <a:avLst/>
              <a:gdLst/>
              <a:ahLst/>
              <a:cxnLst/>
              <a:rect l="l" t="t" r="r" b="b"/>
              <a:pathLst>
                <a:path w="4664" h="3047" extrusionOk="0">
                  <a:moveTo>
                    <a:pt x="728" y="0"/>
                  </a:moveTo>
                  <a:lnTo>
                    <a:pt x="567" y="27"/>
                  </a:lnTo>
                  <a:lnTo>
                    <a:pt x="432" y="54"/>
                  </a:lnTo>
                  <a:lnTo>
                    <a:pt x="297" y="108"/>
                  </a:lnTo>
                  <a:lnTo>
                    <a:pt x="189" y="189"/>
                  </a:lnTo>
                  <a:lnTo>
                    <a:pt x="108" y="297"/>
                  </a:lnTo>
                  <a:lnTo>
                    <a:pt x="28" y="432"/>
                  </a:lnTo>
                  <a:lnTo>
                    <a:pt x="1" y="566"/>
                  </a:lnTo>
                  <a:lnTo>
                    <a:pt x="1" y="701"/>
                  </a:lnTo>
                  <a:lnTo>
                    <a:pt x="28" y="863"/>
                  </a:lnTo>
                  <a:lnTo>
                    <a:pt x="82" y="998"/>
                  </a:lnTo>
                  <a:lnTo>
                    <a:pt x="135" y="1132"/>
                  </a:lnTo>
                  <a:lnTo>
                    <a:pt x="297" y="1402"/>
                  </a:lnTo>
                  <a:lnTo>
                    <a:pt x="486" y="1645"/>
                  </a:lnTo>
                  <a:lnTo>
                    <a:pt x="702" y="1860"/>
                  </a:lnTo>
                  <a:lnTo>
                    <a:pt x="944" y="2076"/>
                  </a:lnTo>
                  <a:lnTo>
                    <a:pt x="1187" y="2265"/>
                  </a:lnTo>
                  <a:lnTo>
                    <a:pt x="1429" y="2426"/>
                  </a:lnTo>
                  <a:lnTo>
                    <a:pt x="1699" y="2561"/>
                  </a:lnTo>
                  <a:lnTo>
                    <a:pt x="1968" y="2696"/>
                  </a:lnTo>
                  <a:lnTo>
                    <a:pt x="2238" y="2804"/>
                  </a:lnTo>
                  <a:lnTo>
                    <a:pt x="2534" y="2911"/>
                  </a:lnTo>
                  <a:lnTo>
                    <a:pt x="2831" y="2965"/>
                  </a:lnTo>
                  <a:lnTo>
                    <a:pt x="3127" y="3019"/>
                  </a:lnTo>
                  <a:lnTo>
                    <a:pt x="3424" y="3046"/>
                  </a:lnTo>
                  <a:lnTo>
                    <a:pt x="3747" y="3046"/>
                  </a:lnTo>
                  <a:lnTo>
                    <a:pt x="4044" y="3019"/>
                  </a:lnTo>
                  <a:lnTo>
                    <a:pt x="4340" y="2992"/>
                  </a:lnTo>
                  <a:lnTo>
                    <a:pt x="4664" y="2911"/>
                  </a:lnTo>
                  <a:lnTo>
                    <a:pt x="4664" y="2804"/>
                  </a:lnTo>
                  <a:lnTo>
                    <a:pt x="4529" y="2534"/>
                  </a:lnTo>
                  <a:lnTo>
                    <a:pt x="4394" y="2292"/>
                  </a:lnTo>
                  <a:lnTo>
                    <a:pt x="4233" y="2049"/>
                  </a:lnTo>
                  <a:lnTo>
                    <a:pt x="4044" y="1806"/>
                  </a:lnTo>
                  <a:lnTo>
                    <a:pt x="3882" y="1591"/>
                  </a:lnTo>
                  <a:lnTo>
                    <a:pt x="3667" y="1375"/>
                  </a:lnTo>
                  <a:lnTo>
                    <a:pt x="3478" y="1186"/>
                  </a:lnTo>
                  <a:lnTo>
                    <a:pt x="3262" y="998"/>
                  </a:lnTo>
                  <a:lnTo>
                    <a:pt x="3020" y="836"/>
                  </a:lnTo>
                  <a:lnTo>
                    <a:pt x="2777" y="674"/>
                  </a:lnTo>
                  <a:lnTo>
                    <a:pt x="2534" y="539"/>
                  </a:lnTo>
                  <a:lnTo>
                    <a:pt x="2265" y="405"/>
                  </a:lnTo>
                  <a:lnTo>
                    <a:pt x="2022" y="270"/>
                  </a:lnTo>
                  <a:lnTo>
                    <a:pt x="1726" y="189"/>
                  </a:lnTo>
                  <a:lnTo>
                    <a:pt x="1456" y="108"/>
                  </a:lnTo>
                  <a:lnTo>
                    <a:pt x="1187" y="27"/>
                  </a:lnTo>
                  <a:lnTo>
                    <a:pt x="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1100164" y="4715691"/>
              <a:ext cx="474682" cy="463062"/>
            </a:xfrm>
            <a:custGeom>
              <a:avLst/>
              <a:gdLst/>
              <a:ahLst/>
              <a:cxnLst/>
              <a:rect l="l" t="t" r="r" b="b"/>
              <a:pathLst>
                <a:path w="4367" h="4260" extrusionOk="0">
                  <a:moveTo>
                    <a:pt x="0" y="0"/>
                  </a:moveTo>
                  <a:lnTo>
                    <a:pt x="81" y="54"/>
                  </a:lnTo>
                  <a:lnTo>
                    <a:pt x="243" y="81"/>
                  </a:lnTo>
                  <a:lnTo>
                    <a:pt x="539" y="189"/>
                  </a:lnTo>
                  <a:lnTo>
                    <a:pt x="890" y="324"/>
                  </a:lnTo>
                  <a:lnTo>
                    <a:pt x="1348" y="513"/>
                  </a:lnTo>
                  <a:lnTo>
                    <a:pt x="1806" y="782"/>
                  </a:lnTo>
                  <a:lnTo>
                    <a:pt x="2318" y="1133"/>
                  </a:lnTo>
                  <a:lnTo>
                    <a:pt x="2776" y="1537"/>
                  </a:lnTo>
                  <a:lnTo>
                    <a:pt x="3208" y="1995"/>
                  </a:lnTo>
                  <a:lnTo>
                    <a:pt x="3558" y="2480"/>
                  </a:lnTo>
                  <a:lnTo>
                    <a:pt x="3828" y="2912"/>
                  </a:lnTo>
                  <a:lnTo>
                    <a:pt x="4043" y="3370"/>
                  </a:lnTo>
                  <a:lnTo>
                    <a:pt x="4205" y="3720"/>
                  </a:lnTo>
                  <a:lnTo>
                    <a:pt x="4286" y="4017"/>
                  </a:lnTo>
                  <a:lnTo>
                    <a:pt x="4340" y="4178"/>
                  </a:lnTo>
                  <a:lnTo>
                    <a:pt x="4367" y="4259"/>
                  </a:lnTo>
                  <a:lnTo>
                    <a:pt x="4367" y="4125"/>
                  </a:lnTo>
                  <a:lnTo>
                    <a:pt x="4340" y="3990"/>
                  </a:lnTo>
                  <a:lnTo>
                    <a:pt x="4286" y="3693"/>
                  </a:lnTo>
                  <a:lnTo>
                    <a:pt x="4151" y="3343"/>
                  </a:lnTo>
                  <a:lnTo>
                    <a:pt x="3935" y="2858"/>
                  </a:lnTo>
                  <a:lnTo>
                    <a:pt x="3666" y="2399"/>
                  </a:lnTo>
                  <a:lnTo>
                    <a:pt x="3504" y="2157"/>
                  </a:lnTo>
                  <a:lnTo>
                    <a:pt x="3316" y="1887"/>
                  </a:lnTo>
                  <a:lnTo>
                    <a:pt x="3100" y="1645"/>
                  </a:lnTo>
                  <a:lnTo>
                    <a:pt x="2884" y="1429"/>
                  </a:lnTo>
                  <a:lnTo>
                    <a:pt x="2642" y="1213"/>
                  </a:lnTo>
                  <a:lnTo>
                    <a:pt x="2399" y="1025"/>
                  </a:lnTo>
                  <a:lnTo>
                    <a:pt x="2129" y="836"/>
                  </a:lnTo>
                  <a:lnTo>
                    <a:pt x="1860" y="647"/>
                  </a:lnTo>
                  <a:lnTo>
                    <a:pt x="1402" y="405"/>
                  </a:lnTo>
                  <a:lnTo>
                    <a:pt x="943" y="216"/>
                  </a:lnTo>
                  <a:lnTo>
                    <a:pt x="566" y="108"/>
                  </a:lnTo>
                  <a:lnTo>
                    <a:pt x="270" y="27"/>
                  </a:lnTo>
                  <a:lnTo>
                    <a:pt x="135" y="27"/>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p:nvPr/>
        </p:nvSpPr>
        <p:spPr>
          <a:xfrm>
            <a:off x="436947" y="169187"/>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7409644" y="4218784"/>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7409644" y="4397704"/>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125"/>
        <p:cNvGrpSpPr/>
        <p:nvPr/>
      </p:nvGrpSpPr>
      <p:grpSpPr>
        <a:xfrm>
          <a:off x="0" y="0"/>
          <a:ext cx="0" cy="0"/>
          <a:chOff x="0" y="0"/>
          <a:chExt cx="0" cy="0"/>
        </a:xfrm>
      </p:grpSpPr>
      <p:sp>
        <p:nvSpPr>
          <p:cNvPr id="126" name="Google Shape;126;p17"/>
          <p:cNvSpPr/>
          <p:nvPr/>
        </p:nvSpPr>
        <p:spPr>
          <a:xfrm rot="6084613">
            <a:off x="-3425968" y="-449828"/>
            <a:ext cx="6215915" cy="6043150"/>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17"/>
          <p:cNvSpPr txBox="1">
            <a:spLocks noGrp="1"/>
          </p:cNvSpPr>
          <p:nvPr>
            <p:ph type="title"/>
          </p:nvPr>
        </p:nvSpPr>
        <p:spPr>
          <a:xfrm>
            <a:off x="1588475" y="679628"/>
            <a:ext cx="2610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7"/>
          <p:cNvSpPr txBox="1">
            <a:spLocks noGrp="1"/>
          </p:cNvSpPr>
          <p:nvPr>
            <p:ph type="title" idx="2" hasCustomPrompt="1"/>
          </p:nvPr>
        </p:nvSpPr>
        <p:spPr>
          <a:xfrm>
            <a:off x="890650"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7"/>
          <p:cNvSpPr txBox="1">
            <a:spLocks noGrp="1"/>
          </p:cNvSpPr>
          <p:nvPr>
            <p:ph type="subTitle" idx="1"/>
          </p:nvPr>
        </p:nvSpPr>
        <p:spPr>
          <a:xfrm>
            <a:off x="1588475" y="1491100"/>
            <a:ext cx="21840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0" name="Google Shape;130;p17"/>
          <p:cNvSpPr txBox="1">
            <a:spLocks noGrp="1"/>
          </p:cNvSpPr>
          <p:nvPr>
            <p:ph type="title" idx="3"/>
          </p:nvPr>
        </p:nvSpPr>
        <p:spPr>
          <a:xfrm>
            <a:off x="4622700" y="679628"/>
            <a:ext cx="1857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17"/>
          <p:cNvSpPr txBox="1">
            <a:spLocks noGrp="1"/>
          </p:cNvSpPr>
          <p:nvPr>
            <p:ph type="title" idx="4" hasCustomPrompt="1"/>
          </p:nvPr>
        </p:nvSpPr>
        <p:spPr>
          <a:xfrm>
            <a:off x="3924875"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7"/>
          <p:cNvSpPr txBox="1">
            <a:spLocks noGrp="1"/>
          </p:cNvSpPr>
          <p:nvPr>
            <p:ph type="subTitle" idx="5"/>
          </p:nvPr>
        </p:nvSpPr>
        <p:spPr>
          <a:xfrm>
            <a:off x="4622700" y="1491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3" name="Google Shape;133;p17"/>
          <p:cNvSpPr txBox="1">
            <a:spLocks noGrp="1"/>
          </p:cNvSpPr>
          <p:nvPr>
            <p:ph type="title" idx="6"/>
          </p:nvPr>
        </p:nvSpPr>
        <p:spPr>
          <a:xfrm>
            <a:off x="3178050" y="2697629"/>
            <a:ext cx="20547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7"/>
          <p:cNvSpPr txBox="1">
            <a:spLocks noGrp="1"/>
          </p:cNvSpPr>
          <p:nvPr>
            <p:ph type="title" idx="7" hasCustomPrompt="1"/>
          </p:nvPr>
        </p:nvSpPr>
        <p:spPr>
          <a:xfrm>
            <a:off x="2480225"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a:spLocks noGrp="1"/>
          </p:cNvSpPr>
          <p:nvPr>
            <p:ph type="subTitle" idx="8"/>
          </p:nvPr>
        </p:nvSpPr>
        <p:spPr>
          <a:xfrm>
            <a:off x="3178050"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6" name="Google Shape;136;p17"/>
          <p:cNvSpPr txBox="1">
            <a:spLocks noGrp="1"/>
          </p:cNvSpPr>
          <p:nvPr>
            <p:ph type="title" idx="9"/>
          </p:nvPr>
        </p:nvSpPr>
        <p:spPr>
          <a:xfrm>
            <a:off x="6212275" y="2697629"/>
            <a:ext cx="21840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7"/>
          <p:cNvSpPr txBox="1">
            <a:spLocks noGrp="1"/>
          </p:cNvSpPr>
          <p:nvPr>
            <p:ph type="title" idx="13" hasCustomPrompt="1"/>
          </p:nvPr>
        </p:nvSpPr>
        <p:spPr>
          <a:xfrm>
            <a:off x="5514450"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7"/>
          <p:cNvSpPr txBox="1">
            <a:spLocks noGrp="1"/>
          </p:cNvSpPr>
          <p:nvPr>
            <p:ph type="subTitle" idx="14"/>
          </p:nvPr>
        </p:nvSpPr>
        <p:spPr>
          <a:xfrm>
            <a:off x="6212275"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9" name="Google Shape;139;p17"/>
          <p:cNvSpPr/>
          <p:nvPr/>
        </p:nvSpPr>
        <p:spPr>
          <a:xfrm>
            <a:off x="256755" y="3543954"/>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0" y="3040926"/>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2290025" y="32490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3" name="Google Shape;143;p18"/>
          <p:cNvSpPr txBox="1">
            <a:spLocks noGrp="1"/>
          </p:cNvSpPr>
          <p:nvPr>
            <p:ph type="subTitle" idx="1"/>
          </p:nvPr>
        </p:nvSpPr>
        <p:spPr>
          <a:xfrm>
            <a:off x="1904350" y="1833250"/>
            <a:ext cx="5335200" cy="123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18"/>
          <p:cNvSpPr/>
          <p:nvPr/>
        </p:nvSpPr>
        <p:spPr>
          <a:xfrm>
            <a:off x="-647700" y="4382143"/>
            <a:ext cx="1447796" cy="144779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5" name="Google Shape;145;p18"/>
          <p:cNvSpPr/>
          <p:nvPr/>
        </p:nvSpPr>
        <p:spPr>
          <a:xfrm>
            <a:off x="7704732" y="4166316"/>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10800000" flipH="1">
            <a:off x="6976217"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7" name="Google Shape;147;p18"/>
          <p:cNvSpPr/>
          <p:nvPr/>
        </p:nvSpPr>
        <p:spPr>
          <a:xfrm>
            <a:off x="7704732" y="3987396"/>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s 2">
  <p:cSld name="CUSTOM_6">
    <p:bg>
      <p:bgPr>
        <a:solidFill>
          <a:schemeClr val="lt2"/>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2"/>
          <p:cNvSpPr txBox="1">
            <a:spLocks noGrp="1"/>
          </p:cNvSpPr>
          <p:nvPr>
            <p:ph type="title" idx="6"/>
          </p:nvPr>
        </p:nvSpPr>
        <p:spPr>
          <a:xfrm>
            <a:off x="720000" y="4057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290"/>
        <p:cNvGrpSpPr/>
        <p:nvPr/>
      </p:nvGrpSpPr>
      <p:grpSpPr>
        <a:xfrm>
          <a:off x="0" y="0"/>
          <a:ext cx="0" cy="0"/>
          <a:chOff x="0" y="0"/>
          <a:chExt cx="0" cy="0"/>
        </a:xfrm>
      </p:grpSpPr>
      <p:sp>
        <p:nvSpPr>
          <p:cNvPr id="291" name="Google Shape;291;p31"/>
          <p:cNvSpPr/>
          <p:nvPr/>
        </p:nvSpPr>
        <p:spPr>
          <a:xfrm rot="-899980" flipH="1">
            <a:off x="-2715468" y="2166453"/>
            <a:ext cx="6215842" cy="604307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2" name="Google Shape;292;p31"/>
          <p:cNvSpPr/>
          <p:nvPr/>
        </p:nvSpPr>
        <p:spPr>
          <a:xfrm flipH="1">
            <a:off x="7765015" y="2765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31"/>
          <p:cNvSpPr/>
          <p:nvPr/>
        </p:nvSpPr>
        <p:spPr>
          <a:xfrm flipH="1">
            <a:off x="1604119" y="4603492"/>
            <a:ext cx="392072" cy="39205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31"/>
          <p:cNvSpPr/>
          <p:nvPr/>
        </p:nvSpPr>
        <p:spPr>
          <a:xfrm flipH="1">
            <a:off x="849865" y="804301"/>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31"/>
          <p:cNvSpPr/>
          <p:nvPr/>
        </p:nvSpPr>
        <p:spPr>
          <a:xfrm flipH="1">
            <a:off x="8082775" y="4074925"/>
            <a:ext cx="1449274" cy="144919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dvent Pro"/>
              <a:buNone/>
              <a:defRPr sz="2800" b="1">
                <a:solidFill>
                  <a:schemeClr val="lt1"/>
                </a:solidFill>
                <a:latin typeface="Advent Pro"/>
                <a:ea typeface="Advent Pro"/>
                <a:cs typeface="Advent Pro"/>
                <a:sym typeface="Advent Pr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omfortaa"/>
              <a:buChar char="●"/>
              <a:defRPr sz="1800">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3" r:id="rId6"/>
    <p:sldLayoutId id="2147483664" r:id="rId7"/>
    <p:sldLayoutId id="2147483668"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sp>
        <p:nvSpPr>
          <p:cNvPr id="304" name="Google Shape;304;p34"/>
          <p:cNvSpPr txBox="1">
            <a:spLocks noGrp="1"/>
          </p:cNvSpPr>
          <p:nvPr>
            <p:ph type="ctrTitle"/>
          </p:nvPr>
        </p:nvSpPr>
        <p:spPr>
          <a:xfrm>
            <a:off x="520896" y="1244603"/>
            <a:ext cx="5003889" cy="16428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2400" dirty="0"/>
            </a:br>
            <a:br>
              <a:rPr lang="en" sz="2400" dirty="0"/>
            </a:br>
            <a:r>
              <a:rPr lang="en" sz="2400" dirty="0">
                <a:solidFill>
                  <a:schemeClr val="bg2"/>
                </a:solidFill>
              </a:rPr>
              <a:t>SKRIPSI </a:t>
            </a:r>
            <a:br>
              <a:rPr lang="en" sz="2400" dirty="0">
                <a:solidFill>
                  <a:schemeClr val="bg2"/>
                </a:solidFill>
              </a:rPr>
            </a:br>
            <a:br>
              <a:rPr lang="en" sz="2400" dirty="0">
                <a:solidFill>
                  <a:schemeClr val="bg2"/>
                </a:solidFill>
              </a:rPr>
            </a:br>
            <a:r>
              <a:rPr lang="en" sz="2400" dirty="0"/>
              <a:t>IMPLEMENTASI CHATBOT DENGAN MEMANFAATKAN API CHATPGT MELALUI GRADIO APP DENGAN METODE NATURAL LANGUAGE PROCESSING (NLP)</a:t>
            </a:r>
            <a:endParaRPr sz="2000" dirty="0">
              <a:solidFill>
                <a:schemeClr val="bg2"/>
              </a:solidFill>
            </a:endParaRPr>
          </a:p>
        </p:txBody>
      </p:sp>
      <p:sp>
        <p:nvSpPr>
          <p:cNvPr id="305" name="Google Shape;305;p34"/>
          <p:cNvSpPr txBox="1">
            <a:spLocks noGrp="1"/>
          </p:cNvSpPr>
          <p:nvPr>
            <p:ph type="subTitle" idx="1"/>
          </p:nvPr>
        </p:nvSpPr>
        <p:spPr>
          <a:xfrm>
            <a:off x="520896" y="3040519"/>
            <a:ext cx="3852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bg2"/>
                </a:solidFill>
                <a:latin typeface="Advent Pro" panose="020B0604020202020204" charset="0"/>
              </a:rPr>
              <a:t>MUHAMMAD IRGI AL GHITHRAF</a:t>
            </a:r>
          </a:p>
          <a:p>
            <a:pPr marL="0" lvl="0" indent="0" algn="l" rtl="0">
              <a:spcBef>
                <a:spcPts val="0"/>
              </a:spcBef>
              <a:spcAft>
                <a:spcPts val="0"/>
              </a:spcAft>
              <a:buNone/>
            </a:pPr>
            <a:r>
              <a:rPr lang="en" sz="2000" b="1" dirty="0">
                <a:solidFill>
                  <a:schemeClr val="bg2"/>
                </a:solidFill>
                <a:latin typeface="Advent Pro" panose="020B0604020202020204" charset="0"/>
              </a:rPr>
              <a:t>201011400874</a:t>
            </a:r>
            <a:endParaRPr sz="2000" b="1" dirty="0">
              <a:solidFill>
                <a:schemeClr val="bg2"/>
              </a:solidFill>
              <a:latin typeface="Advent Pro" panose="020B0604020202020204" charset="0"/>
            </a:endParaRPr>
          </a:p>
        </p:txBody>
      </p:sp>
      <p:pic>
        <p:nvPicPr>
          <p:cNvPr id="2" name="Picture 1">
            <a:extLst>
              <a:ext uri="{FF2B5EF4-FFF2-40B4-BE49-F238E27FC236}">
                <a16:creationId xmlns:a16="http://schemas.microsoft.com/office/drawing/2014/main" id="{6D078036-AB8D-29E9-E243-4F549C1493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177" y="1397710"/>
            <a:ext cx="1692368" cy="1642809"/>
          </a:xfrm>
          <a:prstGeom prst="rect">
            <a:avLst/>
          </a:prstGeom>
          <a:noFill/>
          <a:ln>
            <a:noFill/>
          </a:ln>
        </p:spPr>
      </p:pic>
      <p:sp>
        <p:nvSpPr>
          <p:cNvPr id="3" name="Google Shape;305;p34">
            <a:extLst>
              <a:ext uri="{FF2B5EF4-FFF2-40B4-BE49-F238E27FC236}">
                <a16:creationId xmlns:a16="http://schemas.microsoft.com/office/drawing/2014/main" id="{5FA71E7E-CE32-CB08-4CC3-9473CCABD5FB}"/>
              </a:ext>
            </a:extLst>
          </p:cNvPr>
          <p:cNvSpPr txBox="1">
            <a:spLocks/>
          </p:cNvSpPr>
          <p:nvPr/>
        </p:nvSpPr>
        <p:spPr>
          <a:xfrm>
            <a:off x="520896" y="4099944"/>
            <a:ext cx="38520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Comfortaa"/>
              <a:buNone/>
              <a:defRPr sz="1400" b="0" i="0" u="none" strike="noStrike" cap="none">
                <a:solidFill>
                  <a:schemeClr val="lt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9pPr>
          </a:lstStyle>
          <a:p>
            <a:pPr marL="0" indent="0"/>
            <a:r>
              <a:rPr lang="it-IT" b="1" dirty="0">
                <a:solidFill>
                  <a:schemeClr val="bg2"/>
                </a:solidFill>
                <a:latin typeface="Advent Pro" panose="020B0604020202020204" charset="0"/>
              </a:rPr>
              <a:t>Dosen Pembimbing</a:t>
            </a:r>
          </a:p>
          <a:p>
            <a:pPr marL="0" indent="0"/>
            <a:r>
              <a:rPr lang="it-IT" b="1" dirty="0">
                <a:solidFill>
                  <a:schemeClr val="bg2"/>
                </a:solidFill>
                <a:latin typeface="Advent Pro" panose="020B0604020202020204" charset="0"/>
              </a:rPr>
              <a:t>Dr. Thoyyibah T, S.Kom., M.Kom</a:t>
            </a:r>
          </a:p>
          <a:p>
            <a:pPr marL="0" indent="0"/>
            <a:r>
              <a:rPr lang="it-IT" b="1" dirty="0">
                <a:solidFill>
                  <a:schemeClr val="bg2"/>
                </a:solidFill>
                <a:latin typeface="Advent Pro" panose="020B0604020202020204" charset="0"/>
              </a:rPr>
              <a:t>Dosen Pembimbing</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1508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bg1"/>
                </a:solidFill>
              </a:rPr>
              <a:t>METODELOGI PENELITIAN</a:t>
            </a:r>
            <a:endParaRPr lang="en-ID" dirty="0">
              <a:solidFill>
                <a:schemeClr val="bg1"/>
              </a:solidFill>
            </a:endParaRPr>
          </a:p>
        </p:txBody>
      </p:sp>
      <p:pic>
        <p:nvPicPr>
          <p:cNvPr id="2" name="Picture 1">
            <a:extLst>
              <a:ext uri="{FF2B5EF4-FFF2-40B4-BE49-F238E27FC236}">
                <a16:creationId xmlns:a16="http://schemas.microsoft.com/office/drawing/2014/main" id="{EAE6743B-D899-9C39-CB95-D7074943BF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20435345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2015506" y="326119"/>
            <a:ext cx="511298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800" dirty="0">
                <a:solidFill>
                  <a:schemeClr val="bg1"/>
                </a:solidFill>
              </a:rPr>
              <a:t>PENGUMPULAN DATA</a:t>
            </a:r>
            <a:endParaRPr lang="en-ID" sz="2800" dirty="0">
              <a:solidFill>
                <a:schemeClr val="bg1"/>
              </a:solidFill>
            </a:endParaRPr>
          </a:p>
        </p:txBody>
      </p:sp>
      <p:pic>
        <p:nvPicPr>
          <p:cNvPr id="2" name="Picture 1">
            <a:extLst>
              <a:ext uri="{FF2B5EF4-FFF2-40B4-BE49-F238E27FC236}">
                <a16:creationId xmlns:a16="http://schemas.microsoft.com/office/drawing/2014/main" id="{EAE6743B-D899-9C39-CB95-D7074943BF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515;p36">
            <a:extLst>
              <a:ext uri="{FF2B5EF4-FFF2-40B4-BE49-F238E27FC236}">
                <a16:creationId xmlns:a16="http://schemas.microsoft.com/office/drawing/2014/main" id="{B27EE155-04D5-45F1-28DD-AF8E4C6E210F}"/>
              </a:ext>
            </a:extLst>
          </p:cNvPr>
          <p:cNvSpPr txBox="1">
            <a:spLocks/>
          </p:cNvSpPr>
          <p:nvPr/>
        </p:nvSpPr>
        <p:spPr>
          <a:xfrm>
            <a:off x="765580" y="2299256"/>
            <a:ext cx="2499852" cy="5552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800" dirty="0">
                <a:solidFill>
                  <a:schemeClr val="bg1"/>
                </a:solidFill>
              </a:rPr>
              <a:t>STUDI PUSTAKA</a:t>
            </a:r>
            <a:endParaRPr lang="en-ID" sz="2800" dirty="0">
              <a:solidFill>
                <a:schemeClr val="bg1"/>
              </a:solidFill>
            </a:endParaRPr>
          </a:p>
        </p:txBody>
      </p:sp>
      <p:sp>
        <p:nvSpPr>
          <p:cNvPr id="5" name="Google Shape;515;p36">
            <a:extLst>
              <a:ext uri="{FF2B5EF4-FFF2-40B4-BE49-F238E27FC236}">
                <a16:creationId xmlns:a16="http://schemas.microsoft.com/office/drawing/2014/main" id="{1786650F-9AE3-9208-B93D-DC18D0D86A88}"/>
              </a:ext>
            </a:extLst>
          </p:cNvPr>
          <p:cNvSpPr txBox="1">
            <a:spLocks/>
          </p:cNvSpPr>
          <p:nvPr/>
        </p:nvSpPr>
        <p:spPr>
          <a:xfrm>
            <a:off x="5799696" y="2299256"/>
            <a:ext cx="2499852" cy="5552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800" dirty="0">
                <a:solidFill>
                  <a:schemeClr val="bg1"/>
                </a:solidFill>
              </a:rPr>
              <a:t>OBSERVASI</a:t>
            </a:r>
            <a:endParaRPr lang="en-ID" sz="2800" dirty="0">
              <a:solidFill>
                <a:schemeClr val="bg1"/>
              </a:solidFill>
            </a:endParaRPr>
          </a:p>
        </p:txBody>
      </p:sp>
      <p:sp>
        <p:nvSpPr>
          <p:cNvPr id="6" name="Google Shape;515;p36">
            <a:extLst>
              <a:ext uri="{FF2B5EF4-FFF2-40B4-BE49-F238E27FC236}">
                <a16:creationId xmlns:a16="http://schemas.microsoft.com/office/drawing/2014/main" id="{0D4AD5F3-6F3F-24A7-4E33-737CD18E94A4}"/>
              </a:ext>
            </a:extLst>
          </p:cNvPr>
          <p:cNvSpPr txBox="1">
            <a:spLocks/>
          </p:cNvSpPr>
          <p:nvPr/>
        </p:nvSpPr>
        <p:spPr>
          <a:xfrm>
            <a:off x="5799696" y="3838004"/>
            <a:ext cx="2499852" cy="5552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800" dirty="0">
                <a:solidFill>
                  <a:schemeClr val="bg1"/>
                </a:solidFill>
              </a:rPr>
              <a:t>KUESIONER</a:t>
            </a:r>
            <a:endParaRPr lang="en-ID" sz="2800" dirty="0">
              <a:solidFill>
                <a:schemeClr val="bg1"/>
              </a:solidFill>
            </a:endParaRPr>
          </a:p>
        </p:txBody>
      </p:sp>
      <p:cxnSp>
        <p:nvCxnSpPr>
          <p:cNvPr id="8" name="Connector: Elbow 7">
            <a:extLst>
              <a:ext uri="{FF2B5EF4-FFF2-40B4-BE49-F238E27FC236}">
                <a16:creationId xmlns:a16="http://schemas.microsoft.com/office/drawing/2014/main" id="{8870F6EE-771E-4E3F-BD99-3FB722537BD9}"/>
              </a:ext>
            </a:extLst>
          </p:cNvPr>
          <p:cNvCxnSpPr>
            <a:stCxn id="4" idx="2"/>
            <a:endCxn id="3" idx="0"/>
          </p:cNvCxnSpPr>
          <p:nvPr/>
        </p:nvCxnSpPr>
        <p:spPr>
          <a:xfrm rot="5400000">
            <a:off x="2728085" y="455340"/>
            <a:ext cx="1131337" cy="2556494"/>
          </a:xfrm>
          <a:prstGeom prst="bentConnector3">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9" name="Connector: Elbow 8">
            <a:extLst>
              <a:ext uri="{FF2B5EF4-FFF2-40B4-BE49-F238E27FC236}">
                <a16:creationId xmlns:a16="http://schemas.microsoft.com/office/drawing/2014/main" id="{83BCAECE-1BC4-F3BC-25DC-44A1F7C65909}"/>
              </a:ext>
            </a:extLst>
          </p:cNvPr>
          <p:cNvCxnSpPr>
            <a:cxnSpLocks/>
            <a:stCxn id="4" idx="2"/>
            <a:endCxn id="5" idx="0"/>
          </p:cNvCxnSpPr>
          <p:nvPr/>
        </p:nvCxnSpPr>
        <p:spPr>
          <a:xfrm rot="16200000" flipH="1">
            <a:off x="5245143" y="494776"/>
            <a:ext cx="1131337" cy="247762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3" name="Straight Arrow Connector 12">
            <a:extLst>
              <a:ext uri="{FF2B5EF4-FFF2-40B4-BE49-F238E27FC236}">
                <a16:creationId xmlns:a16="http://schemas.microsoft.com/office/drawing/2014/main" id="{AF21DFD6-9585-3872-02BF-A45EF8CE14CE}"/>
              </a:ext>
            </a:extLst>
          </p:cNvPr>
          <p:cNvCxnSpPr>
            <a:stCxn id="5" idx="2"/>
            <a:endCxn id="6" idx="0"/>
          </p:cNvCxnSpPr>
          <p:nvPr/>
        </p:nvCxnSpPr>
        <p:spPr>
          <a:xfrm>
            <a:off x="7049622" y="2854509"/>
            <a:ext cx="0" cy="983495"/>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763095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2015506" y="326119"/>
            <a:ext cx="511298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800" dirty="0">
                <a:solidFill>
                  <a:schemeClr val="bg1"/>
                </a:solidFill>
              </a:rPr>
              <a:t>METODE PENRANCANGAN SISTEM</a:t>
            </a:r>
            <a:endParaRPr lang="en-ID" sz="2800" dirty="0">
              <a:solidFill>
                <a:schemeClr val="bg1"/>
              </a:solidFill>
            </a:endParaRPr>
          </a:p>
        </p:txBody>
      </p:sp>
      <p:pic>
        <p:nvPicPr>
          <p:cNvPr id="2" name="Picture 1">
            <a:extLst>
              <a:ext uri="{FF2B5EF4-FFF2-40B4-BE49-F238E27FC236}">
                <a16:creationId xmlns:a16="http://schemas.microsoft.com/office/drawing/2014/main" id="{EAE6743B-D899-9C39-CB95-D7074943BF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pic>
        <p:nvPicPr>
          <p:cNvPr id="10" name="Picture 9">
            <a:extLst>
              <a:ext uri="{FF2B5EF4-FFF2-40B4-BE49-F238E27FC236}">
                <a16:creationId xmlns:a16="http://schemas.microsoft.com/office/drawing/2014/main" id="{D6E2B08E-D8C7-C51B-E0B9-1C9E95764DF5}"/>
              </a:ext>
            </a:extLst>
          </p:cNvPr>
          <p:cNvPicPr>
            <a:picLocks noChangeAspect="1"/>
          </p:cNvPicPr>
          <p:nvPr/>
        </p:nvPicPr>
        <p:blipFill>
          <a:blip r:embed="rId4"/>
          <a:stretch>
            <a:fillRect/>
          </a:stretch>
        </p:blipFill>
        <p:spPr>
          <a:xfrm>
            <a:off x="1931142" y="1291684"/>
            <a:ext cx="5281716" cy="3254911"/>
          </a:xfrm>
          <a:prstGeom prst="rect">
            <a:avLst/>
          </a:prstGeom>
          <a:scene3d>
            <a:camera prst="orthographicFront"/>
            <a:lightRig rig="threePt" dir="t"/>
          </a:scene3d>
          <a:sp3d>
            <a:bevelT w="139700" h="139700" prst="divot"/>
          </a:sp3d>
        </p:spPr>
      </p:pic>
    </p:spTree>
    <p:extLst>
      <p:ext uri="{BB962C8B-B14F-4D97-AF65-F5344CB8AC3E}">
        <p14:creationId xmlns:p14="http://schemas.microsoft.com/office/powerpoint/2010/main" val="400802480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1508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accent3"/>
                </a:solidFill>
              </a:rPr>
              <a:t>TEORI LANDASAN</a:t>
            </a:r>
            <a:endParaRPr lang="en-ID" dirty="0">
              <a:solidFill>
                <a:schemeClr val="accent3"/>
              </a:solidFill>
            </a:endParaRPr>
          </a:p>
        </p:txBody>
      </p:sp>
      <p:pic>
        <p:nvPicPr>
          <p:cNvPr id="2" name="Picture 1">
            <a:extLst>
              <a:ext uri="{FF2B5EF4-FFF2-40B4-BE49-F238E27FC236}">
                <a16:creationId xmlns:a16="http://schemas.microsoft.com/office/drawing/2014/main" id="{5D9383ED-6852-56D8-8DCB-E7A14F85CB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515;p36">
            <a:extLst>
              <a:ext uri="{FF2B5EF4-FFF2-40B4-BE49-F238E27FC236}">
                <a16:creationId xmlns:a16="http://schemas.microsoft.com/office/drawing/2014/main" id="{B2F577B3-048B-6799-82CB-E70935A3ADC7}"/>
              </a:ext>
            </a:extLst>
          </p:cNvPr>
          <p:cNvSpPr txBox="1">
            <a:spLocks/>
          </p:cNvSpPr>
          <p:nvPr/>
        </p:nvSpPr>
        <p:spPr>
          <a:xfrm>
            <a:off x="720000" y="152896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accent3"/>
                </a:solidFill>
              </a:rPr>
              <a:t>BAB 2</a:t>
            </a:r>
            <a:endParaRPr lang="en-ID" dirty="0">
              <a:solidFill>
                <a:schemeClr val="accent3"/>
              </a:solidFill>
            </a:endParaRPr>
          </a:p>
        </p:txBody>
      </p:sp>
    </p:spTree>
    <p:extLst>
      <p:ext uri="{BB962C8B-B14F-4D97-AF65-F5344CB8AC3E}">
        <p14:creationId xmlns:p14="http://schemas.microsoft.com/office/powerpoint/2010/main" val="51146197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1128"/>
        <p:cNvGrpSpPr/>
        <p:nvPr/>
      </p:nvGrpSpPr>
      <p:grpSpPr>
        <a:xfrm>
          <a:off x="0" y="0"/>
          <a:ext cx="0" cy="0"/>
          <a:chOff x="0" y="0"/>
          <a:chExt cx="0" cy="0"/>
        </a:xfrm>
      </p:grpSpPr>
      <p:sp>
        <p:nvSpPr>
          <p:cNvPr id="1130" name="Google Shape;1130;p44"/>
          <p:cNvSpPr txBox="1">
            <a:spLocks noGrp="1"/>
          </p:cNvSpPr>
          <p:nvPr>
            <p:ph type="subTitle" idx="2"/>
          </p:nvPr>
        </p:nvSpPr>
        <p:spPr>
          <a:xfrm>
            <a:off x="1063850" y="2383053"/>
            <a:ext cx="2907600" cy="387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CHATBOT</a:t>
            </a:r>
            <a:endParaRPr dirty="0"/>
          </a:p>
        </p:txBody>
      </p:sp>
      <p:sp>
        <p:nvSpPr>
          <p:cNvPr id="1132" name="Google Shape;1132;p44"/>
          <p:cNvSpPr txBox="1">
            <a:spLocks noGrp="1"/>
          </p:cNvSpPr>
          <p:nvPr>
            <p:ph type="subTitle" idx="4"/>
          </p:nvPr>
        </p:nvSpPr>
        <p:spPr>
          <a:xfrm>
            <a:off x="561068" y="2965877"/>
            <a:ext cx="3929939" cy="11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b="1" dirty="0">
                <a:effectLst/>
                <a:latin typeface="Advent Pro" panose="020B0604020202020204" charset="0"/>
                <a:ea typeface="Calibri" panose="020F0502020204030204" pitchFamily="34" charset="0"/>
                <a:cs typeface="Times New Roman" panose="02020603050405020304" pitchFamily="18" charset="0"/>
              </a:rPr>
              <a:t>Chatbot </a:t>
            </a:r>
            <a:r>
              <a:rPr lang="en-ID" b="1" dirty="0" err="1">
                <a:effectLst/>
                <a:latin typeface="Advent Pro" panose="020B0604020202020204" charset="0"/>
                <a:ea typeface="Calibri" panose="020F0502020204030204" pitchFamily="34" charset="0"/>
                <a:cs typeface="Times New Roman" panose="02020603050405020304" pitchFamily="18" charset="0"/>
              </a:rPr>
              <a:t>adalah</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implementasi</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kecerdasan</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buatan</a:t>
            </a:r>
            <a:r>
              <a:rPr lang="en-ID" b="1" dirty="0">
                <a:effectLst/>
                <a:latin typeface="Advent Pro" panose="020B0604020202020204" charset="0"/>
                <a:ea typeface="Calibri" panose="020F0502020204030204" pitchFamily="34" charset="0"/>
                <a:cs typeface="Times New Roman" panose="02020603050405020304" pitchFamily="18" charset="0"/>
              </a:rPr>
              <a:t> yang </a:t>
            </a:r>
            <a:r>
              <a:rPr lang="en-ID" b="1" dirty="0" err="1">
                <a:effectLst/>
                <a:latin typeface="Advent Pro" panose="020B0604020202020204" charset="0"/>
                <a:ea typeface="Calibri" panose="020F0502020204030204" pitchFamily="34" charset="0"/>
                <a:cs typeface="Times New Roman" panose="02020603050405020304" pitchFamily="18" charset="0"/>
              </a:rPr>
              <a:t>mensimulasikan</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percakapan</a:t>
            </a:r>
            <a:r>
              <a:rPr lang="en-ID" b="1" dirty="0">
                <a:effectLst/>
                <a:latin typeface="Advent Pro" panose="020B0604020202020204" charset="0"/>
                <a:ea typeface="Calibri" panose="020F0502020204030204" pitchFamily="34" charset="0"/>
                <a:cs typeface="Times New Roman" panose="02020603050405020304" pitchFamily="18" charset="0"/>
              </a:rPr>
              <a:t> real time </a:t>
            </a:r>
            <a:r>
              <a:rPr lang="en-ID" b="1" dirty="0" err="1">
                <a:effectLst/>
                <a:latin typeface="Advent Pro" panose="020B0604020202020204" charset="0"/>
                <a:ea typeface="Calibri" panose="020F0502020204030204" pitchFamily="34" charset="0"/>
                <a:cs typeface="Times New Roman" panose="02020603050405020304" pitchFamily="18" charset="0"/>
              </a:rPr>
              <a:t>antara</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mesin</a:t>
            </a:r>
            <a:r>
              <a:rPr lang="en-ID" b="1" dirty="0">
                <a:effectLst/>
                <a:latin typeface="Advent Pro" panose="020B0604020202020204" charset="0"/>
                <a:ea typeface="Calibri" panose="020F0502020204030204" pitchFamily="34" charset="0"/>
                <a:cs typeface="Times New Roman" panose="02020603050405020304" pitchFamily="18" charset="0"/>
              </a:rPr>
              <a:t> dan </a:t>
            </a:r>
            <a:r>
              <a:rPr lang="en-ID" b="1" dirty="0" err="1">
                <a:effectLst/>
                <a:latin typeface="Advent Pro" panose="020B0604020202020204" charset="0"/>
                <a:ea typeface="Calibri" panose="020F0502020204030204" pitchFamily="34" charset="0"/>
                <a:cs typeface="Times New Roman" panose="02020603050405020304" pitchFamily="18" charset="0"/>
              </a:rPr>
              <a:t>manusia</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melalui</a:t>
            </a:r>
            <a:r>
              <a:rPr lang="en-ID" b="1" dirty="0">
                <a:effectLst/>
                <a:latin typeface="Advent Pro" panose="020B0604020202020204" charset="0"/>
                <a:ea typeface="Calibri" panose="020F0502020204030204" pitchFamily="34" charset="0"/>
                <a:cs typeface="Times New Roman" panose="02020603050405020304" pitchFamily="18" charset="0"/>
              </a:rPr>
              <a:t> tulisan, </a:t>
            </a:r>
            <a:r>
              <a:rPr lang="en-ID" b="1" dirty="0" err="1">
                <a:effectLst/>
                <a:latin typeface="Advent Pro" panose="020B0604020202020204" charset="0"/>
                <a:ea typeface="Calibri" panose="020F0502020204030204" pitchFamily="34" charset="0"/>
                <a:cs typeface="Times New Roman" panose="02020603050405020304" pitchFamily="18" charset="0"/>
              </a:rPr>
              <a:t>suara</a:t>
            </a:r>
            <a:r>
              <a:rPr lang="en-ID" b="1" dirty="0">
                <a:effectLst/>
                <a:latin typeface="Advent Pro" panose="020B0604020202020204" charset="0"/>
                <a:ea typeface="Calibri" panose="020F0502020204030204" pitchFamily="34" charset="0"/>
                <a:cs typeface="Times New Roman" panose="02020603050405020304" pitchFamily="18" charset="0"/>
              </a:rPr>
              <a:t> dan visual. </a:t>
            </a:r>
            <a:endParaRPr sz="1100" b="1" dirty="0">
              <a:latin typeface="Advent Pro" panose="020B0604020202020204" charset="0"/>
            </a:endParaRPr>
          </a:p>
        </p:txBody>
      </p:sp>
      <p:sp>
        <p:nvSpPr>
          <p:cNvPr id="1133" name="Google Shape;1133;p44"/>
          <p:cNvSpPr txBox="1">
            <a:spLocks noGrp="1"/>
          </p:cNvSpPr>
          <p:nvPr>
            <p:ph type="title"/>
          </p:nvPr>
        </p:nvSpPr>
        <p:spPr>
          <a:xfrm>
            <a:off x="716689" y="5181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rPr>
              <a:t>APA ITU CHATBOT &amp; NATURAL LANGUAGE PROCESSING (NLP)</a:t>
            </a:r>
            <a:endParaRPr sz="2000" dirty="0">
              <a:solidFill>
                <a:schemeClr val="lt1"/>
              </a:solidFill>
            </a:endParaRPr>
          </a:p>
        </p:txBody>
      </p:sp>
      <p:grpSp>
        <p:nvGrpSpPr>
          <p:cNvPr id="6" name="Google Shape;3800;p67">
            <a:extLst>
              <a:ext uri="{FF2B5EF4-FFF2-40B4-BE49-F238E27FC236}">
                <a16:creationId xmlns:a16="http://schemas.microsoft.com/office/drawing/2014/main" id="{DB17E766-4B6A-A649-B61A-B9C8FDD1A3BB}"/>
              </a:ext>
            </a:extLst>
          </p:cNvPr>
          <p:cNvGrpSpPr/>
          <p:nvPr/>
        </p:nvGrpSpPr>
        <p:grpSpPr>
          <a:xfrm>
            <a:off x="2211597" y="1516621"/>
            <a:ext cx="572751" cy="572699"/>
            <a:chOff x="-10042950" y="-10994375"/>
            <a:chExt cx="11233525" cy="11232500"/>
          </a:xfrm>
        </p:grpSpPr>
        <p:sp>
          <p:nvSpPr>
            <p:cNvPr id="7" name="Google Shape;3801;p67">
              <a:extLst>
                <a:ext uri="{FF2B5EF4-FFF2-40B4-BE49-F238E27FC236}">
                  <a16:creationId xmlns:a16="http://schemas.microsoft.com/office/drawing/2014/main" id="{9DFF05FE-AF77-E0B1-61CA-86DDF030DD93}"/>
                </a:ext>
              </a:extLst>
            </p:cNvPr>
            <p:cNvSpPr/>
            <p:nvPr/>
          </p:nvSpPr>
          <p:spPr>
            <a:xfrm>
              <a:off x="-9878300" y="-2979675"/>
              <a:ext cx="3056650" cy="3053200"/>
            </a:xfrm>
            <a:custGeom>
              <a:avLst/>
              <a:gdLst/>
              <a:ahLst/>
              <a:cxnLst/>
              <a:rect l="l" t="t" r="r" b="b"/>
              <a:pathLst>
                <a:path w="122266" h="122128" extrusionOk="0">
                  <a:moveTo>
                    <a:pt x="86665" y="0"/>
                  </a:moveTo>
                  <a:lnTo>
                    <a:pt x="84745" y="1760"/>
                  </a:lnTo>
                  <a:lnTo>
                    <a:pt x="82674" y="3680"/>
                  </a:lnTo>
                  <a:lnTo>
                    <a:pt x="80472" y="5751"/>
                  </a:lnTo>
                  <a:lnTo>
                    <a:pt x="78139" y="7972"/>
                  </a:lnTo>
                  <a:lnTo>
                    <a:pt x="75696" y="10315"/>
                  </a:lnTo>
                  <a:lnTo>
                    <a:pt x="73142" y="12788"/>
                  </a:lnTo>
                  <a:lnTo>
                    <a:pt x="70498" y="15372"/>
                  </a:lnTo>
                  <a:lnTo>
                    <a:pt x="67764" y="18056"/>
                  </a:lnTo>
                  <a:lnTo>
                    <a:pt x="64949" y="20841"/>
                  </a:lnTo>
                  <a:lnTo>
                    <a:pt x="62063" y="23696"/>
                  </a:lnTo>
                  <a:lnTo>
                    <a:pt x="59127" y="26641"/>
                  </a:lnTo>
                  <a:lnTo>
                    <a:pt x="56131" y="29637"/>
                  </a:lnTo>
                  <a:lnTo>
                    <a:pt x="53095" y="32693"/>
                  </a:lnTo>
                  <a:lnTo>
                    <a:pt x="50029" y="35800"/>
                  </a:lnTo>
                  <a:lnTo>
                    <a:pt x="46942" y="38936"/>
                  </a:lnTo>
                  <a:lnTo>
                    <a:pt x="43835" y="42103"/>
                  </a:lnTo>
                  <a:lnTo>
                    <a:pt x="40729" y="45280"/>
                  </a:lnTo>
                  <a:lnTo>
                    <a:pt x="37632" y="48467"/>
                  </a:lnTo>
                  <a:lnTo>
                    <a:pt x="34545" y="51654"/>
                  </a:lnTo>
                  <a:lnTo>
                    <a:pt x="31479" y="54821"/>
                  </a:lnTo>
                  <a:lnTo>
                    <a:pt x="28453" y="57967"/>
                  </a:lnTo>
                  <a:lnTo>
                    <a:pt x="25467" y="61084"/>
                  </a:lnTo>
                  <a:lnTo>
                    <a:pt x="22531" y="64160"/>
                  </a:lnTo>
                  <a:lnTo>
                    <a:pt x="19666" y="67186"/>
                  </a:lnTo>
                  <a:lnTo>
                    <a:pt x="16861" y="70152"/>
                  </a:lnTo>
                  <a:lnTo>
                    <a:pt x="14136" y="73047"/>
                  </a:lnTo>
                  <a:lnTo>
                    <a:pt x="11502" y="75862"/>
                  </a:lnTo>
                  <a:lnTo>
                    <a:pt x="8968" y="78586"/>
                  </a:lnTo>
                  <a:lnTo>
                    <a:pt x="6545" y="81210"/>
                  </a:lnTo>
                  <a:lnTo>
                    <a:pt x="4233" y="83734"/>
                  </a:lnTo>
                  <a:lnTo>
                    <a:pt x="2051" y="86126"/>
                  </a:lnTo>
                  <a:lnTo>
                    <a:pt x="0" y="88398"/>
                  </a:lnTo>
                  <a:lnTo>
                    <a:pt x="201" y="88730"/>
                  </a:lnTo>
                  <a:lnTo>
                    <a:pt x="463" y="89132"/>
                  </a:lnTo>
                  <a:lnTo>
                    <a:pt x="825" y="89695"/>
                  </a:lnTo>
                  <a:lnTo>
                    <a:pt x="1317" y="90409"/>
                  </a:lnTo>
                  <a:lnTo>
                    <a:pt x="1931" y="91274"/>
                  </a:lnTo>
                  <a:lnTo>
                    <a:pt x="2282" y="91756"/>
                  </a:lnTo>
                  <a:lnTo>
                    <a:pt x="2675" y="92279"/>
                  </a:lnTo>
                  <a:lnTo>
                    <a:pt x="3097" y="92842"/>
                  </a:lnTo>
                  <a:lnTo>
                    <a:pt x="3559" y="93425"/>
                  </a:lnTo>
                  <a:lnTo>
                    <a:pt x="4052" y="94048"/>
                  </a:lnTo>
                  <a:lnTo>
                    <a:pt x="4575" y="94712"/>
                  </a:lnTo>
                  <a:lnTo>
                    <a:pt x="5148" y="95396"/>
                  </a:lnTo>
                  <a:lnTo>
                    <a:pt x="5751" y="96119"/>
                  </a:lnTo>
                  <a:lnTo>
                    <a:pt x="6394" y="96883"/>
                  </a:lnTo>
                  <a:lnTo>
                    <a:pt x="7068" y="97668"/>
                  </a:lnTo>
                  <a:lnTo>
                    <a:pt x="7792" y="98482"/>
                  </a:lnTo>
                  <a:lnTo>
                    <a:pt x="8556" y="99326"/>
                  </a:lnTo>
                  <a:lnTo>
                    <a:pt x="9360" y="100211"/>
                  </a:lnTo>
                  <a:lnTo>
                    <a:pt x="10205" y="101116"/>
                  </a:lnTo>
                  <a:lnTo>
                    <a:pt x="11100" y="102051"/>
                  </a:lnTo>
                  <a:lnTo>
                    <a:pt x="12025" y="103016"/>
                  </a:lnTo>
                  <a:lnTo>
                    <a:pt x="13010" y="104011"/>
                  </a:lnTo>
                  <a:lnTo>
                    <a:pt x="14025" y="105027"/>
                  </a:lnTo>
                  <a:lnTo>
                    <a:pt x="15101" y="106082"/>
                  </a:lnTo>
                  <a:lnTo>
                    <a:pt x="16217" y="107148"/>
                  </a:lnTo>
                  <a:lnTo>
                    <a:pt x="17092" y="107982"/>
                  </a:lnTo>
                  <a:lnTo>
                    <a:pt x="17997" y="108837"/>
                  </a:lnTo>
                  <a:lnTo>
                    <a:pt x="18922" y="109691"/>
                  </a:lnTo>
                  <a:lnTo>
                    <a:pt x="19887" y="110566"/>
                  </a:lnTo>
                  <a:lnTo>
                    <a:pt x="20872" y="111461"/>
                  </a:lnTo>
                  <a:lnTo>
                    <a:pt x="21888" y="112365"/>
                  </a:lnTo>
                  <a:lnTo>
                    <a:pt x="22933" y="113280"/>
                  </a:lnTo>
                  <a:lnTo>
                    <a:pt x="24019" y="114215"/>
                  </a:lnTo>
                  <a:lnTo>
                    <a:pt x="25125" y="115160"/>
                  </a:lnTo>
                  <a:lnTo>
                    <a:pt x="26261" y="116115"/>
                  </a:lnTo>
                  <a:lnTo>
                    <a:pt x="27427" y="117090"/>
                  </a:lnTo>
                  <a:lnTo>
                    <a:pt x="28624" y="118066"/>
                  </a:lnTo>
                  <a:lnTo>
                    <a:pt x="29850" y="119071"/>
                  </a:lnTo>
                  <a:lnTo>
                    <a:pt x="31107" y="120076"/>
                  </a:lnTo>
                  <a:lnTo>
                    <a:pt x="32404" y="121092"/>
                  </a:lnTo>
                  <a:lnTo>
                    <a:pt x="33731" y="122127"/>
                  </a:lnTo>
                  <a:lnTo>
                    <a:pt x="36144" y="119956"/>
                  </a:lnTo>
                  <a:lnTo>
                    <a:pt x="38678" y="117663"/>
                  </a:lnTo>
                  <a:lnTo>
                    <a:pt x="41302" y="115251"/>
                  </a:lnTo>
                  <a:lnTo>
                    <a:pt x="44026" y="112747"/>
                  </a:lnTo>
                  <a:lnTo>
                    <a:pt x="46831" y="110144"/>
                  </a:lnTo>
                  <a:lnTo>
                    <a:pt x="49717" y="107449"/>
                  </a:lnTo>
                  <a:lnTo>
                    <a:pt x="52663" y="104685"/>
                  </a:lnTo>
                  <a:lnTo>
                    <a:pt x="55669" y="101840"/>
                  </a:lnTo>
                  <a:lnTo>
                    <a:pt x="58725" y="98944"/>
                  </a:lnTo>
                  <a:lnTo>
                    <a:pt x="61812" y="95999"/>
                  </a:lnTo>
                  <a:lnTo>
                    <a:pt x="64938" y="93003"/>
                  </a:lnTo>
                  <a:lnTo>
                    <a:pt x="68095" y="89977"/>
                  </a:lnTo>
                  <a:lnTo>
                    <a:pt x="71252" y="86921"/>
                  </a:lnTo>
                  <a:lnTo>
                    <a:pt x="74419" y="83844"/>
                  </a:lnTo>
                  <a:lnTo>
                    <a:pt x="77586" y="80758"/>
                  </a:lnTo>
                  <a:lnTo>
                    <a:pt x="80733" y="77682"/>
                  </a:lnTo>
                  <a:lnTo>
                    <a:pt x="83860" y="74605"/>
                  </a:lnTo>
                  <a:lnTo>
                    <a:pt x="86967" y="71549"/>
                  </a:lnTo>
                  <a:lnTo>
                    <a:pt x="90023" y="68513"/>
                  </a:lnTo>
                  <a:lnTo>
                    <a:pt x="93039" y="65517"/>
                  </a:lnTo>
                  <a:lnTo>
                    <a:pt x="95995" y="62562"/>
                  </a:lnTo>
                  <a:lnTo>
                    <a:pt x="98881" y="59656"/>
                  </a:lnTo>
                  <a:lnTo>
                    <a:pt x="101706" y="56811"/>
                  </a:lnTo>
                  <a:lnTo>
                    <a:pt x="104440" y="54036"/>
                  </a:lnTo>
                  <a:lnTo>
                    <a:pt x="107075" y="51342"/>
                  </a:lnTo>
                  <a:lnTo>
                    <a:pt x="109618" y="48728"/>
                  </a:lnTo>
                  <a:lnTo>
                    <a:pt x="112051" y="46205"/>
                  </a:lnTo>
                  <a:lnTo>
                    <a:pt x="114364" y="43792"/>
                  </a:lnTo>
                  <a:lnTo>
                    <a:pt x="116555" y="41490"/>
                  </a:lnTo>
                  <a:lnTo>
                    <a:pt x="118606" y="39308"/>
                  </a:lnTo>
                  <a:lnTo>
                    <a:pt x="120517" y="37248"/>
                  </a:lnTo>
                  <a:lnTo>
                    <a:pt x="122266" y="35327"/>
                  </a:lnTo>
                  <a:lnTo>
                    <a:pt x="105868" y="19041"/>
                  </a:lnTo>
                  <a:lnTo>
                    <a:pt x="86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02;p67">
              <a:extLst>
                <a:ext uri="{FF2B5EF4-FFF2-40B4-BE49-F238E27FC236}">
                  <a16:creationId xmlns:a16="http://schemas.microsoft.com/office/drawing/2014/main" id="{E5342219-01AF-3CC0-F797-E35E2D46827E}"/>
                </a:ext>
              </a:extLst>
            </p:cNvPr>
            <p:cNvSpPr/>
            <p:nvPr/>
          </p:nvSpPr>
          <p:spPr>
            <a:xfrm>
              <a:off x="-9878300" y="-2979675"/>
              <a:ext cx="3056650" cy="3053200"/>
            </a:xfrm>
            <a:custGeom>
              <a:avLst/>
              <a:gdLst/>
              <a:ahLst/>
              <a:cxnLst/>
              <a:rect l="l" t="t" r="r" b="b"/>
              <a:pathLst>
                <a:path w="122266" h="122128" fill="none" extrusionOk="0">
                  <a:moveTo>
                    <a:pt x="33731" y="122127"/>
                  </a:moveTo>
                  <a:lnTo>
                    <a:pt x="33731" y="122127"/>
                  </a:lnTo>
                  <a:lnTo>
                    <a:pt x="32404" y="121092"/>
                  </a:lnTo>
                  <a:lnTo>
                    <a:pt x="31107" y="120076"/>
                  </a:lnTo>
                  <a:lnTo>
                    <a:pt x="29850" y="119071"/>
                  </a:lnTo>
                  <a:lnTo>
                    <a:pt x="28624" y="118066"/>
                  </a:lnTo>
                  <a:lnTo>
                    <a:pt x="27427" y="117090"/>
                  </a:lnTo>
                  <a:lnTo>
                    <a:pt x="26261" y="116115"/>
                  </a:lnTo>
                  <a:lnTo>
                    <a:pt x="25125" y="115160"/>
                  </a:lnTo>
                  <a:lnTo>
                    <a:pt x="24019" y="114215"/>
                  </a:lnTo>
                  <a:lnTo>
                    <a:pt x="22933" y="113280"/>
                  </a:lnTo>
                  <a:lnTo>
                    <a:pt x="21888" y="112365"/>
                  </a:lnTo>
                  <a:lnTo>
                    <a:pt x="20872" y="111461"/>
                  </a:lnTo>
                  <a:lnTo>
                    <a:pt x="19887" y="110566"/>
                  </a:lnTo>
                  <a:lnTo>
                    <a:pt x="18922" y="109691"/>
                  </a:lnTo>
                  <a:lnTo>
                    <a:pt x="17997" y="108837"/>
                  </a:lnTo>
                  <a:lnTo>
                    <a:pt x="17092" y="107982"/>
                  </a:lnTo>
                  <a:lnTo>
                    <a:pt x="16217" y="107148"/>
                  </a:lnTo>
                  <a:lnTo>
                    <a:pt x="16217" y="107148"/>
                  </a:lnTo>
                  <a:lnTo>
                    <a:pt x="15101" y="106082"/>
                  </a:lnTo>
                  <a:lnTo>
                    <a:pt x="14025" y="105027"/>
                  </a:lnTo>
                  <a:lnTo>
                    <a:pt x="13010" y="104011"/>
                  </a:lnTo>
                  <a:lnTo>
                    <a:pt x="12025" y="103016"/>
                  </a:lnTo>
                  <a:lnTo>
                    <a:pt x="11100" y="102051"/>
                  </a:lnTo>
                  <a:lnTo>
                    <a:pt x="10205" y="101116"/>
                  </a:lnTo>
                  <a:lnTo>
                    <a:pt x="9360" y="100211"/>
                  </a:lnTo>
                  <a:lnTo>
                    <a:pt x="8556" y="99326"/>
                  </a:lnTo>
                  <a:lnTo>
                    <a:pt x="7792" y="98482"/>
                  </a:lnTo>
                  <a:lnTo>
                    <a:pt x="7068" y="97668"/>
                  </a:lnTo>
                  <a:lnTo>
                    <a:pt x="6394" y="96883"/>
                  </a:lnTo>
                  <a:lnTo>
                    <a:pt x="5751" y="96119"/>
                  </a:lnTo>
                  <a:lnTo>
                    <a:pt x="5148" y="95396"/>
                  </a:lnTo>
                  <a:lnTo>
                    <a:pt x="4575" y="94712"/>
                  </a:lnTo>
                  <a:lnTo>
                    <a:pt x="4052" y="94048"/>
                  </a:lnTo>
                  <a:lnTo>
                    <a:pt x="3559" y="93425"/>
                  </a:lnTo>
                  <a:lnTo>
                    <a:pt x="3097" y="92842"/>
                  </a:lnTo>
                  <a:lnTo>
                    <a:pt x="2675" y="92279"/>
                  </a:lnTo>
                  <a:lnTo>
                    <a:pt x="2282" y="91756"/>
                  </a:lnTo>
                  <a:lnTo>
                    <a:pt x="1931" y="91274"/>
                  </a:lnTo>
                  <a:lnTo>
                    <a:pt x="1317" y="90409"/>
                  </a:lnTo>
                  <a:lnTo>
                    <a:pt x="825" y="89695"/>
                  </a:lnTo>
                  <a:lnTo>
                    <a:pt x="463" y="89132"/>
                  </a:lnTo>
                  <a:lnTo>
                    <a:pt x="201" y="88730"/>
                  </a:lnTo>
                  <a:lnTo>
                    <a:pt x="0" y="88398"/>
                  </a:lnTo>
                  <a:lnTo>
                    <a:pt x="0" y="88398"/>
                  </a:lnTo>
                  <a:lnTo>
                    <a:pt x="2051" y="86126"/>
                  </a:lnTo>
                  <a:lnTo>
                    <a:pt x="4233" y="83734"/>
                  </a:lnTo>
                  <a:lnTo>
                    <a:pt x="6545" y="81210"/>
                  </a:lnTo>
                  <a:lnTo>
                    <a:pt x="8968" y="78586"/>
                  </a:lnTo>
                  <a:lnTo>
                    <a:pt x="11502" y="75862"/>
                  </a:lnTo>
                  <a:lnTo>
                    <a:pt x="14136" y="73047"/>
                  </a:lnTo>
                  <a:lnTo>
                    <a:pt x="16861" y="70152"/>
                  </a:lnTo>
                  <a:lnTo>
                    <a:pt x="19666" y="67186"/>
                  </a:lnTo>
                  <a:lnTo>
                    <a:pt x="22531" y="64160"/>
                  </a:lnTo>
                  <a:lnTo>
                    <a:pt x="25467" y="61084"/>
                  </a:lnTo>
                  <a:lnTo>
                    <a:pt x="28453" y="57967"/>
                  </a:lnTo>
                  <a:lnTo>
                    <a:pt x="31479" y="54821"/>
                  </a:lnTo>
                  <a:lnTo>
                    <a:pt x="34545" y="51654"/>
                  </a:lnTo>
                  <a:lnTo>
                    <a:pt x="37632" y="48467"/>
                  </a:lnTo>
                  <a:lnTo>
                    <a:pt x="40729" y="45280"/>
                  </a:lnTo>
                  <a:lnTo>
                    <a:pt x="43835" y="42103"/>
                  </a:lnTo>
                  <a:lnTo>
                    <a:pt x="46942" y="38936"/>
                  </a:lnTo>
                  <a:lnTo>
                    <a:pt x="50029" y="35800"/>
                  </a:lnTo>
                  <a:lnTo>
                    <a:pt x="53095" y="32693"/>
                  </a:lnTo>
                  <a:lnTo>
                    <a:pt x="56131" y="29637"/>
                  </a:lnTo>
                  <a:lnTo>
                    <a:pt x="59127" y="26641"/>
                  </a:lnTo>
                  <a:lnTo>
                    <a:pt x="62063" y="23696"/>
                  </a:lnTo>
                  <a:lnTo>
                    <a:pt x="64949" y="20841"/>
                  </a:lnTo>
                  <a:lnTo>
                    <a:pt x="67764" y="18056"/>
                  </a:lnTo>
                  <a:lnTo>
                    <a:pt x="70498" y="15372"/>
                  </a:lnTo>
                  <a:lnTo>
                    <a:pt x="73142" y="12788"/>
                  </a:lnTo>
                  <a:lnTo>
                    <a:pt x="75696" y="10315"/>
                  </a:lnTo>
                  <a:lnTo>
                    <a:pt x="78139" y="7972"/>
                  </a:lnTo>
                  <a:lnTo>
                    <a:pt x="80472" y="5751"/>
                  </a:lnTo>
                  <a:lnTo>
                    <a:pt x="82674" y="3680"/>
                  </a:lnTo>
                  <a:lnTo>
                    <a:pt x="84745" y="1760"/>
                  </a:lnTo>
                  <a:lnTo>
                    <a:pt x="86665" y="0"/>
                  </a:lnTo>
                  <a:lnTo>
                    <a:pt x="105868" y="19041"/>
                  </a:lnTo>
                  <a:lnTo>
                    <a:pt x="122266" y="35327"/>
                  </a:lnTo>
                  <a:lnTo>
                    <a:pt x="122266" y="35327"/>
                  </a:lnTo>
                  <a:lnTo>
                    <a:pt x="120517" y="37248"/>
                  </a:lnTo>
                  <a:lnTo>
                    <a:pt x="118606" y="39308"/>
                  </a:lnTo>
                  <a:lnTo>
                    <a:pt x="116555" y="41490"/>
                  </a:lnTo>
                  <a:lnTo>
                    <a:pt x="114364" y="43792"/>
                  </a:lnTo>
                  <a:lnTo>
                    <a:pt x="112051" y="46205"/>
                  </a:lnTo>
                  <a:lnTo>
                    <a:pt x="109618" y="48728"/>
                  </a:lnTo>
                  <a:lnTo>
                    <a:pt x="107075" y="51342"/>
                  </a:lnTo>
                  <a:lnTo>
                    <a:pt x="104440" y="54036"/>
                  </a:lnTo>
                  <a:lnTo>
                    <a:pt x="101706" y="56811"/>
                  </a:lnTo>
                  <a:lnTo>
                    <a:pt x="98881" y="59656"/>
                  </a:lnTo>
                  <a:lnTo>
                    <a:pt x="95995" y="62562"/>
                  </a:lnTo>
                  <a:lnTo>
                    <a:pt x="93039" y="65517"/>
                  </a:lnTo>
                  <a:lnTo>
                    <a:pt x="90023" y="68513"/>
                  </a:lnTo>
                  <a:lnTo>
                    <a:pt x="86967" y="71549"/>
                  </a:lnTo>
                  <a:lnTo>
                    <a:pt x="83860" y="74605"/>
                  </a:lnTo>
                  <a:lnTo>
                    <a:pt x="80733" y="77682"/>
                  </a:lnTo>
                  <a:lnTo>
                    <a:pt x="77586" y="80758"/>
                  </a:lnTo>
                  <a:lnTo>
                    <a:pt x="74419" y="83844"/>
                  </a:lnTo>
                  <a:lnTo>
                    <a:pt x="71252" y="86921"/>
                  </a:lnTo>
                  <a:lnTo>
                    <a:pt x="68095" y="89977"/>
                  </a:lnTo>
                  <a:lnTo>
                    <a:pt x="64938" y="93003"/>
                  </a:lnTo>
                  <a:lnTo>
                    <a:pt x="61812" y="95999"/>
                  </a:lnTo>
                  <a:lnTo>
                    <a:pt x="58725" y="98944"/>
                  </a:lnTo>
                  <a:lnTo>
                    <a:pt x="55669" y="101840"/>
                  </a:lnTo>
                  <a:lnTo>
                    <a:pt x="52663" y="104685"/>
                  </a:lnTo>
                  <a:lnTo>
                    <a:pt x="49717" y="107449"/>
                  </a:lnTo>
                  <a:lnTo>
                    <a:pt x="46831" y="110144"/>
                  </a:lnTo>
                  <a:lnTo>
                    <a:pt x="44026" y="112747"/>
                  </a:lnTo>
                  <a:lnTo>
                    <a:pt x="41302" y="115251"/>
                  </a:lnTo>
                  <a:lnTo>
                    <a:pt x="38678" y="117663"/>
                  </a:lnTo>
                  <a:lnTo>
                    <a:pt x="36144" y="119956"/>
                  </a:lnTo>
                  <a:lnTo>
                    <a:pt x="33731" y="122127"/>
                  </a:lnTo>
                  <a:lnTo>
                    <a:pt x="33731" y="1221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03;p67">
              <a:extLst>
                <a:ext uri="{FF2B5EF4-FFF2-40B4-BE49-F238E27FC236}">
                  <a16:creationId xmlns:a16="http://schemas.microsoft.com/office/drawing/2014/main" id="{EA25F957-9F8F-7557-F522-C30690C86DFD}"/>
                </a:ext>
              </a:extLst>
            </p:cNvPr>
            <p:cNvSpPr/>
            <p:nvPr/>
          </p:nvSpPr>
          <p:spPr>
            <a:xfrm>
              <a:off x="-9035025" y="7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04;p67">
              <a:extLst>
                <a:ext uri="{FF2B5EF4-FFF2-40B4-BE49-F238E27FC236}">
                  <a16:creationId xmlns:a16="http://schemas.microsoft.com/office/drawing/2014/main" id="{E2026EB4-0850-77E2-5D16-D6A1C87E15C0}"/>
                </a:ext>
              </a:extLst>
            </p:cNvPr>
            <p:cNvSpPr/>
            <p:nvPr/>
          </p:nvSpPr>
          <p:spPr>
            <a:xfrm>
              <a:off x="-9472875" y="-2503650"/>
              <a:ext cx="2651225" cy="2577175"/>
            </a:xfrm>
            <a:custGeom>
              <a:avLst/>
              <a:gdLst/>
              <a:ahLst/>
              <a:cxnLst/>
              <a:rect l="l" t="t" r="r" b="b"/>
              <a:pathLst>
                <a:path w="106049" h="103087" extrusionOk="0">
                  <a:moveTo>
                    <a:pt x="89641" y="0"/>
                  </a:moveTo>
                  <a:lnTo>
                    <a:pt x="86032" y="3830"/>
                  </a:lnTo>
                  <a:lnTo>
                    <a:pt x="82101" y="7972"/>
                  </a:lnTo>
                  <a:lnTo>
                    <a:pt x="80019" y="10154"/>
                  </a:lnTo>
                  <a:lnTo>
                    <a:pt x="77858" y="12396"/>
                  </a:lnTo>
                  <a:lnTo>
                    <a:pt x="75626" y="14718"/>
                  </a:lnTo>
                  <a:lnTo>
                    <a:pt x="73323" y="17101"/>
                  </a:lnTo>
                  <a:lnTo>
                    <a:pt x="70941" y="19544"/>
                  </a:lnTo>
                  <a:lnTo>
                    <a:pt x="68498" y="22047"/>
                  </a:lnTo>
                  <a:lnTo>
                    <a:pt x="65984" y="24620"/>
                  </a:lnTo>
                  <a:lnTo>
                    <a:pt x="63400" y="27244"/>
                  </a:lnTo>
                  <a:lnTo>
                    <a:pt x="60756" y="29919"/>
                  </a:lnTo>
                  <a:lnTo>
                    <a:pt x="58052" y="32643"/>
                  </a:lnTo>
                  <a:lnTo>
                    <a:pt x="55277" y="35428"/>
                  </a:lnTo>
                  <a:lnTo>
                    <a:pt x="52441" y="38253"/>
                  </a:lnTo>
                  <a:lnTo>
                    <a:pt x="49546" y="41128"/>
                  </a:lnTo>
                  <a:lnTo>
                    <a:pt x="46600" y="44043"/>
                  </a:lnTo>
                  <a:lnTo>
                    <a:pt x="43584" y="46999"/>
                  </a:lnTo>
                  <a:lnTo>
                    <a:pt x="40528" y="49995"/>
                  </a:lnTo>
                  <a:lnTo>
                    <a:pt x="37411" y="53021"/>
                  </a:lnTo>
                  <a:lnTo>
                    <a:pt x="34244" y="56087"/>
                  </a:lnTo>
                  <a:lnTo>
                    <a:pt x="31017" y="59184"/>
                  </a:lnTo>
                  <a:lnTo>
                    <a:pt x="27749" y="62310"/>
                  </a:lnTo>
                  <a:lnTo>
                    <a:pt x="24431" y="65467"/>
                  </a:lnTo>
                  <a:lnTo>
                    <a:pt x="21073" y="68644"/>
                  </a:lnTo>
                  <a:lnTo>
                    <a:pt x="17665" y="71841"/>
                  </a:lnTo>
                  <a:lnTo>
                    <a:pt x="14206" y="75068"/>
                  </a:lnTo>
                  <a:lnTo>
                    <a:pt x="10718" y="78305"/>
                  </a:lnTo>
                  <a:lnTo>
                    <a:pt x="7179" y="81562"/>
                  </a:lnTo>
                  <a:lnTo>
                    <a:pt x="3610" y="84829"/>
                  </a:lnTo>
                  <a:lnTo>
                    <a:pt x="0" y="88107"/>
                  </a:lnTo>
                  <a:lnTo>
                    <a:pt x="875" y="88941"/>
                  </a:lnTo>
                  <a:lnTo>
                    <a:pt x="1780" y="89796"/>
                  </a:lnTo>
                  <a:lnTo>
                    <a:pt x="2705" y="90650"/>
                  </a:lnTo>
                  <a:lnTo>
                    <a:pt x="3670" y="91525"/>
                  </a:lnTo>
                  <a:lnTo>
                    <a:pt x="4655" y="92420"/>
                  </a:lnTo>
                  <a:lnTo>
                    <a:pt x="5671" y="93324"/>
                  </a:lnTo>
                  <a:lnTo>
                    <a:pt x="6716" y="94239"/>
                  </a:lnTo>
                  <a:lnTo>
                    <a:pt x="7802" y="95174"/>
                  </a:lnTo>
                  <a:lnTo>
                    <a:pt x="8908" y="96119"/>
                  </a:lnTo>
                  <a:lnTo>
                    <a:pt x="10044" y="97074"/>
                  </a:lnTo>
                  <a:lnTo>
                    <a:pt x="11210" y="98049"/>
                  </a:lnTo>
                  <a:lnTo>
                    <a:pt x="12407" y="99025"/>
                  </a:lnTo>
                  <a:lnTo>
                    <a:pt x="13633" y="100030"/>
                  </a:lnTo>
                  <a:lnTo>
                    <a:pt x="14890" y="101035"/>
                  </a:lnTo>
                  <a:lnTo>
                    <a:pt x="16187" y="102051"/>
                  </a:lnTo>
                  <a:lnTo>
                    <a:pt x="17514" y="103086"/>
                  </a:lnTo>
                  <a:lnTo>
                    <a:pt x="19927" y="100915"/>
                  </a:lnTo>
                  <a:lnTo>
                    <a:pt x="22461" y="98622"/>
                  </a:lnTo>
                  <a:lnTo>
                    <a:pt x="25085" y="96210"/>
                  </a:lnTo>
                  <a:lnTo>
                    <a:pt x="27809" y="93706"/>
                  </a:lnTo>
                  <a:lnTo>
                    <a:pt x="30614" y="91103"/>
                  </a:lnTo>
                  <a:lnTo>
                    <a:pt x="33500" y="88408"/>
                  </a:lnTo>
                  <a:lnTo>
                    <a:pt x="36446" y="85644"/>
                  </a:lnTo>
                  <a:lnTo>
                    <a:pt x="39452" y="82799"/>
                  </a:lnTo>
                  <a:lnTo>
                    <a:pt x="42508" y="79903"/>
                  </a:lnTo>
                  <a:lnTo>
                    <a:pt x="45595" y="76958"/>
                  </a:lnTo>
                  <a:lnTo>
                    <a:pt x="48721" y="73962"/>
                  </a:lnTo>
                  <a:lnTo>
                    <a:pt x="51878" y="70936"/>
                  </a:lnTo>
                  <a:lnTo>
                    <a:pt x="55035" y="67880"/>
                  </a:lnTo>
                  <a:lnTo>
                    <a:pt x="58202" y="64803"/>
                  </a:lnTo>
                  <a:lnTo>
                    <a:pt x="61369" y="61717"/>
                  </a:lnTo>
                  <a:lnTo>
                    <a:pt x="64516" y="58641"/>
                  </a:lnTo>
                  <a:lnTo>
                    <a:pt x="67643" y="55564"/>
                  </a:lnTo>
                  <a:lnTo>
                    <a:pt x="70750" y="52508"/>
                  </a:lnTo>
                  <a:lnTo>
                    <a:pt x="73806" y="49472"/>
                  </a:lnTo>
                  <a:lnTo>
                    <a:pt x="76822" y="46476"/>
                  </a:lnTo>
                  <a:lnTo>
                    <a:pt x="79778" y="43521"/>
                  </a:lnTo>
                  <a:lnTo>
                    <a:pt x="82664" y="40615"/>
                  </a:lnTo>
                  <a:lnTo>
                    <a:pt x="85489" y="37770"/>
                  </a:lnTo>
                  <a:lnTo>
                    <a:pt x="88223" y="34995"/>
                  </a:lnTo>
                  <a:lnTo>
                    <a:pt x="90858" y="32301"/>
                  </a:lnTo>
                  <a:lnTo>
                    <a:pt x="93401" y="29687"/>
                  </a:lnTo>
                  <a:lnTo>
                    <a:pt x="95834" y="27164"/>
                  </a:lnTo>
                  <a:lnTo>
                    <a:pt x="98147" y="24751"/>
                  </a:lnTo>
                  <a:lnTo>
                    <a:pt x="100338" y="22449"/>
                  </a:lnTo>
                  <a:lnTo>
                    <a:pt x="102389" y="20267"/>
                  </a:lnTo>
                  <a:lnTo>
                    <a:pt x="104300" y="18207"/>
                  </a:lnTo>
                  <a:lnTo>
                    <a:pt x="106049" y="16286"/>
                  </a:lnTo>
                  <a:lnTo>
                    <a:pt x="89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05;p67">
              <a:extLst>
                <a:ext uri="{FF2B5EF4-FFF2-40B4-BE49-F238E27FC236}">
                  <a16:creationId xmlns:a16="http://schemas.microsoft.com/office/drawing/2014/main" id="{C8E4B3AC-76E0-F6B9-1720-E99C00F7ECB3}"/>
                </a:ext>
              </a:extLst>
            </p:cNvPr>
            <p:cNvSpPr/>
            <p:nvPr/>
          </p:nvSpPr>
          <p:spPr>
            <a:xfrm>
              <a:off x="-9472875" y="-2503650"/>
              <a:ext cx="2651225" cy="2577175"/>
            </a:xfrm>
            <a:custGeom>
              <a:avLst/>
              <a:gdLst/>
              <a:ahLst/>
              <a:cxnLst/>
              <a:rect l="l" t="t" r="r" b="b"/>
              <a:pathLst>
                <a:path w="106049" h="103087" fill="none" extrusionOk="0">
                  <a:moveTo>
                    <a:pt x="17514" y="103086"/>
                  </a:moveTo>
                  <a:lnTo>
                    <a:pt x="17514" y="103086"/>
                  </a:lnTo>
                  <a:lnTo>
                    <a:pt x="16187" y="102051"/>
                  </a:lnTo>
                  <a:lnTo>
                    <a:pt x="14890" y="101035"/>
                  </a:lnTo>
                  <a:lnTo>
                    <a:pt x="13633" y="100030"/>
                  </a:lnTo>
                  <a:lnTo>
                    <a:pt x="12407" y="99025"/>
                  </a:lnTo>
                  <a:lnTo>
                    <a:pt x="11210" y="98049"/>
                  </a:lnTo>
                  <a:lnTo>
                    <a:pt x="10044" y="97074"/>
                  </a:lnTo>
                  <a:lnTo>
                    <a:pt x="8908" y="96119"/>
                  </a:lnTo>
                  <a:lnTo>
                    <a:pt x="7802" y="95174"/>
                  </a:lnTo>
                  <a:lnTo>
                    <a:pt x="6716" y="94239"/>
                  </a:lnTo>
                  <a:lnTo>
                    <a:pt x="5671" y="93324"/>
                  </a:lnTo>
                  <a:lnTo>
                    <a:pt x="4655" y="92420"/>
                  </a:lnTo>
                  <a:lnTo>
                    <a:pt x="3670" y="91525"/>
                  </a:lnTo>
                  <a:lnTo>
                    <a:pt x="2705" y="90650"/>
                  </a:lnTo>
                  <a:lnTo>
                    <a:pt x="1780" y="89796"/>
                  </a:lnTo>
                  <a:lnTo>
                    <a:pt x="875" y="88941"/>
                  </a:lnTo>
                  <a:lnTo>
                    <a:pt x="0" y="88107"/>
                  </a:lnTo>
                  <a:lnTo>
                    <a:pt x="0" y="88107"/>
                  </a:lnTo>
                  <a:lnTo>
                    <a:pt x="3610" y="84829"/>
                  </a:lnTo>
                  <a:lnTo>
                    <a:pt x="7179" y="81562"/>
                  </a:lnTo>
                  <a:lnTo>
                    <a:pt x="10718" y="78305"/>
                  </a:lnTo>
                  <a:lnTo>
                    <a:pt x="14206" y="75068"/>
                  </a:lnTo>
                  <a:lnTo>
                    <a:pt x="17665" y="71841"/>
                  </a:lnTo>
                  <a:lnTo>
                    <a:pt x="21073" y="68644"/>
                  </a:lnTo>
                  <a:lnTo>
                    <a:pt x="24431" y="65467"/>
                  </a:lnTo>
                  <a:lnTo>
                    <a:pt x="27749" y="62310"/>
                  </a:lnTo>
                  <a:lnTo>
                    <a:pt x="31017" y="59184"/>
                  </a:lnTo>
                  <a:lnTo>
                    <a:pt x="34244" y="56087"/>
                  </a:lnTo>
                  <a:lnTo>
                    <a:pt x="37411" y="53021"/>
                  </a:lnTo>
                  <a:lnTo>
                    <a:pt x="40528" y="49995"/>
                  </a:lnTo>
                  <a:lnTo>
                    <a:pt x="43584" y="46999"/>
                  </a:lnTo>
                  <a:lnTo>
                    <a:pt x="46600" y="44043"/>
                  </a:lnTo>
                  <a:lnTo>
                    <a:pt x="49546" y="41128"/>
                  </a:lnTo>
                  <a:lnTo>
                    <a:pt x="52441" y="38253"/>
                  </a:lnTo>
                  <a:lnTo>
                    <a:pt x="55277" y="35428"/>
                  </a:lnTo>
                  <a:lnTo>
                    <a:pt x="58052" y="32643"/>
                  </a:lnTo>
                  <a:lnTo>
                    <a:pt x="60756" y="29919"/>
                  </a:lnTo>
                  <a:lnTo>
                    <a:pt x="63400" y="27244"/>
                  </a:lnTo>
                  <a:lnTo>
                    <a:pt x="65984" y="24620"/>
                  </a:lnTo>
                  <a:lnTo>
                    <a:pt x="68498" y="22047"/>
                  </a:lnTo>
                  <a:lnTo>
                    <a:pt x="70941" y="19544"/>
                  </a:lnTo>
                  <a:lnTo>
                    <a:pt x="73323" y="17101"/>
                  </a:lnTo>
                  <a:lnTo>
                    <a:pt x="75626" y="14718"/>
                  </a:lnTo>
                  <a:lnTo>
                    <a:pt x="77858" y="12396"/>
                  </a:lnTo>
                  <a:lnTo>
                    <a:pt x="80019" y="10154"/>
                  </a:lnTo>
                  <a:lnTo>
                    <a:pt x="82101" y="7972"/>
                  </a:lnTo>
                  <a:lnTo>
                    <a:pt x="86032" y="3830"/>
                  </a:lnTo>
                  <a:lnTo>
                    <a:pt x="89641" y="0"/>
                  </a:lnTo>
                  <a:lnTo>
                    <a:pt x="106049" y="16286"/>
                  </a:lnTo>
                  <a:lnTo>
                    <a:pt x="106049" y="16286"/>
                  </a:lnTo>
                  <a:lnTo>
                    <a:pt x="104300" y="18207"/>
                  </a:lnTo>
                  <a:lnTo>
                    <a:pt x="102389" y="20267"/>
                  </a:lnTo>
                  <a:lnTo>
                    <a:pt x="100338" y="22449"/>
                  </a:lnTo>
                  <a:lnTo>
                    <a:pt x="98147" y="24751"/>
                  </a:lnTo>
                  <a:lnTo>
                    <a:pt x="95834" y="27164"/>
                  </a:lnTo>
                  <a:lnTo>
                    <a:pt x="93401" y="29687"/>
                  </a:lnTo>
                  <a:lnTo>
                    <a:pt x="90858" y="32301"/>
                  </a:lnTo>
                  <a:lnTo>
                    <a:pt x="88223" y="34995"/>
                  </a:lnTo>
                  <a:lnTo>
                    <a:pt x="85489" y="37770"/>
                  </a:lnTo>
                  <a:lnTo>
                    <a:pt x="82664" y="40615"/>
                  </a:lnTo>
                  <a:lnTo>
                    <a:pt x="79778" y="43521"/>
                  </a:lnTo>
                  <a:lnTo>
                    <a:pt x="76822" y="46476"/>
                  </a:lnTo>
                  <a:lnTo>
                    <a:pt x="73806" y="49472"/>
                  </a:lnTo>
                  <a:lnTo>
                    <a:pt x="70750" y="52508"/>
                  </a:lnTo>
                  <a:lnTo>
                    <a:pt x="67643" y="55564"/>
                  </a:lnTo>
                  <a:lnTo>
                    <a:pt x="64516" y="58641"/>
                  </a:lnTo>
                  <a:lnTo>
                    <a:pt x="61369" y="61717"/>
                  </a:lnTo>
                  <a:lnTo>
                    <a:pt x="58202" y="64803"/>
                  </a:lnTo>
                  <a:lnTo>
                    <a:pt x="55035" y="67880"/>
                  </a:lnTo>
                  <a:lnTo>
                    <a:pt x="51878" y="70936"/>
                  </a:lnTo>
                  <a:lnTo>
                    <a:pt x="48721" y="73962"/>
                  </a:lnTo>
                  <a:lnTo>
                    <a:pt x="45595" y="76958"/>
                  </a:lnTo>
                  <a:lnTo>
                    <a:pt x="42508" y="79903"/>
                  </a:lnTo>
                  <a:lnTo>
                    <a:pt x="39452" y="82799"/>
                  </a:lnTo>
                  <a:lnTo>
                    <a:pt x="36446" y="85644"/>
                  </a:lnTo>
                  <a:lnTo>
                    <a:pt x="33500" y="88408"/>
                  </a:lnTo>
                  <a:lnTo>
                    <a:pt x="30614" y="91103"/>
                  </a:lnTo>
                  <a:lnTo>
                    <a:pt x="27809" y="93706"/>
                  </a:lnTo>
                  <a:lnTo>
                    <a:pt x="25085" y="96210"/>
                  </a:lnTo>
                  <a:lnTo>
                    <a:pt x="22461" y="98622"/>
                  </a:lnTo>
                  <a:lnTo>
                    <a:pt x="19927" y="100915"/>
                  </a:lnTo>
                  <a:lnTo>
                    <a:pt x="17514" y="103086"/>
                  </a:lnTo>
                  <a:lnTo>
                    <a:pt x="17514" y="1030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06;p67">
              <a:extLst>
                <a:ext uri="{FF2B5EF4-FFF2-40B4-BE49-F238E27FC236}">
                  <a16:creationId xmlns:a16="http://schemas.microsoft.com/office/drawing/2014/main" id="{213DE6E6-3BD4-1391-9D3E-A0ED5F3FD3CF}"/>
                </a:ext>
              </a:extLst>
            </p:cNvPr>
            <p:cNvSpPr/>
            <p:nvPr/>
          </p:nvSpPr>
          <p:spPr>
            <a:xfrm>
              <a:off x="-9035025" y="7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07;p67">
              <a:extLst>
                <a:ext uri="{FF2B5EF4-FFF2-40B4-BE49-F238E27FC236}">
                  <a16:creationId xmlns:a16="http://schemas.microsoft.com/office/drawing/2014/main" id="{4A322AE0-E0D4-7A5B-542D-9C5935773551}"/>
                </a:ext>
              </a:extLst>
            </p:cNvPr>
            <p:cNvSpPr/>
            <p:nvPr/>
          </p:nvSpPr>
          <p:spPr>
            <a:xfrm>
              <a:off x="-8090725" y="-4171500"/>
              <a:ext cx="2457200" cy="2454025"/>
            </a:xfrm>
            <a:custGeom>
              <a:avLst/>
              <a:gdLst/>
              <a:ahLst/>
              <a:cxnLst/>
              <a:rect l="l" t="t" r="r" b="b"/>
              <a:pathLst>
                <a:path w="98288" h="98161" extrusionOk="0">
                  <a:moveTo>
                    <a:pt x="24804" y="1"/>
                  </a:moveTo>
                  <a:lnTo>
                    <a:pt x="22019" y="2976"/>
                  </a:lnTo>
                  <a:lnTo>
                    <a:pt x="18972" y="6214"/>
                  </a:lnTo>
                  <a:lnTo>
                    <a:pt x="12437" y="13150"/>
                  </a:lnTo>
                  <a:lnTo>
                    <a:pt x="5882" y="20107"/>
                  </a:lnTo>
                  <a:lnTo>
                    <a:pt x="2816" y="23385"/>
                  </a:lnTo>
                  <a:lnTo>
                    <a:pt x="1" y="26401"/>
                  </a:lnTo>
                  <a:lnTo>
                    <a:pt x="192" y="26702"/>
                  </a:lnTo>
                  <a:lnTo>
                    <a:pt x="785" y="27567"/>
                  </a:lnTo>
                  <a:lnTo>
                    <a:pt x="1227" y="28210"/>
                  </a:lnTo>
                  <a:lnTo>
                    <a:pt x="1760" y="28974"/>
                  </a:lnTo>
                  <a:lnTo>
                    <a:pt x="2394" y="29869"/>
                  </a:lnTo>
                  <a:lnTo>
                    <a:pt x="3127" y="30884"/>
                  </a:lnTo>
                  <a:lnTo>
                    <a:pt x="3962" y="32020"/>
                  </a:lnTo>
                  <a:lnTo>
                    <a:pt x="4887" y="33267"/>
                  </a:lnTo>
                  <a:lnTo>
                    <a:pt x="5912" y="34624"/>
                  </a:lnTo>
                  <a:lnTo>
                    <a:pt x="7028" y="36082"/>
                  </a:lnTo>
                  <a:lnTo>
                    <a:pt x="8255" y="37640"/>
                  </a:lnTo>
                  <a:lnTo>
                    <a:pt x="9562" y="39299"/>
                  </a:lnTo>
                  <a:lnTo>
                    <a:pt x="10980" y="41048"/>
                  </a:lnTo>
                  <a:lnTo>
                    <a:pt x="12488" y="42878"/>
                  </a:lnTo>
                  <a:lnTo>
                    <a:pt x="14086" y="44798"/>
                  </a:lnTo>
                  <a:lnTo>
                    <a:pt x="15795" y="46789"/>
                  </a:lnTo>
                  <a:lnTo>
                    <a:pt x="16680" y="47814"/>
                  </a:lnTo>
                  <a:lnTo>
                    <a:pt x="17585" y="48859"/>
                  </a:lnTo>
                  <a:lnTo>
                    <a:pt x="18520" y="49925"/>
                  </a:lnTo>
                  <a:lnTo>
                    <a:pt x="19485" y="51001"/>
                  </a:lnTo>
                  <a:lnTo>
                    <a:pt x="20460" y="52097"/>
                  </a:lnTo>
                  <a:lnTo>
                    <a:pt x="21476" y="53213"/>
                  </a:lnTo>
                  <a:lnTo>
                    <a:pt x="22501" y="54339"/>
                  </a:lnTo>
                  <a:lnTo>
                    <a:pt x="23557" y="55475"/>
                  </a:lnTo>
                  <a:lnTo>
                    <a:pt x="24633" y="56631"/>
                  </a:lnTo>
                  <a:lnTo>
                    <a:pt x="25739" y="57797"/>
                  </a:lnTo>
                  <a:lnTo>
                    <a:pt x="26865" y="58983"/>
                  </a:lnTo>
                  <a:lnTo>
                    <a:pt x="28011" y="60179"/>
                  </a:lnTo>
                  <a:lnTo>
                    <a:pt x="29187" y="61386"/>
                  </a:lnTo>
                  <a:lnTo>
                    <a:pt x="30384" y="62602"/>
                  </a:lnTo>
                  <a:lnTo>
                    <a:pt x="31610" y="63829"/>
                  </a:lnTo>
                  <a:lnTo>
                    <a:pt x="32857" y="65075"/>
                  </a:lnTo>
                  <a:lnTo>
                    <a:pt x="34124" y="66322"/>
                  </a:lnTo>
                  <a:lnTo>
                    <a:pt x="35421" y="67579"/>
                  </a:lnTo>
                  <a:lnTo>
                    <a:pt x="36738" y="68845"/>
                  </a:lnTo>
                  <a:lnTo>
                    <a:pt x="38075" y="70122"/>
                  </a:lnTo>
                  <a:lnTo>
                    <a:pt x="39442" y="71409"/>
                  </a:lnTo>
                  <a:lnTo>
                    <a:pt x="40830" y="72706"/>
                  </a:lnTo>
                  <a:lnTo>
                    <a:pt x="42237" y="74003"/>
                  </a:lnTo>
                  <a:lnTo>
                    <a:pt x="43675" y="75310"/>
                  </a:lnTo>
                  <a:lnTo>
                    <a:pt x="45133" y="76617"/>
                  </a:lnTo>
                  <a:lnTo>
                    <a:pt x="46621" y="77933"/>
                  </a:lnTo>
                  <a:lnTo>
                    <a:pt x="48129" y="79250"/>
                  </a:lnTo>
                  <a:lnTo>
                    <a:pt x="49657" y="80578"/>
                  </a:lnTo>
                  <a:lnTo>
                    <a:pt x="50934" y="81673"/>
                  </a:lnTo>
                  <a:lnTo>
                    <a:pt x="52231" y="82769"/>
                  </a:lnTo>
                  <a:lnTo>
                    <a:pt x="53538" y="83865"/>
                  </a:lnTo>
                  <a:lnTo>
                    <a:pt x="54865" y="84961"/>
                  </a:lnTo>
                  <a:lnTo>
                    <a:pt x="56212" y="86067"/>
                  </a:lnTo>
                  <a:lnTo>
                    <a:pt x="57569" y="87162"/>
                  </a:lnTo>
                  <a:lnTo>
                    <a:pt x="58947" y="88268"/>
                  </a:lnTo>
                  <a:lnTo>
                    <a:pt x="60334" y="89374"/>
                  </a:lnTo>
                  <a:lnTo>
                    <a:pt x="61742" y="90470"/>
                  </a:lnTo>
                  <a:lnTo>
                    <a:pt x="63170" y="91576"/>
                  </a:lnTo>
                  <a:lnTo>
                    <a:pt x="64607" y="92672"/>
                  </a:lnTo>
                  <a:lnTo>
                    <a:pt x="66065" y="93777"/>
                  </a:lnTo>
                  <a:lnTo>
                    <a:pt x="67533" y="94873"/>
                  </a:lnTo>
                  <a:lnTo>
                    <a:pt x="69021" y="95969"/>
                  </a:lnTo>
                  <a:lnTo>
                    <a:pt x="70519" y="97065"/>
                  </a:lnTo>
                  <a:lnTo>
                    <a:pt x="72037" y="98161"/>
                  </a:lnTo>
                  <a:lnTo>
                    <a:pt x="75063" y="95346"/>
                  </a:lnTo>
                  <a:lnTo>
                    <a:pt x="78321" y="92290"/>
                  </a:lnTo>
                  <a:lnTo>
                    <a:pt x="85218" y="85795"/>
                  </a:lnTo>
                  <a:lnTo>
                    <a:pt x="92085" y="79321"/>
                  </a:lnTo>
                  <a:lnTo>
                    <a:pt x="95312" y="76295"/>
                  </a:lnTo>
                  <a:lnTo>
                    <a:pt x="98288" y="73510"/>
                  </a:lnTo>
                  <a:lnTo>
                    <a:pt x="78271" y="53474"/>
                  </a:lnTo>
                  <a:lnTo>
                    <a:pt x="24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08;p67">
              <a:extLst>
                <a:ext uri="{FF2B5EF4-FFF2-40B4-BE49-F238E27FC236}">
                  <a16:creationId xmlns:a16="http://schemas.microsoft.com/office/drawing/2014/main" id="{10D94A3B-E114-D25C-911B-E67860673064}"/>
                </a:ext>
              </a:extLst>
            </p:cNvPr>
            <p:cNvSpPr/>
            <p:nvPr/>
          </p:nvSpPr>
          <p:spPr>
            <a:xfrm>
              <a:off x="-8090725" y="-4171500"/>
              <a:ext cx="2457200" cy="2454025"/>
            </a:xfrm>
            <a:custGeom>
              <a:avLst/>
              <a:gdLst/>
              <a:ahLst/>
              <a:cxnLst/>
              <a:rect l="l" t="t" r="r" b="b"/>
              <a:pathLst>
                <a:path w="98288" h="98161" fill="none" extrusionOk="0">
                  <a:moveTo>
                    <a:pt x="98288" y="73510"/>
                  </a:moveTo>
                  <a:lnTo>
                    <a:pt x="98288" y="73510"/>
                  </a:lnTo>
                  <a:lnTo>
                    <a:pt x="95312" y="76295"/>
                  </a:lnTo>
                  <a:lnTo>
                    <a:pt x="92085" y="79321"/>
                  </a:lnTo>
                  <a:lnTo>
                    <a:pt x="85218" y="85795"/>
                  </a:lnTo>
                  <a:lnTo>
                    <a:pt x="78321" y="92290"/>
                  </a:lnTo>
                  <a:lnTo>
                    <a:pt x="75063" y="95346"/>
                  </a:lnTo>
                  <a:lnTo>
                    <a:pt x="72037" y="98161"/>
                  </a:lnTo>
                  <a:lnTo>
                    <a:pt x="72037" y="98161"/>
                  </a:lnTo>
                  <a:lnTo>
                    <a:pt x="70519" y="97065"/>
                  </a:lnTo>
                  <a:lnTo>
                    <a:pt x="69021" y="95969"/>
                  </a:lnTo>
                  <a:lnTo>
                    <a:pt x="67533" y="94873"/>
                  </a:lnTo>
                  <a:lnTo>
                    <a:pt x="66065" y="93777"/>
                  </a:lnTo>
                  <a:lnTo>
                    <a:pt x="64607" y="92672"/>
                  </a:lnTo>
                  <a:lnTo>
                    <a:pt x="63170" y="91576"/>
                  </a:lnTo>
                  <a:lnTo>
                    <a:pt x="61742" y="90470"/>
                  </a:lnTo>
                  <a:lnTo>
                    <a:pt x="60334" y="89374"/>
                  </a:lnTo>
                  <a:lnTo>
                    <a:pt x="58947" y="88268"/>
                  </a:lnTo>
                  <a:lnTo>
                    <a:pt x="57569" y="87162"/>
                  </a:lnTo>
                  <a:lnTo>
                    <a:pt x="56212" y="86067"/>
                  </a:lnTo>
                  <a:lnTo>
                    <a:pt x="54865" y="84961"/>
                  </a:lnTo>
                  <a:lnTo>
                    <a:pt x="53538" y="83865"/>
                  </a:lnTo>
                  <a:lnTo>
                    <a:pt x="52231" y="82769"/>
                  </a:lnTo>
                  <a:lnTo>
                    <a:pt x="50934" y="81673"/>
                  </a:lnTo>
                  <a:lnTo>
                    <a:pt x="49657" y="80578"/>
                  </a:lnTo>
                  <a:lnTo>
                    <a:pt x="49657" y="80578"/>
                  </a:lnTo>
                  <a:lnTo>
                    <a:pt x="48129" y="79250"/>
                  </a:lnTo>
                  <a:lnTo>
                    <a:pt x="46621" y="77933"/>
                  </a:lnTo>
                  <a:lnTo>
                    <a:pt x="45133" y="76617"/>
                  </a:lnTo>
                  <a:lnTo>
                    <a:pt x="43675" y="75310"/>
                  </a:lnTo>
                  <a:lnTo>
                    <a:pt x="42237" y="74003"/>
                  </a:lnTo>
                  <a:lnTo>
                    <a:pt x="40830" y="72706"/>
                  </a:lnTo>
                  <a:lnTo>
                    <a:pt x="39442" y="71409"/>
                  </a:lnTo>
                  <a:lnTo>
                    <a:pt x="38075" y="70122"/>
                  </a:lnTo>
                  <a:lnTo>
                    <a:pt x="36738" y="68845"/>
                  </a:lnTo>
                  <a:lnTo>
                    <a:pt x="35421" y="67579"/>
                  </a:lnTo>
                  <a:lnTo>
                    <a:pt x="34124" y="66322"/>
                  </a:lnTo>
                  <a:lnTo>
                    <a:pt x="32857" y="65075"/>
                  </a:lnTo>
                  <a:lnTo>
                    <a:pt x="31610" y="63829"/>
                  </a:lnTo>
                  <a:lnTo>
                    <a:pt x="30384" y="62602"/>
                  </a:lnTo>
                  <a:lnTo>
                    <a:pt x="29187" y="61386"/>
                  </a:lnTo>
                  <a:lnTo>
                    <a:pt x="28011" y="60179"/>
                  </a:lnTo>
                  <a:lnTo>
                    <a:pt x="26865" y="58983"/>
                  </a:lnTo>
                  <a:lnTo>
                    <a:pt x="25739" y="57797"/>
                  </a:lnTo>
                  <a:lnTo>
                    <a:pt x="24633" y="56631"/>
                  </a:lnTo>
                  <a:lnTo>
                    <a:pt x="23557" y="55475"/>
                  </a:lnTo>
                  <a:lnTo>
                    <a:pt x="22501" y="54339"/>
                  </a:lnTo>
                  <a:lnTo>
                    <a:pt x="21476" y="53213"/>
                  </a:lnTo>
                  <a:lnTo>
                    <a:pt x="20460" y="52097"/>
                  </a:lnTo>
                  <a:lnTo>
                    <a:pt x="19485" y="51001"/>
                  </a:lnTo>
                  <a:lnTo>
                    <a:pt x="18520" y="49925"/>
                  </a:lnTo>
                  <a:lnTo>
                    <a:pt x="17585" y="48859"/>
                  </a:lnTo>
                  <a:lnTo>
                    <a:pt x="16680" y="47814"/>
                  </a:lnTo>
                  <a:lnTo>
                    <a:pt x="15795" y="46789"/>
                  </a:lnTo>
                  <a:lnTo>
                    <a:pt x="14086" y="44798"/>
                  </a:lnTo>
                  <a:lnTo>
                    <a:pt x="12488" y="42878"/>
                  </a:lnTo>
                  <a:lnTo>
                    <a:pt x="10980" y="41048"/>
                  </a:lnTo>
                  <a:lnTo>
                    <a:pt x="9562" y="39299"/>
                  </a:lnTo>
                  <a:lnTo>
                    <a:pt x="8255" y="37640"/>
                  </a:lnTo>
                  <a:lnTo>
                    <a:pt x="7028" y="36082"/>
                  </a:lnTo>
                  <a:lnTo>
                    <a:pt x="5912" y="34624"/>
                  </a:lnTo>
                  <a:lnTo>
                    <a:pt x="4887" y="33267"/>
                  </a:lnTo>
                  <a:lnTo>
                    <a:pt x="3962" y="32020"/>
                  </a:lnTo>
                  <a:lnTo>
                    <a:pt x="3127" y="30884"/>
                  </a:lnTo>
                  <a:lnTo>
                    <a:pt x="2394" y="29869"/>
                  </a:lnTo>
                  <a:lnTo>
                    <a:pt x="1760" y="28974"/>
                  </a:lnTo>
                  <a:lnTo>
                    <a:pt x="1227" y="28210"/>
                  </a:lnTo>
                  <a:lnTo>
                    <a:pt x="785" y="27567"/>
                  </a:lnTo>
                  <a:lnTo>
                    <a:pt x="192" y="26702"/>
                  </a:lnTo>
                  <a:lnTo>
                    <a:pt x="1" y="26401"/>
                  </a:lnTo>
                  <a:lnTo>
                    <a:pt x="1" y="26401"/>
                  </a:lnTo>
                  <a:lnTo>
                    <a:pt x="2816" y="23385"/>
                  </a:lnTo>
                  <a:lnTo>
                    <a:pt x="5882" y="20107"/>
                  </a:lnTo>
                  <a:lnTo>
                    <a:pt x="12437" y="13150"/>
                  </a:lnTo>
                  <a:lnTo>
                    <a:pt x="18972" y="6214"/>
                  </a:lnTo>
                  <a:lnTo>
                    <a:pt x="22019" y="2976"/>
                  </a:lnTo>
                  <a:lnTo>
                    <a:pt x="24804" y="1"/>
                  </a:lnTo>
                  <a:lnTo>
                    <a:pt x="78271" y="53474"/>
                  </a:lnTo>
                  <a:lnTo>
                    <a:pt x="98288" y="735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09;p67">
              <a:extLst>
                <a:ext uri="{FF2B5EF4-FFF2-40B4-BE49-F238E27FC236}">
                  <a16:creationId xmlns:a16="http://schemas.microsoft.com/office/drawing/2014/main" id="{3C8569BA-205B-F558-FE74-A6A4E9822E62}"/>
                </a:ext>
              </a:extLst>
            </p:cNvPr>
            <p:cNvSpPr/>
            <p:nvPr/>
          </p:nvSpPr>
          <p:spPr>
            <a:xfrm>
              <a:off x="-5633550" y="-23337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10;p67">
              <a:extLst>
                <a:ext uri="{FF2B5EF4-FFF2-40B4-BE49-F238E27FC236}">
                  <a16:creationId xmlns:a16="http://schemas.microsoft.com/office/drawing/2014/main" id="{B970C18D-AE8D-16EA-BD3F-258A219C4E02}"/>
                </a:ext>
              </a:extLst>
            </p:cNvPr>
            <p:cNvSpPr/>
            <p:nvPr/>
          </p:nvSpPr>
          <p:spPr>
            <a:xfrm>
              <a:off x="-6849300" y="-2834675"/>
              <a:ext cx="1215775" cy="1117200"/>
            </a:xfrm>
            <a:custGeom>
              <a:avLst/>
              <a:gdLst/>
              <a:ahLst/>
              <a:cxnLst/>
              <a:rect l="l" t="t" r="r" b="b"/>
              <a:pathLst>
                <a:path w="48631" h="44688" extrusionOk="0">
                  <a:moveTo>
                    <a:pt x="28614" y="1"/>
                  </a:moveTo>
                  <a:lnTo>
                    <a:pt x="27296" y="1388"/>
                  </a:lnTo>
                  <a:lnTo>
                    <a:pt x="25879" y="2846"/>
                  </a:lnTo>
                  <a:lnTo>
                    <a:pt x="24371" y="4394"/>
                  </a:lnTo>
                  <a:lnTo>
                    <a:pt x="22792" y="6013"/>
                  </a:lnTo>
                  <a:lnTo>
                    <a:pt x="21123" y="7682"/>
                  </a:lnTo>
                  <a:lnTo>
                    <a:pt x="19404" y="9401"/>
                  </a:lnTo>
                  <a:lnTo>
                    <a:pt x="17615" y="11160"/>
                  </a:lnTo>
                  <a:lnTo>
                    <a:pt x="15775" y="12950"/>
                  </a:lnTo>
                  <a:lnTo>
                    <a:pt x="13885" y="14749"/>
                  </a:lnTo>
                  <a:lnTo>
                    <a:pt x="11954" y="16569"/>
                  </a:lnTo>
                  <a:lnTo>
                    <a:pt x="10004" y="18378"/>
                  </a:lnTo>
                  <a:lnTo>
                    <a:pt x="9018" y="19283"/>
                  </a:lnTo>
                  <a:lnTo>
                    <a:pt x="8023" y="20188"/>
                  </a:lnTo>
                  <a:lnTo>
                    <a:pt x="7028" y="21083"/>
                  </a:lnTo>
                  <a:lnTo>
                    <a:pt x="6022" y="21967"/>
                  </a:lnTo>
                  <a:lnTo>
                    <a:pt x="5017" y="22852"/>
                  </a:lnTo>
                  <a:lnTo>
                    <a:pt x="4012" y="23727"/>
                  </a:lnTo>
                  <a:lnTo>
                    <a:pt x="3006" y="24591"/>
                  </a:lnTo>
                  <a:lnTo>
                    <a:pt x="2011" y="25436"/>
                  </a:lnTo>
                  <a:lnTo>
                    <a:pt x="1005" y="26280"/>
                  </a:lnTo>
                  <a:lnTo>
                    <a:pt x="0" y="27105"/>
                  </a:lnTo>
                  <a:lnTo>
                    <a:pt x="1277" y="28200"/>
                  </a:lnTo>
                  <a:lnTo>
                    <a:pt x="2574" y="29296"/>
                  </a:lnTo>
                  <a:lnTo>
                    <a:pt x="3881" y="30392"/>
                  </a:lnTo>
                  <a:lnTo>
                    <a:pt x="5208" y="31488"/>
                  </a:lnTo>
                  <a:lnTo>
                    <a:pt x="6555" y="32594"/>
                  </a:lnTo>
                  <a:lnTo>
                    <a:pt x="7912" y="33689"/>
                  </a:lnTo>
                  <a:lnTo>
                    <a:pt x="9290" y="34795"/>
                  </a:lnTo>
                  <a:lnTo>
                    <a:pt x="10677" y="35901"/>
                  </a:lnTo>
                  <a:lnTo>
                    <a:pt x="12085" y="36997"/>
                  </a:lnTo>
                  <a:lnTo>
                    <a:pt x="13513" y="38103"/>
                  </a:lnTo>
                  <a:lnTo>
                    <a:pt x="14950" y="39199"/>
                  </a:lnTo>
                  <a:lnTo>
                    <a:pt x="16408" y="40304"/>
                  </a:lnTo>
                  <a:lnTo>
                    <a:pt x="17876" y="41400"/>
                  </a:lnTo>
                  <a:lnTo>
                    <a:pt x="19364" y="42496"/>
                  </a:lnTo>
                  <a:lnTo>
                    <a:pt x="20862" y="43592"/>
                  </a:lnTo>
                  <a:lnTo>
                    <a:pt x="22380" y="44688"/>
                  </a:lnTo>
                  <a:lnTo>
                    <a:pt x="25406" y="41873"/>
                  </a:lnTo>
                  <a:lnTo>
                    <a:pt x="28664" y="38817"/>
                  </a:lnTo>
                  <a:lnTo>
                    <a:pt x="35561" y="32322"/>
                  </a:lnTo>
                  <a:lnTo>
                    <a:pt x="42428" y="25848"/>
                  </a:lnTo>
                  <a:lnTo>
                    <a:pt x="45655" y="22822"/>
                  </a:lnTo>
                  <a:lnTo>
                    <a:pt x="48631" y="20037"/>
                  </a:lnTo>
                  <a:lnTo>
                    <a:pt x="28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11;p67">
              <a:extLst>
                <a:ext uri="{FF2B5EF4-FFF2-40B4-BE49-F238E27FC236}">
                  <a16:creationId xmlns:a16="http://schemas.microsoft.com/office/drawing/2014/main" id="{1764E4D3-8259-F3ED-0D6B-DB39BA220D3C}"/>
                </a:ext>
              </a:extLst>
            </p:cNvPr>
            <p:cNvSpPr/>
            <p:nvPr/>
          </p:nvSpPr>
          <p:spPr>
            <a:xfrm>
              <a:off x="-5633550" y="-23337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12;p67">
              <a:extLst>
                <a:ext uri="{FF2B5EF4-FFF2-40B4-BE49-F238E27FC236}">
                  <a16:creationId xmlns:a16="http://schemas.microsoft.com/office/drawing/2014/main" id="{F170ED0B-72A5-D249-F2B6-D026DD4DD72F}"/>
                </a:ext>
              </a:extLst>
            </p:cNvPr>
            <p:cNvSpPr/>
            <p:nvPr/>
          </p:nvSpPr>
          <p:spPr>
            <a:xfrm>
              <a:off x="-8009275" y="-10830025"/>
              <a:ext cx="9035225" cy="9034650"/>
            </a:xfrm>
            <a:custGeom>
              <a:avLst/>
              <a:gdLst/>
              <a:ahLst/>
              <a:cxnLst/>
              <a:rect l="l" t="t" r="r" b="b"/>
              <a:pathLst>
                <a:path w="361409" h="361386" extrusionOk="0">
                  <a:moveTo>
                    <a:pt x="180699" y="1"/>
                  </a:moveTo>
                  <a:lnTo>
                    <a:pt x="179533" y="11"/>
                  </a:lnTo>
                  <a:lnTo>
                    <a:pt x="178367" y="21"/>
                  </a:lnTo>
                  <a:lnTo>
                    <a:pt x="177201" y="41"/>
                  </a:lnTo>
                  <a:lnTo>
                    <a:pt x="176044" y="61"/>
                  </a:lnTo>
                  <a:lnTo>
                    <a:pt x="174878" y="91"/>
                  </a:lnTo>
                  <a:lnTo>
                    <a:pt x="173722" y="132"/>
                  </a:lnTo>
                  <a:lnTo>
                    <a:pt x="172566" y="182"/>
                  </a:lnTo>
                  <a:lnTo>
                    <a:pt x="171410" y="242"/>
                  </a:lnTo>
                  <a:lnTo>
                    <a:pt x="170253" y="302"/>
                  </a:lnTo>
                  <a:lnTo>
                    <a:pt x="169097" y="373"/>
                  </a:lnTo>
                  <a:lnTo>
                    <a:pt x="167951" y="443"/>
                  </a:lnTo>
                  <a:lnTo>
                    <a:pt x="166805" y="534"/>
                  </a:lnTo>
                  <a:lnTo>
                    <a:pt x="165659" y="624"/>
                  </a:lnTo>
                  <a:lnTo>
                    <a:pt x="164513" y="725"/>
                  </a:lnTo>
                  <a:lnTo>
                    <a:pt x="163366" y="825"/>
                  </a:lnTo>
                  <a:lnTo>
                    <a:pt x="162230" y="936"/>
                  </a:lnTo>
                  <a:lnTo>
                    <a:pt x="161094" y="1056"/>
                  </a:lnTo>
                  <a:lnTo>
                    <a:pt x="159958" y="1187"/>
                  </a:lnTo>
                  <a:lnTo>
                    <a:pt x="158822" y="1318"/>
                  </a:lnTo>
                  <a:lnTo>
                    <a:pt x="157686" y="1459"/>
                  </a:lnTo>
                  <a:lnTo>
                    <a:pt x="156560" y="1599"/>
                  </a:lnTo>
                  <a:lnTo>
                    <a:pt x="155434" y="1760"/>
                  </a:lnTo>
                  <a:lnTo>
                    <a:pt x="154308" y="1921"/>
                  </a:lnTo>
                  <a:lnTo>
                    <a:pt x="153182" y="2082"/>
                  </a:lnTo>
                  <a:lnTo>
                    <a:pt x="152066" y="2263"/>
                  </a:lnTo>
                  <a:lnTo>
                    <a:pt x="150950" y="2444"/>
                  </a:lnTo>
                  <a:lnTo>
                    <a:pt x="149834" y="2635"/>
                  </a:lnTo>
                  <a:lnTo>
                    <a:pt x="148718" y="2826"/>
                  </a:lnTo>
                  <a:lnTo>
                    <a:pt x="147602" y="3027"/>
                  </a:lnTo>
                  <a:lnTo>
                    <a:pt x="146496" y="3238"/>
                  </a:lnTo>
                  <a:lnTo>
                    <a:pt x="145390" y="3449"/>
                  </a:lnTo>
                  <a:lnTo>
                    <a:pt x="144284" y="3680"/>
                  </a:lnTo>
                  <a:lnTo>
                    <a:pt x="143188" y="3902"/>
                  </a:lnTo>
                  <a:lnTo>
                    <a:pt x="142082" y="4143"/>
                  </a:lnTo>
                  <a:lnTo>
                    <a:pt x="140986" y="4384"/>
                  </a:lnTo>
                  <a:lnTo>
                    <a:pt x="139891" y="4635"/>
                  </a:lnTo>
                  <a:lnTo>
                    <a:pt x="138805" y="4887"/>
                  </a:lnTo>
                  <a:lnTo>
                    <a:pt x="137709" y="5148"/>
                  </a:lnTo>
                  <a:lnTo>
                    <a:pt x="136623" y="5420"/>
                  </a:lnTo>
                  <a:lnTo>
                    <a:pt x="135537" y="5691"/>
                  </a:lnTo>
                  <a:lnTo>
                    <a:pt x="134461" y="5973"/>
                  </a:lnTo>
                  <a:lnTo>
                    <a:pt x="133386" y="6264"/>
                  </a:lnTo>
                  <a:lnTo>
                    <a:pt x="132310" y="6556"/>
                  </a:lnTo>
                  <a:lnTo>
                    <a:pt x="131234" y="6857"/>
                  </a:lnTo>
                  <a:lnTo>
                    <a:pt x="130158" y="7169"/>
                  </a:lnTo>
                  <a:lnTo>
                    <a:pt x="129093" y="7480"/>
                  </a:lnTo>
                  <a:lnTo>
                    <a:pt x="128027" y="7802"/>
                  </a:lnTo>
                  <a:lnTo>
                    <a:pt x="126971" y="8134"/>
                  </a:lnTo>
                  <a:lnTo>
                    <a:pt x="125906" y="8466"/>
                  </a:lnTo>
                  <a:lnTo>
                    <a:pt x="124850" y="8797"/>
                  </a:lnTo>
                  <a:lnTo>
                    <a:pt x="123794" y="9149"/>
                  </a:lnTo>
                  <a:lnTo>
                    <a:pt x="122749" y="9501"/>
                  </a:lnTo>
                  <a:lnTo>
                    <a:pt x="121693" y="9863"/>
                  </a:lnTo>
                  <a:lnTo>
                    <a:pt x="120647" y="10225"/>
                  </a:lnTo>
                  <a:lnTo>
                    <a:pt x="119612" y="10597"/>
                  </a:lnTo>
                  <a:lnTo>
                    <a:pt x="118566" y="10969"/>
                  </a:lnTo>
                  <a:lnTo>
                    <a:pt x="117531" y="11351"/>
                  </a:lnTo>
                  <a:lnTo>
                    <a:pt x="116505" y="11743"/>
                  </a:lnTo>
                  <a:lnTo>
                    <a:pt x="115470" y="12135"/>
                  </a:lnTo>
                  <a:lnTo>
                    <a:pt x="114444" y="12537"/>
                  </a:lnTo>
                  <a:lnTo>
                    <a:pt x="113419" y="12949"/>
                  </a:lnTo>
                  <a:lnTo>
                    <a:pt x="112393" y="13362"/>
                  </a:lnTo>
                  <a:lnTo>
                    <a:pt x="111378" y="13784"/>
                  </a:lnTo>
                  <a:lnTo>
                    <a:pt x="110362" y="14206"/>
                  </a:lnTo>
                  <a:lnTo>
                    <a:pt x="109357" y="14638"/>
                  </a:lnTo>
                  <a:lnTo>
                    <a:pt x="108341" y="15071"/>
                  </a:lnTo>
                  <a:lnTo>
                    <a:pt x="107336" y="15523"/>
                  </a:lnTo>
                  <a:lnTo>
                    <a:pt x="106341" y="15965"/>
                  </a:lnTo>
                  <a:lnTo>
                    <a:pt x="105335" y="16428"/>
                  </a:lnTo>
                  <a:lnTo>
                    <a:pt x="104340" y="16880"/>
                  </a:lnTo>
                  <a:lnTo>
                    <a:pt x="103344" y="17353"/>
                  </a:lnTo>
                  <a:lnTo>
                    <a:pt x="102359" y="17825"/>
                  </a:lnTo>
                  <a:lnTo>
                    <a:pt x="101374" y="18308"/>
                  </a:lnTo>
                  <a:lnTo>
                    <a:pt x="100389" y="18790"/>
                  </a:lnTo>
                  <a:lnTo>
                    <a:pt x="99413" y="19283"/>
                  </a:lnTo>
                  <a:lnTo>
                    <a:pt x="98438" y="19776"/>
                  </a:lnTo>
                  <a:lnTo>
                    <a:pt x="97463" y="20278"/>
                  </a:lnTo>
                  <a:lnTo>
                    <a:pt x="96498" y="20781"/>
                  </a:lnTo>
                  <a:lnTo>
                    <a:pt x="95533" y="21294"/>
                  </a:lnTo>
                  <a:lnTo>
                    <a:pt x="94567" y="21816"/>
                  </a:lnTo>
                  <a:lnTo>
                    <a:pt x="93612" y="22339"/>
                  </a:lnTo>
                  <a:lnTo>
                    <a:pt x="92657" y="22872"/>
                  </a:lnTo>
                  <a:lnTo>
                    <a:pt x="91702" y="23405"/>
                  </a:lnTo>
                  <a:lnTo>
                    <a:pt x="90757" y="23948"/>
                  </a:lnTo>
                  <a:lnTo>
                    <a:pt x="89812" y="24491"/>
                  </a:lnTo>
                  <a:lnTo>
                    <a:pt x="88867" y="25044"/>
                  </a:lnTo>
                  <a:lnTo>
                    <a:pt x="87932" y="25607"/>
                  </a:lnTo>
                  <a:lnTo>
                    <a:pt x="86997" y="26169"/>
                  </a:lnTo>
                  <a:lnTo>
                    <a:pt x="86072" y="26732"/>
                  </a:lnTo>
                  <a:lnTo>
                    <a:pt x="85147" y="27306"/>
                  </a:lnTo>
                  <a:lnTo>
                    <a:pt x="84222" y="27889"/>
                  </a:lnTo>
                  <a:lnTo>
                    <a:pt x="83307" y="28472"/>
                  </a:lnTo>
                  <a:lnTo>
                    <a:pt x="82392" y="29065"/>
                  </a:lnTo>
                  <a:lnTo>
                    <a:pt x="81477" y="29658"/>
                  </a:lnTo>
                  <a:lnTo>
                    <a:pt x="80572" y="30261"/>
                  </a:lnTo>
                  <a:lnTo>
                    <a:pt x="79667" y="30864"/>
                  </a:lnTo>
                  <a:lnTo>
                    <a:pt x="78773" y="31478"/>
                  </a:lnTo>
                  <a:lnTo>
                    <a:pt x="77878" y="32091"/>
                  </a:lnTo>
                  <a:lnTo>
                    <a:pt x="76983" y="32714"/>
                  </a:lnTo>
                  <a:lnTo>
                    <a:pt x="76098" y="33348"/>
                  </a:lnTo>
                  <a:lnTo>
                    <a:pt x="75214" y="33981"/>
                  </a:lnTo>
                  <a:lnTo>
                    <a:pt x="74329" y="34614"/>
                  </a:lnTo>
                  <a:lnTo>
                    <a:pt x="73454" y="35258"/>
                  </a:lnTo>
                  <a:lnTo>
                    <a:pt x="72579" y="35901"/>
                  </a:lnTo>
                  <a:lnTo>
                    <a:pt x="71715" y="36554"/>
                  </a:lnTo>
                  <a:lnTo>
                    <a:pt x="70850" y="37218"/>
                  </a:lnTo>
                  <a:lnTo>
                    <a:pt x="69996" y="37882"/>
                  </a:lnTo>
                  <a:lnTo>
                    <a:pt x="69141" y="38545"/>
                  </a:lnTo>
                  <a:lnTo>
                    <a:pt x="68286" y="39219"/>
                  </a:lnTo>
                  <a:lnTo>
                    <a:pt x="67442" y="39902"/>
                  </a:lnTo>
                  <a:lnTo>
                    <a:pt x="66597" y="40586"/>
                  </a:lnTo>
                  <a:lnTo>
                    <a:pt x="65763" y="41269"/>
                  </a:lnTo>
                  <a:lnTo>
                    <a:pt x="64928" y="41963"/>
                  </a:lnTo>
                  <a:lnTo>
                    <a:pt x="64094" y="42657"/>
                  </a:lnTo>
                  <a:lnTo>
                    <a:pt x="63270" y="43361"/>
                  </a:lnTo>
                  <a:lnTo>
                    <a:pt x="62445" y="44074"/>
                  </a:lnTo>
                  <a:lnTo>
                    <a:pt x="61631" y="44778"/>
                  </a:lnTo>
                  <a:lnTo>
                    <a:pt x="60816" y="45502"/>
                  </a:lnTo>
                  <a:lnTo>
                    <a:pt x="60002" y="46226"/>
                  </a:lnTo>
                  <a:lnTo>
                    <a:pt x="59198" y="46950"/>
                  </a:lnTo>
                  <a:lnTo>
                    <a:pt x="58403" y="47683"/>
                  </a:lnTo>
                  <a:lnTo>
                    <a:pt x="57609" y="48417"/>
                  </a:lnTo>
                  <a:lnTo>
                    <a:pt x="56815" y="49161"/>
                  </a:lnTo>
                  <a:lnTo>
                    <a:pt x="56031" y="49905"/>
                  </a:lnTo>
                  <a:lnTo>
                    <a:pt x="55247" y="50649"/>
                  </a:lnTo>
                  <a:lnTo>
                    <a:pt x="54472" y="51403"/>
                  </a:lnTo>
                  <a:lnTo>
                    <a:pt x="53698" y="52167"/>
                  </a:lnTo>
                  <a:lnTo>
                    <a:pt x="52924" y="52931"/>
                  </a:lnTo>
                  <a:lnTo>
                    <a:pt x="52160" y="53695"/>
                  </a:lnTo>
                  <a:lnTo>
                    <a:pt x="51406" y="54469"/>
                  </a:lnTo>
                  <a:lnTo>
                    <a:pt x="50652" y="55254"/>
                  </a:lnTo>
                  <a:lnTo>
                    <a:pt x="49898" y="56038"/>
                  </a:lnTo>
                  <a:lnTo>
                    <a:pt x="49154" y="56822"/>
                  </a:lnTo>
                  <a:lnTo>
                    <a:pt x="48410" y="57616"/>
                  </a:lnTo>
                  <a:lnTo>
                    <a:pt x="47676" y="58410"/>
                  </a:lnTo>
                  <a:lnTo>
                    <a:pt x="46942" y="59204"/>
                  </a:lnTo>
                  <a:lnTo>
                    <a:pt x="46218" y="60009"/>
                  </a:lnTo>
                  <a:lnTo>
                    <a:pt x="45494" y="60823"/>
                  </a:lnTo>
                  <a:lnTo>
                    <a:pt x="44780" y="61637"/>
                  </a:lnTo>
                  <a:lnTo>
                    <a:pt x="44067" y="62452"/>
                  </a:lnTo>
                  <a:lnTo>
                    <a:pt x="43353" y="63276"/>
                  </a:lnTo>
                  <a:lnTo>
                    <a:pt x="42649" y="64100"/>
                  </a:lnTo>
                  <a:lnTo>
                    <a:pt x="41955" y="64925"/>
                  </a:lnTo>
                  <a:lnTo>
                    <a:pt x="41261" y="65759"/>
                  </a:lnTo>
                  <a:lnTo>
                    <a:pt x="40578" y="66604"/>
                  </a:lnTo>
                  <a:lnTo>
                    <a:pt x="39894" y="67448"/>
                  </a:lnTo>
                  <a:lnTo>
                    <a:pt x="39210" y="68293"/>
                  </a:lnTo>
                  <a:lnTo>
                    <a:pt x="38537" y="69147"/>
                  </a:lnTo>
                  <a:lnTo>
                    <a:pt x="37873" y="70002"/>
                  </a:lnTo>
                  <a:lnTo>
                    <a:pt x="37210" y="70856"/>
                  </a:lnTo>
                  <a:lnTo>
                    <a:pt x="36556" y="71721"/>
                  </a:lnTo>
                  <a:lnTo>
                    <a:pt x="35903" y="72585"/>
                  </a:lnTo>
                  <a:lnTo>
                    <a:pt x="35249" y="73460"/>
                  </a:lnTo>
                  <a:lnTo>
                    <a:pt x="34606" y="74335"/>
                  </a:lnTo>
                  <a:lnTo>
                    <a:pt x="33972" y="75219"/>
                  </a:lnTo>
                  <a:lnTo>
                    <a:pt x="33339" y="76104"/>
                  </a:lnTo>
                  <a:lnTo>
                    <a:pt x="32716" y="76989"/>
                  </a:lnTo>
                  <a:lnTo>
                    <a:pt x="32092" y="77883"/>
                  </a:lnTo>
                  <a:lnTo>
                    <a:pt x="31469" y="78778"/>
                  </a:lnTo>
                  <a:lnTo>
                    <a:pt x="30866" y="79673"/>
                  </a:lnTo>
                  <a:lnTo>
                    <a:pt x="30252" y="80578"/>
                  </a:lnTo>
                  <a:lnTo>
                    <a:pt x="29649" y="81482"/>
                  </a:lnTo>
                  <a:lnTo>
                    <a:pt x="29056" y="82397"/>
                  </a:lnTo>
                  <a:lnTo>
                    <a:pt x="28463" y="83312"/>
                  </a:lnTo>
                  <a:lnTo>
                    <a:pt x="27880" y="84227"/>
                  </a:lnTo>
                  <a:lnTo>
                    <a:pt x="27307" y="85152"/>
                  </a:lnTo>
                  <a:lnTo>
                    <a:pt x="26734" y="86077"/>
                  </a:lnTo>
                  <a:lnTo>
                    <a:pt x="26160" y="87002"/>
                  </a:lnTo>
                  <a:lnTo>
                    <a:pt x="25597" y="87937"/>
                  </a:lnTo>
                  <a:lnTo>
                    <a:pt x="25045" y="88872"/>
                  </a:lnTo>
                  <a:lnTo>
                    <a:pt x="24492" y="89817"/>
                  </a:lnTo>
                  <a:lnTo>
                    <a:pt x="23939" y="90762"/>
                  </a:lnTo>
                  <a:lnTo>
                    <a:pt x="23396" y="91707"/>
                  </a:lnTo>
                  <a:lnTo>
                    <a:pt x="22863" y="92662"/>
                  </a:lnTo>
                  <a:lnTo>
                    <a:pt x="22330" y="93617"/>
                  </a:lnTo>
                  <a:lnTo>
                    <a:pt x="21807" y="94572"/>
                  </a:lnTo>
                  <a:lnTo>
                    <a:pt x="21294" y="95537"/>
                  </a:lnTo>
                  <a:lnTo>
                    <a:pt x="20782" y="96502"/>
                  </a:lnTo>
                  <a:lnTo>
                    <a:pt x="20269" y="97467"/>
                  </a:lnTo>
                  <a:lnTo>
                    <a:pt x="19766" y="98442"/>
                  </a:lnTo>
                  <a:lnTo>
                    <a:pt x="19274" y="99417"/>
                  </a:lnTo>
                  <a:lnTo>
                    <a:pt x="18781" y="100393"/>
                  </a:lnTo>
                  <a:lnTo>
                    <a:pt x="18298" y="101378"/>
                  </a:lnTo>
                  <a:lnTo>
                    <a:pt x="17816" y="102363"/>
                  </a:lnTo>
                  <a:lnTo>
                    <a:pt x="17343" y="103348"/>
                  </a:lnTo>
                  <a:lnTo>
                    <a:pt x="16881" y="104344"/>
                  </a:lnTo>
                  <a:lnTo>
                    <a:pt x="16418" y="105339"/>
                  </a:lnTo>
                  <a:lnTo>
                    <a:pt x="15966" y="106344"/>
                  </a:lnTo>
                  <a:lnTo>
                    <a:pt x="15513" y="107339"/>
                  </a:lnTo>
                  <a:lnTo>
                    <a:pt x="15071" y="108345"/>
                  </a:lnTo>
                  <a:lnTo>
                    <a:pt x="14629" y="109360"/>
                  </a:lnTo>
                  <a:lnTo>
                    <a:pt x="14196" y="110365"/>
                  </a:lnTo>
                  <a:lnTo>
                    <a:pt x="13774" y="111381"/>
                  </a:lnTo>
                  <a:lnTo>
                    <a:pt x="13352" y="112396"/>
                  </a:lnTo>
                  <a:lnTo>
                    <a:pt x="12940" y="113422"/>
                  </a:lnTo>
                  <a:lnTo>
                    <a:pt x="12537" y="114447"/>
                  </a:lnTo>
                  <a:lnTo>
                    <a:pt x="12135" y="115473"/>
                  </a:lnTo>
                  <a:lnTo>
                    <a:pt x="11733" y="116508"/>
                  </a:lnTo>
                  <a:lnTo>
                    <a:pt x="11351" y="117533"/>
                  </a:lnTo>
                  <a:lnTo>
                    <a:pt x="10969" y="118569"/>
                  </a:lnTo>
                  <a:lnTo>
                    <a:pt x="10587" y="119614"/>
                  </a:lnTo>
                  <a:lnTo>
                    <a:pt x="10215" y="120650"/>
                  </a:lnTo>
                  <a:lnTo>
                    <a:pt x="9853" y="121695"/>
                  </a:lnTo>
                  <a:lnTo>
                    <a:pt x="9491" y="122751"/>
                  </a:lnTo>
                  <a:lnTo>
                    <a:pt x="9139" y="123797"/>
                  </a:lnTo>
                  <a:lnTo>
                    <a:pt x="8797" y="124852"/>
                  </a:lnTo>
                  <a:lnTo>
                    <a:pt x="8456" y="125908"/>
                  </a:lnTo>
                  <a:lnTo>
                    <a:pt x="8124" y="126973"/>
                  </a:lnTo>
                  <a:lnTo>
                    <a:pt x="7802" y="128029"/>
                  </a:lnTo>
                  <a:lnTo>
                    <a:pt x="7480" y="129095"/>
                  </a:lnTo>
                  <a:lnTo>
                    <a:pt x="7159" y="130160"/>
                  </a:lnTo>
                  <a:lnTo>
                    <a:pt x="6857" y="131236"/>
                  </a:lnTo>
                  <a:lnTo>
                    <a:pt x="6555" y="132312"/>
                  </a:lnTo>
                  <a:lnTo>
                    <a:pt x="6264" y="133387"/>
                  </a:lnTo>
                  <a:lnTo>
                    <a:pt x="5972" y="134463"/>
                  </a:lnTo>
                  <a:lnTo>
                    <a:pt x="5691" y="135539"/>
                  </a:lnTo>
                  <a:lnTo>
                    <a:pt x="5409" y="136625"/>
                  </a:lnTo>
                  <a:lnTo>
                    <a:pt x="5148" y="137710"/>
                  </a:lnTo>
                  <a:lnTo>
                    <a:pt x="4886" y="138806"/>
                  </a:lnTo>
                  <a:lnTo>
                    <a:pt x="4625" y="139892"/>
                  </a:lnTo>
                  <a:lnTo>
                    <a:pt x="4384" y="140988"/>
                  </a:lnTo>
                  <a:lnTo>
                    <a:pt x="4132" y="142083"/>
                  </a:lnTo>
                  <a:lnTo>
                    <a:pt x="3901" y="143179"/>
                  </a:lnTo>
                  <a:lnTo>
                    <a:pt x="3670" y="144285"/>
                  </a:lnTo>
                  <a:lnTo>
                    <a:pt x="3449" y="145391"/>
                  </a:lnTo>
                  <a:lnTo>
                    <a:pt x="3238" y="146497"/>
                  </a:lnTo>
                  <a:lnTo>
                    <a:pt x="3026" y="147603"/>
                  </a:lnTo>
                  <a:lnTo>
                    <a:pt x="2825" y="148719"/>
                  </a:lnTo>
                  <a:lnTo>
                    <a:pt x="2624" y="149824"/>
                  </a:lnTo>
                  <a:lnTo>
                    <a:pt x="2443" y="150940"/>
                  </a:lnTo>
                  <a:lnTo>
                    <a:pt x="2262" y="152066"/>
                  </a:lnTo>
                  <a:lnTo>
                    <a:pt x="2081" y="153182"/>
                  </a:lnTo>
                  <a:lnTo>
                    <a:pt x="1910" y="154308"/>
                  </a:lnTo>
                  <a:lnTo>
                    <a:pt x="1750" y="155434"/>
                  </a:lnTo>
                  <a:lnTo>
                    <a:pt x="1599" y="156560"/>
                  </a:lnTo>
                  <a:lnTo>
                    <a:pt x="1448" y="157686"/>
                  </a:lnTo>
                  <a:lnTo>
                    <a:pt x="1307" y="158822"/>
                  </a:lnTo>
                  <a:lnTo>
                    <a:pt x="1176" y="159948"/>
                  </a:lnTo>
                  <a:lnTo>
                    <a:pt x="1056" y="161084"/>
                  </a:lnTo>
                  <a:lnTo>
                    <a:pt x="935" y="162230"/>
                  </a:lnTo>
                  <a:lnTo>
                    <a:pt x="825" y="163366"/>
                  </a:lnTo>
                  <a:lnTo>
                    <a:pt x="714" y="164512"/>
                  </a:lnTo>
                  <a:lnTo>
                    <a:pt x="613" y="165648"/>
                  </a:lnTo>
                  <a:lnTo>
                    <a:pt x="523" y="166794"/>
                  </a:lnTo>
                  <a:lnTo>
                    <a:pt x="443" y="167951"/>
                  </a:lnTo>
                  <a:lnTo>
                    <a:pt x="372" y="169097"/>
                  </a:lnTo>
                  <a:lnTo>
                    <a:pt x="302" y="170253"/>
                  </a:lnTo>
                  <a:lnTo>
                    <a:pt x="231" y="171399"/>
                  </a:lnTo>
                  <a:lnTo>
                    <a:pt x="181" y="172555"/>
                  </a:lnTo>
                  <a:lnTo>
                    <a:pt x="131" y="173721"/>
                  </a:lnTo>
                  <a:lnTo>
                    <a:pt x="91" y="174877"/>
                  </a:lnTo>
                  <a:lnTo>
                    <a:pt x="61" y="176033"/>
                  </a:lnTo>
                  <a:lnTo>
                    <a:pt x="30" y="177199"/>
                  </a:lnTo>
                  <a:lnTo>
                    <a:pt x="20" y="178366"/>
                  </a:lnTo>
                  <a:lnTo>
                    <a:pt x="0" y="179532"/>
                  </a:lnTo>
                  <a:lnTo>
                    <a:pt x="0" y="180698"/>
                  </a:lnTo>
                  <a:lnTo>
                    <a:pt x="0" y="181784"/>
                  </a:lnTo>
                  <a:lnTo>
                    <a:pt x="10" y="182859"/>
                  </a:lnTo>
                  <a:lnTo>
                    <a:pt x="30" y="183935"/>
                  </a:lnTo>
                  <a:lnTo>
                    <a:pt x="50" y="185001"/>
                  </a:lnTo>
                  <a:lnTo>
                    <a:pt x="81" y="186077"/>
                  </a:lnTo>
                  <a:lnTo>
                    <a:pt x="111" y="187152"/>
                  </a:lnTo>
                  <a:lnTo>
                    <a:pt x="151" y="188218"/>
                  </a:lnTo>
                  <a:lnTo>
                    <a:pt x="201" y="189284"/>
                  </a:lnTo>
                  <a:lnTo>
                    <a:pt x="252" y="190349"/>
                  </a:lnTo>
                  <a:lnTo>
                    <a:pt x="312" y="191415"/>
                  </a:lnTo>
                  <a:lnTo>
                    <a:pt x="382" y="192480"/>
                  </a:lnTo>
                  <a:lnTo>
                    <a:pt x="453" y="193536"/>
                  </a:lnTo>
                  <a:lnTo>
                    <a:pt x="523" y="194602"/>
                  </a:lnTo>
                  <a:lnTo>
                    <a:pt x="613" y="195657"/>
                  </a:lnTo>
                  <a:lnTo>
                    <a:pt x="704" y="196713"/>
                  </a:lnTo>
                  <a:lnTo>
                    <a:pt x="794" y="197768"/>
                  </a:lnTo>
                  <a:lnTo>
                    <a:pt x="895" y="198814"/>
                  </a:lnTo>
                  <a:lnTo>
                    <a:pt x="1006" y="199870"/>
                  </a:lnTo>
                  <a:lnTo>
                    <a:pt x="1116" y="200915"/>
                  </a:lnTo>
                  <a:lnTo>
                    <a:pt x="1237" y="201961"/>
                  </a:lnTo>
                  <a:lnTo>
                    <a:pt x="1368" y="203006"/>
                  </a:lnTo>
                  <a:lnTo>
                    <a:pt x="1498" y="204052"/>
                  </a:lnTo>
                  <a:lnTo>
                    <a:pt x="1629" y="205097"/>
                  </a:lnTo>
                  <a:lnTo>
                    <a:pt x="1780" y="206133"/>
                  </a:lnTo>
                  <a:lnTo>
                    <a:pt x="1931" y="207168"/>
                  </a:lnTo>
                  <a:lnTo>
                    <a:pt x="2081" y="208204"/>
                  </a:lnTo>
                  <a:lnTo>
                    <a:pt x="2242" y="209239"/>
                  </a:lnTo>
                  <a:lnTo>
                    <a:pt x="2413" y="210275"/>
                  </a:lnTo>
                  <a:lnTo>
                    <a:pt x="2584" y="211300"/>
                  </a:lnTo>
                  <a:lnTo>
                    <a:pt x="2755" y="212336"/>
                  </a:lnTo>
                  <a:lnTo>
                    <a:pt x="2946" y="213361"/>
                  </a:lnTo>
                  <a:lnTo>
                    <a:pt x="3137" y="214386"/>
                  </a:lnTo>
                  <a:lnTo>
                    <a:pt x="3529" y="216427"/>
                  </a:lnTo>
                  <a:lnTo>
                    <a:pt x="3951" y="218458"/>
                  </a:lnTo>
                  <a:lnTo>
                    <a:pt x="4394" y="220489"/>
                  </a:lnTo>
                  <a:lnTo>
                    <a:pt x="4856" y="222499"/>
                  </a:lnTo>
                  <a:lnTo>
                    <a:pt x="5349" y="224510"/>
                  </a:lnTo>
                  <a:lnTo>
                    <a:pt x="5862" y="226511"/>
                  </a:lnTo>
                  <a:lnTo>
                    <a:pt x="6394" y="228501"/>
                  </a:lnTo>
                  <a:lnTo>
                    <a:pt x="6947" y="230482"/>
                  </a:lnTo>
                  <a:lnTo>
                    <a:pt x="7521" y="232452"/>
                  </a:lnTo>
                  <a:lnTo>
                    <a:pt x="8114" y="234413"/>
                  </a:lnTo>
                  <a:lnTo>
                    <a:pt x="8737" y="236373"/>
                  </a:lnTo>
                  <a:lnTo>
                    <a:pt x="9380" y="238313"/>
                  </a:lnTo>
                  <a:lnTo>
                    <a:pt x="10044" y="240243"/>
                  </a:lnTo>
                  <a:lnTo>
                    <a:pt x="10728" y="242174"/>
                  </a:lnTo>
                  <a:lnTo>
                    <a:pt x="11431" y="244084"/>
                  </a:lnTo>
                  <a:lnTo>
                    <a:pt x="12155" y="245984"/>
                  </a:lnTo>
                  <a:lnTo>
                    <a:pt x="12899" y="247884"/>
                  </a:lnTo>
                  <a:lnTo>
                    <a:pt x="13663" y="249764"/>
                  </a:lnTo>
                  <a:lnTo>
                    <a:pt x="14458" y="251634"/>
                  </a:lnTo>
                  <a:lnTo>
                    <a:pt x="15262" y="253494"/>
                  </a:lnTo>
                  <a:lnTo>
                    <a:pt x="16086" y="255353"/>
                  </a:lnTo>
                  <a:lnTo>
                    <a:pt x="16941" y="257193"/>
                  </a:lnTo>
                  <a:lnTo>
                    <a:pt x="17806" y="259013"/>
                  </a:lnTo>
                  <a:lnTo>
                    <a:pt x="18690" y="260833"/>
                  </a:lnTo>
                  <a:lnTo>
                    <a:pt x="19605" y="262642"/>
                  </a:lnTo>
                  <a:lnTo>
                    <a:pt x="20530" y="264432"/>
                  </a:lnTo>
                  <a:lnTo>
                    <a:pt x="21475" y="266211"/>
                  </a:lnTo>
                  <a:lnTo>
                    <a:pt x="22441" y="267990"/>
                  </a:lnTo>
                  <a:lnTo>
                    <a:pt x="23426" y="269740"/>
                  </a:lnTo>
                  <a:lnTo>
                    <a:pt x="24431" y="271489"/>
                  </a:lnTo>
                  <a:lnTo>
                    <a:pt x="25457" y="273228"/>
                  </a:lnTo>
                  <a:lnTo>
                    <a:pt x="26492" y="274947"/>
                  </a:lnTo>
                  <a:lnTo>
                    <a:pt x="27558" y="276656"/>
                  </a:lnTo>
                  <a:lnTo>
                    <a:pt x="28634" y="278345"/>
                  </a:lnTo>
                  <a:lnTo>
                    <a:pt x="29730" y="280034"/>
                  </a:lnTo>
                  <a:lnTo>
                    <a:pt x="30846" y="281703"/>
                  </a:lnTo>
                  <a:lnTo>
                    <a:pt x="31972" y="283362"/>
                  </a:lnTo>
                  <a:lnTo>
                    <a:pt x="33128" y="285001"/>
                  </a:lnTo>
                  <a:lnTo>
                    <a:pt x="34294" y="286629"/>
                  </a:lnTo>
                  <a:lnTo>
                    <a:pt x="35480" y="288248"/>
                  </a:lnTo>
                  <a:lnTo>
                    <a:pt x="36687" y="289856"/>
                  </a:lnTo>
                  <a:lnTo>
                    <a:pt x="37903" y="291445"/>
                  </a:lnTo>
                  <a:lnTo>
                    <a:pt x="39140" y="293013"/>
                  </a:lnTo>
                  <a:lnTo>
                    <a:pt x="40397" y="294581"/>
                  </a:lnTo>
                  <a:lnTo>
                    <a:pt x="41664" y="296129"/>
                  </a:lnTo>
                  <a:lnTo>
                    <a:pt x="42951" y="297658"/>
                  </a:lnTo>
                  <a:lnTo>
                    <a:pt x="44258" y="299176"/>
                  </a:lnTo>
                  <a:lnTo>
                    <a:pt x="45585" y="300674"/>
                  </a:lnTo>
                  <a:lnTo>
                    <a:pt x="46359" y="301548"/>
                  </a:lnTo>
                  <a:lnTo>
                    <a:pt x="47143" y="302413"/>
                  </a:lnTo>
                  <a:lnTo>
                    <a:pt x="47937" y="303277"/>
                  </a:lnTo>
                  <a:lnTo>
                    <a:pt x="48732" y="304132"/>
                  </a:lnTo>
                  <a:lnTo>
                    <a:pt x="49526" y="304976"/>
                  </a:lnTo>
                  <a:lnTo>
                    <a:pt x="50330" y="305821"/>
                  </a:lnTo>
                  <a:lnTo>
                    <a:pt x="51145" y="306665"/>
                  </a:lnTo>
                  <a:lnTo>
                    <a:pt x="51959" y="307500"/>
                  </a:lnTo>
                  <a:lnTo>
                    <a:pt x="52783" y="308324"/>
                  </a:lnTo>
                  <a:lnTo>
                    <a:pt x="53608" y="309148"/>
                  </a:lnTo>
                  <a:lnTo>
                    <a:pt x="54442" y="309973"/>
                  </a:lnTo>
                  <a:lnTo>
                    <a:pt x="55287" y="310777"/>
                  </a:lnTo>
                  <a:lnTo>
                    <a:pt x="56121" y="311591"/>
                  </a:lnTo>
                  <a:lnTo>
                    <a:pt x="56976" y="312396"/>
                  </a:lnTo>
                  <a:lnTo>
                    <a:pt x="57830" y="313190"/>
                  </a:lnTo>
                  <a:lnTo>
                    <a:pt x="58685" y="313974"/>
                  </a:lnTo>
                  <a:lnTo>
                    <a:pt x="59550" y="314768"/>
                  </a:lnTo>
                  <a:lnTo>
                    <a:pt x="60414" y="315542"/>
                  </a:lnTo>
                  <a:lnTo>
                    <a:pt x="61289" y="316316"/>
                  </a:lnTo>
                  <a:lnTo>
                    <a:pt x="62174" y="317091"/>
                  </a:lnTo>
                  <a:lnTo>
                    <a:pt x="63058" y="317855"/>
                  </a:lnTo>
                  <a:lnTo>
                    <a:pt x="63943" y="318609"/>
                  </a:lnTo>
                  <a:lnTo>
                    <a:pt x="64838" y="319363"/>
                  </a:lnTo>
                  <a:lnTo>
                    <a:pt x="65733" y="320106"/>
                  </a:lnTo>
                  <a:lnTo>
                    <a:pt x="66638" y="320850"/>
                  </a:lnTo>
                  <a:lnTo>
                    <a:pt x="67542" y="321584"/>
                  </a:lnTo>
                  <a:lnTo>
                    <a:pt x="68457" y="322318"/>
                  </a:lnTo>
                  <a:lnTo>
                    <a:pt x="69382" y="323042"/>
                  </a:lnTo>
                  <a:lnTo>
                    <a:pt x="70297" y="323756"/>
                  </a:lnTo>
                  <a:lnTo>
                    <a:pt x="71232" y="324470"/>
                  </a:lnTo>
                  <a:lnTo>
                    <a:pt x="72157" y="325173"/>
                  </a:lnTo>
                  <a:lnTo>
                    <a:pt x="73102" y="325877"/>
                  </a:lnTo>
                  <a:lnTo>
                    <a:pt x="74037" y="326571"/>
                  </a:lnTo>
                  <a:lnTo>
                    <a:pt x="74982" y="327254"/>
                  </a:lnTo>
                  <a:lnTo>
                    <a:pt x="75937" y="327938"/>
                  </a:lnTo>
                  <a:lnTo>
                    <a:pt x="76893" y="328612"/>
                  </a:lnTo>
                  <a:lnTo>
                    <a:pt x="77848" y="329285"/>
                  </a:lnTo>
                  <a:lnTo>
                    <a:pt x="78813" y="329949"/>
                  </a:lnTo>
                  <a:lnTo>
                    <a:pt x="79788" y="330612"/>
                  </a:lnTo>
                  <a:lnTo>
                    <a:pt x="80763" y="331266"/>
                  </a:lnTo>
                  <a:lnTo>
                    <a:pt x="81739" y="331909"/>
                  </a:lnTo>
                  <a:lnTo>
                    <a:pt x="82724" y="332542"/>
                  </a:lnTo>
                  <a:lnTo>
                    <a:pt x="83709" y="333176"/>
                  </a:lnTo>
                  <a:lnTo>
                    <a:pt x="84694" y="333809"/>
                  </a:lnTo>
                  <a:lnTo>
                    <a:pt x="85690" y="334432"/>
                  </a:lnTo>
                  <a:lnTo>
                    <a:pt x="86695" y="335046"/>
                  </a:lnTo>
                  <a:lnTo>
                    <a:pt x="87701" y="335649"/>
                  </a:lnTo>
                  <a:lnTo>
                    <a:pt x="88706" y="336252"/>
                  </a:lnTo>
                  <a:lnTo>
                    <a:pt x="89721" y="336845"/>
                  </a:lnTo>
                  <a:lnTo>
                    <a:pt x="90737" y="337438"/>
                  </a:lnTo>
                  <a:lnTo>
                    <a:pt x="91752" y="338021"/>
                  </a:lnTo>
                  <a:lnTo>
                    <a:pt x="92778" y="338594"/>
                  </a:lnTo>
                  <a:lnTo>
                    <a:pt x="93813" y="339167"/>
                  </a:lnTo>
                  <a:lnTo>
                    <a:pt x="94839" y="339730"/>
                  </a:lnTo>
                  <a:lnTo>
                    <a:pt x="95884" y="340283"/>
                  </a:lnTo>
                  <a:lnTo>
                    <a:pt x="96920" y="340836"/>
                  </a:lnTo>
                  <a:lnTo>
                    <a:pt x="97966" y="341379"/>
                  </a:lnTo>
                  <a:lnTo>
                    <a:pt x="99021" y="341922"/>
                  </a:lnTo>
                  <a:lnTo>
                    <a:pt x="100067" y="342445"/>
                  </a:lnTo>
                  <a:lnTo>
                    <a:pt x="101123" y="342968"/>
                  </a:lnTo>
                  <a:lnTo>
                    <a:pt x="102188" y="343490"/>
                  </a:lnTo>
                  <a:lnTo>
                    <a:pt x="103254" y="344003"/>
                  </a:lnTo>
                  <a:lnTo>
                    <a:pt x="104320" y="344506"/>
                  </a:lnTo>
                  <a:lnTo>
                    <a:pt x="105395" y="344998"/>
                  </a:lnTo>
                  <a:lnTo>
                    <a:pt x="106471" y="345491"/>
                  </a:lnTo>
                  <a:lnTo>
                    <a:pt x="107547" y="345974"/>
                  </a:lnTo>
                  <a:lnTo>
                    <a:pt x="108633" y="346446"/>
                  </a:lnTo>
                  <a:lnTo>
                    <a:pt x="109719" y="346919"/>
                  </a:lnTo>
                  <a:lnTo>
                    <a:pt x="110815" y="347381"/>
                  </a:lnTo>
                  <a:lnTo>
                    <a:pt x="111910" y="347833"/>
                  </a:lnTo>
                  <a:lnTo>
                    <a:pt x="113006" y="348286"/>
                  </a:lnTo>
                  <a:lnTo>
                    <a:pt x="114112" y="348728"/>
                  </a:lnTo>
                  <a:lnTo>
                    <a:pt x="115218" y="349160"/>
                  </a:lnTo>
                  <a:lnTo>
                    <a:pt x="116324" y="349583"/>
                  </a:lnTo>
                  <a:lnTo>
                    <a:pt x="117440" y="350005"/>
                  </a:lnTo>
                  <a:lnTo>
                    <a:pt x="118556" y="350417"/>
                  </a:lnTo>
                  <a:lnTo>
                    <a:pt x="119672" y="350819"/>
                  </a:lnTo>
                  <a:lnTo>
                    <a:pt x="120798" y="351221"/>
                  </a:lnTo>
                  <a:lnTo>
                    <a:pt x="121924" y="351613"/>
                  </a:lnTo>
                  <a:lnTo>
                    <a:pt x="123050" y="351995"/>
                  </a:lnTo>
                  <a:lnTo>
                    <a:pt x="124186" y="352377"/>
                  </a:lnTo>
                  <a:lnTo>
                    <a:pt x="125322" y="352749"/>
                  </a:lnTo>
                  <a:lnTo>
                    <a:pt x="126458" y="353111"/>
                  </a:lnTo>
                  <a:lnTo>
                    <a:pt x="127605" y="353463"/>
                  </a:lnTo>
                  <a:lnTo>
                    <a:pt x="128751" y="353805"/>
                  </a:lnTo>
                  <a:lnTo>
                    <a:pt x="129897" y="354147"/>
                  </a:lnTo>
                  <a:lnTo>
                    <a:pt x="131053" y="354479"/>
                  </a:lnTo>
                  <a:lnTo>
                    <a:pt x="132209" y="354810"/>
                  </a:lnTo>
                  <a:lnTo>
                    <a:pt x="133366" y="355122"/>
                  </a:lnTo>
                  <a:lnTo>
                    <a:pt x="134532" y="355434"/>
                  </a:lnTo>
                  <a:lnTo>
                    <a:pt x="135698" y="355735"/>
                  </a:lnTo>
                  <a:lnTo>
                    <a:pt x="136864" y="356037"/>
                  </a:lnTo>
                  <a:lnTo>
                    <a:pt x="138031" y="356318"/>
                  </a:lnTo>
                  <a:lnTo>
                    <a:pt x="139207" y="356600"/>
                  </a:lnTo>
                  <a:lnTo>
                    <a:pt x="140383" y="356871"/>
                  </a:lnTo>
                  <a:lnTo>
                    <a:pt x="141570" y="357143"/>
                  </a:lnTo>
                  <a:lnTo>
                    <a:pt x="142746" y="357394"/>
                  </a:lnTo>
                  <a:lnTo>
                    <a:pt x="143932" y="357645"/>
                  </a:lnTo>
                  <a:lnTo>
                    <a:pt x="145119" y="357887"/>
                  </a:lnTo>
                  <a:lnTo>
                    <a:pt x="146315" y="358118"/>
                  </a:lnTo>
                  <a:lnTo>
                    <a:pt x="147511" y="358349"/>
                  </a:lnTo>
                  <a:lnTo>
                    <a:pt x="148708" y="358560"/>
                  </a:lnTo>
                  <a:lnTo>
                    <a:pt x="149904" y="358771"/>
                  </a:lnTo>
                  <a:lnTo>
                    <a:pt x="151111" y="358972"/>
                  </a:lnTo>
                  <a:lnTo>
                    <a:pt x="152307" y="359173"/>
                  </a:lnTo>
                  <a:lnTo>
                    <a:pt x="153524" y="359354"/>
                  </a:lnTo>
                  <a:lnTo>
                    <a:pt x="154730" y="359535"/>
                  </a:lnTo>
                  <a:lnTo>
                    <a:pt x="155947" y="359706"/>
                  </a:lnTo>
                  <a:lnTo>
                    <a:pt x="157153" y="359867"/>
                  </a:lnTo>
                  <a:lnTo>
                    <a:pt x="158380" y="360018"/>
                  </a:lnTo>
                  <a:lnTo>
                    <a:pt x="159596" y="360169"/>
                  </a:lnTo>
                  <a:lnTo>
                    <a:pt x="160823" y="360309"/>
                  </a:lnTo>
                  <a:lnTo>
                    <a:pt x="162039" y="360440"/>
                  </a:lnTo>
                  <a:lnTo>
                    <a:pt x="163276" y="360561"/>
                  </a:lnTo>
                  <a:lnTo>
                    <a:pt x="164503" y="360671"/>
                  </a:lnTo>
                  <a:lnTo>
                    <a:pt x="165739" y="360782"/>
                  </a:lnTo>
                  <a:lnTo>
                    <a:pt x="166966" y="360872"/>
                  </a:lnTo>
                  <a:lnTo>
                    <a:pt x="168202" y="360963"/>
                  </a:lnTo>
                  <a:lnTo>
                    <a:pt x="169449" y="361043"/>
                  </a:lnTo>
                  <a:lnTo>
                    <a:pt x="170686" y="361114"/>
                  </a:lnTo>
                  <a:lnTo>
                    <a:pt x="171932" y="361174"/>
                  </a:lnTo>
                  <a:lnTo>
                    <a:pt x="173179" y="361234"/>
                  </a:lnTo>
                  <a:lnTo>
                    <a:pt x="174426" y="361285"/>
                  </a:lnTo>
                  <a:lnTo>
                    <a:pt x="175672" y="361315"/>
                  </a:lnTo>
                  <a:lnTo>
                    <a:pt x="176929" y="361345"/>
                  </a:lnTo>
                  <a:lnTo>
                    <a:pt x="178186" y="361375"/>
                  </a:lnTo>
                  <a:lnTo>
                    <a:pt x="179443" y="361385"/>
                  </a:lnTo>
                  <a:lnTo>
                    <a:pt x="181866" y="361385"/>
                  </a:lnTo>
                  <a:lnTo>
                    <a:pt x="183032" y="361375"/>
                  </a:lnTo>
                  <a:lnTo>
                    <a:pt x="184198" y="361355"/>
                  </a:lnTo>
                  <a:lnTo>
                    <a:pt x="185364" y="361325"/>
                  </a:lnTo>
                  <a:lnTo>
                    <a:pt x="186521" y="361295"/>
                  </a:lnTo>
                  <a:lnTo>
                    <a:pt x="187687" y="361254"/>
                  </a:lnTo>
                  <a:lnTo>
                    <a:pt x="188843" y="361204"/>
                  </a:lnTo>
                  <a:lnTo>
                    <a:pt x="189999" y="361154"/>
                  </a:lnTo>
                  <a:lnTo>
                    <a:pt x="191155" y="361094"/>
                  </a:lnTo>
                  <a:lnTo>
                    <a:pt x="192302" y="361023"/>
                  </a:lnTo>
                  <a:lnTo>
                    <a:pt x="193458" y="360943"/>
                  </a:lnTo>
                  <a:lnTo>
                    <a:pt x="194604" y="360862"/>
                  </a:lnTo>
                  <a:lnTo>
                    <a:pt x="195750" y="360772"/>
                  </a:lnTo>
                  <a:lnTo>
                    <a:pt x="196896" y="360671"/>
                  </a:lnTo>
                  <a:lnTo>
                    <a:pt x="198032" y="360571"/>
                  </a:lnTo>
                  <a:lnTo>
                    <a:pt x="199179" y="360450"/>
                  </a:lnTo>
                  <a:lnTo>
                    <a:pt x="200315" y="360340"/>
                  </a:lnTo>
                  <a:lnTo>
                    <a:pt x="201451" y="360209"/>
                  </a:lnTo>
                  <a:lnTo>
                    <a:pt x="202587" y="360078"/>
                  </a:lnTo>
                  <a:lnTo>
                    <a:pt x="203713" y="359937"/>
                  </a:lnTo>
                  <a:lnTo>
                    <a:pt x="204849" y="359787"/>
                  </a:lnTo>
                  <a:lnTo>
                    <a:pt x="205975" y="359636"/>
                  </a:lnTo>
                  <a:lnTo>
                    <a:pt x="207101" y="359475"/>
                  </a:lnTo>
                  <a:lnTo>
                    <a:pt x="208217" y="359304"/>
                  </a:lnTo>
                  <a:lnTo>
                    <a:pt x="209343" y="359133"/>
                  </a:lnTo>
                  <a:lnTo>
                    <a:pt x="210459" y="358952"/>
                  </a:lnTo>
                  <a:lnTo>
                    <a:pt x="211575" y="358761"/>
                  </a:lnTo>
                  <a:lnTo>
                    <a:pt x="212691" y="358570"/>
                  </a:lnTo>
                  <a:lnTo>
                    <a:pt x="213797" y="358359"/>
                  </a:lnTo>
                  <a:lnTo>
                    <a:pt x="214903" y="358158"/>
                  </a:lnTo>
                  <a:lnTo>
                    <a:pt x="216009" y="357937"/>
                  </a:lnTo>
                  <a:lnTo>
                    <a:pt x="217115" y="357716"/>
                  </a:lnTo>
                  <a:lnTo>
                    <a:pt x="218221" y="357484"/>
                  </a:lnTo>
                  <a:lnTo>
                    <a:pt x="219317" y="357253"/>
                  </a:lnTo>
                  <a:lnTo>
                    <a:pt x="220412" y="357012"/>
                  </a:lnTo>
                  <a:lnTo>
                    <a:pt x="221508" y="356761"/>
                  </a:lnTo>
                  <a:lnTo>
                    <a:pt x="222604" y="356509"/>
                  </a:lnTo>
                  <a:lnTo>
                    <a:pt x="223690" y="356248"/>
                  </a:lnTo>
                  <a:lnTo>
                    <a:pt x="224776" y="355977"/>
                  </a:lnTo>
                  <a:lnTo>
                    <a:pt x="225862" y="355695"/>
                  </a:lnTo>
                  <a:lnTo>
                    <a:pt x="226937" y="355414"/>
                  </a:lnTo>
                  <a:lnTo>
                    <a:pt x="228023" y="355132"/>
                  </a:lnTo>
                  <a:lnTo>
                    <a:pt x="229099" y="354830"/>
                  </a:lnTo>
                  <a:lnTo>
                    <a:pt x="230165" y="354529"/>
                  </a:lnTo>
                  <a:lnTo>
                    <a:pt x="231240" y="354227"/>
                  </a:lnTo>
                  <a:lnTo>
                    <a:pt x="232306" y="353916"/>
                  </a:lnTo>
                  <a:lnTo>
                    <a:pt x="233372" y="353594"/>
                  </a:lnTo>
                  <a:lnTo>
                    <a:pt x="234438" y="353262"/>
                  </a:lnTo>
                  <a:lnTo>
                    <a:pt x="235493" y="352930"/>
                  </a:lnTo>
                  <a:lnTo>
                    <a:pt x="236549" y="352589"/>
                  </a:lnTo>
                  <a:lnTo>
                    <a:pt x="237605" y="352247"/>
                  </a:lnTo>
                  <a:lnTo>
                    <a:pt x="238660" y="351895"/>
                  </a:lnTo>
                  <a:lnTo>
                    <a:pt x="239706" y="351533"/>
                  </a:lnTo>
                  <a:lnTo>
                    <a:pt x="240752" y="351171"/>
                  </a:lnTo>
                  <a:lnTo>
                    <a:pt x="241787" y="350799"/>
                  </a:lnTo>
                  <a:lnTo>
                    <a:pt x="242833" y="350427"/>
                  </a:lnTo>
                  <a:lnTo>
                    <a:pt x="243868" y="350045"/>
                  </a:lnTo>
                  <a:lnTo>
                    <a:pt x="244904" y="349653"/>
                  </a:lnTo>
                  <a:lnTo>
                    <a:pt x="245929" y="349261"/>
                  </a:lnTo>
                  <a:lnTo>
                    <a:pt x="246955" y="348859"/>
                  </a:lnTo>
                  <a:lnTo>
                    <a:pt x="247980" y="348447"/>
                  </a:lnTo>
                  <a:lnTo>
                    <a:pt x="249006" y="348034"/>
                  </a:lnTo>
                  <a:lnTo>
                    <a:pt x="250021" y="347612"/>
                  </a:lnTo>
                  <a:lnTo>
                    <a:pt x="251037" y="347190"/>
                  </a:lnTo>
                  <a:lnTo>
                    <a:pt x="252052" y="346758"/>
                  </a:lnTo>
                  <a:lnTo>
                    <a:pt x="253058" y="346315"/>
                  </a:lnTo>
                  <a:lnTo>
                    <a:pt x="254063" y="345873"/>
                  </a:lnTo>
                  <a:lnTo>
                    <a:pt x="255068" y="345431"/>
                  </a:lnTo>
                  <a:lnTo>
                    <a:pt x="256064" y="344968"/>
                  </a:lnTo>
                  <a:lnTo>
                    <a:pt x="257059" y="344506"/>
                  </a:lnTo>
                  <a:lnTo>
                    <a:pt x="258054" y="344043"/>
                  </a:lnTo>
                  <a:lnTo>
                    <a:pt x="259040" y="343571"/>
                  </a:lnTo>
                  <a:lnTo>
                    <a:pt x="260025" y="343088"/>
                  </a:lnTo>
                  <a:lnTo>
                    <a:pt x="261010" y="342606"/>
                  </a:lnTo>
                  <a:lnTo>
                    <a:pt x="261985" y="342113"/>
                  </a:lnTo>
                  <a:lnTo>
                    <a:pt x="262961" y="341620"/>
                  </a:lnTo>
                  <a:lnTo>
                    <a:pt x="263936" y="341118"/>
                  </a:lnTo>
                  <a:lnTo>
                    <a:pt x="264901" y="340615"/>
                  </a:lnTo>
                  <a:lnTo>
                    <a:pt x="265876" y="340102"/>
                  </a:lnTo>
                  <a:lnTo>
                    <a:pt x="266831" y="339580"/>
                  </a:lnTo>
                  <a:lnTo>
                    <a:pt x="267797" y="339057"/>
                  </a:lnTo>
                  <a:lnTo>
                    <a:pt x="268742" y="338524"/>
                  </a:lnTo>
                  <a:lnTo>
                    <a:pt x="269697" y="337991"/>
                  </a:lnTo>
                  <a:lnTo>
                    <a:pt x="270642" y="337448"/>
                  </a:lnTo>
                  <a:lnTo>
                    <a:pt x="271587" y="336905"/>
                  </a:lnTo>
                  <a:lnTo>
                    <a:pt x="272532" y="336353"/>
                  </a:lnTo>
                  <a:lnTo>
                    <a:pt x="273467" y="335790"/>
                  </a:lnTo>
                  <a:lnTo>
                    <a:pt x="274402" y="335227"/>
                  </a:lnTo>
                  <a:lnTo>
                    <a:pt x="275327" y="334664"/>
                  </a:lnTo>
                  <a:lnTo>
                    <a:pt x="276252" y="334091"/>
                  </a:lnTo>
                  <a:lnTo>
                    <a:pt x="277177" y="333507"/>
                  </a:lnTo>
                  <a:lnTo>
                    <a:pt x="278092" y="332924"/>
                  </a:lnTo>
                  <a:lnTo>
                    <a:pt x="279007" y="332331"/>
                  </a:lnTo>
                  <a:lnTo>
                    <a:pt x="279922" y="331738"/>
                  </a:lnTo>
                  <a:lnTo>
                    <a:pt x="280826" y="331135"/>
                  </a:lnTo>
                  <a:lnTo>
                    <a:pt x="281731" y="330532"/>
                  </a:lnTo>
                  <a:lnTo>
                    <a:pt x="282636" y="329918"/>
                  </a:lnTo>
                  <a:lnTo>
                    <a:pt x="283531" y="329305"/>
                  </a:lnTo>
                  <a:lnTo>
                    <a:pt x="284416" y="328682"/>
                  </a:lnTo>
                  <a:lnTo>
                    <a:pt x="285311" y="328049"/>
                  </a:lnTo>
                  <a:lnTo>
                    <a:pt x="286185" y="327415"/>
                  </a:lnTo>
                  <a:lnTo>
                    <a:pt x="287070" y="326782"/>
                  </a:lnTo>
                  <a:lnTo>
                    <a:pt x="287945" y="326138"/>
                  </a:lnTo>
                  <a:lnTo>
                    <a:pt x="288819" y="325495"/>
                  </a:lnTo>
                  <a:lnTo>
                    <a:pt x="289684" y="324842"/>
                  </a:lnTo>
                  <a:lnTo>
                    <a:pt x="290549" y="324178"/>
                  </a:lnTo>
                  <a:lnTo>
                    <a:pt x="291403" y="323515"/>
                  </a:lnTo>
                  <a:lnTo>
                    <a:pt x="292268" y="322851"/>
                  </a:lnTo>
                  <a:lnTo>
                    <a:pt x="293112" y="322177"/>
                  </a:lnTo>
                  <a:lnTo>
                    <a:pt x="293957" y="321494"/>
                  </a:lnTo>
                  <a:lnTo>
                    <a:pt x="294801" y="320810"/>
                  </a:lnTo>
                  <a:lnTo>
                    <a:pt x="295646" y="320127"/>
                  </a:lnTo>
                  <a:lnTo>
                    <a:pt x="296480" y="319433"/>
                  </a:lnTo>
                  <a:lnTo>
                    <a:pt x="297305" y="318739"/>
                  </a:lnTo>
                  <a:lnTo>
                    <a:pt x="298129" y="318036"/>
                  </a:lnTo>
                  <a:lnTo>
                    <a:pt x="298954" y="317322"/>
                  </a:lnTo>
                  <a:lnTo>
                    <a:pt x="299778" y="316618"/>
                  </a:lnTo>
                  <a:lnTo>
                    <a:pt x="300582" y="315894"/>
                  </a:lnTo>
                  <a:lnTo>
                    <a:pt x="301397" y="315170"/>
                  </a:lnTo>
                  <a:lnTo>
                    <a:pt x="302201" y="314447"/>
                  </a:lnTo>
                  <a:lnTo>
                    <a:pt x="302995" y="313713"/>
                  </a:lnTo>
                  <a:lnTo>
                    <a:pt x="303800" y="312979"/>
                  </a:lnTo>
                  <a:lnTo>
                    <a:pt x="304584" y="312235"/>
                  </a:lnTo>
                  <a:lnTo>
                    <a:pt x="305378" y="311491"/>
                  </a:lnTo>
                  <a:lnTo>
                    <a:pt x="306152" y="310747"/>
                  </a:lnTo>
                  <a:lnTo>
                    <a:pt x="306937" y="309983"/>
                  </a:lnTo>
                  <a:lnTo>
                    <a:pt x="307711" y="309229"/>
                  </a:lnTo>
                  <a:lnTo>
                    <a:pt x="308475" y="308465"/>
                  </a:lnTo>
                  <a:lnTo>
                    <a:pt x="309239" y="307691"/>
                  </a:lnTo>
                  <a:lnTo>
                    <a:pt x="310003" y="306927"/>
                  </a:lnTo>
                  <a:lnTo>
                    <a:pt x="310757" y="306143"/>
                  </a:lnTo>
                  <a:lnTo>
                    <a:pt x="311501" y="305358"/>
                  </a:lnTo>
                  <a:lnTo>
                    <a:pt x="312255" y="304574"/>
                  </a:lnTo>
                  <a:lnTo>
                    <a:pt x="312989" y="303780"/>
                  </a:lnTo>
                  <a:lnTo>
                    <a:pt x="313723" y="302986"/>
                  </a:lnTo>
                  <a:lnTo>
                    <a:pt x="314457" y="302192"/>
                  </a:lnTo>
                  <a:lnTo>
                    <a:pt x="315181" y="301387"/>
                  </a:lnTo>
                  <a:lnTo>
                    <a:pt x="315905" y="300573"/>
                  </a:lnTo>
                  <a:lnTo>
                    <a:pt x="316629" y="299759"/>
                  </a:lnTo>
                  <a:lnTo>
                    <a:pt x="317332" y="298944"/>
                  </a:lnTo>
                  <a:lnTo>
                    <a:pt x="318046" y="298120"/>
                  </a:lnTo>
                  <a:lnTo>
                    <a:pt x="318750" y="297296"/>
                  </a:lnTo>
                  <a:lnTo>
                    <a:pt x="319444" y="296471"/>
                  </a:lnTo>
                  <a:lnTo>
                    <a:pt x="320137" y="295637"/>
                  </a:lnTo>
                  <a:lnTo>
                    <a:pt x="320831" y="294792"/>
                  </a:lnTo>
                  <a:lnTo>
                    <a:pt x="321505" y="293948"/>
                  </a:lnTo>
                  <a:lnTo>
                    <a:pt x="322188" y="293103"/>
                  </a:lnTo>
                  <a:lnTo>
                    <a:pt x="322862" y="292249"/>
                  </a:lnTo>
                  <a:lnTo>
                    <a:pt x="323525" y="291394"/>
                  </a:lnTo>
                  <a:lnTo>
                    <a:pt x="324189" y="290540"/>
                  </a:lnTo>
                  <a:lnTo>
                    <a:pt x="324853" y="289675"/>
                  </a:lnTo>
                  <a:lnTo>
                    <a:pt x="325506" y="288811"/>
                  </a:lnTo>
                  <a:lnTo>
                    <a:pt x="326150" y="287936"/>
                  </a:lnTo>
                  <a:lnTo>
                    <a:pt x="326793" y="287061"/>
                  </a:lnTo>
                  <a:lnTo>
                    <a:pt x="327426" y="286177"/>
                  </a:lnTo>
                  <a:lnTo>
                    <a:pt x="328060" y="285292"/>
                  </a:lnTo>
                  <a:lnTo>
                    <a:pt x="328693" y="284407"/>
                  </a:lnTo>
                  <a:lnTo>
                    <a:pt x="329317" y="283513"/>
                  </a:lnTo>
                  <a:lnTo>
                    <a:pt x="329930" y="282618"/>
                  </a:lnTo>
                  <a:lnTo>
                    <a:pt x="330543" y="281723"/>
                  </a:lnTo>
                  <a:lnTo>
                    <a:pt x="331146" y="280818"/>
                  </a:lnTo>
                  <a:lnTo>
                    <a:pt x="331750" y="279914"/>
                  </a:lnTo>
                  <a:lnTo>
                    <a:pt x="332343" y="278999"/>
                  </a:lnTo>
                  <a:lnTo>
                    <a:pt x="332936" y="278084"/>
                  </a:lnTo>
                  <a:lnTo>
                    <a:pt x="333519" y="277169"/>
                  </a:lnTo>
                  <a:lnTo>
                    <a:pt x="334102" y="276244"/>
                  </a:lnTo>
                  <a:lnTo>
                    <a:pt x="334675" y="275319"/>
                  </a:lnTo>
                  <a:lnTo>
                    <a:pt x="335238" y="274394"/>
                  </a:lnTo>
                  <a:lnTo>
                    <a:pt x="335801" y="273459"/>
                  </a:lnTo>
                  <a:lnTo>
                    <a:pt x="336364" y="272524"/>
                  </a:lnTo>
                  <a:lnTo>
                    <a:pt x="336917" y="271579"/>
                  </a:lnTo>
                  <a:lnTo>
                    <a:pt x="337460" y="270634"/>
                  </a:lnTo>
                  <a:lnTo>
                    <a:pt x="338003" y="269689"/>
                  </a:lnTo>
                  <a:lnTo>
                    <a:pt x="338536" y="268734"/>
                  </a:lnTo>
                  <a:lnTo>
                    <a:pt x="339069" y="267779"/>
                  </a:lnTo>
                  <a:lnTo>
                    <a:pt x="339592" y="266824"/>
                  </a:lnTo>
                  <a:lnTo>
                    <a:pt x="340114" y="265859"/>
                  </a:lnTo>
                  <a:lnTo>
                    <a:pt x="340627" y="264894"/>
                  </a:lnTo>
                  <a:lnTo>
                    <a:pt x="341130" y="263929"/>
                  </a:lnTo>
                  <a:lnTo>
                    <a:pt x="341633" y="262954"/>
                  </a:lnTo>
                  <a:lnTo>
                    <a:pt x="342125" y="261979"/>
                  </a:lnTo>
                  <a:lnTo>
                    <a:pt x="342618" y="261003"/>
                  </a:lnTo>
                  <a:lnTo>
                    <a:pt x="343100" y="260018"/>
                  </a:lnTo>
                  <a:lnTo>
                    <a:pt x="343583" y="259033"/>
                  </a:lnTo>
                  <a:lnTo>
                    <a:pt x="344056" y="258048"/>
                  </a:lnTo>
                  <a:lnTo>
                    <a:pt x="344518" y="257052"/>
                  </a:lnTo>
                  <a:lnTo>
                    <a:pt x="344981" y="256057"/>
                  </a:lnTo>
                  <a:lnTo>
                    <a:pt x="345443" y="255052"/>
                  </a:lnTo>
                  <a:lnTo>
                    <a:pt x="345885" y="254057"/>
                  </a:lnTo>
                  <a:lnTo>
                    <a:pt x="346328" y="253051"/>
                  </a:lnTo>
                  <a:lnTo>
                    <a:pt x="346770" y="252036"/>
                  </a:lnTo>
                  <a:lnTo>
                    <a:pt x="347202" y="251031"/>
                  </a:lnTo>
                  <a:lnTo>
                    <a:pt x="347625" y="250015"/>
                  </a:lnTo>
                  <a:lnTo>
                    <a:pt x="348047" y="248990"/>
                  </a:lnTo>
                  <a:lnTo>
                    <a:pt x="348459" y="247974"/>
                  </a:lnTo>
                  <a:lnTo>
                    <a:pt x="348871" y="246949"/>
                  </a:lnTo>
                  <a:lnTo>
                    <a:pt x="349274" y="245924"/>
                  </a:lnTo>
                  <a:lnTo>
                    <a:pt x="349666" y="244888"/>
                  </a:lnTo>
                  <a:lnTo>
                    <a:pt x="350058" y="243863"/>
                  </a:lnTo>
                  <a:lnTo>
                    <a:pt x="350440" y="242817"/>
                  </a:lnTo>
                  <a:lnTo>
                    <a:pt x="350812" y="241782"/>
                  </a:lnTo>
                  <a:lnTo>
                    <a:pt x="351184" y="240736"/>
                  </a:lnTo>
                  <a:lnTo>
                    <a:pt x="351546" y="239691"/>
                  </a:lnTo>
                  <a:lnTo>
                    <a:pt x="351908" y="238645"/>
                  </a:lnTo>
                  <a:lnTo>
                    <a:pt x="352260" y="237599"/>
                  </a:lnTo>
                  <a:lnTo>
                    <a:pt x="352601" y="236544"/>
                  </a:lnTo>
                  <a:lnTo>
                    <a:pt x="352943" y="235488"/>
                  </a:lnTo>
                  <a:lnTo>
                    <a:pt x="353275" y="234423"/>
                  </a:lnTo>
                  <a:lnTo>
                    <a:pt x="353607" y="233367"/>
                  </a:lnTo>
                  <a:lnTo>
                    <a:pt x="353929" y="232301"/>
                  </a:lnTo>
                  <a:lnTo>
                    <a:pt x="354240" y="231236"/>
                  </a:lnTo>
                  <a:lnTo>
                    <a:pt x="354552" y="230160"/>
                  </a:lnTo>
                  <a:lnTo>
                    <a:pt x="354854" y="229084"/>
                  </a:lnTo>
                  <a:lnTo>
                    <a:pt x="355145" y="228009"/>
                  </a:lnTo>
                  <a:lnTo>
                    <a:pt x="355437" y="226933"/>
                  </a:lnTo>
                  <a:lnTo>
                    <a:pt x="355718" y="225847"/>
                  </a:lnTo>
                  <a:lnTo>
                    <a:pt x="355990" y="224771"/>
                  </a:lnTo>
                  <a:lnTo>
                    <a:pt x="356261" y="223686"/>
                  </a:lnTo>
                  <a:lnTo>
                    <a:pt x="356522" y="222590"/>
                  </a:lnTo>
                  <a:lnTo>
                    <a:pt x="356774" y="221504"/>
                  </a:lnTo>
                  <a:lnTo>
                    <a:pt x="357025" y="220408"/>
                  </a:lnTo>
                  <a:lnTo>
                    <a:pt x="357266" y="219313"/>
                  </a:lnTo>
                  <a:lnTo>
                    <a:pt x="357508" y="218207"/>
                  </a:lnTo>
                  <a:lnTo>
                    <a:pt x="357729" y="217111"/>
                  </a:lnTo>
                  <a:lnTo>
                    <a:pt x="357950" y="216005"/>
                  </a:lnTo>
                  <a:lnTo>
                    <a:pt x="358171" y="214899"/>
                  </a:lnTo>
                  <a:lnTo>
                    <a:pt x="358382" y="213793"/>
                  </a:lnTo>
                  <a:lnTo>
                    <a:pt x="358584" y="212677"/>
                  </a:lnTo>
                  <a:lnTo>
                    <a:pt x="358775" y="211562"/>
                  </a:lnTo>
                  <a:lnTo>
                    <a:pt x="358966" y="210446"/>
                  </a:lnTo>
                  <a:lnTo>
                    <a:pt x="359147" y="209330"/>
                  </a:lnTo>
                  <a:lnTo>
                    <a:pt x="359317" y="208214"/>
                  </a:lnTo>
                  <a:lnTo>
                    <a:pt x="359488" y="207088"/>
                  </a:lnTo>
                  <a:lnTo>
                    <a:pt x="359649" y="205962"/>
                  </a:lnTo>
                  <a:lnTo>
                    <a:pt x="359800" y="204836"/>
                  </a:lnTo>
                  <a:lnTo>
                    <a:pt x="359951" y="203710"/>
                  </a:lnTo>
                  <a:lnTo>
                    <a:pt x="360092" y="202574"/>
                  </a:lnTo>
                  <a:lnTo>
                    <a:pt x="360222" y="201438"/>
                  </a:lnTo>
                  <a:lnTo>
                    <a:pt x="360353" y="200302"/>
                  </a:lnTo>
                  <a:lnTo>
                    <a:pt x="360474" y="199166"/>
                  </a:lnTo>
                  <a:lnTo>
                    <a:pt x="360584" y="198030"/>
                  </a:lnTo>
                  <a:lnTo>
                    <a:pt x="360685" y="196884"/>
                  </a:lnTo>
                  <a:lnTo>
                    <a:pt x="360785" y="195738"/>
                  </a:lnTo>
                  <a:lnTo>
                    <a:pt x="360876" y="194592"/>
                  </a:lnTo>
                  <a:lnTo>
                    <a:pt x="360956" y="193446"/>
                  </a:lnTo>
                  <a:lnTo>
                    <a:pt x="361037" y="192299"/>
                  </a:lnTo>
                  <a:lnTo>
                    <a:pt x="361107" y="191143"/>
                  </a:lnTo>
                  <a:lnTo>
                    <a:pt x="361167" y="189987"/>
                  </a:lnTo>
                  <a:lnTo>
                    <a:pt x="361228" y="188831"/>
                  </a:lnTo>
                  <a:lnTo>
                    <a:pt x="361268" y="187675"/>
                  </a:lnTo>
                  <a:lnTo>
                    <a:pt x="361308" y="186519"/>
                  </a:lnTo>
                  <a:lnTo>
                    <a:pt x="361348" y="185353"/>
                  </a:lnTo>
                  <a:lnTo>
                    <a:pt x="361368" y="184197"/>
                  </a:lnTo>
                  <a:lnTo>
                    <a:pt x="361389" y="183030"/>
                  </a:lnTo>
                  <a:lnTo>
                    <a:pt x="361399" y="181864"/>
                  </a:lnTo>
                  <a:lnTo>
                    <a:pt x="361409" y="180688"/>
                  </a:lnTo>
                  <a:lnTo>
                    <a:pt x="361399" y="179411"/>
                  </a:lnTo>
                  <a:lnTo>
                    <a:pt x="361389" y="178134"/>
                  </a:lnTo>
                  <a:lnTo>
                    <a:pt x="361368" y="176858"/>
                  </a:lnTo>
                  <a:lnTo>
                    <a:pt x="361338" y="175581"/>
                  </a:lnTo>
                  <a:lnTo>
                    <a:pt x="361298" y="174314"/>
                  </a:lnTo>
                  <a:lnTo>
                    <a:pt x="361248" y="173037"/>
                  </a:lnTo>
                  <a:lnTo>
                    <a:pt x="361188" y="171771"/>
                  </a:lnTo>
                  <a:lnTo>
                    <a:pt x="361127" y="170504"/>
                  </a:lnTo>
                  <a:lnTo>
                    <a:pt x="361047" y="169247"/>
                  </a:lnTo>
                  <a:lnTo>
                    <a:pt x="360966" y="167981"/>
                  </a:lnTo>
                  <a:lnTo>
                    <a:pt x="360876" y="166724"/>
                  </a:lnTo>
                  <a:lnTo>
                    <a:pt x="360775" y="165467"/>
                  </a:lnTo>
                  <a:lnTo>
                    <a:pt x="360665" y="164221"/>
                  </a:lnTo>
                  <a:lnTo>
                    <a:pt x="360544" y="162964"/>
                  </a:lnTo>
                  <a:lnTo>
                    <a:pt x="360423" y="161717"/>
                  </a:lnTo>
                  <a:lnTo>
                    <a:pt x="360283" y="160471"/>
                  </a:lnTo>
                  <a:lnTo>
                    <a:pt x="360142" y="159224"/>
                  </a:lnTo>
                  <a:lnTo>
                    <a:pt x="359991" y="157988"/>
                  </a:lnTo>
                  <a:lnTo>
                    <a:pt x="359830" y="156751"/>
                  </a:lnTo>
                  <a:lnTo>
                    <a:pt x="359669" y="155515"/>
                  </a:lnTo>
                  <a:lnTo>
                    <a:pt x="359488" y="154278"/>
                  </a:lnTo>
                  <a:lnTo>
                    <a:pt x="359307" y="153052"/>
                  </a:lnTo>
                  <a:lnTo>
                    <a:pt x="359116" y="151825"/>
                  </a:lnTo>
                  <a:lnTo>
                    <a:pt x="358915" y="150599"/>
                  </a:lnTo>
                  <a:lnTo>
                    <a:pt x="358704" y="149372"/>
                  </a:lnTo>
                  <a:lnTo>
                    <a:pt x="358483" y="148156"/>
                  </a:lnTo>
                  <a:lnTo>
                    <a:pt x="358262" y="146939"/>
                  </a:lnTo>
                  <a:lnTo>
                    <a:pt x="358021" y="145733"/>
                  </a:lnTo>
                  <a:lnTo>
                    <a:pt x="357779" y="144516"/>
                  </a:lnTo>
                  <a:lnTo>
                    <a:pt x="357538" y="143310"/>
                  </a:lnTo>
                  <a:lnTo>
                    <a:pt x="357277" y="142104"/>
                  </a:lnTo>
                  <a:lnTo>
                    <a:pt x="357015" y="140907"/>
                  </a:lnTo>
                  <a:lnTo>
                    <a:pt x="356734" y="139701"/>
                  </a:lnTo>
                  <a:lnTo>
                    <a:pt x="356452" y="138505"/>
                  </a:lnTo>
                  <a:lnTo>
                    <a:pt x="356171" y="137318"/>
                  </a:lnTo>
                  <a:lnTo>
                    <a:pt x="355869" y="136132"/>
                  </a:lnTo>
                  <a:lnTo>
                    <a:pt x="355567" y="134946"/>
                  </a:lnTo>
                  <a:lnTo>
                    <a:pt x="355246" y="133759"/>
                  </a:lnTo>
                  <a:lnTo>
                    <a:pt x="354934" y="132573"/>
                  </a:lnTo>
                  <a:lnTo>
                    <a:pt x="354602" y="131397"/>
                  </a:lnTo>
                  <a:lnTo>
                    <a:pt x="354260" y="130231"/>
                  </a:lnTo>
                  <a:lnTo>
                    <a:pt x="353919" y="129054"/>
                  </a:lnTo>
                  <a:lnTo>
                    <a:pt x="353567" y="127888"/>
                  </a:lnTo>
                  <a:lnTo>
                    <a:pt x="353205" y="126722"/>
                  </a:lnTo>
                  <a:lnTo>
                    <a:pt x="352843" y="125566"/>
                  </a:lnTo>
                  <a:lnTo>
                    <a:pt x="352471" y="124410"/>
                  </a:lnTo>
                  <a:lnTo>
                    <a:pt x="352089" y="123254"/>
                  </a:lnTo>
                  <a:lnTo>
                    <a:pt x="351697" y="122108"/>
                  </a:lnTo>
                  <a:lnTo>
                    <a:pt x="351304" y="120962"/>
                  </a:lnTo>
                  <a:lnTo>
                    <a:pt x="350892" y="119816"/>
                  </a:lnTo>
                  <a:lnTo>
                    <a:pt x="350480" y="118680"/>
                  </a:lnTo>
                  <a:lnTo>
                    <a:pt x="350068" y="117544"/>
                  </a:lnTo>
                  <a:lnTo>
                    <a:pt x="349636" y="116407"/>
                  </a:lnTo>
                  <a:lnTo>
                    <a:pt x="349203" y="115282"/>
                  </a:lnTo>
                  <a:lnTo>
                    <a:pt x="348761" y="114156"/>
                  </a:lnTo>
                  <a:lnTo>
                    <a:pt x="348308" y="113030"/>
                  </a:lnTo>
                  <a:lnTo>
                    <a:pt x="347856" y="111914"/>
                  </a:lnTo>
                  <a:lnTo>
                    <a:pt x="347394" y="110808"/>
                  </a:lnTo>
                  <a:lnTo>
                    <a:pt x="346921" y="109692"/>
                  </a:lnTo>
                  <a:lnTo>
                    <a:pt x="346448" y="108586"/>
                  </a:lnTo>
                  <a:lnTo>
                    <a:pt x="345966" y="107480"/>
                  </a:lnTo>
                  <a:lnTo>
                    <a:pt x="345473" y="106384"/>
                  </a:lnTo>
                  <a:lnTo>
                    <a:pt x="344971" y="105289"/>
                  </a:lnTo>
                  <a:lnTo>
                    <a:pt x="344468" y="104203"/>
                  </a:lnTo>
                  <a:lnTo>
                    <a:pt x="343955" y="103117"/>
                  </a:lnTo>
                  <a:lnTo>
                    <a:pt x="343432" y="102031"/>
                  </a:lnTo>
                  <a:lnTo>
                    <a:pt x="342899" y="100956"/>
                  </a:lnTo>
                  <a:lnTo>
                    <a:pt x="342367" y="99880"/>
                  </a:lnTo>
                  <a:lnTo>
                    <a:pt x="341834" y="98804"/>
                  </a:lnTo>
                  <a:lnTo>
                    <a:pt x="341281" y="97739"/>
                  </a:lnTo>
                  <a:lnTo>
                    <a:pt x="340728" y="96673"/>
                  </a:lnTo>
                  <a:lnTo>
                    <a:pt x="340165" y="95617"/>
                  </a:lnTo>
                  <a:lnTo>
                    <a:pt x="339602" y="94562"/>
                  </a:lnTo>
                  <a:lnTo>
                    <a:pt x="339019" y="93516"/>
                  </a:lnTo>
                  <a:lnTo>
                    <a:pt x="338446" y="92471"/>
                  </a:lnTo>
                  <a:lnTo>
                    <a:pt x="337852" y="91425"/>
                  </a:lnTo>
                  <a:lnTo>
                    <a:pt x="337259" y="90390"/>
                  </a:lnTo>
                  <a:lnTo>
                    <a:pt x="336656" y="89354"/>
                  </a:lnTo>
                  <a:lnTo>
                    <a:pt x="336053" y="88329"/>
                  </a:lnTo>
                  <a:lnTo>
                    <a:pt x="335429" y="87303"/>
                  </a:lnTo>
                  <a:lnTo>
                    <a:pt x="334816" y="86288"/>
                  </a:lnTo>
                  <a:lnTo>
                    <a:pt x="334183" y="85273"/>
                  </a:lnTo>
                  <a:lnTo>
                    <a:pt x="333549" y="84257"/>
                  </a:lnTo>
                  <a:lnTo>
                    <a:pt x="332906" y="83252"/>
                  </a:lnTo>
                  <a:lnTo>
                    <a:pt x="332262" y="82247"/>
                  </a:lnTo>
                  <a:lnTo>
                    <a:pt x="331609" y="81251"/>
                  </a:lnTo>
                  <a:lnTo>
                    <a:pt x="330945" y="80256"/>
                  </a:lnTo>
                  <a:lnTo>
                    <a:pt x="330282" y="79271"/>
                  </a:lnTo>
                  <a:lnTo>
                    <a:pt x="329608" y="78286"/>
                  </a:lnTo>
                  <a:lnTo>
                    <a:pt x="328924" y="77310"/>
                  </a:lnTo>
                  <a:lnTo>
                    <a:pt x="328241" y="76335"/>
                  </a:lnTo>
                  <a:lnTo>
                    <a:pt x="327547" y="75370"/>
                  </a:lnTo>
                  <a:lnTo>
                    <a:pt x="326853" y="74405"/>
                  </a:lnTo>
                  <a:lnTo>
                    <a:pt x="326150" y="73440"/>
                  </a:lnTo>
                  <a:lnTo>
                    <a:pt x="325436" y="72485"/>
                  </a:lnTo>
                  <a:lnTo>
                    <a:pt x="324722" y="71540"/>
                  </a:lnTo>
                  <a:lnTo>
                    <a:pt x="323998" y="70595"/>
                  </a:lnTo>
                  <a:lnTo>
                    <a:pt x="323274" y="69650"/>
                  </a:lnTo>
                  <a:lnTo>
                    <a:pt x="322540" y="68715"/>
                  </a:lnTo>
                  <a:lnTo>
                    <a:pt x="321796" y="67790"/>
                  </a:lnTo>
                  <a:lnTo>
                    <a:pt x="321052" y="66865"/>
                  </a:lnTo>
                  <a:lnTo>
                    <a:pt x="320298" y="65940"/>
                  </a:lnTo>
                  <a:lnTo>
                    <a:pt x="319534" y="65025"/>
                  </a:lnTo>
                  <a:lnTo>
                    <a:pt x="318770" y="64110"/>
                  </a:lnTo>
                  <a:lnTo>
                    <a:pt x="318006" y="63206"/>
                  </a:lnTo>
                  <a:lnTo>
                    <a:pt x="317232" y="62311"/>
                  </a:lnTo>
                  <a:lnTo>
                    <a:pt x="316448" y="61416"/>
                  </a:lnTo>
                  <a:lnTo>
                    <a:pt x="315653" y="60521"/>
                  </a:lnTo>
                  <a:lnTo>
                    <a:pt x="314869" y="59637"/>
                  </a:lnTo>
                  <a:lnTo>
                    <a:pt x="314065" y="58762"/>
                  </a:lnTo>
                  <a:lnTo>
                    <a:pt x="313260" y="57888"/>
                  </a:lnTo>
                  <a:lnTo>
                    <a:pt x="312446" y="57023"/>
                  </a:lnTo>
                  <a:lnTo>
                    <a:pt x="311632" y="56158"/>
                  </a:lnTo>
                  <a:lnTo>
                    <a:pt x="310817" y="55304"/>
                  </a:lnTo>
                  <a:lnTo>
                    <a:pt x="309983" y="54449"/>
                  </a:lnTo>
                  <a:lnTo>
                    <a:pt x="309148" y="53605"/>
                  </a:lnTo>
                  <a:lnTo>
                    <a:pt x="308314" y="52760"/>
                  </a:lnTo>
                  <a:lnTo>
                    <a:pt x="307469" y="51926"/>
                  </a:lnTo>
                  <a:lnTo>
                    <a:pt x="306625" y="51092"/>
                  </a:lnTo>
                  <a:lnTo>
                    <a:pt x="305770" y="50267"/>
                  </a:lnTo>
                  <a:lnTo>
                    <a:pt x="304906" y="49453"/>
                  </a:lnTo>
                  <a:lnTo>
                    <a:pt x="304041" y="48639"/>
                  </a:lnTo>
                  <a:lnTo>
                    <a:pt x="303166" y="47824"/>
                  </a:lnTo>
                  <a:lnTo>
                    <a:pt x="302292" y="47020"/>
                  </a:lnTo>
                  <a:lnTo>
                    <a:pt x="301417" y="46226"/>
                  </a:lnTo>
                  <a:lnTo>
                    <a:pt x="300522" y="45432"/>
                  </a:lnTo>
                  <a:lnTo>
                    <a:pt x="299637" y="44647"/>
                  </a:lnTo>
                  <a:lnTo>
                    <a:pt x="298743" y="43873"/>
                  </a:lnTo>
                  <a:lnTo>
                    <a:pt x="297245" y="42597"/>
                  </a:lnTo>
                  <a:lnTo>
                    <a:pt x="295746" y="41340"/>
                  </a:lnTo>
                  <a:lnTo>
                    <a:pt x="294218" y="40103"/>
                  </a:lnTo>
                  <a:lnTo>
                    <a:pt x="292690" y="38877"/>
                  </a:lnTo>
                  <a:lnTo>
                    <a:pt x="291142" y="37660"/>
                  </a:lnTo>
                  <a:lnTo>
                    <a:pt x="289583" y="36474"/>
                  </a:lnTo>
                  <a:lnTo>
                    <a:pt x="288015" y="35298"/>
                  </a:lnTo>
                  <a:lnTo>
                    <a:pt x="286427" y="34142"/>
                  </a:lnTo>
                  <a:lnTo>
                    <a:pt x="284828" y="32996"/>
                  </a:lnTo>
                  <a:lnTo>
                    <a:pt x="283219" y="31870"/>
                  </a:lnTo>
                  <a:lnTo>
                    <a:pt x="281591" y="30764"/>
                  </a:lnTo>
                  <a:lnTo>
                    <a:pt x="279952" y="29668"/>
                  </a:lnTo>
                  <a:lnTo>
                    <a:pt x="278303" y="28602"/>
                  </a:lnTo>
                  <a:lnTo>
                    <a:pt x="276644" y="27547"/>
                  </a:lnTo>
                  <a:lnTo>
                    <a:pt x="274965" y="26501"/>
                  </a:lnTo>
                  <a:lnTo>
                    <a:pt x="273276" y="25486"/>
                  </a:lnTo>
                  <a:lnTo>
                    <a:pt x="271587" y="24481"/>
                  </a:lnTo>
                  <a:lnTo>
                    <a:pt x="269868" y="23495"/>
                  </a:lnTo>
                  <a:lnTo>
                    <a:pt x="268148" y="22530"/>
                  </a:lnTo>
                  <a:lnTo>
                    <a:pt x="266419" y="21585"/>
                  </a:lnTo>
                  <a:lnTo>
                    <a:pt x="264670" y="20650"/>
                  </a:lnTo>
                  <a:lnTo>
                    <a:pt x="262920" y="19745"/>
                  </a:lnTo>
                  <a:lnTo>
                    <a:pt x="261151" y="18851"/>
                  </a:lnTo>
                  <a:lnTo>
                    <a:pt x="259371" y="17976"/>
                  </a:lnTo>
                  <a:lnTo>
                    <a:pt x="257582" y="17122"/>
                  </a:lnTo>
                  <a:lnTo>
                    <a:pt x="255782" y="16287"/>
                  </a:lnTo>
                  <a:lnTo>
                    <a:pt x="253972" y="15473"/>
                  </a:lnTo>
                  <a:lnTo>
                    <a:pt x="252153" y="14679"/>
                  </a:lnTo>
                  <a:lnTo>
                    <a:pt x="250323" y="13894"/>
                  </a:lnTo>
                  <a:lnTo>
                    <a:pt x="248473" y="13140"/>
                  </a:lnTo>
                  <a:lnTo>
                    <a:pt x="246623" y="12407"/>
                  </a:lnTo>
                  <a:lnTo>
                    <a:pt x="244763" y="11683"/>
                  </a:lnTo>
                  <a:lnTo>
                    <a:pt x="242893" y="10989"/>
                  </a:lnTo>
                  <a:lnTo>
                    <a:pt x="241013" y="10316"/>
                  </a:lnTo>
                  <a:lnTo>
                    <a:pt x="239123" y="9652"/>
                  </a:lnTo>
                  <a:lnTo>
                    <a:pt x="237223" y="9019"/>
                  </a:lnTo>
                  <a:lnTo>
                    <a:pt x="235312" y="8405"/>
                  </a:lnTo>
                  <a:lnTo>
                    <a:pt x="233392" y="7802"/>
                  </a:lnTo>
                  <a:lnTo>
                    <a:pt x="231462" y="7229"/>
                  </a:lnTo>
                  <a:lnTo>
                    <a:pt x="229521" y="6676"/>
                  </a:lnTo>
                  <a:lnTo>
                    <a:pt x="227581" y="6143"/>
                  </a:lnTo>
                  <a:lnTo>
                    <a:pt x="225620" y="5631"/>
                  </a:lnTo>
                  <a:lnTo>
                    <a:pt x="223660" y="5138"/>
                  </a:lnTo>
                  <a:lnTo>
                    <a:pt x="221689" y="4676"/>
                  </a:lnTo>
                  <a:lnTo>
                    <a:pt x="219709" y="4223"/>
                  </a:lnTo>
                  <a:lnTo>
                    <a:pt x="217718" y="3801"/>
                  </a:lnTo>
                  <a:lnTo>
                    <a:pt x="215727" y="3399"/>
                  </a:lnTo>
                  <a:lnTo>
                    <a:pt x="213727" y="3017"/>
                  </a:lnTo>
                  <a:lnTo>
                    <a:pt x="211716" y="2655"/>
                  </a:lnTo>
                  <a:lnTo>
                    <a:pt x="209695" y="2313"/>
                  </a:lnTo>
                  <a:lnTo>
                    <a:pt x="207664" y="2001"/>
                  </a:lnTo>
                  <a:lnTo>
                    <a:pt x="205633" y="1710"/>
                  </a:lnTo>
                  <a:lnTo>
                    <a:pt x="203592" y="1438"/>
                  </a:lnTo>
                  <a:lnTo>
                    <a:pt x="201541" y="1197"/>
                  </a:lnTo>
                  <a:lnTo>
                    <a:pt x="199490" y="966"/>
                  </a:lnTo>
                  <a:lnTo>
                    <a:pt x="197429" y="765"/>
                  </a:lnTo>
                  <a:lnTo>
                    <a:pt x="195358" y="594"/>
                  </a:lnTo>
                  <a:lnTo>
                    <a:pt x="193287" y="433"/>
                  </a:lnTo>
                  <a:lnTo>
                    <a:pt x="191206" y="302"/>
                  </a:lnTo>
                  <a:lnTo>
                    <a:pt x="189115" y="192"/>
                  </a:lnTo>
                  <a:lnTo>
                    <a:pt x="187023" y="111"/>
                  </a:lnTo>
                  <a:lnTo>
                    <a:pt x="184922" y="51"/>
                  </a:lnTo>
                  <a:lnTo>
                    <a:pt x="182821" y="11"/>
                  </a:lnTo>
                  <a:lnTo>
                    <a:pt x="181765" y="11"/>
                  </a:lnTo>
                  <a:lnTo>
                    <a:pt x="1806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13;p67">
              <a:extLst>
                <a:ext uri="{FF2B5EF4-FFF2-40B4-BE49-F238E27FC236}">
                  <a16:creationId xmlns:a16="http://schemas.microsoft.com/office/drawing/2014/main" id="{087FC811-7A30-417D-1D6D-0FDD67F18A5E}"/>
                </a:ext>
              </a:extLst>
            </p:cNvPr>
            <p:cNvSpPr/>
            <p:nvPr/>
          </p:nvSpPr>
          <p:spPr>
            <a:xfrm>
              <a:off x="-8009275" y="-10830025"/>
              <a:ext cx="9035225" cy="9034650"/>
            </a:xfrm>
            <a:custGeom>
              <a:avLst/>
              <a:gdLst/>
              <a:ahLst/>
              <a:cxnLst/>
              <a:rect l="l" t="t" r="r" b="b"/>
              <a:pathLst>
                <a:path w="361409" h="361386" fill="none" extrusionOk="0">
                  <a:moveTo>
                    <a:pt x="180699" y="361385"/>
                  </a:moveTo>
                  <a:lnTo>
                    <a:pt x="180699" y="361385"/>
                  </a:lnTo>
                  <a:lnTo>
                    <a:pt x="179443" y="361385"/>
                  </a:lnTo>
                  <a:lnTo>
                    <a:pt x="178186" y="361375"/>
                  </a:lnTo>
                  <a:lnTo>
                    <a:pt x="176929" y="361345"/>
                  </a:lnTo>
                  <a:lnTo>
                    <a:pt x="175672" y="361315"/>
                  </a:lnTo>
                  <a:lnTo>
                    <a:pt x="174426" y="361285"/>
                  </a:lnTo>
                  <a:lnTo>
                    <a:pt x="173179" y="361234"/>
                  </a:lnTo>
                  <a:lnTo>
                    <a:pt x="171932" y="361174"/>
                  </a:lnTo>
                  <a:lnTo>
                    <a:pt x="170686" y="361114"/>
                  </a:lnTo>
                  <a:lnTo>
                    <a:pt x="169449" y="361043"/>
                  </a:lnTo>
                  <a:lnTo>
                    <a:pt x="168202" y="360963"/>
                  </a:lnTo>
                  <a:lnTo>
                    <a:pt x="166966" y="360872"/>
                  </a:lnTo>
                  <a:lnTo>
                    <a:pt x="165739" y="360782"/>
                  </a:lnTo>
                  <a:lnTo>
                    <a:pt x="164503" y="360671"/>
                  </a:lnTo>
                  <a:lnTo>
                    <a:pt x="163276" y="360561"/>
                  </a:lnTo>
                  <a:lnTo>
                    <a:pt x="162039" y="360440"/>
                  </a:lnTo>
                  <a:lnTo>
                    <a:pt x="160823" y="360309"/>
                  </a:lnTo>
                  <a:lnTo>
                    <a:pt x="159596" y="360169"/>
                  </a:lnTo>
                  <a:lnTo>
                    <a:pt x="158380" y="360018"/>
                  </a:lnTo>
                  <a:lnTo>
                    <a:pt x="157153" y="359867"/>
                  </a:lnTo>
                  <a:lnTo>
                    <a:pt x="155947" y="359706"/>
                  </a:lnTo>
                  <a:lnTo>
                    <a:pt x="154730" y="359535"/>
                  </a:lnTo>
                  <a:lnTo>
                    <a:pt x="153524" y="359354"/>
                  </a:lnTo>
                  <a:lnTo>
                    <a:pt x="152307" y="359173"/>
                  </a:lnTo>
                  <a:lnTo>
                    <a:pt x="151111" y="358972"/>
                  </a:lnTo>
                  <a:lnTo>
                    <a:pt x="149904" y="358771"/>
                  </a:lnTo>
                  <a:lnTo>
                    <a:pt x="148708" y="358560"/>
                  </a:lnTo>
                  <a:lnTo>
                    <a:pt x="147511" y="358349"/>
                  </a:lnTo>
                  <a:lnTo>
                    <a:pt x="146315" y="358118"/>
                  </a:lnTo>
                  <a:lnTo>
                    <a:pt x="145119" y="357887"/>
                  </a:lnTo>
                  <a:lnTo>
                    <a:pt x="143932" y="357645"/>
                  </a:lnTo>
                  <a:lnTo>
                    <a:pt x="142746" y="357394"/>
                  </a:lnTo>
                  <a:lnTo>
                    <a:pt x="141570" y="357143"/>
                  </a:lnTo>
                  <a:lnTo>
                    <a:pt x="140383" y="356871"/>
                  </a:lnTo>
                  <a:lnTo>
                    <a:pt x="139207" y="356600"/>
                  </a:lnTo>
                  <a:lnTo>
                    <a:pt x="138031" y="356318"/>
                  </a:lnTo>
                  <a:lnTo>
                    <a:pt x="136864" y="356037"/>
                  </a:lnTo>
                  <a:lnTo>
                    <a:pt x="135698" y="355735"/>
                  </a:lnTo>
                  <a:lnTo>
                    <a:pt x="134532" y="355434"/>
                  </a:lnTo>
                  <a:lnTo>
                    <a:pt x="133366" y="355122"/>
                  </a:lnTo>
                  <a:lnTo>
                    <a:pt x="132209" y="354810"/>
                  </a:lnTo>
                  <a:lnTo>
                    <a:pt x="131053" y="354479"/>
                  </a:lnTo>
                  <a:lnTo>
                    <a:pt x="129897" y="354147"/>
                  </a:lnTo>
                  <a:lnTo>
                    <a:pt x="128751" y="353805"/>
                  </a:lnTo>
                  <a:lnTo>
                    <a:pt x="127605" y="353463"/>
                  </a:lnTo>
                  <a:lnTo>
                    <a:pt x="126458" y="353111"/>
                  </a:lnTo>
                  <a:lnTo>
                    <a:pt x="125322" y="352749"/>
                  </a:lnTo>
                  <a:lnTo>
                    <a:pt x="124186" y="352377"/>
                  </a:lnTo>
                  <a:lnTo>
                    <a:pt x="123050" y="351995"/>
                  </a:lnTo>
                  <a:lnTo>
                    <a:pt x="121924" y="351613"/>
                  </a:lnTo>
                  <a:lnTo>
                    <a:pt x="120798" y="351221"/>
                  </a:lnTo>
                  <a:lnTo>
                    <a:pt x="119672" y="350819"/>
                  </a:lnTo>
                  <a:lnTo>
                    <a:pt x="118556" y="350417"/>
                  </a:lnTo>
                  <a:lnTo>
                    <a:pt x="117440" y="350005"/>
                  </a:lnTo>
                  <a:lnTo>
                    <a:pt x="116324" y="349583"/>
                  </a:lnTo>
                  <a:lnTo>
                    <a:pt x="115218" y="349160"/>
                  </a:lnTo>
                  <a:lnTo>
                    <a:pt x="114112" y="348728"/>
                  </a:lnTo>
                  <a:lnTo>
                    <a:pt x="113006" y="348286"/>
                  </a:lnTo>
                  <a:lnTo>
                    <a:pt x="111910" y="347833"/>
                  </a:lnTo>
                  <a:lnTo>
                    <a:pt x="110815" y="347381"/>
                  </a:lnTo>
                  <a:lnTo>
                    <a:pt x="109719" y="346919"/>
                  </a:lnTo>
                  <a:lnTo>
                    <a:pt x="108633" y="346446"/>
                  </a:lnTo>
                  <a:lnTo>
                    <a:pt x="107547" y="345974"/>
                  </a:lnTo>
                  <a:lnTo>
                    <a:pt x="106471" y="345491"/>
                  </a:lnTo>
                  <a:lnTo>
                    <a:pt x="105395" y="344998"/>
                  </a:lnTo>
                  <a:lnTo>
                    <a:pt x="104320" y="344506"/>
                  </a:lnTo>
                  <a:lnTo>
                    <a:pt x="103254" y="344003"/>
                  </a:lnTo>
                  <a:lnTo>
                    <a:pt x="102188" y="343490"/>
                  </a:lnTo>
                  <a:lnTo>
                    <a:pt x="101123" y="342968"/>
                  </a:lnTo>
                  <a:lnTo>
                    <a:pt x="100067" y="342445"/>
                  </a:lnTo>
                  <a:lnTo>
                    <a:pt x="99021" y="341922"/>
                  </a:lnTo>
                  <a:lnTo>
                    <a:pt x="97966" y="341379"/>
                  </a:lnTo>
                  <a:lnTo>
                    <a:pt x="96920" y="340836"/>
                  </a:lnTo>
                  <a:lnTo>
                    <a:pt x="95884" y="340283"/>
                  </a:lnTo>
                  <a:lnTo>
                    <a:pt x="94839" y="339730"/>
                  </a:lnTo>
                  <a:lnTo>
                    <a:pt x="93813" y="339167"/>
                  </a:lnTo>
                  <a:lnTo>
                    <a:pt x="92778" y="338594"/>
                  </a:lnTo>
                  <a:lnTo>
                    <a:pt x="91752" y="338021"/>
                  </a:lnTo>
                  <a:lnTo>
                    <a:pt x="90737" y="337438"/>
                  </a:lnTo>
                  <a:lnTo>
                    <a:pt x="89721" y="336845"/>
                  </a:lnTo>
                  <a:lnTo>
                    <a:pt x="88706" y="336252"/>
                  </a:lnTo>
                  <a:lnTo>
                    <a:pt x="87701" y="335649"/>
                  </a:lnTo>
                  <a:lnTo>
                    <a:pt x="86695" y="335046"/>
                  </a:lnTo>
                  <a:lnTo>
                    <a:pt x="85690" y="334432"/>
                  </a:lnTo>
                  <a:lnTo>
                    <a:pt x="84694" y="333809"/>
                  </a:lnTo>
                  <a:lnTo>
                    <a:pt x="83709" y="333176"/>
                  </a:lnTo>
                  <a:lnTo>
                    <a:pt x="82724" y="332542"/>
                  </a:lnTo>
                  <a:lnTo>
                    <a:pt x="81739" y="331909"/>
                  </a:lnTo>
                  <a:lnTo>
                    <a:pt x="80763" y="331266"/>
                  </a:lnTo>
                  <a:lnTo>
                    <a:pt x="79788" y="330612"/>
                  </a:lnTo>
                  <a:lnTo>
                    <a:pt x="78813" y="329949"/>
                  </a:lnTo>
                  <a:lnTo>
                    <a:pt x="77848" y="329285"/>
                  </a:lnTo>
                  <a:lnTo>
                    <a:pt x="76893" y="328612"/>
                  </a:lnTo>
                  <a:lnTo>
                    <a:pt x="75937" y="327938"/>
                  </a:lnTo>
                  <a:lnTo>
                    <a:pt x="74982" y="327254"/>
                  </a:lnTo>
                  <a:lnTo>
                    <a:pt x="74037" y="326571"/>
                  </a:lnTo>
                  <a:lnTo>
                    <a:pt x="73102" y="325877"/>
                  </a:lnTo>
                  <a:lnTo>
                    <a:pt x="72157" y="325173"/>
                  </a:lnTo>
                  <a:lnTo>
                    <a:pt x="71232" y="324470"/>
                  </a:lnTo>
                  <a:lnTo>
                    <a:pt x="70297" y="323756"/>
                  </a:lnTo>
                  <a:lnTo>
                    <a:pt x="69382" y="323042"/>
                  </a:lnTo>
                  <a:lnTo>
                    <a:pt x="68457" y="322318"/>
                  </a:lnTo>
                  <a:lnTo>
                    <a:pt x="67542" y="321584"/>
                  </a:lnTo>
                  <a:lnTo>
                    <a:pt x="66638" y="320850"/>
                  </a:lnTo>
                  <a:lnTo>
                    <a:pt x="65733" y="320106"/>
                  </a:lnTo>
                  <a:lnTo>
                    <a:pt x="64838" y="319363"/>
                  </a:lnTo>
                  <a:lnTo>
                    <a:pt x="63943" y="318609"/>
                  </a:lnTo>
                  <a:lnTo>
                    <a:pt x="63058" y="317855"/>
                  </a:lnTo>
                  <a:lnTo>
                    <a:pt x="62174" y="317091"/>
                  </a:lnTo>
                  <a:lnTo>
                    <a:pt x="61289" y="316316"/>
                  </a:lnTo>
                  <a:lnTo>
                    <a:pt x="60414" y="315542"/>
                  </a:lnTo>
                  <a:lnTo>
                    <a:pt x="59550" y="314768"/>
                  </a:lnTo>
                  <a:lnTo>
                    <a:pt x="58685" y="313974"/>
                  </a:lnTo>
                  <a:lnTo>
                    <a:pt x="57830" y="313190"/>
                  </a:lnTo>
                  <a:lnTo>
                    <a:pt x="56976" y="312396"/>
                  </a:lnTo>
                  <a:lnTo>
                    <a:pt x="56121" y="311591"/>
                  </a:lnTo>
                  <a:lnTo>
                    <a:pt x="55287" y="310777"/>
                  </a:lnTo>
                  <a:lnTo>
                    <a:pt x="54442" y="309973"/>
                  </a:lnTo>
                  <a:lnTo>
                    <a:pt x="53608" y="309148"/>
                  </a:lnTo>
                  <a:lnTo>
                    <a:pt x="52783" y="308324"/>
                  </a:lnTo>
                  <a:lnTo>
                    <a:pt x="51959" y="307500"/>
                  </a:lnTo>
                  <a:lnTo>
                    <a:pt x="51145" y="306665"/>
                  </a:lnTo>
                  <a:lnTo>
                    <a:pt x="50330" y="305821"/>
                  </a:lnTo>
                  <a:lnTo>
                    <a:pt x="49526" y="304976"/>
                  </a:lnTo>
                  <a:lnTo>
                    <a:pt x="48732" y="304132"/>
                  </a:lnTo>
                  <a:lnTo>
                    <a:pt x="47937" y="303277"/>
                  </a:lnTo>
                  <a:lnTo>
                    <a:pt x="47143" y="302413"/>
                  </a:lnTo>
                  <a:lnTo>
                    <a:pt x="46359" y="301548"/>
                  </a:lnTo>
                  <a:lnTo>
                    <a:pt x="45585" y="300674"/>
                  </a:lnTo>
                  <a:lnTo>
                    <a:pt x="45585" y="300674"/>
                  </a:lnTo>
                  <a:lnTo>
                    <a:pt x="44258" y="299176"/>
                  </a:lnTo>
                  <a:lnTo>
                    <a:pt x="42951" y="297658"/>
                  </a:lnTo>
                  <a:lnTo>
                    <a:pt x="41664" y="296129"/>
                  </a:lnTo>
                  <a:lnTo>
                    <a:pt x="40397" y="294581"/>
                  </a:lnTo>
                  <a:lnTo>
                    <a:pt x="39140" y="293013"/>
                  </a:lnTo>
                  <a:lnTo>
                    <a:pt x="37903" y="291445"/>
                  </a:lnTo>
                  <a:lnTo>
                    <a:pt x="36687" y="289856"/>
                  </a:lnTo>
                  <a:lnTo>
                    <a:pt x="35480" y="288248"/>
                  </a:lnTo>
                  <a:lnTo>
                    <a:pt x="34294" y="286629"/>
                  </a:lnTo>
                  <a:lnTo>
                    <a:pt x="33128" y="285001"/>
                  </a:lnTo>
                  <a:lnTo>
                    <a:pt x="31972" y="283362"/>
                  </a:lnTo>
                  <a:lnTo>
                    <a:pt x="30846" y="281703"/>
                  </a:lnTo>
                  <a:lnTo>
                    <a:pt x="29730" y="280034"/>
                  </a:lnTo>
                  <a:lnTo>
                    <a:pt x="28634" y="278345"/>
                  </a:lnTo>
                  <a:lnTo>
                    <a:pt x="27558" y="276656"/>
                  </a:lnTo>
                  <a:lnTo>
                    <a:pt x="26492" y="274947"/>
                  </a:lnTo>
                  <a:lnTo>
                    <a:pt x="25457" y="273228"/>
                  </a:lnTo>
                  <a:lnTo>
                    <a:pt x="24431" y="271489"/>
                  </a:lnTo>
                  <a:lnTo>
                    <a:pt x="23426" y="269740"/>
                  </a:lnTo>
                  <a:lnTo>
                    <a:pt x="22441" y="267990"/>
                  </a:lnTo>
                  <a:lnTo>
                    <a:pt x="21475" y="266211"/>
                  </a:lnTo>
                  <a:lnTo>
                    <a:pt x="20530" y="264432"/>
                  </a:lnTo>
                  <a:lnTo>
                    <a:pt x="19605" y="262642"/>
                  </a:lnTo>
                  <a:lnTo>
                    <a:pt x="18690" y="260833"/>
                  </a:lnTo>
                  <a:lnTo>
                    <a:pt x="17806" y="259013"/>
                  </a:lnTo>
                  <a:lnTo>
                    <a:pt x="16941" y="257193"/>
                  </a:lnTo>
                  <a:lnTo>
                    <a:pt x="16086" y="255353"/>
                  </a:lnTo>
                  <a:lnTo>
                    <a:pt x="15262" y="253494"/>
                  </a:lnTo>
                  <a:lnTo>
                    <a:pt x="14458" y="251634"/>
                  </a:lnTo>
                  <a:lnTo>
                    <a:pt x="13663" y="249764"/>
                  </a:lnTo>
                  <a:lnTo>
                    <a:pt x="12899" y="247884"/>
                  </a:lnTo>
                  <a:lnTo>
                    <a:pt x="12155" y="245984"/>
                  </a:lnTo>
                  <a:lnTo>
                    <a:pt x="11431" y="244084"/>
                  </a:lnTo>
                  <a:lnTo>
                    <a:pt x="10728" y="242174"/>
                  </a:lnTo>
                  <a:lnTo>
                    <a:pt x="10044" y="240243"/>
                  </a:lnTo>
                  <a:lnTo>
                    <a:pt x="9380" y="238313"/>
                  </a:lnTo>
                  <a:lnTo>
                    <a:pt x="8737" y="236373"/>
                  </a:lnTo>
                  <a:lnTo>
                    <a:pt x="8114" y="234413"/>
                  </a:lnTo>
                  <a:lnTo>
                    <a:pt x="7521" y="232452"/>
                  </a:lnTo>
                  <a:lnTo>
                    <a:pt x="6947" y="230482"/>
                  </a:lnTo>
                  <a:lnTo>
                    <a:pt x="6394" y="228501"/>
                  </a:lnTo>
                  <a:lnTo>
                    <a:pt x="5862" y="226511"/>
                  </a:lnTo>
                  <a:lnTo>
                    <a:pt x="5349" y="224510"/>
                  </a:lnTo>
                  <a:lnTo>
                    <a:pt x="4856" y="222499"/>
                  </a:lnTo>
                  <a:lnTo>
                    <a:pt x="4394" y="220489"/>
                  </a:lnTo>
                  <a:lnTo>
                    <a:pt x="3951" y="218458"/>
                  </a:lnTo>
                  <a:lnTo>
                    <a:pt x="3529" y="216427"/>
                  </a:lnTo>
                  <a:lnTo>
                    <a:pt x="3137" y="214386"/>
                  </a:lnTo>
                  <a:lnTo>
                    <a:pt x="2946" y="213361"/>
                  </a:lnTo>
                  <a:lnTo>
                    <a:pt x="2755" y="212336"/>
                  </a:lnTo>
                  <a:lnTo>
                    <a:pt x="2584" y="211300"/>
                  </a:lnTo>
                  <a:lnTo>
                    <a:pt x="2413" y="210275"/>
                  </a:lnTo>
                  <a:lnTo>
                    <a:pt x="2242" y="209239"/>
                  </a:lnTo>
                  <a:lnTo>
                    <a:pt x="2081" y="208204"/>
                  </a:lnTo>
                  <a:lnTo>
                    <a:pt x="1931" y="207168"/>
                  </a:lnTo>
                  <a:lnTo>
                    <a:pt x="1780" y="206133"/>
                  </a:lnTo>
                  <a:lnTo>
                    <a:pt x="1629" y="205097"/>
                  </a:lnTo>
                  <a:lnTo>
                    <a:pt x="1498" y="204052"/>
                  </a:lnTo>
                  <a:lnTo>
                    <a:pt x="1368" y="203006"/>
                  </a:lnTo>
                  <a:lnTo>
                    <a:pt x="1237" y="201961"/>
                  </a:lnTo>
                  <a:lnTo>
                    <a:pt x="1116" y="200915"/>
                  </a:lnTo>
                  <a:lnTo>
                    <a:pt x="1006" y="199870"/>
                  </a:lnTo>
                  <a:lnTo>
                    <a:pt x="895" y="198814"/>
                  </a:lnTo>
                  <a:lnTo>
                    <a:pt x="794" y="197768"/>
                  </a:lnTo>
                  <a:lnTo>
                    <a:pt x="704" y="196713"/>
                  </a:lnTo>
                  <a:lnTo>
                    <a:pt x="613" y="195657"/>
                  </a:lnTo>
                  <a:lnTo>
                    <a:pt x="523" y="194602"/>
                  </a:lnTo>
                  <a:lnTo>
                    <a:pt x="453" y="193536"/>
                  </a:lnTo>
                  <a:lnTo>
                    <a:pt x="382" y="192480"/>
                  </a:lnTo>
                  <a:lnTo>
                    <a:pt x="312" y="191415"/>
                  </a:lnTo>
                  <a:lnTo>
                    <a:pt x="252" y="190349"/>
                  </a:lnTo>
                  <a:lnTo>
                    <a:pt x="201" y="189284"/>
                  </a:lnTo>
                  <a:lnTo>
                    <a:pt x="151" y="188218"/>
                  </a:lnTo>
                  <a:lnTo>
                    <a:pt x="111" y="187152"/>
                  </a:lnTo>
                  <a:lnTo>
                    <a:pt x="81" y="186077"/>
                  </a:lnTo>
                  <a:lnTo>
                    <a:pt x="50" y="185001"/>
                  </a:lnTo>
                  <a:lnTo>
                    <a:pt x="30" y="183935"/>
                  </a:lnTo>
                  <a:lnTo>
                    <a:pt x="10" y="182859"/>
                  </a:lnTo>
                  <a:lnTo>
                    <a:pt x="0" y="181784"/>
                  </a:lnTo>
                  <a:lnTo>
                    <a:pt x="0" y="180698"/>
                  </a:lnTo>
                  <a:lnTo>
                    <a:pt x="0" y="180698"/>
                  </a:lnTo>
                  <a:lnTo>
                    <a:pt x="0" y="179532"/>
                  </a:lnTo>
                  <a:lnTo>
                    <a:pt x="20" y="178366"/>
                  </a:lnTo>
                  <a:lnTo>
                    <a:pt x="30" y="177199"/>
                  </a:lnTo>
                  <a:lnTo>
                    <a:pt x="61" y="176033"/>
                  </a:lnTo>
                  <a:lnTo>
                    <a:pt x="91" y="174877"/>
                  </a:lnTo>
                  <a:lnTo>
                    <a:pt x="131" y="173721"/>
                  </a:lnTo>
                  <a:lnTo>
                    <a:pt x="181" y="172555"/>
                  </a:lnTo>
                  <a:lnTo>
                    <a:pt x="231" y="171399"/>
                  </a:lnTo>
                  <a:lnTo>
                    <a:pt x="302" y="170253"/>
                  </a:lnTo>
                  <a:lnTo>
                    <a:pt x="372" y="169097"/>
                  </a:lnTo>
                  <a:lnTo>
                    <a:pt x="443" y="167951"/>
                  </a:lnTo>
                  <a:lnTo>
                    <a:pt x="523" y="166794"/>
                  </a:lnTo>
                  <a:lnTo>
                    <a:pt x="613" y="165648"/>
                  </a:lnTo>
                  <a:lnTo>
                    <a:pt x="714" y="164512"/>
                  </a:lnTo>
                  <a:lnTo>
                    <a:pt x="825" y="163366"/>
                  </a:lnTo>
                  <a:lnTo>
                    <a:pt x="935" y="162230"/>
                  </a:lnTo>
                  <a:lnTo>
                    <a:pt x="1056" y="161084"/>
                  </a:lnTo>
                  <a:lnTo>
                    <a:pt x="1176" y="159948"/>
                  </a:lnTo>
                  <a:lnTo>
                    <a:pt x="1307" y="158822"/>
                  </a:lnTo>
                  <a:lnTo>
                    <a:pt x="1448" y="157686"/>
                  </a:lnTo>
                  <a:lnTo>
                    <a:pt x="1599" y="156560"/>
                  </a:lnTo>
                  <a:lnTo>
                    <a:pt x="1750" y="155434"/>
                  </a:lnTo>
                  <a:lnTo>
                    <a:pt x="1910" y="154308"/>
                  </a:lnTo>
                  <a:lnTo>
                    <a:pt x="2081" y="153182"/>
                  </a:lnTo>
                  <a:lnTo>
                    <a:pt x="2262" y="152066"/>
                  </a:lnTo>
                  <a:lnTo>
                    <a:pt x="2443" y="150940"/>
                  </a:lnTo>
                  <a:lnTo>
                    <a:pt x="2624" y="149824"/>
                  </a:lnTo>
                  <a:lnTo>
                    <a:pt x="2825" y="148719"/>
                  </a:lnTo>
                  <a:lnTo>
                    <a:pt x="3026" y="147603"/>
                  </a:lnTo>
                  <a:lnTo>
                    <a:pt x="3238" y="146497"/>
                  </a:lnTo>
                  <a:lnTo>
                    <a:pt x="3449" y="145391"/>
                  </a:lnTo>
                  <a:lnTo>
                    <a:pt x="3670" y="144285"/>
                  </a:lnTo>
                  <a:lnTo>
                    <a:pt x="3901" y="143179"/>
                  </a:lnTo>
                  <a:lnTo>
                    <a:pt x="4132" y="142083"/>
                  </a:lnTo>
                  <a:lnTo>
                    <a:pt x="4384" y="140988"/>
                  </a:lnTo>
                  <a:lnTo>
                    <a:pt x="4625" y="139892"/>
                  </a:lnTo>
                  <a:lnTo>
                    <a:pt x="4886" y="138806"/>
                  </a:lnTo>
                  <a:lnTo>
                    <a:pt x="5148" y="137710"/>
                  </a:lnTo>
                  <a:lnTo>
                    <a:pt x="5409" y="136625"/>
                  </a:lnTo>
                  <a:lnTo>
                    <a:pt x="5691" y="135539"/>
                  </a:lnTo>
                  <a:lnTo>
                    <a:pt x="5972" y="134463"/>
                  </a:lnTo>
                  <a:lnTo>
                    <a:pt x="6264" y="133387"/>
                  </a:lnTo>
                  <a:lnTo>
                    <a:pt x="6555" y="132312"/>
                  </a:lnTo>
                  <a:lnTo>
                    <a:pt x="6857" y="131236"/>
                  </a:lnTo>
                  <a:lnTo>
                    <a:pt x="7159" y="130160"/>
                  </a:lnTo>
                  <a:lnTo>
                    <a:pt x="7480" y="129095"/>
                  </a:lnTo>
                  <a:lnTo>
                    <a:pt x="7802" y="128029"/>
                  </a:lnTo>
                  <a:lnTo>
                    <a:pt x="8124" y="126973"/>
                  </a:lnTo>
                  <a:lnTo>
                    <a:pt x="8456" y="125908"/>
                  </a:lnTo>
                  <a:lnTo>
                    <a:pt x="8797" y="124852"/>
                  </a:lnTo>
                  <a:lnTo>
                    <a:pt x="9139" y="123797"/>
                  </a:lnTo>
                  <a:lnTo>
                    <a:pt x="9491" y="122751"/>
                  </a:lnTo>
                  <a:lnTo>
                    <a:pt x="9853" y="121695"/>
                  </a:lnTo>
                  <a:lnTo>
                    <a:pt x="10215" y="120650"/>
                  </a:lnTo>
                  <a:lnTo>
                    <a:pt x="10587" y="119614"/>
                  </a:lnTo>
                  <a:lnTo>
                    <a:pt x="10969" y="118569"/>
                  </a:lnTo>
                  <a:lnTo>
                    <a:pt x="11351" y="117533"/>
                  </a:lnTo>
                  <a:lnTo>
                    <a:pt x="11733" y="116508"/>
                  </a:lnTo>
                  <a:lnTo>
                    <a:pt x="12135" y="115473"/>
                  </a:lnTo>
                  <a:lnTo>
                    <a:pt x="12537" y="114447"/>
                  </a:lnTo>
                  <a:lnTo>
                    <a:pt x="12940" y="113422"/>
                  </a:lnTo>
                  <a:lnTo>
                    <a:pt x="13352" y="112396"/>
                  </a:lnTo>
                  <a:lnTo>
                    <a:pt x="13774" y="111381"/>
                  </a:lnTo>
                  <a:lnTo>
                    <a:pt x="14196" y="110365"/>
                  </a:lnTo>
                  <a:lnTo>
                    <a:pt x="14629" y="109360"/>
                  </a:lnTo>
                  <a:lnTo>
                    <a:pt x="15071" y="108345"/>
                  </a:lnTo>
                  <a:lnTo>
                    <a:pt x="15513" y="107339"/>
                  </a:lnTo>
                  <a:lnTo>
                    <a:pt x="15966" y="106344"/>
                  </a:lnTo>
                  <a:lnTo>
                    <a:pt x="16418" y="105339"/>
                  </a:lnTo>
                  <a:lnTo>
                    <a:pt x="16881" y="104344"/>
                  </a:lnTo>
                  <a:lnTo>
                    <a:pt x="17343" y="103348"/>
                  </a:lnTo>
                  <a:lnTo>
                    <a:pt x="17816" y="102363"/>
                  </a:lnTo>
                  <a:lnTo>
                    <a:pt x="18298" y="101378"/>
                  </a:lnTo>
                  <a:lnTo>
                    <a:pt x="18781" y="100393"/>
                  </a:lnTo>
                  <a:lnTo>
                    <a:pt x="19274" y="99417"/>
                  </a:lnTo>
                  <a:lnTo>
                    <a:pt x="19766" y="98442"/>
                  </a:lnTo>
                  <a:lnTo>
                    <a:pt x="20269" y="97467"/>
                  </a:lnTo>
                  <a:lnTo>
                    <a:pt x="20782" y="96502"/>
                  </a:lnTo>
                  <a:lnTo>
                    <a:pt x="21294" y="95537"/>
                  </a:lnTo>
                  <a:lnTo>
                    <a:pt x="21807" y="94572"/>
                  </a:lnTo>
                  <a:lnTo>
                    <a:pt x="22330" y="93617"/>
                  </a:lnTo>
                  <a:lnTo>
                    <a:pt x="22863" y="92662"/>
                  </a:lnTo>
                  <a:lnTo>
                    <a:pt x="23396" y="91707"/>
                  </a:lnTo>
                  <a:lnTo>
                    <a:pt x="23939" y="90762"/>
                  </a:lnTo>
                  <a:lnTo>
                    <a:pt x="24492" y="89817"/>
                  </a:lnTo>
                  <a:lnTo>
                    <a:pt x="25045" y="88872"/>
                  </a:lnTo>
                  <a:lnTo>
                    <a:pt x="25597" y="87937"/>
                  </a:lnTo>
                  <a:lnTo>
                    <a:pt x="26160" y="87002"/>
                  </a:lnTo>
                  <a:lnTo>
                    <a:pt x="26734" y="86077"/>
                  </a:lnTo>
                  <a:lnTo>
                    <a:pt x="27307" y="85152"/>
                  </a:lnTo>
                  <a:lnTo>
                    <a:pt x="27880" y="84227"/>
                  </a:lnTo>
                  <a:lnTo>
                    <a:pt x="28463" y="83312"/>
                  </a:lnTo>
                  <a:lnTo>
                    <a:pt x="29056" y="82397"/>
                  </a:lnTo>
                  <a:lnTo>
                    <a:pt x="29649" y="81482"/>
                  </a:lnTo>
                  <a:lnTo>
                    <a:pt x="30252" y="80578"/>
                  </a:lnTo>
                  <a:lnTo>
                    <a:pt x="30866" y="79673"/>
                  </a:lnTo>
                  <a:lnTo>
                    <a:pt x="31469" y="78778"/>
                  </a:lnTo>
                  <a:lnTo>
                    <a:pt x="32092" y="77883"/>
                  </a:lnTo>
                  <a:lnTo>
                    <a:pt x="32716" y="76989"/>
                  </a:lnTo>
                  <a:lnTo>
                    <a:pt x="33339" y="76104"/>
                  </a:lnTo>
                  <a:lnTo>
                    <a:pt x="33972" y="75219"/>
                  </a:lnTo>
                  <a:lnTo>
                    <a:pt x="34606" y="74335"/>
                  </a:lnTo>
                  <a:lnTo>
                    <a:pt x="35249" y="73460"/>
                  </a:lnTo>
                  <a:lnTo>
                    <a:pt x="35903" y="72585"/>
                  </a:lnTo>
                  <a:lnTo>
                    <a:pt x="36556" y="71721"/>
                  </a:lnTo>
                  <a:lnTo>
                    <a:pt x="37210" y="70856"/>
                  </a:lnTo>
                  <a:lnTo>
                    <a:pt x="37873" y="70002"/>
                  </a:lnTo>
                  <a:lnTo>
                    <a:pt x="38537" y="69147"/>
                  </a:lnTo>
                  <a:lnTo>
                    <a:pt x="39210" y="68293"/>
                  </a:lnTo>
                  <a:lnTo>
                    <a:pt x="39894" y="67448"/>
                  </a:lnTo>
                  <a:lnTo>
                    <a:pt x="40578" y="66604"/>
                  </a:lnTo>
                  <a:lnTo>
                    <a:pt x="41261" y="65759"/>
                  </a:lnTo>
                  <a:lnTo>
                    <a:pt x="41955" y="64925"/>
                  </a:lnTo>
                  <a:lnTo>
                    <a:pt x="42649" y="64100"/>
                  </a:lnTo>
                  <a:lnTo>
                    <a:pt x="43353" y="63276"/>
                  </a:lnTo>
                  <a:lnTo>
                    <a:pt x="44067" y="62452"/>
                  </a:lnTo>
                  <a:lnTo>
                    <a:pt x="44780" y="61637"/>
                  </a:lnTo>
                  <a:lnTo>
                    <a:pt x="45494" y="60823"/>
                  </a:lnTo>
                  <a:lnTo>
                    <a:pt x="46218" y="60009"/>
                  </a:lnTo>
                  <a:lnTo>
                    <a:pt x="46942" y="59204"/>
                  </a:lnTo>
                  <a:lnTo>
                    <a:pt x="47676" y="58410"/>
                  </a:lnTo>
                  <a:lnTo>
                    <a:pt x="48410" y="57616"/>
                  </a:lnTo>
                  <a:lnTo>
                    <a:pt x="49154" y="56822"/>
                  </a:lnTo>
                  <a:lnTo>
                    <a:pt x="49898" y="56038"/>
                  </a:lnTo>
                  <a:lnTo>
                    <a:pt x="50652" y="55254"/>
                  </a:lnTo>
                  <a:lnTo>
                    <a:pt x="51406" y="54469"/>
                  </a:lnTo>
                  <a:lnTo>
                    <a:pt x="52160" y="53695"/>
                  </a:lnTo>
                  <a:lnTo>
                    <a:pt x="52924" y="52931"/>
                  </a:lnTo>
                  <a:lnTo>
                    <a:pt x="53698" y="52167"/>
                  </a:lnTo>
                  <a:lnTo>
                    <a:pt x="54472" y="51403"/>
                  </a:lnTo>
                  <a:lnTo>
                    <a:pt x="55247" y="50649"/>
                  </a:lnTo>
                  <a:lnTo>
                    <a:pt x="56031" y="49905"/>
                  </a:lnTo>
                  <a:lnTo>
                    <a:pt x="56815" y="49161"/>
                  </a:lnTo>
                  <a:lnTo>
                    <a:pt x="57609" y="48417"/>
                  </a:lnTo>
                  <a:lnTo>
                    <a:pt x="58403" y="47683"/>
                  </a:lnTo>
                  <a:lnTo>
                    <a:pt x="59198" y="46950"/>
                  </a:lnTo>
                  <a:lnTo>
                    <a:pt x="60002" y="46226"/>
                  </a:lnTo>
                  <a:lnTo>
                    <a:pt x="60816" y="45502"/>
                  </a:lnTo>
                  <a:lnTo>
                    <a:pt x="61631" y="44778"/>
                  </a:lnTo>
                  <a:lnTo>
                    <a:pt x="62445" y="44074"/>
                  </a:lnTo>
                  <a:lnTo>
                    <a:pt x="63270" y="43361"/>
                  </a:lnTo>
                  <a:lnTo>
                    <a:pt x="64094" y="42657"/>
                  </a:lnTo>
                  <a:lnTo>
                    <a:pt x="64928" y="41963"/>
                  </a:lnTo>
                  <a:lnTo>
                    <a:pt x="65763" y="41269"/>
                  </a:lnTo>
                  <a:lnTo>
                    <a:pt x="66597" y="40586"/>
                  </a:lnTo>
                  <a:lnTo>
                    <a:pt x="67442" y="39902"/>
                  </a:lnTo>
                  <a:lnTo>
                    <a:pt x="68286" y="39219"/>
                  </a:lnTo>
                  <a:lnTo>
                    <a:pt x="69141" y="38545"/>
                  </a:lnTo>
                  <a:lnTo>
                    <a:pt x="69996" y="37882"/>
                  </a:lnTo>
                  <a:lnTo>
                    <a:pt x="70850" y="37218"/>
                  </a:lnTo>
                  <a:lnTo>
                    <a:pt x="71715" y="36554"/>
                  </a:lnTo>
                  <a:lnTo>
                    <a:pt x="72579" y="35901"/>
                  </a:lnTo>
                  <a:lnTo>
                    <a:pt x="73454" y="35258"/>
                  </a:lnTo>
                  <a:lnTo>
                    <a:pt x="74329" y="34614"/>
                  </a:lnTo>
                  <a:lnTo>
                    <a:pt x="75214" y="33981"/>
                  </a:lnTo>
                  <a:lnTo>
                    <a:pt x="76098" y="33348"/>
                  </a:lnTo>
                  <a:lnTo>
                    <a:pt x="76983" y="32714"/>
                  </a:lnTo>
                  <a:lnTo>
                    <a:pt x="77878" y="32091"/>
                  </a:lnTo>
                  <a:lnTo>
                    <a:pt x="78773" y="31478"/>
                  </a:lnTo>
                  <a:lnTo>
                    <a:pt x="79667" y="30864"/>
                  </a:lnTo>
                  <a:lnTo>
                    <a:pt x="80572" y="30261"/>
                  </a:lnTo>
                  <a:lnTo>
                    <a:pt x="81477" y="29658"/>
                  </a:lnTo>
                  <a:lnTo>
                    <a:pt x="82392" y="29065"/>
                  </a:lnTo>
                  <a:lnTo>
                    <a:pt x="83307" y="28472"/>
                  </a:lnTo>
                  <a:lnTo>
                    <a:pt x="84222" y="27889"/>
                  </a:lnTo>
                  <a:lnTo>
                    <a:pt x="85147" y="27306"/>
                  </a:lnTo>
                  <a:lnTo>
                    <a:pt x="86072" y="26732"/>
                  </a:lnTo>
                  <a:lnTo>
                    <a:pt x="86997" y="26169"/>
                  </a:lnTo>
                  <a:lnTo>
                    <a:pt x="87932" y="25607"/>
                  </a:lnTo>
                  <a:lnTo>
                    <a:pt x="88867" y="25044"/>
                  </a:lnTo>
                  <a:lnTo>
                    <a:pt x="89812" y="24491"/>
                  </a:lnTo>
                  <a:lnTo>
                    <a:pt x="90757" y="23948"/>
                  </a:lnTo>
                  <a:lnTo>
                    <a:pt x="91702" y="23405"/>
                  </a:lnTo>
                  <a:lnTo>
                    <a:pt x="92657" y="22872"/>
                  </a:lnTo>
                  <a:lnTo>
                    <a:pt x="93612" y="22339"/>
                  </a:lnTo>
                  <a:lnTo>
                    <a:pt x="94567" y="21816"/>
                  </a:lnTo>
                  <a:lnTo>
                    <a:pt x="95533" y="21294"/>
                  </a:lnTo>
                  <a:lnTo>
                    <a:pt x="96498" y="20781"/>
                  </a:lnTo>
                  <a:lnTo>
                    <a:pt x="97463" y="20278"/>
                  </a:lnTo>
                  <a:lnTo>
                    <a:pt x="98438" y="19776"/>
                  </a:lnTo>
                  <a:lnTo>
                    <a:pt x="99413" y="19283"/>
                  </a:lnTo>
                  <a:lnTo>
                    <a:pt x="100389" y="18790"/>
                  </a:lnTo>
                  <a:lnTo>
                    <a:pt x="101374" y="18308"/>
                  </a:lnTo>
                  <a:lnTo>
                    <a:pt x="102359" y="17825"/>
                  </a:lnTo>
                  <a:lnTo>
                    <a:pt x="103344" y="17353"/>
                  </a:lnTo>
                  <a:lnTo>
                    <a:pt x="104340" y="16880"/>
                  </a:lnTo>
                  <a:lnTo>
                    <a:pt x="105335" y="16428"/>
                  </a:lnTo>
                  <a:lnTo>
                    <a:pt x="106341" y="15965"/>
                  </a:lnTo>
                  <a:lnTo>
                    <a:pt x="107336" y="15523"/>
                  </a:lnTo>
                  <a:lnTo>
                    <a:pt x="108341" y="15071"/>
                  </a:lnTo>
                  <a:lnTo>
                    <a:pt x="109357" y="14638"/>
                  </a:lnTo>
                  <a:lnTo>
                    <a:pt x="110362" y="14206"/>
                  </a:lnTo>
                  <a:lnTo>
                    <a:pt x="111378" y="13784"/>
                  </a:lnTo>
                  <a:lnTo>
                    <a:pt x="112393" y="13362"/>
                  </a:lnTo>
                  <a:lnTo>
                    <a:pt x="113419" y="12949"/>
                  </a:lnTo>
                  <a:lnTo>
                    <a:pt x="114444" y="12537"/>
                  </a:lnTo>
                  <a:lnTo>
                    <a:pt x="115470" y="12135"/>
                  </a:lnTo>
                  <a:lnTo>
                    <a:pt x="116505" y="11743"/>
                  </a:lnTo>
                  <a:lnTo>
                    <a:pt x="117531" y="11351"/>
                  </a:lnTo>
                  <a:lnTo>
                    <a:pt x="118566" y="10969"/>
                  </a:lnTo>
                  <a:lnTo>
                    <a:pt x="119612" y="10597"/>
                  </a:lnTo>
                  <a:lnTo>
                    <a:pt x="120647" y="10225"/>
                  </a:lnTo>
                  <a:lnTo>
                    <a:pt x="121693" y="9863"/>
                  </a:lnTo>
                  <a:lnTo>
                    <a:pt x="122749" y="9501"/>
                  </a:lnTo>
                  <a:lnTo>
                    <a:pt x="123794" y="9149"/>
                  </a:lnTo>
                  <a:lnTo>
                    <a:pt x="124850" y="8797"/>
                  </a:lnTo>
                  <a:lnTo>
                    <a:pt x="125906" y="8466"/>
                  </a:lnTo>
                  <a:lnTo>
                    <a:pt x="126971" y="8134"/>
                  </a:lnTo>
                  <a:lnTo>
                    <a:pt x="128027" y="7802"/>
                  </a:lnTo>
                  <a:lnTo>
                    <a:pt x="129093" y="7480"/>
                  </a:lnTo>
                  <a:lnTo>
                    <a:pt x="130158" y="7169"/>
                  </a:lnTo>
                  <a:lnTo>
                    <a:pt x="131234" y="6857"/>
                  </a:lnTo>
                  <a:lnTo>
                    <a:pt x="132310" y="6556"/>
                  </a:lnTo>
                  <a:lnTo>
                    <a:pt x="133386" y="6264"/>
                  </a:lnTo>
                  <a:lnTo>
                    <a:pt x="134461" y="5973"/>
                  </a:lnTo>
                  <a:lnTo>
                    <a:pt x="135537" y="5691"/>
                  </a:lnTo>
                  <a:lnTo>
                    <a:pt x="136623" y="5420"/>
                  </a:lnTo>
                  <a:lnTo>
                    <a:pt x="137709" y="5148"/>
                  </a:lnTo>
                  <a:lnTo>
                    <a:pt x="138805" y="4887"/>
                  </a:lnTo>
                  <a:lnTo>
                    <a:pt x="139891" y="4635"/>
                  </a:lnTo>
                  <a:lnTo>
                    <a:pt x="140986" y="4384"/>
                  </a:lnTo>
                  <a:lnTo>
                    <a:pt x="142082" y="4143"/>
                  </a:lnTo>
                  <a:lnTo>
                    <a:pt x="143188" y="3902"/>
                  </a:lnTo>
                  <a:lnTo>
                    <a:pt x="144284" y="3680"/>
                  </a:lnTo>
                  <a:lnTo>
                    <a:pt x="145390" y="3449"/>
                  </a:lnTo>
                  <a:lnTo>
                    <a:pt x="146496" y="3238"/>
                  </a:lnTo>
                  <a:lnTo>
                    <a:pt x="147602" y="3027"/>
                  </a:lnTo>
                  <a:lnTo>
                    <a:pt x="148718" y="2826"/>
                  </a:lnTo>
                  <a:lnTo>
                    <a:pt x="149834" y="2635"/>
                  </a:lnTo>
                  <a:lnTo>
                    <a:pt x="150950" y="2444"/>
                  </a:lnTo>
                  <a:lnTo>
                    <a:pt x="152066" y="2263"/>
                  </a:lnTo>
                  <a:lnTo>
                    <a:pt x="153182" y="2082"/>
                  </a:lnTo>
                  <a:lnTo>
                    <a:pt x="154308" y="1921"/>
                  </a:lnTo>
                  <a:lnTo>
                    <a:pt x="155434" y="1760"/>
                  </a:lnTo>
                  <a:lnTo>
                    <a:pt x="156560" y="1599"/>
                  </a:lnTo>
                  <a:lnTo>
                    <a:pt x="157686" y="1459"/>
                  </a:lnTo>
                  <a:lnTo>
                    <a:pt x="158822" y="1318"/>
                  </a:lnTo>
                  <a:lnTo>
                    <a:pt x="159958" y="1187"/>
                  </a:lnTo>
                  <a:lnTo>
                    <a:pt x="161094" y="1056"/>
                  </a:lnTo>
                  <a:lnTo>
                    <a:pt x="162230" y="936"/>
                  </a:lnTo>
                  <a:lnTo>
                    <a:pt x="163366" y="825"/>
                  </a:lnTo>
                  <a:lnTo>
                    <a:pt x="164513" y="725"/>
                  </a:lnTo>
                  <a:lnTo>
                    <a:pt x="165659" y="624"/>
                  </a:lnTo>
                  <a:lnTo>
                    <a:pt x="166805" y="534"/>
                  </a:lnTo>
                  <a:lnTo>
                    <a:pt x="167951" y="443"/>
                  </a:lnTo>
                  <a:lnTo>
                    <a:pt x="169097" y="373"/>
                  </a:lnTo>
                  <a:lnTo>
                    <a:pt x="170253" y="302"/>
                  </a:lnTo>
                  <a:lnTo>
                    <a:pt x="171410" y="242"/>
                  </a:lnTo>
                  <a:lnTo>
                    <a:pt x="172566" y="182"/>
                  </a:lnTo>
                  <a:lnTo>
                    <a:pt x="173722" y="132"/>
                  </a:lnTo>
                  <a:lnTo>
                    <a:pt x="174878" y="91"/>
                  </a:lnTo>
                  <a:lnTo>
                    <a:pt x="176044" y="61"/>
                  </a:lnTo>
                  <a:lnTo>
                    <a:pt x="177201" y="41"/>
                  </a:lnTo>
                  <a:lnTo>
                    <a:pt x="178367" y="21"/>
                  </a:lnTo>
                  <a:lnTo>
                    <a:pt x="179533" y="11"/>
                  </a:lnTo>
                  <a:lnTo>
                    <a:pt x="180699" y="1"/>
                  </a:lnTo>
                  <a:lnTo>
                    <a:pt x="180699" y="1"/>
                  </a:lnTo>
                  <a:lnTo>
                    <a:pt x="181765" y="11"/>
                  </a:lnTo>
                  <a:lnTo>
                    <a:pt x="182821" y="11"/>
                  </a:lnTo>
                  <a:lnTo>
                    <a:pt x="184922" y="51"/>
                  </a:lnTo>
                  <a:lnTo>
                    <a:pt x="187023" y="111"/>
                  </a:lnTo>
                  <a:lnTo>
                    <a:pt x="189115" y="192"/>
                  </a:lnTo>
                  <a:lnTo>
                    <a:pt x="191206" y="302"/>
                  </a:lnTo>
                  <a:lnTo>
                    <a:pt x="193287" y="433"/>
                  </a:lnTo>
                  <a:lnTo>
                    <a:pt x="195358" y="594"/>
                  </a:lnTo>
                  <a:lnTo>
                    <a:pt x="197429" y="765"/>
                  </a:lnTo>
                  <a:lnTo>
                    <a:pt x="199490" y="966"/>
                  </a:lnTo>
                  <a:lnTo>
                    <a:pt x="201541" y="1197"/>
                  </a:lnTo>
                  <a:lnTo>
                    <a:pt x="203592" y="1438"/>
                  </a:lnTo>
                  <a:lnTo>
                    <a:pt x="205633" y="1710"/>
                  </a:lnTo>
                  <a:lnTo>
                    <a:pt x="207664" y="2001"/>
                  </a:lnTo>
                  <a:lnTo>
                    <a:pt x="209695" y="2313"/>
                  </a:lnTo>
                  <a:lnTo>
                    <a:pt x="211716" y="2655"/>
                  </a:lnTo>
                  <a:lnTo>
                    <a:pt x="213727" y="3017"/>
                  </a:lnTo>
                  <a:lnTo>
                    <a:pt x="215727" y="3399"/>
                  </a:lnTo>
                  <a:lnTo>
                    <a:pt x="217718" y="3801"/>
                  </a:lnTo>
                  <a:lnTo>
                    <a:pt x="219709" y="4223"/>
                  </a:lnTo>
                  <a:lnTo>
                    <a:pt x="221689" y="4676"/>
                  </a:lnTo>
                  <a:lnTo>
                    <a:pt x="223660" y="5138"/>
                  </a:lnTo>
                  <a:lnTo>
                    <a:pt x="225620" y="5631"/>
                  </a:lnTo>
                  <a:lnTo>
                    <a:pt x="227581" y="6143"/>
                  </a:lnTo>
                  <a:lnTo>
                    <a:pt x="229521" y="6676"/>
                  </a:lnTo>
                  <a:lnTo>
                    <a:pt x="231462" y="7229"/>
                  </a:lnTo>
                  <a:lnTo>
                    <a:pt x="233392" y="7802"/>
                  </a:lnTo>
                  <a:lnTo>
                    <a:pt x="235312" y="8405"/>
                  </a:lnTo>
                  <a:lnTo>
                    <a:pt x="237223" y="9019"/>
                  </a:lnTo>
                  <a:lnTo>
                    <a:pt x="239123" y="9652"/>
                  </a:lnTo>
                  <a:lnTo>
                    <a:pt x="241013" y="10316"/>
                  </a:lnTo>
                  <a:lnTo>
                    <a:pt x="242893" y="10989"/>
                  </a:lnTo>
                  <a:lnTo>
                    <a:pt x="244763" y="11683"/>
                  </a:lnTo>
                  <a:lnTo>
                    <a:pt x="246623" y="12407"/>
                  </a:lnTo>
                  <a:lnTo>
                    <a:pt x="248473" y="13140"/>
                  </a:lnTo>
                  <a:lnTo>
                    <a:pt x="250323" y="13894"/>
                  </a:lnTo>
                  <a:lnTo>
                    <a:pt x="252153" y="14679"/>
                  </a:lnTo>
                  <a:lnTo>
                    <a:pt x="253972" y="15473"/>
                  </a:lnTo>
                  <a:lnTo>
                    <a:pt x="255782" y="16287"/>
                  </a:lnTo>
                  <a:lnTo>
                    <a:pt x="257582" y="17122"/>
                  </a:lnTo>
                  <a:lnTo>
                    <a:pt x="259371" y="17976"/>
                  </a:lnTo>
                  <a:lnTo>
                    <a:pt x="261151" y="18851"/>
                  </a:lnTo>
                  <a:lnTo>
                    <a:pt x="262920" y="19745"/>
                  </a:lnTo>
                  <a:lnTo>
                    <a:pt x="264670" y="20650"/>
                  </a:lnTo>
                  <a:lnTo>
                    <a:pt x="266419" y="21585"/>
                  </a:lnTo>
                  <a:lnTo>
                    <a:pt x="268148" y="22530"/>
                  </a:lnTo>
                  <a:lnTo>
                    <a:pt x="269868" y="23495"/>
                  </a:lnTo>
                  <a:lnTo>
                    <a:pt x="271587" y="24481"/>
                  </a:lnTo>
                  <a:lnTo>
                    <a:pt x="273276" y="25486"/>
                  </a:lnTo>
                  <a:lnTo>
                    <a:pt x="274965" y="26501"/>
                  </a:lnTo>
                  <a:lnTo>
                    <a:pt x="276644" y="27547"/>
                  </a:lnTo>
                  <a:lnTo>
                    <a:pt x="278303" y="28602"/>
                  </a:lnTo>
                  <a:lnTo>
                    <a:pt x="279952" y="29668"/>
                  </a:lnTo>
                  <a:lnTo>
                    <a:pt x="281591" y="30764"/>
                  </a:lnTo>
                  <a:lnTo>
                    <a:pt x="283219" y="31870"/>
                  </a:lnTo>
                  <a:lnTo>
                    <a:pt x="284828" y="32996"/>
                  </a:lnTo>
                  <a:lnTo>
                    <a:pt x="286427" y="34142"/>
                  </a:lnTo>
                  <a:lnTo>
                    <a:pt x="288015" y="35298"/>
                  </a:lnTo>
                  <a:lnTo>
                    <a:pt x="289583" y="36474"/>
                  </a:lnTo>
                  <a:lnTo>
                    <a:pt x="291142" y="37660"/>
                  </a:lnTo>
                  <a:lnTo>
                    <a:pt x="292690" y="38877"/>
                  </a:lnTo>
                  <a:lnTo>
                    <a:pt x="294218" y="40103"/>
                  </a:lnTo>
                  <a:lnTo>
                    <a:pt x="295746" y="41340"/>
                  </a:lnTo>
                  <a:lnTo>
                    <a:pt x="297245" y="42597"/>
                  </a:lnTo>
                  <a:lnTo>
                    <a:pt x="298743" y="43873"/>
                  </a:lnTo>
                  <a:lnTo>
                    <a:pt x="298743" y="43873"/>
                  </a:lnTo>
                  <a:lnTo>
                    <a:pt x="299637" y="44647"/>
                  </a:lnTo>
                  <a:lnTo>
                    <a:pt x="300522" y="45432"/>
                  </a:lnTo>
                  <a:lnTo>
                    <a:pt x="301417" y="46226"/>
                  </a:lnTo>
                  <a:lnTo>
                    <a:pt x="302292" y="47020"/>
                  </a:lnTo>
                  <a:lnTo>
                    <a:pt x="303166" y="47824"/>
                  </a:lnTo>
                  <a:lnTo>
                    <a:pt x="304041" y="48639"/>
                  </a:lnTo>
                  <a:lnTo>
                    <a:pt x="304906" y="49453"/>
                  </a:lnTo>
                  <a:lnTo>
                    <a:pt x="305770" y="50267"/>
                  </a:lnTo>
                  <a:lnTo>
                    <a:pt x="306625" y="51092"/>
                  </a:lnTo>
                  <a:lnTo>
                    <a:pt x="307469" y="51926"/>
                  </a:lnTo>
                  <a:lnTo>
                    <a:pt x="308314" y="52760"/>
                  </a:lnTo>
                  <a:lnTo>
                    <a:pt x="309148" y="53605"/>
                  </a:lnTo>
                  <a:lnTo>
                    <a:pt x="309983" y="54449"/>
                  </a:lnTo>
                  <a:lnTo>
                    <a:pt x="310817" y="55304"/>
                  </a:lnTo>
                  <a:lnTo>
                    <a:pt x="311632" y="56158"/>
                  </a:lnTo>
                  <a:lnTo>
                    <a:pt x="312446" y="57023"/>
                  </a:lnTo>
                  <a:lnTo>
                    <a:pt x="313260" y="57888"/>
                  </a:lnTo>
                  <a:lnTo>
                    <a:pt x="314065" y="58762"/>
                  </a:lnTo>
                  <a:lnTo>
                    <a:pt x="314869" y="59637"/>
                  </a:lnTo>
                  <a:lnTo>
                    <a:pt x="315653" y="60521"/>
                  </a:lnTo>
                  <a:lnTo>
                    <a:pt x="316448" y="61416"/>
                  </a:lnTo>
                  <a:lnTo>
                    <a:pt x="317232" y="62311"/>
                  </a:lnTo>
                  <a:lnTo>
                    <a:pt x="318006" y="63206"/>
                  </a:lnTo>
                  <a:lnTo>
                    <a:pt x="318770" y="64110"/>
                  </a:lnTo>
                  <a:lnTo>
                    <a:pt x="319534" y="65025"/>
                  </a:lnTo>
                  <a:lnTo>
                    <a:pt x="320298" y="65940"/>
                  </a:lnTo>
                  <a:lnTo>
                    <a:pt x="321052" y="66865"/>
                  </a:lnTo>
                  <a:lnTo>
                    <a:pt x="321796" y="67790"/>
                  </a:lnTo>
                  <a:lnTo>
                    <a:pt x="322540" y="68715"/>
                  </a:lnTo>
                  <a:lnTo>
                    <a:pt x="323274" y="69650"/>
                  </a:lnTo>
                  <a:lnTo>
                    <a:pt x="323998" y="70595"/>
                  </a:lnTo>
                  <a:lnTo>
                    <a:pt x="324722" y="71540"/>
                  </a:lnTo>
                  <a:lnTo>
                    <a:pt x="325436" y="72485"/>
                  </a:lnTo>
                  <a:lnTo>
                    <a:pt x="326150" y="73440"/>
                  </a:lnTo>
                  <a:lnTo>
                    <a:pt x="326853" y="74405"/>
                  </a:lnTo>
                  <a:lnTo>
                    <a:pt x="327547" y="75370"/>
                  </a:lnTo>
                  <a:lnTo>
                    <a:pt x="328241" y="76335"/>
                  </a:lnTo>
                  <a:lnTo>
                    <a:pt x="328924" y="77310"/>
                  </a:lnTo>
                  <a:lnTo>
                    <a:pt x="329608" y="78286"/>
                  </a:lnTo>
                  <a:lnTo>
                    <a:pt x="330282" y="79271"/>
                  </a:lnTo>
                  <a:lnTo>
                    <a:pt x="330945" y="80256"/>
                  </a:lnTo>
                  <a:lnTo>
                    <a:pt x="331609" y="81251"/>
                  </a:lnTo>
                  <a:lnTo>
                    <a:pt x="332262" y="82247"/>
                  </a:lnTo>
                  <a:lnTo>
                    <a:pt x="332906" y="83252"/>
                  </a:lnTo>
                  <a:lnTo>
                    <a:pt x="333549" y="84257"/>
                  </a:lnTo>
                  <a:lnTo>
                    <a:pt x="334183" y="85273"/>
                  </a:lnTo>
                  <a:lnTo>
                    <a:pt x="334816" y="86288"/>
                  </a:lnTo>
                  <a:lnTo>
                    <a:pt x="335429" y="87303"/>
                  </a:lnTo>
                  <a:lnTo>
                    <a:pt x="336053" y="88329"/>
                  </a:lnTo>
                  <a:lnTo>
                    <a:pt x="336656" y="89354"/>
                  </a:lnTo>
                  <a:lnTo>
                    <a:pt x="337259" y="90390"/>
                  </a:lnTo>
                  <a:lnTo>
                    <a:pt x="337852" y="91425"/>
                  </a:lnTo>
                  <a:lnTo>
                    <a:pt x="338446" y="92471"/>
                  </a:lnTo>
                  <a:lnTo>
                    <a:pt x="339019" y="93516"/>
                  </a:lnTo>
                  <a:lnTo>
                    <a:pt x="339602" y="94562"/>
                  </a:lnTo>
                  <a:lnTo>
                    <a:pt x="340165" y="95617"/>
                  </a:lnTo>
                  <a:lnTo>
                    <a:pt x="340728" y="96673"/>
                  </a:lnTo>
                  <a:lnTo>
                    <a:pt x="341281" y="97739"/>
                  </a:lnTo>
                  <a:lnTo>
                    <a:pt x="341834" y="98804"/>
                  </a:lnTo>
                  <a:lnTo>
                    <a:pt x="342367" y="99880"/>
                  </a:lnTo>
                  <a:lnTo>
                    <a:pt x="342899" y="100956"/>
                  </a:lnTo>
                  <a:lnTo>
                    <a:pt x="343432" y="102031"/>
                  </a:lnTo>
                  <a:lnTo>
                    <a:pt x="343955" y="103117"/>
                  </a:lnTo>
                  <a:lnTo>
                    <a:pt x="344468" y="104203"/>
                  </a:lnTo>
                  <a:lnTo>
                    <a:pt x="344971" y="105289"/>
                  </a:lnTo>
                  <a:lnTo>
                    <a:pt x="345473" y="106384"/>
                  </a:lnTo>
                  <a:lnTo>
                    <a:pt x="345966" y="107480"/>
                  </a:lnTo>
                  <a:lnTo>
                    <a:pt x="346448" y="108586"/>
                  </a:lnTo>
                  <a:lnTo>
                    <a:pt x="346921" y="109692"/>
                  </a:lnTo>
                  <a:lnTo>
                    <a:pt x="347394" y="110808"/>
                  </a:lnTo>
                  <a:lnTo>
                    <a:pt x="347856" y="111914"/>
                  </a:lnTo>
                  <a:lnTo>
                    <a:pt x="348308" y="113030"/>
                  </a:lnTo>
                  <a:lnTo>
                    <a:pt x="348761" y="114156"/>
                  </a:lnTo>
                  <a:lnTo>
                    <a:pt x="349203" y="115282"/>
                  </a:lnTo>
                  <a:lnTo>
                    <a:pt x="349636" y="116407"/>
                  </a:lnTo>
                  <a:lnTo>
                    <a:pt x="350068" y="117544"/>
                  </a:lnTo>
                  <a:lnTo>
                    <a:pt x="350480" y="118680"/>
                  </a:lnTo>
                  <a:lnTo>
                    <a:pt x="350892" y="119816"/>
                  </a:lnTo>
                  <a:lnTo>
                    <a:pt x="351304" y="120962"/>
                  </a:lnTo>
                  <a:lnTo>
                    <a:pt x="351697" y="122108"/>
                  </a:lnTo>
                  <a:lnTo>
                    <a:pt x="352089" y="123254"/>
                  </a:lnTo>
                  <a:lnTo>
                    <a:pt x="352471" y="124410"/>
                  </a:lnTo>
                  <a:lnTo>
                    <a:pt x="352843" y="125566"/>
                  </a:lnTo>
                  <a:lnTo>
                    <a:pt x="353205" y="126722"/>
                  </a:lnTo>
                  <a:lnTo>
                    <a:pt x="353567" y="127888"/>
                  </a:lnTo>
                  <a:lnTo>
                    <a:pt x="353919" y="129054"/>
                  </a:lnTo>
                  <a:lnTo>
                    <a:pt x="354260" y="130231"/>
                  </a:lnTo>
                  <a:lnTo>
                    <a:pt x="354602" y="131397"/>
                  </a:lnTo>
                  <a:lnTo>
                    <a:pt x="354934" y="132573"/>
                  </a:lnTo>
                  <a:lnTo>
                    <a:pt x="355246" y="133759"/>
                  </a:lnTo>
                  <a:lnTo>
                    <a:pt x="355567" y="134946"/>
                  </a:lnTo>
                  <a:lnTo>
                    <a:pt x="355869" y="136132"/>
                  </a:lnTo>
                  <a:lnTo>
                    <a:pt x="356171" y="137318"/>
                  </a:lnTo>
                  <a:lnTo>
                    <a:pt x="356452" y="138505"/>
                  </a:lnTo>
                  <a:lnTo>
                    <a:pt x="356734" y="139701"/>
                  </a:lnTo>
                  <a:lnTo>
                    <a:pt x="357015" y="140907"/>
                  </a:lnTo>
                  <a:lnTo>
                    <a:pt x="357277" y="142104"/>
                  </a:lnTo>
                  <a:lnTo>
                    <a:pt x="357538" y="143310"/>
                  </a:lnTo>
                  <a:lnTo>
                    <a:pt x="357779" y="144516"/>
                  </a:lnTo>
                  <a:lnTo>
                    <a:pt x="358021" y="145733"/>
                  </a:lnTo>
                  <a:lnTo>
                    <a:pt x="358262" y="146939"/>
                  </a:lnTo>
                  <a:lnTo>
                    <a:pt x="358483" y="148156"/>
                  </a:lnTo>
                  <a:lnTo>
                    <a:pt x="358704" y="149372"/>
                  </a:lnTo>
                  <a:lnTo>
                    <a:pt x="358915" y="150599"/>
                  </a:lnTo>
                  <a:lnTo>
                    <a:pt x="359116" y="151825"/>
                  </a:lnTo>
                  <a:lnTo>
                    <a:pt x="359307" y="153052"/>
                  </a:lnTo>
                  <a:lnTo>
                    <a:pt x="359488" y="154278"/>
                  </a:lnTo>
                  <a:lnTo>
                    <a:pt x="359669" y="155515"/>
                  </a:lnTo>
                  <a:lnTo>
                    <a:pt x="359830" y="156751"/>
                  </a:lnTo>
                  <a:lnTo>
                    <a:pt x="359991" y="157988"/>
                  </a:lnTo>
                  <a:lnTo>
                    <a:pt x="360142" y="159224"/>
                  </a:lnTo>
                  <a:lnTo>
                    <a:pt x="360283" y="160471"/>
                  </a:lnTo>
                  <a:lnTo>
                    <a:pt x="360423" y="161717"/>
                  </a:lnTo>
                  <a:lnTo>
                    <a:pt x="360544" y="162964"/>
                  </a:lnTo>
                  <a:lnTo>
                    <a:pt x="360665" y="164221"/>
                  </a:lnTo>
                  <a:lnTo>
                    <a:pt x="360775" y="165467"/>
                  </a:lnTo>
                  <a:lnTo>
                    <a:pt x="360876" y="166724"/>
                  </a:lnTo>
                  <a:lnTo>
                    <a:pt x="360966" y="167981"/>
                  </a:lnTo>
                  <a:lnTo>
                    <a:pt x="361047" y="169247"/>
                  </a:lnTo>
                  <a:lnTo>
                    <a:pt x="361127" y="170504"/>
                  </a:lnTo>
                  <a:lnTo>
                    <a:pt x="361188" y="171771"/>
                  </a:lnTo>
                  <a:lnTo>
                    <a:pt x="361248" y="173037"/>
                  </a:lnTo>
                  <a:lnTo>
                    <a:pt x="361298" y="174314"/>
                  </a:lnTo>
                  <a:lnTo>
                    <a:pt x="361338" y="175581"/>
                  </a:lnTo>
                  <a:lnTo>
                    <a:pt x="361368" y="176858"/>
                  </a:lnTo>
                  <a:lnTo>
                    <a:pt x="361389" y="178134"/>
                  </a:lnTo>
                  <a:lnTo>
                    <a:pt x="361399" y="179411"/>
                  </a:lnTo>
                  <a:lnTo>
                    <a:pt x="361409" y="180688"/>
                  </a:lnTo>
                  <a:lnTo>
                    <a:pt x="361409" y="180688"/>
                  </a:lnTo>
                  <a:lnTo>
                    <a:pt x="361399" y="181864"/>
                  </a:lnTo>
                  <a:lnTo>
                    <a:pt x="361389" y="183030"/>
                  </a:lnTo>
                  <a:lnTo>
                    <a:pt x="361368" y="184197"/>
                  </a:lnTo>
                  <a:lnTo>
                    <a:pt x="361348" y="185353"/>
                  </a:lnTo>
                  <a:lnTo>
                    <a:pt x="361308" y="186519"/>
                  </a:lnTo>
                  <a:lnTo>
                    <a:pt x="361268" y="187675"/>
                  </a:lnTo>
                  <a:lnTo>
                    <a:pt x="361228" y="188831"/>
                  </a:lnTo>
                  <a:lnTo>
                    <a:pt x="361167" y="189987"/>
                  </a:lnTo>
                  <a:lnTo>
                    <a:pt x="361107" y="191143"/>
                  </a:lnTo>
                  <a:lnTo>
                    <a:pt x="361037" y="192299"/>
                  </a:lnTo>
                  <a:lnTo>
                    <a:pt x="360956" y="193446"/>
                  </a:lnTo>
                  <a:lnTo>
                    <a:pt x="360876" y="194592"/>
                  </a:lnTo>
                  <a:lnTo>
                    <a:pt x="360785" y="195738"/>
                  </a:lnTo>
                  <a:lnTo>
                    <a:pt x="360685" y="196884"/>
                  </a:lnTo>
                  <a:lnTo>
                    <a:pt x="360584" y="198030"/>
                  </a:lnTo>
                  <a:lnTo>
                    <a:pt x="360474" y="199166"/>
                  </a:lnTo>
                  <a:lnTo>
                    <a:pt x="360353" y="200302"/>
                  </a:lnTo>
                  <a:lnTo>
                    <a:pt x="360222" y="201438"/>
                  </a:lnTo>
                  <a:lnTo>
                    <a:pt x="360092" y="202574"/>
                  </a:lnTo>
                  <a:lnTo>
                    <a:pt x="359951" y="203710"/>
                  </a:lnTo>
                  <a:lnTo>
                    <a:pt x="359800" y="204836"/>
                  </a:lnTo>
                  <a:lnTo>
                    <a:pt x="359649" y="205962"/>
                  </a:lnTo>
                  <a:lnTo>
                    <a:pt x="359488" y="207088"/>
                  </a:lnTo>
                  <a:lnTo>
                    <a:pt x="359317" y="208214"/>
                  </a:lnTo>
                  <a:lnTo>
                    <a:pt x="359147" y="209330"/>
                  </a:lnTo>
                  <a:lnTo>
                    <a:pt x="358966" y="210446"/>
                  </a:lnTo>
                  <a:lnTo>
                    <a:pt x="358775" y="211562"/>
                  </a:lnTo>
                  <a:lnTo>
                    <a:pt x="358584" y="212677"/>
                  </a:lnTo>
                  <a:lnTo>
                    <a:pt x="358382" y="213793"/>
                  </a:lnTo>
                  <a:lnTo>
                    <a:pt x="358171" y="214899"/>
                  </a:lnTo>
                  <a:lnTo>
                    <a:pt x="357950" y="216005"/>
                  </a:lnTo>
                  <a:lnTo>
                    <a:pt x="357729" y="217111"/>
                  </a:lnTo>
                  <a:lnTo>
                    <a:pt x="357508" y="218207"/>
                  </a:lnTo>
                  <a:lnTo>
                    <a:pt x="357266" y="219313"/>
                  </a:lnTo>
                  <a:lnTo>
                    <a:pt x="357025" y="220408"/>
                  </a:lnTo>
                  <a:lnTo>
                    <a:pt x="356774" y="221504"/>
                  </a:lnTo>
                  <a:lnTo>
                    <a:pt x="356522" y="222590"/>
                  </a:lnTo>
                  <a:lnTo>
                    <a:pt x="356261" y="223686"/>
                  </a:lnTo>
                  <a:lnTo>
                    <a:pt x="355990" y="224771"/>
                  </a:lnTo>
                  <a:lnTo>
                    <a:pt x="355718" y="225847"/>
                  </a:lnTo>
                  <a:lnTo>
                    <a:pt x="355437" y="226933"/>
                  </a:lnTo>
                  <a:lnTo>
                    <a:pt x="355145" y="228009"/>
                  </a:lnTo>
                  <a:lnTo>
                    <a:pt x="354854" y="229084"/>
                  </a:lnTo>
                  <a:lnTo>
                    <a:pt x="354552" y="230160"/>
                  </a:lnTo>
                  <a:lnTo>
                    <a:pt x="354240" y="231236"/>
                  </a:lnTo>
                  <a:lnTo>
                    <a:pt x="353929" y="232301"/>
                  </a:lnTo>
                  <a:lnTo>
                    <a:pt x="353607" y="233367"/>
                  </a:lnTo>
                  <a:lnTo>
                    <a:pt x="353275" y="234423"/>
                  </a:lnTo>
                  <a:lnTo>
                    <a:pt x="352943" y="235488"/>
                  </a:lnTo>
                  <a:lnTo>
                    <a:pt x="352601" y="236544"/>
                  </a:lnTo>
                  <a:lnTo>
                    <a:pt x="352260" y="237599"/>
                  </a:lnTo>
                  <a:lnTo>
                    <a:pt x="351908" y="238645"/>
                  </a:lnTo>
                  <a:lnTo>
                    <a:pt x="351546" y="239691"/>
                  </a:lnTo>
                  <a:lnTo>
                    <a:pt x="351184" y="240736"/>
                  </a:lnTo>
                  <a:lnTo>
                    <a:pt x="350812" y="241782"/>
                  </a:lnTo>
                  <a:lnTo>
                    <a:pt x="350440" y="242817"/>
                  </a:lnTo>
                  <a:lnTo>
                    <a:pt x="350058" y="243863"/>
                  </a:lnTo>
                  <a:lnTo>
                    <a:pt x="349666" y="244888"/>
                  </a:lnTo>
                  <a:lnTo>
                    <a:pt x="349274" y="245924"/>
                  </a:lnTo>
                  <a:lnTo>
                    <a:pt x="348871" y="246949"/>
                  </a:lnTo>
                  <a:lnTo>
                    <a:pt x="348459" y="247974"/>
                  </a:lnTo>
                  <a:lnTo>
                    <a:pt x="348047" y="248990"/>
                  </a:lnTo>
                  <a:lnTo>
                    <a:pt x="347625" y="250015"/>
                  </a:lnTo>
                  <a:lnTo>
                    <a:pt x="347202" y="251031"/>
                  </a:lnTo>
                  <a:lnTo>
                    <a:pt x="346770" y="252036"/>
                  </a:lnTo>
                  <a:lnTo>
                    <a:pt x="346328" y="253051"/>
                  </a:lnTo>
                  <a:lnTo>
                    <a:pt x="345885" y="254057"/>
                  </a:lnTo>
                  <a:lnTo>
                    <a:pt x="345443" y="255052"/>
                  </a:lnTo>
                  <a:lnTo>
                    <a:pt x="344981" y="256057"/>
                  </a:lnTo>
                  <a:lnTo>
                    <a:pt x="344518" y="257052"/>
                  </a:lnTo>
                  <a:lnTo>
                    <a:pt x="344056" y="258048"/>
                  </a:lnTo>
                  <a:lnTo>
                    <a:pt x="343583" y="259033"/>
                  </a:lnTo>
                  <a:lnTo>
                    <a:pt x="343100" y="260018"/>
                  </a:lnTo>
                  <a:lnTo>
                    <a:pt x="342618" y="261003"/>
                  </a:lnTo>
                  <a:lnTo>
                    <a:pt x="342125" y="261979"/>
                  </a:lnTo>
                  <a:lnTo>
                    <a:pt x="341633" y="262954"/>
                  </a:lnTo>
                  <a:lnTo>
                    <a:pt x="341130" y="263929"/>
                  </a:lnTo>
                  <a:lnTo>
                    <a:pt x="340627" y="264894"/>
                  </a:lnTo>
                  <a:lnTo>
                    <a:pt x="340114" y="265859"/>
                  </a:lnTo>
                  <a:lnTo>
                    <a:pt x="339592" y="266824"/>
                  </a:lnTo>
                  <a:lnTo>
                    <a:pt x="339069" y="267779"/>
                  </a:lnTo>
                  <a:lnTo>
                    <a:pt x="338536" y="268734"/>
                  </a:lnTo>
                  <a:lnTo>
                    <a:pt x="338003" y="269689"/>
                  </a:lnTo>
                  <a:lnTo>
                    <a:pt x="337460" y="270634"/>
                  </a:lnTo>
                  <a:lnTo>
                    <a:pt x="336917" y="271579"/>
                  </a:lnTo>
                  <a:lnTo>
                    <a:pt x="336364" y="272524"/>
                  </a:lnTo>
                  <a:lnTo>
                    <a:pt x="335801" y="273459"/>
                  </a:lnTo>
                  <a:lnTo>
                    <a:pt x="335238" y="274394"/>
                  </a:lnTo>
                  <a:lnTo>
                    <a:pt x="334675" y="275319"/>
                  </a:lnTo>
                  <a:lnTo>
                    <a:pt x="334102" y="276244"/>
                  </a:lnTo>
                  <a:lnTo>
                    <a:pt x="333519" y="277169"/>
                  </a:lnTo>
                  <a:lnTo>
                    <a:pt x="332936" y="278084"/>
                  </a:lnTo>
                  <a:lnTo>
                    <a:pt x="332343" y="278999"/>
                  </a:lnTo>
                  <a:lnTo>
                    <a:pt x="331750" y="279914"/>
                  </a:lnTo>
                  <a:lnTo>
                    <a:pt x="331146" y="280818"/>
                  </a:lnTo>
                  <a:lnTo>
                    <a:pt x="330543" y="281723"/>
                  </a:lnTo>
                  <a:lnTo>
                    <a:pt x="329930" y="282618"/>
                  </a:lnTo>
                  <a:lnTo>
                    <a:pt x="329317" y="283513"/>
                  </a:lnTo>
                  <a:lnTo>
                    <a:pt x="328693" y="284407"/>
                  </a:lnTo>
                  <a:lnTo>
                    <a:pt x="328060" y="285292"/>
                  </a:lnTo>
                  <a:lnTo>
                    <a:pt x="327426" y="286177"/>
                  </a:lnTo>
                  <a:lnTo>
                    <a:pt x="326793" y="287061"/>
                  </a:lnTo>
                  <a:lnTo>
                    <a:pt x="326150" y="287936"/>
                  </a:lnTo>
                  <a:lnTo>
                    <a:pt x="325506" y="288811"/>
                  </a:lnTo>
                  <a:lnTo>
                    <a:pt x="324853" y="289675"/>
                  </a:lnTo>
                  <a:lnTo>
                    <a:pt x="324189" y="290540"/>
                  </a:lnTo>
                  <a:lnTo>
                    <a:pt x="323525" y="291394"/>
                  </a:lnTo>
                  <a:lnTo>
                    <a:pt x="322862" y="292249"/>
                  </a:lnTo>
                  <a:lnTo>
                    <a:pt x="322188" y="293103"/>
                  </a:lnTo>
                  <a:lnTo>
                    <a:pt x="321505" y="293948"/>
                  </a:lnTo>
                  <a:lnTo>
                    <a:pt x="320831" y="294792"/>
                  </a:lnTo>
                  <a:lnTo>
                    <a:pt x="320137" y="295637"/>
                  </a:lnTo>
                  <a:lnTo>
                    <a:pt x="319444" y="296471"/>
                  </a:lnTo>
                  <a:lnTo>
                    <a:pt x="318750" y="297296"/>
                  </a:lnTo>
                  <a:lnTo>
                    <a:pt x="318046" y="298120"/>
                  </a:lnTo>
                  <a:lnTo>
                    <a:pt x="317332" y="298944"/>
                  </a:lnTo>
                  <a:lnTo>
                    <a:pt x="316629" y="299759"/>
                  </a:lnTo>
                  <a:lnTo>
                    <a:pt x="315905" y="300573"/>
                  </a:lnTo>
                  <a:lnTo>
                    <a:pt x="315181" y="301387"/>
                  </a:lnTo>
                  <a:lnTo>
                    <a:pt x="314457" y="302192"/>
                  </a:lnTo>
                  <a:lnTo>
                    <a:pt x="313723" y="302986"/>
                  </a:lnTo>
                  <a:lnTo>
                    <a:pt x="312989" y="303780"/>
                  </a:lnTo>
                  <a:lnTo>
                    <a:pt x="312255" y="304574"/>
                  </a:lnTo>
                  <a:lnTo>
                    <a:pt x="311501" y="305358"/>
                  </a:lnTo>
                  <a:lnTo>
                    <a:pt x="310757" y="306143"/>
                  </a:lnTo>
                  <a:lnTo>
                    <a:pt x="310003" y="306927"/>
                  </a:lnTo>
                  <a:lnTo>
                    <a:pt x="309239" y="307691"/>
                  </a:lnTo>
                  <a:lnTo>
                    <a:pt x="308475" y="308465"/>
                  </a:lnTo>
                  <a:lnTo>
                    <a:pt x="307711" y="309229"/>
                  </a:lnTo>
                  <a:lnTo>
                    <a:pt x="306937" y="309983"/>
                  </a:lnTo>
                  <a:lnTo>
                    <a:pt x="306152" y="310747"/>
                  </a:lnTo>
                  <a:lnTo>
                    <a:pt x="305378" y="311491"/>
                  </a:lnTo>
                  <a:lnTo>
                    <a:pt x="304584" y="312235"/>
                  </a:lnTo>
                  <a:lnTo>
                    <a:pt x="303800" y="312979"/>
                  </a:lnTo>
                  <a:lnTo>
                    <a:pt x="302995" y="313713"/>
                  </a:lnTo>
                  <a:lnTo>
                    <a:pt x="302201" y="314447"/>
                  </a:lnTo>
                  <a:lnTo>
                    <a:pt x="301397" y="315170"/>
                  </a:lnTo>
                  <a:lnTo>
                    <a:pt x="300582" y="315894"/>
                  </a:lnTo>
                  <a:lnTo>
                    <a:pt x="299778" y="316618"/>
                  </a:lnTo>
                  <a:lnTo>
                    <a:pt x="298954" y="317322"/>
                  </a:lnTo>
                  <a:lnTo>
                    <a:pt x="298129" y="318036"/>
                  </a:lnTo>
                  <a:lnTo>
                    <a:pt x="297305" y="318739"/>
                  </a:lnTo>
                  <a:lnTo>
                    <a:pt x="296480" y="319433"/>
                  </a:lnTo>
                  <a:lnTo>
                    <a:pt x="295646" y="320127"/>
                  </a:lnTo>
                  <a:lnTo>
                    <a:pt x="294801" y="320810"/>
                  </a:lnTo>
                  <a:lnTo>
                    <a:pt x="293957" y="321494"/>
                  </a:lnTo>
                  <a:lnTo>
                    <a:pt x="293112" y="322177"/>
                  </a:lnTo>
                  <a:lnTo>
                    <a:pt x="292268" y="322851"/>
                  </a:lnTo>
                  <a:lnTo>
                    <a:pt x="291403" y="323515"/>
                  </a:lnTo>
                  <a:lnTo>
                    <a:pt x="290549" y="324178"/>
                  </a:lnTo>
                  <a:lnTo>
                    <a:pt x="289684" y="324842"/>
                  </a:lnTo>
                  <a:lnTo>
                    <a:pt x="288819" y="325495"/>
                  </a:lnTo>
                  <a:lnTo>
                    <a:pt x="287945" y="326138"/>
                  </a:lnTo>
                  <a:lnTo>
                    <a:pt x="287070" y="326782"/>
                  </a:lnTo>
                  <a:lnTo>
                    <a:pt x="286185" y="327415"/>
                  </a:lnTo>
                  <a:lnTo>
                    <a:pt x="285311" y="328049"/>
                  </a:lnTo>
                  <a:lnTo>
                    <a:pt x="284416" y="328682"/>
                  </a:lnTo>
                  <a:lnTo>
                    <a:pt x="283531" y="329305"/>
                  </a:lnTo>
                  <a:lnTo>
                    <a:pt x="282636" y="329918"/>
                  </a:lnTo>
                  <a:lnTo>
                    <a:pt x="281731" y="330532"/>
                  </a:lnTo>
                  <a:lnTo>
                    <a:pt x="280826" y="331135"/>
                  </a:lnTo>
                  <a:lnTo>
                    <a:pt x="279922" y="331738"/>
                  </a:lnTo>
                  <a:lnTo>
                    <a:pt x="279007" y="332331"/>
                  </a:lnTo>
                  <a:lnTo>
                    <a:pt x="278092" y="332924"/>
                  </a:lnTo>
                  <a:lnTo>
                    <a:pt x="277177" y="333507"/>
                  </a:lnTo>
                  <a:lnTo>
                    <a:pt x="276252" y="334091"/>
                  </a:lnTo>
                  <a:lnTo>
                    <a:pt x="275327" y="334664"/>
                  </a:lnTo>
                  <a:lnTo>
                    <a:pt x="274402" y="335227"/>
                  </a:lnTo>
                  <a:lnTo>
                    <a:pt x="273467" y="335790"/>
                  </a:lnTo>
                  <a:lnTo>
                    <a:pt x="272532" y="336353"/>
                  </a:lnTo>
                  <a:lnTo>
                    <a:pt x="271587" y="336905"/>
                  </a:lnTo>
                  <a:lnTo>
                    <a:pt x="270642" y="337448"/>
                  </a:lnTo>
                  <a:lnTo>
                    <a:pt x="269697" y="337991"/>
                  </a:lnTo>
                  <a:lnTo>
                    <a:pt x="268742" y="338524"/>
                  </a:lnTo>
                  <a:lnTo>
                    <a:pt x="267797" y="339057"/>
                  </a:lnTo>
                  <a:lnTo>
                    <a:pt x="266831" y="339580"/>
                  </a:lnTo>
                  <a:lnTo>
                    <a:pt x="265876" y="340102"/>
                  </a:lnTo>
                  <a:lnTo>
                    <a:pt x="264901" y="340615"/>
                  </a:lnTo>
                  <a:lnTo>
                    <a:pt x="263936" y="341118"/>
                  </a:lnTo>
                  <a:lnTo>
                    <a:pt x="262961" y="341620"/>
                  </a:lnTo>
                  <a:lnTo>
                    <a:pt x="261985" y="342113"/>
                  </a:lnTo>
                  <a:lnTo>
                    <a:pt x="261010" y="342606"/>
                  </a:lnTo>
                  <a:lnTo>
                    <a:pt x="260025" y="343088"/>
                  </a:lnTo>
                  <a:lnTo>
                    <a:pt x="259040" y="343571"/>
                  </a:lnTo>
                  <a:lnTo>
                    <a:pt x="258054" y="344043"/>
                  </a:lnTo>
                  <a:lnTo>
                    <a:pt x="257059" y="344506"/>
                  </a:lnTo>
                  <a:lnTo>
                    <a:pt x="256064" y="344968"/>
                  </a:lnTo>
                  <a:lnTo>
                    <a:pt x="255068" y="345431"/>
                  </a:lnTo>
                  <a:lnTo>
                    <a:pt x="254063" y="345873"/>
                  </a:lnTo>
                  <a:lnTo>
                    <a:pt x="253058" y="346315"/>
                  </a:lnTo>
                  <a:lnTo>
                    <a:pt x="252052" y="346758"/>
                  </a:lnTo>
                  <a:lnTo>
                    <a:pt x="251037" y="347190"/>
                  </a:lnTo>
                  <a:lnTo>
                    <a:pt x="250021" y="347612"/>
                  </a:lnTo>
                  <a:lnTo>
                    <a:pt x="249006" y="348034"/>
                  </a:lnTo>
                  <a:lnTo>
                    <a:pt x="247980" y="348447"/>
                  </a:lnTo>
                  <a:lnTo>
                    <a:pt x="246955" y="348859"/>
                  </a:lnTo>
                  <a:lnTo>
                    <a:pt x="245929" y="349261"/>
                  </a:lnTo>
                  <a:lnTo>
                    <a:pt x="244904" y="349653"/>
                  </a:lnTo>
                  <a:lnTo>
                    <a:pt x="243868" y="350045"/>
                  </a:lnTo>
                  <a:lnTo>
                    <a:pt x="242833" y="350427"/>
                  </a:lnTo>
                  <a:lnTo>
                    <a:pt x="241787" y="350799"/>
                  </a:lnTo>
                  <a:lnTo>
                    <a:pt x="240752" y="351171"/>
                  </a:lnTo>
                  <a:lnTo>
                    <a:pt x="239706" y="351533"/>
                  </a:lnTo>
                  <a:lnTo>
                    <a:pt x="238660" y="351895"/>
                  </a:lnTo>
                  <a:lnTo>
                    <a:pt x="237605" y="352247"/>
                  </a:lnTo>
                  <a:lnTo>
                    <a:pt x="236549" y="352589"/>
                  </a:lnTo>
                  <a:lnTo>
                    <a:pt x="235493" y="352930"/>
                  </a:lnTo>
                  <a:lnTo>
                    <a:pt x="234438" y="353262"/>
                  </a:lnTo>
                  <a:lnTo>
                    <a:pt x="233372" y="353594"/>
                  </a:lnTo>
                  <a:lnTo>
                    <a:pt x="232306" y="353916"/>
                  </a:lnTo>
                  <a:lnTo>
                    <a:pt x="231240" y="354227"/>
                  </a:lnTo>
                  <a:lnTo>
                    <a:pt x="230165" y="354529"/>
                  </a:lnTo>
                  <a:lnTo>
                    <a:pt x="229099" y="354830"/>
                  </a:lnTo>
                  <a:lnTo>
                    <a:pt x="228023" y="355132"/>
                  </a:lnTo>
                  <a:lnTo>
                    <a:pt x="226937" y="355414"/>
                  </a:lnTo>
                  <a:lnTo>
                    <a:pt x="225862" y="355695"/>
                  </a:lnTo>
                  <a:lnTo>
                    <a:pt x="224776" y="355977"/>
                  </a:lnTo>
                  <a:lnTo>
                    <a:pt x="223690" y="356248"/>
                  </a:lnTo>
                  <a:lnTo>
                    <a:pt x="222604" y="356509"/>
                  </a:lnTo>
                  <a:lnTo>
                    <a:pt x="221508" y="356761"/>
                  </a:lnTo>
                  <a:lnTo>
                    <a:pt x="220412" y="357012"/>
                  </a:lnTo>
                  <a:lnTo>
                    <a:pt x="219317" y="357253"/>
                  </a:lnTo>
                  <a:lnTo>
                    <a:pt x="218221" y="357484"/>
                  </a:lnTo>
                  <a:lnTo>
                    <a:pt x="217115" y="357716"/>
                  </a:lnTo>
                  <a:lnTo>
                    <a:pt x="216009" y="357937"/>
                  </a:lnTo>
                  <a:lnTo>
                    <a:pt x="214903" y="358158"/>
                  </a:lnTo>
                  <a:lnTo>
                    <a:pt x="213797" y="358359"/>
                  </a:lnTo>
                  <a:lnTo>
                    <a:pt x="212691" y="358570"/>
                  </a:lnTo>
                  <a:lnTo>
                    <a:pt x="211575" y="358761"/>
                  </a:lnTo>
                  <a:lnTo>
                    <a:pt x="210459" y="358952"/>
                  </a:lnTo>
                  <a:lnTo>
                    <a:pt x="209343" y="359133"/>
                  </a:lnTo>
                  <a:lnTo>
                    <a:pt x="208217" y="359304"/>
                  </a:lnTo>
                  <a:lnTo>
                    <a:pt x="207101" y="359475"/>
                  </a:lnTo>
                  <a:lnTo>
                    <a:pt x="205975" y="359636"/>
                  </a:lnTo>
                  <a:lnTo>
                    <a:pt x="204849" y="359787"/>
                  </a:lnTo>
                  <a:lnTo>
                    <a:pt x="203713" y="359937"/>
                  </a:lnTo>
                  <a:lnTo>
                    <a:pt x="202587" y="360078"/>
                  </a:lnTo>
                  <a:lnTo>
                    <a:pt x="201451" y="360209"/>
                  </a:lnTo>
                  <a:lnTo>
                    <a:pt x="200315" y="360340"/>
                  </a:lnTo>
                  <a:lnTo>
                    <a:pt x="199179" y="360450"/>
                  </a:lnTo>
                  <a:lnTo>
                    <a:pt x="198032" y="360571"/>
                  </a:lnTo>
                  <a:lnTo>
                    <a:pt x="196896" y="360671"/>
                  </a:lnTo>
                  <a:lnTo>
                    <a:pt x="195750" y="360772"/>
                  </a:lnTo>
                  <a:lnTo>
                    <a:pt x="194604" y="360862"/>
                  </a:lnTo>
                  <a:lnTo>
                    <a:pt x="193458" y="360943"/>
                  </a:lnTo>
                  <a:lnTo>
                    <a:pt x="192302" y="361023"/>
                  </a:lnTo>
                  <a:lnTo>
                    <a:pt x="191155" y="361094"/>
                  </a:lnTo>
                  <a:lnTo>
                    <a:pt x="189999" y="361154"/>
                  </a:lnTo>
                  <a:lnTo>
                    <a:pt x="188843" y="361204"/>
                  </a:lnTo>
                  <a:lnTo>
                    <a:pt x="187687" y="361254"/>
                  </a:lnTo>
                  <a:lnTo>
                    <a:pt x="186521" y="361295"/>
                  </a:lnTo>
                  <a:lnTo>
                    <a:pt x="185364" y="361325"/>
                  </a:lnTo>
                  <a:lnTo>
                    <a:pt x="184198" y="361355"/>
                  </a:lnTo>
                  <a:lnTo>
                    <a:pt x="183032" y="361375"/>
                  </a:lnTo>
                  <a:lnTo>
                    <a:pt x="181866" y="361385"/>
                  </a:lnTo>
                  <a:lnTo>
                    <a:pt x="180699" y="361385"/>
                  </a:lnTo>
                  <a:lnTo>
                    <a:pt x="180699" y="3613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14;p67">
              <a:extLst>
                <a:ext uri="{FF2B5EF4-FFF2-40B4-BE49-F238E27FC236}">
                  <a16:creationId xmlns:a16="http://schemas.microsoft.com/office/drawing/2014/main" id="{39DFB7E9-4152-A41B-8C2C-8F0087D674FE}"/>
                </a:ext>
              </a:extLst>
            </p:cNvPr>
            <p:cNvSpPr/>
            <p:nvPr/>
          </p:nvSpPr>
          <p:spPr>
            <a:xfrm>
              <a:off x="-3491800" y="-17954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15;p67">
              <a:extLst>
                <a:ext uri="{FF2B5EF4-FFF2-40B4-BE49-F238E27FC236}">
                  <a16:creationId xmlns:a16="http://schemas.microsoft.com/office/drawing/2014/main" id="{E9894883-5662-437C-7E42-917035F7BB48}"/>
                </a:ext>
              </a:extLst>
            </p:cNvPr>
            <p:cNvSpPr/>
            <p:nvPr/>
          </p:nvSpPr>
          <p:spPr>
            <a:xfrm>
              <a:off x="-6869675" y="-9733200"/>
              <a:ext cx="7895625" cy="7937825"/>
            </a:xfrm>
            <a:custGeom>
              <a:avLst/>
              <a:gdLst/>
              <a:ahLst/>
              <a:cxnLst/>
              <a:rect l="l" t="t" r="r" b="b"/>
              <a:pathLst>
                <a:path w="315825" h="317513" extrusionOk="0">
                  <a:moveTo>
                    <a:pt x="253159" y="0"/>
                  </a:moveTo>
                  <a:lnTo>
                    <a:pt x="253872" y="835"/>
                  </a:lnTo>
                  <a:lnTo>
                    <a:pt x="254586" y="1669"/>
                  </a:lnTo>
                  <a:lnTo>
                    <a:pt x="255290" y="2514"/>
                  </a:lnTo>
                  <a:lnTo>
                    <a:pt x="255994" y="3358"/>
                  </a:lnTo>
                  <a:lnTo>
                    <a:pt x="256687" y="4203"/>
                  </a:lnTo>
                  <a:lnTo>
                    <a:pt x="257371" y="5057"/>
                  </a:lnTo>
                  <a:lnTo>
                    <a:pt x="258055" y="5912"/>
                  </a:lnTo>
                  <a:lnTo>
                    <a:pt x="258728" y="6766"/>
                  </a:lnTo>
                  <a:lnTo>
                    <a:pt x="259402" y="7621"/>
                  </a:lnTo>
                  <a:lnTo>
                    <a:pt x="260066" y="8485"/>
                  </a:lnTo>
                  <a:lnTo>
                    <a:pt x="260719" y="9350"/>
                  </a:lnTo>
                  <a:lnTo>
                    <a:pt x="261373" y="10224"/>
                  </a:lnTo>
                  <a:lnTo>
                    <a:pt x="262026" y="11099"/>
                  </a:lnTo>
                  <a:lnTo>
                    <a:pt x="262660" y="11974"/>
                  </a:lnTo>
                  <a:lnTo>
                    <a:pt x="263303" y="12848"/>
                  </a:lnTo>
                  <a:lnTo>
                    <a:pt x="263926" y="13733"/>
                  </a:lnTo>
                  <a:lnTo>
                    <a:pt x="264550" y="14618"/>
                  </a:lnTo>
                  <a:lnTo>
                    <a:pt x="265173" y="15502"/>
                  </a:lnTo>
                  <a:lnTo>
                    <a:pt x="265776" y="16397"/>
                  </a:lnTo>
                  <a:lnTo>
                    <a:pt x="266390" y="17282"/>
                  </a:lnTo>
                  <a:lnTo>
                    <a:pt x="266983" y="18177"/>
                  </a:lnTo>
                  <a:lnTo>
                    <a:pt x="267576" y="19081"/>
                  </a:lnTo>
                  <a:lnTo>
                    <a:pt x="268169" y="19976"/>
                  </a:lnTo>
                  <a:lnTo>
                    <a:pt x="268752" y="20881"/>
                  </a:lnTo>
                  <a:lnTo>
                    <a:pt x="269325" y="21786"/>
                  </a:lnTo>
                  <a:lnTo>
                    <a:pt x="269898" y="22701"/>
                  </a:lnTo>
                  <a:lnTo>
                    <a:pt x="270461" y="23605"/>
                  </a:lnTo>
                  <a:lnTo>
                    <a:pt x="271014" y="24520"/>
                  </a:lnTo>
                  <a:lnTo>
                    <a:pt x="271567" y="25445"/>
                  </a:lnTo>
                  <a:lnTo>
                    <a:pt x="272110" y="26360"/>
                  </a:lnTo>
                  <a:lnTo>
                    <a:pt x="272653" y="27285"/>
                  </a:lnTo>
                  <a:lnTo>
                    <a:pt x="273186" y="28210"/>
                  </a:lnTo>
                  <a:lnTo>
                    <a:pt x="273719" y="29135"/>
                  </a:lnTo>
                  <a:lnTo>
                    <a:pt x="274242" y="30059"/>
                  </a:lnTo>
                  <a:lnTo>
                    <a:pt x="274754" y="30994"/>
                  </a:lnTo>
                  <a:lnTo>
                    <a:pt x="275267" y="31929"/>
                  </a:lnTo>
                  <a:lnTo>
                    <a:pt x="275770" y="32864"/>
                  </a:lnTo>
                  <a:lnTo>
                    <a:pt x="276273" y="33799"/>
                  </a:lnTo>
                  <a:lnTo>
                    <a:pt x="276765" y="34744"/>
                  </a:lnTo>
                  <a:lnTo>
                    <a:pt x="277258" y="35689"/>
                  </a:lnTo>
                  <a:lnTo>
                    <a:pt x="277740" y="36634"/>
                  </a:lnTo>
                  <a:lnTo>
                    <a:pt x="278213" y="37579"/>
                  </a:lnTo>
                  <a:lnTo>
                    <a:pt x="278685" y="38534"/>
                  </a:lnTo>
                  <a:lnTo>
                    <a:pt x="279148" y="39479"/>
                  </a:lnTo>
                  <a:lnTo>
                    <a:pt x="279600" y="40434"/>
                  </a:lnTo>
                  <a:lnTo>
                    <a:pt x="280053" y="41400"/>
                  </a:lnTo>
                  <a:lnTo>
                    <a:pt x="280505" y="42355"/>
                  </a:lnTo>
                  <a:lnTo>
                    <a:pt x="280938" y="43310"/>
                  </a:lnTo>
                  <a:lnTo>
                    <a:pt x="281380" y="44275"/>
                  </a:lnTo>
                  <a:lnTo>
                    <a:pt x="281802" y="45240"/>
                  </a:lnTo>
                  <a:lnTo>
                    <a:pt x="282224" y="46205"/>
                  </a:lnTo>
                  <a:lnTo>
                    <a:pt x="282647" y="47180"/>
                  </a:lnTo>
                  <a:lnTo>
                    <a:pt x="283049" y="48145"/>
                  </a:lnTo>
                  <a:lnTo>
                    <a:pt x="283461" y="49120"/>
                  </a:lnTo>
                  <a:lnTo>
                    <a:pt x="283853" y="50096"/>
                  </a:lnTo>
                  <a:lnTo>
                    <a:pt x="284245" y="51071"/>
                  </a:lnTo>
                  <a:lnTo>
                    <a:pt x="284637" y="52046"/>
                  </a:lnTo>
                  <a:lnTo>
                    <a:pt x="285019" y="53031"/>
                  </a:lnTo>
                  <a:lnTo>
                    <a:pt x="285391" y="54006"/>
                  </a:lnTo>
                  <a:lnTo>
                    <a:pt x="285763" y="54992"/>
                  </a:lnTo>
                  <a:lnTo>
                    <a:pt x="286125" y="55977"/>
                  </a:lnTo>
                  <a:lnTo>
                    <a:pt x="286487" y="56962"/>
                  </a:lnTo>
                  <a:lnTo>
                    <a:pt x="286839" y="57947"/>
                  </a:lnTo>
                  <a:lnTo>
                    <a:pt x="287181" y="58942"/>
                  </a:lnTo>
                  <a:lnTo>
                    <a:pt x="287523" y="59928"/>
                  </a:lnTo>
                  <a:lnTo>
                    <a:pt x="287855" y="60923"/>
                  </a:lnTo>
                  <a:lnTo>
                    <a:pt x="288186" y="61918"/>
                  </a:lnTo>
                  <a:lnTo>
                    <a:pt x="288508" y="62914"/>
                  </a:lnTo>
                  <a:lnTo>
                    <a:pt x="288820" y="63909"/>
                  </a:lnTo>
                  <a:lnTo>
                    <a:pt x="289132" y="64914"/>
                  </a:lnTo>
                  <a:lnTo>
                    <a:pt x="289433" y="65909"/>
                  </a:lnTo>
                  <a:lnTo>
                    <a:pt x="289735" y="66915"/>
                  </a:lnTo>
                  <a:lnTo>
                    <a:pt x="290026" y="67920"/>
                  </a:lnTo>
                  <a:lnTo>
                    <a:pt x="290308" y="68915"/>
                  </a:lnTo>
                  <a:lnTo>
                    <a:pt x="290871" y="70936"/>
                  </a:lnTo>
                  <a:lnTo>
                    <a:pt x="291404" y="72947"/>
                  </a:lnTo>
                  <a:lnTo>
                    <a:pt x="291906" y="74977"/>
                  </a:lnTo>
                  <a:lnTo>
                    <a:pt x="292389" y="76998"/>
                  </a:lnTo>
                  <a:lnTo>
                    <a:pt x="292851" y="79029"/>
                  </a:lnTo>
                  <a:lnTo>
                    <a:pt x="293294" y="81070"/>
                  </a:lnTo>
                  <a:lnTo>
                    <a:pt x="293706" y="83111"/>
                  </a:lnTo>
                  <a:lnTo>
                    <a:pt x="294098" y="85151"/>
                  </a:lnTo>
                  <a:lnTo>
                    <a:pt x="294460" y="87192"/>
                  </a:lnTo>
                  <a:lnTo>
                    <a:pt x="294802" y="89243"/>
                  </a:lnTo>
                  <a:lnTo>
                    <a:pt x="295124" y="91304"/>
                  </a:lnTo>
                  <a:lnTo>
                    <a:pt x="295415" y="93355"/>
                  </a:lnTo>
                  <a:lnTo>
                    <a:pt x="295687" y="95416"/>
                  </a:lnTo>
                  <a:lnTo>
                    <a:pt x="295938" y="97477"/>
                  </a:lnTo>
                  <a:lnTo>
                    <a:pt x="296169" y="99538"/>
                  </a:lnTo>
                  <a:lnTo>
                    <a:pt x="296370" y="101608"/>
                  </a:lnTo>
                  <a:lnTo>
                    <a:pt x="296541" y="103669"/>
                  </a:lnTo>
                  <a:lnTo>
                    <a:pt x="296702" y="105740"/>
                  </a:lnTo>
                  <a:lnTo>
                    <a:pt x="296833" y="107811"/>
                  </a:lnTo>
                  <a:lnTo>
                    <a:pt x="296933" y="109882"/>
                  </a:lnTo>
                  <a:lnTo>
                    <a:pt x="297014" y="111953"/>
                  </a:lnTo>
                  <a:lnTo>
                    <a:pt x="297074" y="114024"/>
                  </a:lnTo>
                  <a:lnTo>
                    <a:pt x="297114" y="116095"/>
                  </a:lnTo>
                  <a:lnTo>
                    <a:pt x="297124" y="118176"/>
                  </a:lnTo>
                  <a:lnTo>
                    <a:pt x="297114" y="120247"/>
                  </a:lnTo>
                  <a:lnTo>
                    <a:pt x="297084" y="122318"/>
                  </a:lnTo>
                  <a:lnTo>
                    <a:pt x="297024" y="124389"/>
                  </a:lnTo>
                  <a:lnTo>
                    <a:pt x="296943" y="126460"/>
                  </a:lnTo>
                  <a:lnTo>
                    <a:pt x="296833" y="128531"/>
                  </a:lnTo>
                  <a:lnTo>
                    <a:pt x="296702" y="130602"/>
                  </a:lnTo>
                  <a:lnTo>
                    <a:pt x="296551" y="132673"/>
                  </a:lnTo>
                  <a:lnTo>
                    <a:pt x="296370" y="134734"/>
                  </a:lnTo>
                  <a:lnTo>
                    <a:pt x="296169" y="136805"/>
                  </a:lnTo>
                  <a:lnTo>
                    <a:pt x="295948" y="138866"/>
                  </a:lnTo>
                  <a:lnTo>
                    <a:pt x="295707" y="140927"/>
                  </a:lnTo>
                  <a:lnTo>
                    <a:pt x="295435" y="142988"/>
                  </a:lnTo>
                  <a:lnTo>
                    <a:pt x="295134" y="145049"/>
                  </a:lnTo>
                  <a:lnTo>
                    <a:pt x="294822" y="147099"/>
                  </a:lnTo>
                  <a:lnTo>
                    <a:pt x="294480" y="149150"/>
                  </a:lnTo>
                  <a:lnTo>
                    <a:pt x="294108" y="151191"/>
                  </a:lnTo>
                  <a:lnTo>
                    <a:pt x="293726" y="153242"/>
                  </a:lnTo>
                  <a:lnTo>
                    <a:pt x="293314" y="155273"/>
                  </a:lnTo>
                  <a:lnTo>
                    <a:pt x="292872" y="157314"/>
                  </a:lnTo>
                  <a:lnTo>
                    <a:pt x="292409" y="159344"/>
                  </a:lnTo>
                  <a:lnTo>
                    <a:pt x="291927" y="161375"/>
                  </a:lnTo>
                  <a:lnTo>
                    <a:pt x="291424" y="163396"/>
                  </a:lnTo>
                  <a:lnTo>
                    <a:pt x="290891" y="165416"/>
                  </a:lnTo>
                  <a:lnTo>
                    <a:pt x="290619" y="166422"/>
                  </a:lnTo>
                  <a:lnTo>
                    <a:pt x="290338" y="167427"/>
                  </a:lnTo>
                  <a:lnTo>
                    <a:pt x="290046" y="168432"/>
                  </a:lnTo>
                  <a:lnTo>
                    <a:pt x="289755" y="169438"/>
                  </a:lnTo>
                  <a:lnTo>
                    <a:pt x="289463" y="170433"/>
                  </a:lnTo>
                  <a:lnTo>
                    <a:pt x="289152" y="171438"/>
                  </a:lnTo>
                  <a:lnTo>
                    <a:pt x="288850" y="172434"/>
                  </a:lnTo>
                  <a:lnTo>
                    <a:pt x="288528" y="173429"/>
                  </a:lnTo>
                  <a:lnTo>
                    <a:pt x="288207" y="174424"/>
                  </a:lnTo>
                  <a:lnTo>
                    <a:pt x="287885" y="175419"/>
                  </a:lnTo>
                  <a:lnTo>
                    <a:pt x="287553" y="176415"/>
                  </a:lnTo>
                  <a:lnTo>
                    <a:pt x="287211" y="177410"/>
                  </a:lnTo>
                  <a:lnTo>
                    <a:pt x="286859" y="178395"/>
                  </a:lnTo>
                  <a:lnTo>
                    <a:pt x="286517" y="179380"/>
                  </a:lnTo>
                  <a:lnTo>
                    <a:pt x="286156" y="180376"/>
                  </a:lnTo>
                  <a:lnTo>
                    <a:pt x="285794" y="181351"/>
                  </a:lnTo>
                  <a:lnTo>
                    <a:pt x="285422" y="182336"/>
                  </a:lnTo>
                  <a:lnTo>
                    <a:pt x="285050" y="183321"/>
                  </a:lnTo>
                  <a:lnTo>
                    <a:pt x="284668" y="184296"/>
                  </a:lnTo>
                  <a:lnTo>
                    <a:pt x="284286" y="185282"/>
                  </a:lnTo>
                  <a:lnTo>
                    <a:pt x="283893" y="186257"/>
                  </a:lnTo>
                  <a:lnTo>
                    <a:pt x="283491" y="187232"/>
                  </a:lnTo>
                  <a:lnTo>
                    <a:pt x="283089" y="188197"/>
                  </a:lnTo>
                  <a:lnTo>
                    <a:pt x="282677" y="189172"/>
                  </a:lnTo>
                  <a:lnTo>
                    <a:pt x="282265" y="190137"/>
                  </a:lnTo>
                  <a:lnTo>
                    <a:pt x="281842" y="191103"/>
                  </a:lnTo>
                  <a:lnTo>
                    <a:pt x="281410" y="192068"/>
                  </a:lnTo>
                  <a:lnTo>
                    <a:pt x="280978" y="193033"/>
                  </a:lnTo>
                  <a:lnTo>
                    <a:pt x="280535" y="193998"/>
                  </a:lnTo>
                  <a:lnTo>
                    <a:pt x="280093" y="194953"/>
                  </a:lnTo>
                  <a:lnTo>
                    <a:pt x="279641" y="195908"/>
                  </a:lnTo>
                  <a:lnTo>
                    <a:pt x="279188" y="196863"/>
                  </a:lnTo>
                  <a:lnTo>
                    <a:pt x="278726" y="197818"/>
                  </a:lnTo>
                  <a:lnTo>
                    <a:pt x="278253" y="198763"/>
                  </a:lnTo>
                  <a:lnTo>
                    <a:pt x="277781" y="199718"/>
                  </a:lnTo>
                  <a:lnTo>
                    <a:pt x="277298" y="200663"/>
                  </a:lnTo>
                  <a:lnTo>
                    <a:pt x="276805" y="201608"/>
                  </a:lnTo>
                  <a:lnTo>
                    <a:pt x="276313" y="202543"/>
                  </a:lnTo>
                  <a:lnTo>
                    <a:pt x="275820" y="203488"/>
                  </a:lnTo>
                  <a:lnTo>
                    <a:pt x="275317" y="204423"/>
                  </a:lnTo>
                  <a:lnTo>
                    <a:pt x="274805" y="205358"/>
                  </a:lnTo>
                  <a:lnTo>
                    <a:pt x="274282" y="206283"/>
                  </a:lnTo>
                  <a:lnTo>
                    <a:pt x="273759" y="207218"/>
                  </a:lnTo>
                  <a:lnTo>
                    <a:pt x="273236" y="208143"/>
                  </a:lnTo>
                  <a:lnTo>
                    <a:pt x="272703" y="209068"/>
                  </a:lnTo>
                  <a:lnTo>
                    <a:pt x="272160" y="209993"/>
                  </a:lnTo>
                  <a:lnTo>
                    <a:pt x="271618" y="210907"/>
                  </a:lnTo>
                  <a:lnTo>
                    <a:pt x="271065" y="211822"/>
                  </a:lnTo>
                  <a:lnTo>
                    <a:pt x="270502" y="212737"/>
                  </a:lnTo>
                  <a:lnTo>
                    <a:pt x="269939" y="213652"/>
                  </a:lnTo>
                  <a:lnTo>
                    <a:pt x="269376" y="214567"/>
                  </a:lnTo>
                  <a:lnTo>
                    <a:pt x="268792" y="215472"/>
                  </a:lnTo>
                  <a:lnTo>
                    <a:pt x="268219" y="216376"/>
                  </a:lnTo>
                  <a:lnTo>
                    <a:pt x="267626" y="217271"/>
                  </a:lnTo>
                  <a:lnTo>
                    <a:pt x="267033" y="218176"/>
                  </a:lnTo>
                  <a:lnTo>
                    <a:pt x="266440" y="219071"/>
                  </a:lnTo>
                  <a:lnTo>
                    <a:pt x="265837" y="219965"/>
                  </a:lnTo>
                  <a:lnTo>
                    <a:pt x="265223" y="220850"/>
                  </a:lnTo>
                  <a:lnTo>
                    <a:pt x="264600" y="221735"/>
                  </a:lnTo>
                  <a:lnTo>
                    <a:pt x="263977" y="222619"/>
                  </a:lnTo>
                  <a:lnTo>
                    <a:pt x="263353" y="223504"/>
                  </a:lnTo>
                  <a:lnTo>
                    <a:pt x="262720" y="224379"/>
                  </a:lnTo>
                  <a:lnTo>
                    <a:pt x="262076" y="225253"/>
                  </a:lnTo>
                  <a:lnTo>
                    <a:pt x="261433" y="226128"/>
                  </a:lnTo>
                  <a:lnTo>
                    <a:pt x="260779" y="227003"/>
                  </a:lnTo>
                  <a:lnTo>
                    <a:pt x="260126" y="227867"/>
                  </a:lnTo>
                  <a:lnTo>
                    <a:pt x="259452" y="228732"/>
                  </a:lnTo>
                  <a:lnTo>
                    <a:pt x="258789" y="229586"/>
                  </a:lnTo>
                  <a:lnTo>
                    <a:pt x="258115" y="230451"/>
                  </a:lnTo>
                  <a:lnTo>
                    <a:pt x="257431" y="231305"/>
                  </a:lnTo>
                  <a:lnTo>
                    <a:pt x="256738" y="232150"/>
                  </a:lnTo>
                  <a:lnTo>
                    <a:pt x="256044" y="233004"/>
                  </a:lnTo>
                  <a:lnTo>
                    <a:pt x="255350" y="233849"/>
                  </a:lnTo>
                  <a:lnTo>
                    <a:pt x="254647" y="234683"/>
                  </a:lnTo>
                  <a:lnTo>
                    <a:pt x="253933" y="235528"/>
                  </a:lnTo>
                  <a:lnTo>
                    <a:pt x="253219" y="236362"/>
                  </a:lnTo>
                  <a:lnTo>
                    <a:pt x="252495" y="237187"/>
                  </a:lnTo>
                  <a:lnTo>
                    <a:pt x="251761" y="238021"/>
                  </a:lnTo>
                  <a:lnTo>
                    <a:pt x="251027" y="238845"/>
                  </a:lnTo>
                  <a:lnTo>
                    <a:pt x="250283" y="239660"/>
                  </a:lnTo>
                  <a:lnTo>
                    <a:pt x="249539" y="240484"/>
                  </a:lnTo>
                  <a:lnTo>
                    <a:pt x="248785" y="241298"/>
                  </a:lnTo>
                  <a:lnTo>
                    <a:pt x="248031" y="242103"/>
                  </a:lnTo>
                  <a:lnTo>
                    <a:pt x="247267" y="242917"/>
                  </a:lnTo>
                  <a:lnTo>
                    <a:pt x="246493" y="243711"/>
                  </a:lnTo>
                  <a:lnTo>
                    <a:pt x="245719" y="244515"/>
                  </a:lnTo>
                  <a:lnTo>
                    <a:pt x="244934" y="245310"/>
                  </a:lnTo>
                  <a:lnTo>
                    <a:pt x="244150" y="246104"/>
                  </a:lnTo>
                  <a:lnTo>
                    <a:pt x="243366" y="246888"/>
                  </a:lnTo>
                  <a:lnTo>
                    <a:pt x="242572" y="247662"/>
                  </a:lnTo>
                  <a:lnTo>
                    <a:pt x="241778" y="248426"/>
                  </a:lnTo>
                  <a:lnTo>
                    <a:pt x="240983" y="249190"/>
                  </a:lnTo>
                  <a:lnTo>
                    <a:pt x="240189" y="249954"/>
                  </a:lnTo>
                  <a:lnTo>
                    <a:pt x="239385" y="250698"/>
                  </a:lnTo>
                  <a:lnTo>
                    <a:pt x="238580" y="251452"/>
                  </a:lnTo>
                  <a:lnTo>
                    <a:pt x="237766" y="252186"/>
                  </a:lnTo>
                  <a:lnTo>
                    <a:pt x="236952" y="252920"/>
                  </a:lnTo>
                  <a:lnTo>
                    <a:pt x="236137" y="253654"/>
                  </a:lnTo>
                  <a:lnTo>
                    <a:pt x="235313" y="254378"/>
                  </a:lnTo>
                  <a:lnTo>
                    <a:pt x="234488" y="255091"/>
                  </a:lnTo>
                  <a:lnTo>
                    <a:pt x="233664" y="255805"/>
                  </a:lnTo>
                  <a:lnTo>
                    <a:pt x="232840" y="256509"/>
                  </a:lnTo>
                  <a:lnTo>
                    <a:pt x="232005" y="257203"/>
                  </a:lnTo>
                  <a:lnTo>
                    <a:pt x="231171" y="257896"/>
                  </a:lnTo>
                  <a:lnTo>
                    <a:pt x="230326" y="258590"/>
                  </a:lnTo>
                  <a:lnTo>
                    <a:pt x="229482" y="259274"/>
                  </a:lnTo>
                  <a:lnTo>
                    <a:pt x="228637" y="259947"/>
                  </a:lnTo>
                  <a:lnTo>
                    <a:pt x="227793" y="260621"/>
                  </a:lnTo>
                  <a:lnTo>
                    <a:pt x="226938" y="261284"/>
                  </a:lnTo>
                  <a:lnTo>
                    <a:pt x="226083" y="261938"/>
                  </a:lnTo>
                  <a:lnTo>
                    <a:pt x="225229" y="262591"/>
                  </a:lnTo>
                  <a:lnTo>
                    <a:pt x="224364" y="263245"/>
                  </a:lnTo>
                  <a:lnTo>
                    <a:pt x="223499" y="263888"/>
                  </a:lnTo>
                  <a:lnTo>
                    <a:pt x="222635" y="264521"/>
                  </a:lnTo>
                  <a:lnTo>
                    <a:pt x="221760" y="265155"/>
                  </a:lnTo>
                  <a:lnTo>
                    <a:pt x="220896" y="265778"/>
                  </a:lnTo>
                  <a:lnTo>
                    <a:pt x="220011" y="266391"/>
                  </a:lnTo>
                  <a:lnTo>
                    <a:pt x="219136" y="267005"/>
                  </a:lnTo>
                  <a:lnTo>
                    <a:pt x="218251" y="267618"/>
                  </a:lnTo>
                  <a:lnTo>
                    <a:pt x="217367" y="268211"/>
                  </a:lnTo>
                  <a:lnTo>
                    <a:pt x="216482" y="268814"/>
                  </a:lnTo>
                  <a:lnTo>
                    <a:pt x="215597" y="269397"/>
                  </a:lnTo>
                  <a:lnTo>
                    <a:pt x="214702" y="269980"/>
                  </a:lnTo>
                  <a:lnTo>
                    <a:pt x="213807" y="270563"/>
                  </a:lnTo>
                  <a:lnTo>
                    <a:pt x="212913" y="271136"/>
                  </a:lnTo>
                  <a:lnTo>
                    <a:pt x="212008" y="271699"/>
                  </a:lnTo>
                  <a:lnTo>
                    <a:pt x="211113" y="272262"/>
                  </a:lnTo>
                  <a:lnTo>
                    <a:pt x="210208" y="272815"/>
                  </a:lnTo>
                  <a:lnTo>
                    <a:pt x="209293" y="273358"/>
                  </a:lnTo>
                  <a:lnTo>
                    <a:pt x="208388" y="273911"/>
                  </a:lnTo>
                  <a:lnTo>
                    <a:pt x="207474" y="274444"/>
                  </a:lnTo>
                  <a:lnTo>
                    <a:pt x="206559" y="274977"/>
                  </a:lnTo>
                  <a:lnTo>
                    <a:pt x="205644" y="275500"/>
                  </a:lnTo>
                  <a:lnTo>
                    <a:pt x="204719" y="276022"/>
                  </a:lnTo>
                  <a:lnTo>
                    <a:pt x="203794" y="276535"/>
                  </a:lnTo>
                  <a:lnTo>
                    <a:pt x="202869" y="277048"/>
                  </a:lnTo>
                  <a:lnTo>
                    <a:pt x="201944" y="277550"/>
                  </a:lnTo>
                  <a:lnTo>
                    <a:pt x="201019" y="278043"/>
                  </a:lnTo>
                  <a:lnTo>
                    <a:pt x="200084" y="278536"/>
                  </a:lnTo>
                  <a:lnTo>
                    <a:pt x="199149" y="279018"/>
                  </a:lnTo>
                  <a:lnTo>
                    <a:pt x="198214" y="279501"/>
                  </a:lnTo>
                  <a:lnTo>
                    <a:pt x="197279" y="279973"/>
                  </a:lnTo>
                  <a:lnTo>
                    <a:pt x="196334" y="280436"/>
                  </a:lnTo>
                  <a:lnTo>
                    <a:pt x="195399" y="280898"/>
                  </a:lnTo>
                  <a:lnTo>
                    <a:pt x="194454" y="281361"/>
                  </a:lnTo>
                  <a:lnTo>
                    <a:pt x="193499" y="281803"/>
                  </a:lnTo>
                  <a:lnTo>
                    <a:pt x="192553" y="282255"/>
                  </a:lnTo>
                  <a:lnTo>
                    <a:pt x="191598" y="282688"/>
                  </a:lnTo>
                  <a:lnTo>
                    <a:pt x="190653" y="283120"/>
                  </a:lnTo>
                  <a:lnTo>
                    <a:pt x="189698" y="283552"/>
                  </a:lnTo>
                  <a:lnTo>
                    <a:pt x="188743" y="283975"/>
                  </a:lnTo>
                  <a:lnTo>
                    <a:pt x="187778" y="284387"/>
                  </a:lnTo>
                  <a:lnTo>
                    <a:pt x="186823" y="284799"/>
                  </a:lnTo>
                  <a:lnTo>
                    <a:pt x="185858" y="285201"/>
                  </a:lnTo>
                  <a:lnTo>
                    <a:pt x="184892" y="285603"/>
                  </a:lnTo>
                  <a:lnTo>
                    <a:pt x="183927" y="285995"/>
                  </a:lnTo>
                  <a:lnTo>
                    <a:pt x="182962" y="286377"/>
                  </a:lnTo>
                  <a:lnTo>
                    <a:pt x="181987" y="286759"/>
                  </a:lnTo>
                  <a:lnTo>
                    <a:pt x="180046" y="287503"/>
                  </a:lnTo>
                  <a:lnTo>
                    <a:pt x="178096" y="288227"/>
                  </a:lnTo>
                  <a:lnTo>
                    <a:pt x="176135" y="288921"/>
                  </a:lnTo>
                  <a:lnTo>
                    <a:pt x="174175" y="289594"/>
                  </a:lnTo>
                  <a:lnTo>
                    <a:pt x="172204" y="290248"/>
                  </a:lnTo>
                  <a:lnTo>
                    <a:pt x="170224" y="290881"/>
                  </a:lnTo>
                  <a:lnTo>
                    <a:pt x="168243" y="291484"/>
                  </a:lnTo>
                  <a:lnTo>
                    <a:pt x="166252" y="292067"/>
                  </a:lnTo>
                  <a:lnTo>
                    <a:pt x="164262" y="292620"/>
                  </a:lnTo>
                  <a:lnTo>
                    <a:pt x="162271" y="293163"/>
                  </a:lnTo>
                  <a:lnTo>
                    <a:pt x="160260" y="293676"/>
                  </a:lnTo>
                  <a:lnTo>
                    <a:pt x="158260" y="294158"/>
                  </a:lnTo>
                  <a:lnTo>
                    <a:pt x="156249" y="294631"/>
                  </a:lnTo>
                  <a:lnTo>
                    <a:pt x="154228" y="295073"/>
                  </a:lnTo>
                  <a:lnTo>
                    <a:pt x="152217" y="295496"/>
                  </a:lnTo>
                  <a:lnTo>
                    <a:pt x="150186" y="295888"/>
                  </a:lnTo>
                  <a:lnTo>
                    <a:pt x="148165" y="296260"/>
                  </a:lnTo>
                  <a:lnTo>
                    <a:pt x="146135" y="296611"/>
                  </a:lnTo>
                  <a:lnTo>
                    <a:pt x="144104" y="296933"/>
                  </a:lnTo>
                  <a:lnTo>
                    <a:pt x="142063" y="297245"/>
                  </a:lnTo>
                  <a:lnTo>
                    <a:pt x="140022" y="297526"/>
                  </a:lnTo>
                  <a:lnTo>
                    <a:pt x="137981" y="297778"/>
                  </a:lnTo>
                  <a:lnTo>
                    <a:pt x="135940" y="298019"/>
                  </a:lnTo>
                  <a:lnTo>
                    <a:pt x="133899" y="298230"/>
                  </a:lnTo>
                  <a:lnTo>
                    <a:pt x="131848" y="298411"/>
                  </a:lnTo>
                  <a:lnTo>
                    <a:pt x="129797" y="298582"/>
                  </a:lnTo>
                  <a:lnTo>
                    <a:pt x="127746" y="298723"/>
                  </a:lnTo>
                  <a:lnTo>
                    <a:pt x="125695" y="298833"/>
                  </a:lnTo>
                  <a:lnTo>
                    <a:pt x="123644" y="298934"/>
                  </a:lnTo>
                  <a:lnTo>
                    <a:pt x="121593" y="299004"/>
                  </a:lnTo>
                  <a:lnTo>
                    <a:pt x="119542" y="299054"/>
                  </a:lnTo>
                  <a:lnTo>
                    <a:pt x="117481" y="299074"/>
                  </a:lnTo>
                  <a:lnTo>
                    <a:pt x="115430" y="299085"/>
                  </a:lnTo>
                  <a:lnTo>
                    <a:pt x="113379" y="299064"/>
                  </a:lnTo>
                  <a:lnTo>
                    <a:pt x="111318" y="299014"/>
                  </a:lnTo>
                  <a:lnTo>
                    <a:pt x="109267" y="298954"/>
                  </a:lnTo>
                  <a:lnTo>
                    <a:pt x="107216" y="298863"/>
                  </a:lnTo>
                  <a:lnTo>
                    <a:pt x="105165" y="298743"/>
                  </a:lnTo>
                  <a:lnTo>
                    <a:pt x="103114" y="298612"/>
                  </a:lnTo>
                  <a:lnTo>
                    <a:pt x="101063" y="298451"/>
                  </a:lnTo>
                  <a:lnTo>
                    <a:pt x="99022" y="298270"/>
                  </a:lnTo>
                  <a:lnTo>
                    <a:pt x="96971" y="298059"/>
                  </a:lnTo>
                  <a:lnTo>
                    <a:pt x="94930" y="297828"/>
                  </a:lnTo>
                  <a:lnTo>
                    <a:pt x="92889" y="297577"/>
                  </a:lnTo>
                  <a:lnTo>
                    <a:pt x="90848" y="297305"/>
                  </a:lnTo>
                  <a:lnTo>
                    <a:pt x="88807" y="297004"/>
                  </a:lnTo>
                  <a:lnTo>
                    <a:pt x="86776" y="296682"/>
                  </a:lnTo>
                  <a:lnTo>
                    <a:pt x="84745" y="296340"/>
                  </a:lnTo>
                  <a:lnTo>
                    <a:pt x="82714" y="295968"/>
                  </a:lnTo>
                  <a:lnTo>
                    <a:pt x="80693" y="295576"/>
                  </a:lnTo>
                  <a:lnTo>
                    <a:pt x="78673" y="295164"/>
                  </a:lnTo>
                  <a:lnTo>
                    <a:pt x="76662" y="294721"/>
                  </a:lnTo>
                  <a:lnTo>
                    <a:pt x="74651" y="294259"/>
                  </a:lnTo>
                  <a:lnTo>
                    <a:pt x="72640" y="293776"/>
                  </a:lnTo>
                  <a:lnTo>
                    <a:pt x="70640" y="293274"/>
                  </a:lnTo>
                  <a:lnTo>
                    <a:pt x="68639" y="292741"/>
                  </a:lnTo>
                  <a:lnTo>
                    <a:pt x="66648" y="292188"/>
                  </a:lnTo>
                  <a:lnTo>
                    <a:pt x="64657" y="291605"/>
                  </a:lnTo>
                  <a:lnTo>
                    <a:pt x="62677" y="291012"/>
                  </a:lnTo>
                  <a:lnTo>
                    <a:pt x="60696" y="290388"/>
                  </a:lnTo>
                  <a:lnTo>
                    <a:pt x="58726" y="289735"/>
                  </a:lnTo>
                  <a:lnTo>
                    <a:pt x="56755" y="289071"/>
                  </a:lnTo>
                  <a:lnTo>
                    <a:pt x="54805" y="288378"/>
                  </a:lnTo>
                  <a:lnTo>
                    <a:pt x="52844" y="287664"/>
                  </a:lnTo>
                  <a:lnTo>
                    <a:pt x="50904" y="286920"/>
                  </a:lnTo>
                  <a:lnTo>
                    <a:pt x="49928" y="286538"/>
                  </a:lnTo>
                  <a:lnTo>
                    <a:pt x="48963" y="286156"/>
                  </a:lnTo>
                  <a:lnTo>
                    <a:pt x="47998" y="285764"/>
                  </a:lnTo>
                  <a:lnTo>
                    <a:pt x="47033" y="285372"/>
                  </a:lnTo>
                  <a:lnTo>
                    <a:pt x="46068" y="284970"/>
                  </a:lnTo>
                  <a:lnTo>
                    <a:pt x="45103" y="284558"/>
                  </a:lnTo>
                  <a:lnTo>
                    <a:pt x="44147" y="284145"/>
                  </a:lnTo>
                  <a:lnTo>
                    <a:pt x="43192" y="283733"/>
                  </a:lnTo>
                  <a:lnTo>
                    <a:pt x="42237" y="283301"/>
                  </a:lnTo>
                  <a:lnTo>
                    <a:pt x="41282" y="282879"/>
                  </a:lnTo>
                  <a:lnTo>
                    <a:pt x="40327" y="282436"/>
                  </a:lnTo>
                  <a:lnTo>
                    <a:pt x="39382" y="281994"/>
                  </a:lnTo>
                  <a:lnTo>
                    <a:pt x="38427" y="281552"/>
                  </a:lnTo>
                  <a:lnTo>
                    <a:pt x="37482" y="281099"/>
                  </a:lnTo>
                  <a:lnTo>
                    <a:pt x="36547" y="280637"/>
                  </a:lnTo>
                  <a:lnTo>
                    <a:pt x="35602" y="280174"/>
                  </a:lnTo>
                  <a:lnTo>
                    <a:pt x="34667" y="279702"/>
                  </a:lnTo>
                  <a:lnTo>
                    <a:pt x="33722" y="279219"/>
                  </a:lnTo>
                  <a:lnTo>
                    <a:pt x="32787" y="278737"/>
                  </a:lnTo>
                  <a:lnTo>
                    <a:pt x="31862" y="278254"/>
                  </a:lnTo>
                  <a:lnTo>
                    <a:pt x="30927" y="277762"/>
                  </a:lnTo>
                  <a:lnTo>
                    <a:pt x="30002" y="277259"/>
                  </a:lnTo>
                  <a:lnTo>
                    <a:pt x="29077" y="276746"/>
                  </a:lnTo>
                  <a:lnTo>
                    <a:pt x="28152" y="276244"/>
                  </a:lnTo>
                  <a:lnTo>
                    <a:pt x="27227" y="275721"/>
                  </a:lnTo>
                  <a:lnTo>
                    <a:pt x="26312" y="275198"/>
                  </a:lnTo>
                  <a:lnTo>
                    <a:pt x="25397" y="274665"/>
                  </a:lnTo>
                  <a:lnTo>
                    <a:pt x="24482" y="274132"/>
                  </a:lnTo>
                  <a:lnTo>
                    <a:pt x="23567" y="273589"/>
                  </a:lnTo>
                  <a:lnTo>
                    <a:pt x="22662" y="273047"/>
                  </a:lnTo>
                  <a:lnTo>
                    <a:pt x="21757" y="272494"/>
                  </a:lnTo>
                  <a:lnTo>
                    <a:pt x="20853" y="271941"/>
                  </a:lnTo>
                  <a:lnTo>
                    <a:pt x="19948" y="271378"/>
                  </a:lnTo>
                  <a:lnTo>
                    <a:pt x="19053" y="270805"/>
                  </a:lnTo>
                  <a:lnTo>
                    <a:pt x="18158" y="270232"/>
                  </a:lnTo>
                  <a:lnTo>
                    <a:pt x="17263" y="269649"/>
                  </a:lnTo>
                  <a:lnTo>
                    <a:pt x="16368" y="269055"/>
                  </a:lnTo>
                  <a:lnTo>
                    <a:pt x="15484" y="268462"/>
                  </a:lnTo>
                  <a:lnTo>
                    <a:pt x="14599" y="267869"/>
                  </a:lnTo>
                  <a:lnTo>
                    <a:pt x="13714" y="267266"/>
                  </a:lnTo>
                  <a:lnTo>
                    <a:pt x="12840" y="266653"/>
                  </a:lnTo>
                  <a:lnTo>
                    <a:pt x="11965" y="266039"/>
                  </a:lnTo>
                  <a:lnTo>
                    <a:pt x="11090" y="265416"/>
                  </a:lnTo>
                  <a:lnTo>
                    <a:pt x="10215" y="264793"/>
                  </a:lnTo>
                  <a:lnTo>
                    <a:pt x="9351" y="264160"/>
                  </a:lnTo>
                  <a:lnTo>
                    <a:pt x="8486" y="263516"/>
                  </a:lnTo>
                  <a:lnTo>
                    <a:pt x="7622" y="262873"/>
                  </a:lnTo>
                  <a:lnTo>
                    <a:pt x="6757" y="262219"/>
                  </a:lnTo>
                  <a:lnTo>
                    <a:pt x="5902" y="261566"/>
                  </a:lnTo>
                  <a:lnTo>
                    <a:pt x="5048" y="260902"/>
                  </a:lnTo>
                  <a:lnTo>
                    <a:pt x="4203" y="260229"/>
                  </a:lnTo>
                  <a:lnTo>
                    <a:pt x="3359" y="259555"/>
                  </a:lnTo>
                  <a:lnTo>
                    <a:pt x="2514" y="258882"/>
                  </a:lnTo>
                  <a:lnTo>
                    <a:pt x="1670" y="258198"/>
                  </a:lnTo>
                  <a:lnTo>
                    <a:pt x="835" y="257504"/>
                  </a:lnTo>
                  <a:lnTo>
                    <a:pt x="1" y="256801"/>
                  </a:lnTo>
                  <a:lnTo>
                    <a:pt x="775" y="257675"/>
                  </a:lnTo>
                  <a:lnTo>
                    <a:pt x="1559" y="258540"/>
                  </a:lnTo>
                  <a:lnTo>
                    <a:pt x="2353" y="259404"/>
                  </a:lnTo>
                  <a:lnTo>
                    <a:pt x="3148" y="260259"/>
                  </a:lnTo>
                  <a:lnTo>
                    <a:pt x="3942" y="261103"/>
                  </a:lnTo>
                  <a:lnTo>
                    <a:pt x="4746" y="261948"/>
                  </a:lnTo>
                  <a:lnTo>
                    <a:pt x="5561" y="262792"/>
                  </a:lnTo>
                  <a:lnTo>
                    <a:pt x="6375" y="263627"/>
                  </a:lnTo>
                  <a:lnTo>
                    <a:pt x="7199" y="264451"/>
                  </a:lnTo>
                  <a:lnTo>
                    <a:pt x="8024" y="265275"/>
                  </a:lnTo>
                  <a:lnTo>
                    <a:pt x="8858" y="266100"/>
                  </a:lnTo>
                  <a:lnTo>
                    <a:pt x="9703" y="266904"/>
                  </a:lnTo>
                  <a:lnTo>
                    <a:pt x="10537" y="267718"/>
                  </a:lnTo>
                  <a:lnTo>
                    <a:pt x="11392" y="268523"/>
                  </a:lnTo>
                  <a:lnTo>
                    <a:pt x="12246" y="269317"/>
                  </a:lnTo>
                  <a:lnTo>
                    <a:pt x="13101" y="270101"/>
                  </a:lnTo>
                  <a:lnTo>
                    <a:pt x="13966" y="270895"/>
                  </a:lnTo>
                  <a:lnTo>
                    <a:pt x="14830" y="271669"/>
                  </a:lnTo>
                  <a:lnTo>
                    <a:pt x="15705" y="272443"/>
                  </a:lnTo>
                  <a:lnTo>
                    <a:pt x="16590" y="273218"/>
                  </a:lnTo>
                  <a:lnTo>
                    <a:pt x="17474" y="273982"/>
                  </a:lnTo>
                  <a:lnTo>
                    <a:pt x="18359" y="274736"/>
                  </a:lnTo>
                  <a:lnTo>
                    <a:pt x="19254" y="275490"/>
                  </a:lnTo>
                  <a:lnTo>
                    <a:pt x="20149" y="276233"/>
                  </a:lnTo>
                  <a:lnTo>
                    <a:pt x="21054" y="276977"/>
                  </a:lnTo>
                  <a:lnTo>
                    <a:pt x="21958" y="277711"/>
                  </a:lnTo>
                  <a:lnTo>
                    <a:pt x="22873" y="278445"/>
                  </a:lnTo>
                  <a:lnTo>
                    <a:pt x="23798" y="279169"/>
                  </a:lnTo>
                  <a:lnTo>
                    <a:pt x="24713" y="279883"/>
                  </a:lnTo>
                  <a:lnTo>
                    <a:pt x="25648" y="280597"/>
                  </a:lnTo>
                  <a:lnTo>
                    <a:pt x="26573" y="281300"/>
                  </a:lnTo>
                  <a:lnTo>
                    <a:pt x="27518" y="282004"/>
                  </a:lnTo>
                  <a:lnTo>
                    <a:pt x="28453" y="282698"/>
                  </a:lnTo>
                  <a:lnTo>
                    <a:pt x="29398" y="283381"/>
                  </a:lnTo>
                  <a:lnTo>
                    <a:pt x="30353" y="284065"/>
                  </a:lnTo>
                  <a:lnTo>
                    <a:pt x="31309" y="284739"/>
                  </a:lnTo>
                  <a:lnTo>
                    <a:pt x="32264" y="285412"/>
                  </a:lnTo>
                  <a:lnTo>
                    <a:pt x="33229" y="286076"/>
                  </a:lnTo>
                  <a:lnTo>
                    <a:pt x="34204" y="286739"/>
                  </a:lnTo>
                  <a:lnTo>
                    <a:pt x="35179" y="287393"/>
                  </a:lnTo>
                  <a:lnTo>
                    <a:pt x="36155" y="288036"/>
                  </a:lnTo>
                  <a:lnTo>
                    <a:pt x="37140" y="288669"/>
                  </a:lnTo>
                  <a:lnTo>
                    <a:pt x="38125" y="289303"/>
                  </a:lnTo>
                  <a:lnTo>
                    <a:pt x="39110" y="289936"/>
                  </a:lnTo>
                  <a:lnTo>
                    <a:pt x="40106" y="290559"/>
                  </a:lnTo>
                  <a:lnTo>
                    <a:pt x="41111" y="291173"/>
                  </a:lnTo>
                  <a:lnTo>
                    <a:pt x="42117" y="291776"/>
                  </a:lnTo>
                  <a:lnTo>
                    <a:pt x="43122" y="292379"/>
                  </a:lnTo>
                  <a:lnTo>
                    <a:pt x="44137" y="292972"/>
                  </a:lnTo>
                  <a:lnTo>
                    <a:pt x="45153" y="293565"/>
                  </a:lnTo>
                  <a:lnTo>
                    <a:pt x="46168" y="294148"/>
                  </a:lnTo>
                  <a:lnTo>
                    <a:pt x="47194" y="294721"/>
                  </a:lnTo>
                  <a:lnTo>
                    <a:pt x="48229" y="295294"/>
                  </a:lnTo>
                  <a:lnTo>
                    <a:pt x="49255" y="295857"/>
                  </a:lnTo>
                  <a:lnTo>
                    <a:pt x="50300" y="296410"/>
                  </a:lnTo>
                  <a:lnTo>
                    <a:pt x="51336" y="296963"/>
                  </a:lnTo>
                  <a:lnTo>
                    <a:pt x="52382" y="297506"/>
                  </a:lnTo>
                  <a:lnTo>
                    <a:pt x="53437" y="298049"/>
                  </a:lnTo>
                  <a:lnTo>
                    <a:pt x="54483" y="298572"/>
                  </a:lnTo>
                  <a:lnTo>
                    <a:pt x="55539" y="299095"/>
                  </a:lnTo>
                  <a:lnTo>
                    <a:pt x="56604" y="299617"/>
                  </a:lnTo>
                  <a:lnTo>
                    <a:pt x="57670" y="300130"/>
                  </a:lnTo>
                  <a:lnTo>
                    <a:pt x="58736" y="300633"/>
                  </a:lnTo>
                  <a:lnTo>
                    <a:pt x="59811" y="301125"/>
                  </a:lnTo>
                  <a:lnTo>
                    <a:pt x="60887" y="301618"/>
                  </a:lnTo>
                  <a:lnTo>
                    <a:pt x="61963" y="302101"/>
                  </a:lnTo>
                  <a:lnTo>
                    <a:pt x="63049" y="302573"/>
                  </a:lnTo>
                  <a:lnTo>
                    <a:pt x="64135" y="303046"/>
                  </a:lnTo>
                  <a:lnTo>
                    <a:pt x="65231" y="303508"/>
                  </a:lnTo>
                  <a:lnTo>
                    <a:pt x="66326" y="303960"/>
                  </a:lnTo>
                  <a:lnTo>
                    <a:pt x="67422" y="304413"/>
                  </a:lnTo>
                  <a:lnTo>
                    <a:pt x="68528" y="304855"/>
                  </a:lnTo>
                  <a:lnTo>
                    <a:pt x="69634" y="305287"/>
                  </a:lnTo>
                  <a:lnTo>
                    <a:pt x="70740" y="305710"/>
                  </a:lnTo>
                  <a:lnTo>
                    <a:pt x="71856" y="306132"/>
                  </a:lnTo>
                  <a:lnTo>
                    <a:pt x="72972" y="306544"/>
                  </a:lnTo>
                  <a:lnTo>
                    <a:pt x="74088" y="306946"/>
                  </a:lnTo>
                  <a:lnTo>
                    <a:pt x="75214" y="307348"/>
                  </a:lnTo>
                  <a:lnTo>
                    <a:pt x="76340" y="307740"/>
                  </a:lnTo>
                  <a:lnTo>
                    <a:pt x="77466" y="308122"/>
                  </a:lnTo>
                  <a:lnTo>
                    <a:pt x="78602" y="308504"/>
                  </a:lnTo>
                  <a:lnTo>
                    <a:pt x="79738" y="308876"/>
                  </a:lnTo>
                  <a:lnTo>
                    <a:pt x="80874" y="309238"/>
                  </a:lnTo>
                  <a:lnTo>
                    <a:pt x="82021" y="309590"/>
                  </a:lnTo>
                  <a:lnTo>
                    <a:pt x="83167" y="309932"/>
                  </a:lnTo>
                  <a:lnTo>
                    <a:pt x="84313" y="310274"/>
                  </a:lnTo>
                  <a:lnTo>
                    <a:pt x="85469" y="310606"/>
                  </a:lnTo>
                  <a:lnTo>
                    <a:pt x="86625" y="310937"/>
                  </a:lnTo>
                  <a:lnTo>
                    <a:pt x="87782" y="311249"/>
                  </a:lnTo>
                  <a:lnTo>
                    <a:pt x="88948" y="311561"/>
                  </a:lnTo>
                  <a:lnTo>
                    <a:pt x="90114" y="311862"/>
                  </a:lnTo>
                  <a:lnTo>
                    <a:pt x="91280" y="312164"/>
                  </a:lnTo>
                  <a:lnTo>
                    <a:pt x="92447" y="312445"/>
                  </a:lnTo>
                  <a:lnTo>
                    <a:pt x="93623" y="312727"/>
                  </a:lnTo>
                  <a:lnTo>
                    <a:pt x="94799" y="312998"/>
                  </a:lnTo>
                  <a:lnTo>
                    <a:pt x="95986" y="313270"/>
                  </a:lnTo>
                  <a:lnTo>
                    <a:pt x="97162" y="313521"/>
                  </a:lnTo>
                  <a:lnTo>
                    <a:pt x="98348" y="313772"/>
                  </a:lnTo>
                  <a:lnTo>
                    <a:pt x="99535" y="314014"/>
                  </a:lnTo>
                  <a:lnTo>
                    <a:pt x="100731" y="314245"/>
                  </a:lnTo>
                  <a:lnTo>
                    <a:pt x="101927" y="314476"/>
                  </a:lnTo>
                  <a:lnTo>
                    <a:pt x="103124" y="314687"/>
                  </a:lnTo>
                  <a:lnTo>
                    <a:pt x="104320" y="314898"/>
                  </a:lnTo>
                  <a:lnTo>
                    <a:pt x="105527" y="315099"/>
                  </a:lnTo>
                  <a:lnTo>
                    <a:pt x="106723" y="315300"/>
                  </a:lnTo>
                  <a:lnTo>
                    <a:pt x="107940" y="315481"/>
                  </a:lnTo>
                  <a:lnTo>
                    <a:pt x="109146" y="315662"/>
                  </a:lnTo>
                  <a:lnTo>
                    <a:pt x="110363" y="315833"/>
                  </a:lnTo>
                  <a:lnTo>
                    <a:pt x="111569" y="315994"/>
                  </a:lnTo>
                  <a:lnTo>
                    <a:pt x="112796" y="316145"/>
                  </a:lnTo>
                  <a:lnTo>
                    <a:pt x="114012" y="316296"/>
                  </a:lnTo>
                  <a:lnTo>
                    <a:pt x="115239" y="316436"/>
                  </a:lnTo>
                  <a:lnTo>
                    <a:pt x="116455" y="316567"/>
                  </a:lnTo>
                  <a:lnTo>
                    <a:pt x="117692" y="316688"/>
                  </a:lnTo>
                  <a:lnTo>
                    <a:pt x="118919" y="316798"/>
                  </a:lnTo>
                  <a:lnTo>
                    <a:pt x="120155" y="316909"/>
                  </a:lnTo>
                  <a:lnTo>
                    <a:pt x="121382" y="316999"/>
                  </a:lnTo>
                  <a:lnTo>
                    <a:pt x="122618" y="317090"/>
                  </a:lnTo>
                  <a:lnTo>
                    <a:pt x="123865" y="317170"/>
                  </a:lnTo>
                  <a:lnTo>
                    <a:pt x="125102" y="317241"/>
                  </a:lnTo>
                  <a:lnTo>
                    <a:pt x="126348" y="317301"/>
                  </a:lnTo>
                  <a:lnTo>
                    <a:pt x="127595" y="317361"/>
                  </a:lnTo>
                  <a:lnTo>
                    <a:pt x="128842" y="317412"/>
                  </a:lnTo>
                  <a:lnTo>
                    <a:pt x="130088" y="317442"/>
                  </a:lnTo>
                  <a:lnTo>
                    <a:pt x="131345" y="317472"/>
                  </a:lnTo>
                  <a:lnTo>
                    <a:pt x="132602" y="317502"/>
                  </a:lnTo>
                  <a:lnTo>
                    <a:pt x="133859" y="317512"/>
                  </a:lnTo>
                  <a:lnTo>
                    <a:pt x="136282" y="317512"/>
                  </a:lnTo>
                  <a:lnTo>
                    <a:pt x="137448" y="317502"/>
                  </a:lnTo>
                  <a:lnTo>
                    <a:pt x="138614" y="317482"/>
                  </a:lnTo>
                  <a:lnTo>
                    <a:pt x="139780" y="317452"/>
                  </a:lnTo>
                  <a:lnTo>
                    <a:pt x="140937" y="317422"/>
                  </a:lnTo>
                  <a:lnTo>
                    <a:pt x="142103" y="317381"/>
                  </a:lnTo>
                  <a:lnTo>
                    <a:pt x="143259" y="317331"/>
                  </a:lnTo>
                  <a:lnTo>
                    <a:pt x="144415" y="317281"/>
                  </a:lnTo>
                  <a:lnTo>
                    <a:pt x="145571" y="317221"/>
                  </a:lnTo>
                  <a:lnTo>
                    <a:pt x="146718" y="317150"/>
                  </a:lnTo>
                  <a:lnTo>
                    <a:pt x="147874" y="317070"/>
                  </a:lnTo>
                  <a:lnTo>
                    <a:pt x="149020" y="316989"/>
                  </a:lnTo>
                  <a:lnTo>
                    <a:pt x="150166" y="316899"/>
                  </a:lnTo>
                  <a:lnTo>
                    <a:pt x="151312" y="316798"/>
                  </a:lnTo>
                  <a:lnTo>
                    <a:pt x="152448" y="316698"/>
                  </a:lnTo>
                  <a:lnTo>
                    <a:pt x="153595" y="316577"/>
                  </a:lnTo>
                  <a:lnTo>
                    <a:pt x="154731" y="316467"/>
                  </a:lnTo>
                  <a:lnTo>
                    <a:pt x="155867" y="316336"/>
                  </a:lnTo>
                  <a:lnTo>
                    <a:pt x="157003" y="316205"/>
                  </a:lnTo>
                  <a:lnTo>
                    <a:pt x="158129" y="316064"/>
                  </a:lnTo>
                  <a:lnTo>
                    <a:pt x="159265" y="315914"/>
                  </a:lnTo>
                  <a:lnTo>
                    <a:pt x="160391" y="315763"/>
                  </a:lnTo>
                  <a:lnTo>
                    <a:pt x="161517" y="315602"/>
                  </a:lnTo>
                  <a:lnTo>
                    <a:pt x="162633" y="315431"/>
                  </a:lnTo>
                  <a:lnTo>
                    <a:pt x="163759" y="315260"/>
                  </a:lnTo>
                  <a:lnTo>
                    <a:pt x="164875" y="315079"/>
                  </a:lnTo>
                  <a:lnTo>
                    <a:pt x="165991" y="314888"/>
                  </a:lnTo>
                  <a:lnTo>
                    <a:pt x="167107" y="314697"/>
                  </a:lnTo>
                  <a:lnTo>
                    <a:pt x="168213" y="314486"/>
                  </a:lnTo>
                  <a:lnTo>
                    <a:pt x="169319" y="314285"/>
                  </a:lnTo>
                  <a:lnTo>
                    <a:pt x="170425" y="314064"/>
                  </a:lnTo>
                  <a:lnTo>
                    <a:pt x="171531" y="313843"/>
                  </a:lnTo>
                  <a:lnTo>
                    <a:pt x="172637" y="313611"/>
                  </a:lnTo>
                  <a:lnTo>
                    <a:pt x="173733" y="313380"/>
                  </a:lnTo>
                  <a:lnTo>
                    <a:pt x="174828" y="313139"/>
                  </a:lnTo>
                  <a:lnTo>
                    <a:pt x="175924" y="312888"/>
                  </a:lnTo>
                  <a:lnTo>
                    <a:pt x="177020" y="312636"/>
                  </a:lnTo>
                  <a:lnTo>
                    <a:pt x="178106" y="312375"/>
                  </a:lnTo>
                  <a:lnTo>
                    <a:pt x="179192" y="312104"/>
                  </a:lnTo>
                  <a:lnTo>
                    <a:pt x="180278" y="311822"/>
                  </a:lnTo>
                  <a:lnTo>
                    <a:pt x="181353" y="311541"/>
                  </a:lnTo>
                  <a:lnTo>
                    <a:pt x="182439" y="311259"/>
                  </a:lnTo>
                  <a:lnTo>
                    <a:pt x="183515" y="310957"/>
                  </a:lnTo>
                  <a:lnTo>
                    <a:pt x="184581" y="310656"/>
                  </a:lnTo>
                  <a:lnTo>
                    <a:pt x="185656" y="310354"/>
                  </a:lnTo>
                  <a:lnTo>
                    <a:pt x="186722" y="310043"/>
                  </a:lnTo>
                  <a:lnTo>
                    <a:pt x="187788" y="309721"/>
                  </a:lnTo>
                  <a:lnTo>
                    <a:pt x="188854" y="309389"/>
                  </a:lnTo>
                  <a:lnTo>
                    <a:pt x="189909" y="309057"/>
                  </a:lnTo>
                  <a:lnTo>
                    <a:pt x="190965" y="308716"/>
                  </a:lnTo>
                  <a:lnTo>
                    <a:pt x="192021" y="308374"/>
                  </a:lnTo>
                  <a:lnTo>
                    <a:pt x="193076" y="308022"/>
                  </a:lnTo>
                  <a:lnTo>
                    <a:pt x="194122" y="307660"/>
                  </a:lnTo>
                  <a:lnTo>
                    <a:pt x="195168" y="307298"/>
                  </a:lnTo>
                  <a:lnTo>
                    <a:pt x="196203" y="306926"/>
                  </a:lnTo>
                  <a:lnTo>
                    <a:pt x="197249" y="306554"/>
                  </a:lnTo>
                  <a:lnTo>
                    <a:pt x="198284" y="306172"/>
                  </a:lnTo>
                  <a:lnTo>
                    <a:pt x="199320" y="305780"/>
                  </a:lnTo>
                  <a:lnTo>
                    <a:pt x="200345" y="305388"/>
                  </a:lnTo>
                  <a:lnTo>
                    <a:pt x="201371" y="304986"/>
                  </a:lnTo>
                  <a:lnTo>
                    <a:pt x="202396" y="304574"/>
                  </a:lnTo>
                  <a:lnTo>
                    <a:pt x="203422" y="304161"/>
                  </a:lnTo>
                  <a:lnTo>
                    <a:pt x="204437" y="303739"/>
                  </a:lnTo>
                  <a:lnTo>
                    <a:pt x="205453" y="303317"/>
                  </a:lnTo>
                  <a:lnTo>
                    <a:pt x="206468" y="302885"/>
                  </a:lnTo>
                  <a:lnTo>
                    <a:pt x="207474" y="302442"/>
                  </a:lnTo>
                  <a:lnTo>
                    <a:pt x="208479" y="302000"/>
                  </a:lnTo>
                  <a:lnTo>
                    <a:pt x="209484" y="301558"/>
                  </a:lnTo>
                  <a:lnTo>
                    <a:pt x="210480" y="301095"/>
                  </a:lnTo>
                  <a:lnTo>
                    <a:pt x="211475" y="300633"/>
                  </a:lnTo>
                  <a:lnTo>
                    <a:pt x="212470" y="300170"/>
                  </a:lnTo>
                  <a:lnTo>
                    <a:pt x="213456" y="299698"/>
                  </a:lnTo>
                  <a:lnTo>
                    <a:pt x="214441" y="299215"/>
                  </a:lnTo>
                  <a:lnTo>
                    <a:pt x="215426" y="298733"/>
                  </a:lnTo>
                  <a:lnTo>
                    <a:pt x="216401" y="298240"/>
                  </a:lnTo>
                  <a:lnTo>
                    <a:pt x="217377" y="297747"/>
                  </a:lnTo>
                  <a:lnTo>
                    <a:pt x="218352" y="297245"/>
                  </a:lnTo>
                  <a:lnTo>
                    <a:pt x="219317" y="296742"/>
                  </a:lnTo>
                  <a:lnTo>
                    <a:pt x="220292" y="296229"/>
                  </a:lnTo>
                  <a:lnTo>
                    <a:pt x="221247" y="295707"/>
                  </a:lnTo>
                  <a:lnTo>
                    <a:pt x="222213" y="295184"/>
                  </a:lnTo>
                  <a:lnTo>
                    <a:pt x="223158" y="294651"/>
                  </a:lnTo>
                  <a:lnTo>
                    <a:pt x="224113" y="294118"/>
                  </a:lnTo>
                  <a:lnTo>
                    <a:pt x="225058" y="293575"/>
                  </a:lnTo>
                  <a:lnTo>
                    <a:pt x="226003" y="293032"/>
                  </a:lnTo>
                  <a:lnTo>
                    <a:pt x="226948" y="292480"/>
                  </a:lnTo>
                  <a:lnTo>
                    <a:pt x="227883" y="291917"/>
                  </a:lnTo>
                  <a:lnTo>
                    <a:pt x="228818" y="291354"/>
                  </a:lnTo>
                  <a:lnTo>
                    <a:pt x="229743" y="290791"/>
                  </a:lnTo>
                  <a:lnTo>
                    <a:pt x="230668" y="290218"/>
                  </a:lnTo>
                  <a:lnTo>
                    <a:pt x="231593" y="289634"/>
                  </a:lnTo>
                  <a:lnTo>
                    <a:pt x="232508" y="289051"/>
                  </a:lnTo>
                  <a:lnTo>
                    <a:pt x="233423" y="288458"/>
                  </a:lnTo>
                  <a:lnTo>
                    <a:pt x="234338" y="287865"/>
                  </a:lnTo>
                  <a:lnTo>
                    <a:pt x="235242" y="287262"/>
                  </a:lnTo>
                  <a:lnTo>
                    <a:pt x="236147" y="286659"/>
                  </a:lnTo>
                  <a:lnTo>
                    <a:pt x="237052" y="286045"/>
                  </a:lnTo>
                  <a:lnTo>
                    <a:pt x="237947" y="285432"/>
                  </a:lnTo>
                  <a:lnTo>
                    <a:pt x="238832" y="284809"/>
                  </a:lnTo>
                  <a:lnTo>
                    <a:pt x="239727" y="284176"/>
                  </a:lnTo>
                  <a:lnTo>
                    <a:pt x="240601" y="283542"/>
                  </a:lnTo>
                  <a:lnTo>
                    <a:pt x="241486" y="282909"/>
                  </a:lnTo>
                  <a:lnTo>
                    <a:pt x="242361" y="282265"/>
                  </a:lnTo>
                  <a:lnTo>
                    <a:pt x="243235" y="281622"/>
                  </a:lnTo>
                  <a:lnTo>
                    <a:pt x="244100" y="280969"/>
                  </a:lnTo>
                  <a:lnTo>
                    <a:pt x="244965" y="280305"/>
                  </a:lnTo>
                  <a:lnTo>
                    <a:pt x="245819" y="279642"/>
                  </a:lnTo>
                  <a:lnTo>
                    <a:pt x="246684" y="278978"/>
                  </a:lnTo>
                  <a:lnTo>
                    <a:pt x="247528" y="278304"/>
                  </a:lnTo>
                  <a:lnTo>
                    <a:pt x="248373" y="277621"/>
                  </a:lnTo>
                  <a:lnTo>
                    <a:pt x="249217" y="276937"/>
                  </a:lnTo>
                  <a:lnTo>
                    <a:pt x="250062" y="276254"/>
                  </a:lnTo>
                  <a:lnTo>
                    <a:pt x="250896" y="275560"/>
                  </a:lnTo>
                  <a:lnTo>
                    <a:pt x="251721" y="274866"/>
                  </a:lnTo>
                  <a:lnTo>
                    <a:pt x="252545" y="274163"/>
                  </a:lnTo>
                  <a:lnTo>
                    <a:pt x="253370" y="273449"/>
                  </a:lnTo>
                  <a:lnTo>
                    <a:pt x="254194" y="272745"/>
                  </a:lnTo>
                  <a:lnTo>
                    <a:pt x="254998" y="272021"/>
                  </a:lnTo>
                  <a:lnTo>
                    <a:pt x="255813" y="271297"/>
                  </a:lnTo>
                  <a:lnTo>
                    <a:pt x="256617" y="270574"/>
                  </a:lnTo>
                  <a:lnTo>
                    <a:pt x="257411" y="269840"/>
                  </a:lnTo>
                  <a:lnTo>
                    <a:pt x="258216" y="269106"/>
                  </a:lnTo>
                  <a:lnTo>
                    <a:pt x="259000" y="268362"/>
                  </a:lnTo>
                  <a:lnTo>
                    <a:pt x="259794" y="267618"/>
                  </a:lnTo>
                  <a:lnTo>
                    <a:pt x="260568" y="266874"/>
                  </a:lnTo>
                  <a:lnTo>
                    <a:pt x="261353" y="266110"/>
                  </a:lnTo>
                  <a:lnTo>
                    <a:pt x="262127" y="265356"/>
                  </a:lnTo>
                  <a:lnTo>
                    <a:pt x="262891" y="264592"/>
                  </a:lnTo>
                  <a:lnTo>
                    <a:pt x="263655" y="263818"/>
                  </a:lnTo>
                  <a:lnTo>
                    <a:pt x="264419" y="263054"/>
                  </a:lnTo>
                  <a:lnTo>
                    <a:pt x="265173" y="262270"/>
                  </a:lnTo>
                  <a:lnTo>
                    <a:pt x="265917" y="261485"/>
                  </a:lnTo>
                  <a:lnTo>
                    <a:pt x="266671" y="260701"/>
                  </a:lnTo>
                  <a:lnTo>
                    <a:pt x="267405" y="259907"/>
                  </a:lnTo>
                  <a:lnTo>
                    <a:pt x="268139" y="259113"/>
                  </a:lnTo>
                  <a:lnTo>
                    <a:pt x="268873" y="258319"/>
                  </a:lnTo>
                  <a:lnTo>
                    <a:pt x="269597" y="257514"/>
                  </a:lnTo>
                  <a:lnTo>
                    <a:pt x="270321" y="256700"/>
                  </a:lnTo>
                  <a:lnTo>
                    <a:pt x="271045" y="255886"/>
                  </a:lnTo>
                  <a:lnTo>
                    <a:pt x="271748" y="255071"/>
                  </a:lnTo>
                  <a:lnTo>
                    <a:pt x="272462" y="254247"/>
                  </a:lnTo>
                  <a:lnTo>
                    <a:pt x="273166" y="253423"/>
                  </a:lnTo>
                  <a:lnTo>
                    <a:pt x="273860" y="252598"/>
                  </a:lnTo>
                  <a:lnTo>
                    <a:pt x="274553" y="251764"/>
                  </a:lnTo>
                  <a:lnTo>
                    <a:pt x="275247" y="250919"/>
                  </a:lnTo>
                  <a:lnTo>
                    <a:pt x="275921" y="250075"/>
                  </a:lnTo>
                  <a:lnTo>
                    <a:pt x="276604" y="249230"/>
                  </a:lnTo>
                  <a:lnTo>
                    <a:pt x="277278" y="248376"/>
                  </a:lnTo>
                  <a:lnTo>
                    <a:pt x="277941" y="247521"/>
                  </a:lnTo>
                  <a:lnTo>
                    <a:pt x="278605" y="246667"/>
                  </a:lnTo>
                  <a:lnTo>
                    <a:pt x="279269" y="245802"/>
                  </a:lnTo>
                  <a:lnTo>
                    <a:pt x="279922" y="244938"/>
                  </a:lnTo>
                  <a:lnTo>
                    <a:pt x="280566" y="244063"/>
                  </a:lnTo>
                  <a:lnTo>
                    <a:pt x="281209" y="243188"/>
                  </a:lnTo>
                  <a:lnTo>
                    <a:pt x="281842" y="242304"/>
                  </a:lnTo>
                  <a:lnTo>
                    <a:pt x="282476" y="241419"/>
                  </a:lnTo>
                  <a:lnTo>
                    <a:pt x="283109" y="240534"/>
                  </a:lnTo>
                  <a:lnTo>
                    <a:pt x="283733" y="239640"/>
                  </a:lnTo>
                  <a:lnTo>
                    <a:pt x="284346" y="238745"/>
                  </a:lnTo>
                  <a:lnTo>
                    <a:pt x="284959" y="237850"/>
                  </a:lnTo>
                  <a:lnTo>
                    <a:pt x="285562" y="236945"/>
                  </a:lnTo>
                  <a:lnTo>
                    <a:pt x="286166" y="236041"/>
                  </a:lnTo>
                  <a:lnTo>
                    <a:pt x="286759" y="235126"/>
                  </a:lnTo>
                  <a:lnTo>
                    <a:pt x="287352" y="234211"/>
                  </a:lnTo>
                  <a:lnTo>
                    <a:pt x="287935" y="233296"/>
                  </a:lnTo>
                  <a:lnTo>
                    <a:pt x="288518" y="232371"/>
                  </a:lnTo>
                  <a:lnTo>
                    <a:pt x="289091" y="231446"/>
                  </a:lnTo>
                  <a:lnTo>
                    <a:pt x="289654" y="230521"/>
                  </a:lnTo>
                  <a:lnTo>
                    <a:pt x="290217" y="229586"/>
                  </a:lnTo>
                  <a:lnTo>
                    <a:pt x="290780" y="228651"/>
                  </a:lnTo>
                  <a:lnTo>
                    <a:pt x="291333" y="227706"/>
                  </a:lnTo>
                  <a:lnTo>
                    <a:pt x="291876" y="226761"/>
                  </a:lnTo>
                  <a:lnTo>
                    <a:pt x="292419" y="225816"/>
                  </a:lnTo>
                  <a:lnTo>
                    <a:pt x="292952" y="224861"/>
                  </a:lnTo>
                  <a:lnTo>
                    <a:pt x="293485" y="223906"/>
                  </a:lnTo>
                  <a:lnTo>
                    <a:pt x="294008" y="222951"/>
                  </a:lnTo>
                  <a:lnTo>
                    <a:pt x="294530" y="221986"/>
                  </a:lnTo>
                  <a:lnTo>
                    <a:pt x="295043" y="221021"/>
                  </a:lnTo>
                  <a:lnTo>
                    <a:pt x="295546" y="220056"/>
                  </a:lnTo>
                  <a:lnTo>
                    <a:pt x="296049" y="219081"/>
                  </a:lnTo>
                  <a:lnTo>
                    <a:pt x="296541" y="218106"/>
                  </a:lnTo>
                  <a:lnTo>
                    <a:pt x="297034" y="217130"/>
                  </a:lnTo>
                  <a:lnTo>
                    <a:pt x="297516" y="216145"/>
                  </a:lnTo>
                  <a:lnTo>
                    <a:pt x="297999" y="215160"/>
                  </a:lnTo>
                  <a:lnTo>
                    <a:pt x="298472" y="214175"/>
                  </a:lnTo>
                  <a:lnTo>
                    <a:pt x="298934" y="213179"/>
                  </a:lnTo>
                  <a:lnTo>
                    <a:pt x="299397" y="212184"/>
                  </a:lnTo>
                  <a:lnTo>
                    <a:pt x="299859" y="211179"/>
                  </a:lnTo>
                  <a:lnTo>
                    <a:pt x="300301" y="210184"/>
                  </a:lnTo>
                  <a:lnTo>
                    <a:pt x="300744" y="209178"/>
                  </a:lnTo>
                  <a:lnTo>
                    <a:pt x="301186" y="208163"/>
                  </a:lnTo>
                  <a:lnTo>
                    <a:pt x="301618" y="207158"/>
                  </a:lnTo>
                  <a:lnTo>
                    <a:pt x="302041" y="206142"/>
                  </a:lnTo>
                  <a:lnTo>
                    <a:pt x="302463" y="205117"/>
                  </a:lnTo>
                  <a:lnTo>
                    <a:pt x="302875" y="204101"/>
                  </a:lnTo>
                  <a:lnTo>
                    <a:pt x="303287" y="203076"/>
                  </a:lnTo>
                  <a:lnTo>
                    <a:pt x="303690" y="202051"/>
                  </a:lnTo>
                  <a:lnTo>
                    <a:pt x="304082" y="201015"/>
                  </a:lnTo>
                  <a:lnTo>
                    <a:pt x="304474" y="199990"/>
                  </a:lnTo>
                  <a:lnTo>
                    <a:pt x="304856" y="198944"/>
                  </a:lnTo>
                  <a:lnTo>
                    <a:pt x="305228" y="197909"/>
                  </a:lnTo>
                  <a:lnTo>
                    <a:pt x="305600" y="196863"/>
                  </a:lnTo>
                  <a:lnTo>
                    <a:pt x="305962" y="195818"/>
                  </a:lnTo>
                  <a:lnTo>
                    <a:pt x="306324" y="194772"/>
                  </a:lnTo>
                  <a:lnTo>
                    <a:pt x="306676" y="193726"/>
                  </a:lnTo>
                  <a:lnTo>
                    <a:pt x="307017" y="192671"/>
                  </a:lnTo>
                  <a:lnTo>
                    <a:pt x="307359" y="191615"/>
                  </a:lnTo>
                  <a:lnTo>
                    <a:pt x="307691" y="190550"/>
                  </a:lnTo>
                  <a:lnTo>
                    <a:pt x="308023" y="189494"/>
                  </a:lnTo>
                  <a:lnTo>
                    <a:pt x="308345" y="188428"/>
                  </a:lnTo>
                  <a:lnTo>
                    <a:pt x="308656" y="187363"/>
                  </a:lnTo>
                  <a:lnTo>
                    <a:pt x="308968" y="186287"/>
                  </a:lnTo>
                  <a:lnTo>
                    <a:pt x="309270" y="185211"/>
                  </a:lnTo>
                  <a:lnTo>
                    <a:pt x="309561" y="184136"/>
                  </a:lnTo>
                  <a:lnTo>
                    <a:pt x="309853" y="183060"/>
                  </a:lnTo>
                  <a:lnTo>
                    <a:pt x="310134" y="181974"/>
                  </a:lnTo>
                  <a:lnTo>
                    <a:pt x="310406" y="180898"/>
                  </a:lnTo>
                  <a:lnTo>
                    <a:pt x="310677" y="179813"/>
                  </a:lnTo>
                  <a:lnTo>
                    <a:pt x="310938" y="178717"/>
                  </a:lnTo>
                  <a:lnTo>
                    <a:pt x="311190" y="177631"/>
                  </a:lnTo>
                  <a:lnTo>
                    <a:pt x="311441" y="176535"/>
                  </a:lnTo>
                  <a:lnTo>
                    <a:pt x="311682" y="175440"/>
                  </a:lnTo>
                  <a:lnTo>
                    <a:pt x="311924" y="174334"/>
                  </a:lnTo>
                  <a:lnTo>
                    <a:pt x="312145" y="173238"/>
                  </a:lnTo>
                  <a:lnTo>
                    <a:pt x="312366" y="172132"/>
                  </a:lnTo>
                  <a:lnTo>
                    <a:pt x="312587" y="171026"/>
                  </a:lnTo>
                  <a:lnTo>
                    <a:pt x="312798" y="169920"/>
                  </a:lnTo>
                  <a:lnTo>
                    <a:pt x="313000" y="168804"/>
                  </a:lnTo>
                  <a:lnTo>
                    <a:pt x="313191" y="167689"/>
                  </a:lnTo>
                  <a:lnTo>
                    <a:pt x="313382" y="166573"/>
                  </a:lnTo>
                  <a:lnTo>
                    <a:pt x="313563" y="165457"/>
                  </a:lnTo>
                  <a:lnTo>
                    <a:pt x="313733" y="164341"/>
                  </a:lnTo>
                  <a:lnTo>
                    <a:pt x="313904" y="163215"/>
                  </a:lnTo>
                  <a:lnTo>
                    <a:pt x="314065" y="162089"/>
                  </a:lnTo>
                  <a:lnTo>
                    <a:pt x="314216" y="160963"/>
                  </a:lnTo>
                  <a:lnTo>
                    <a:pt x="314367" y="159837"/>
                  </a:lnTo>
                  <a:lnTo>
                    <a:pt x="314508" y="158701"/>
                  </a:lnTo>
                  <a:lnTo>
                    <a:pt x="314638" y="157565"/>
                  </a:lnTo>
                  <a:lnTo>
                    <a:pt x="314769" y="156429"/>
                  </a:lnTo>
                  <a:lnTo>
                    <a:pt x="314890" y="155293"/>
                  </a:lnTo>
                  <a:lnTo>
                    <a:pt x="315000" y="154157"/>
                  </a:lnTo>
                  <a:lnTo>
                    <a:pt x="315101" y="153011"/>
                  </a:lnTo>
                  <a:lnTo>
                    <a:pt x="315201" y="151865"/>
                  </a:lnTo>
                  <a:lnTo>
                    <a:pt x="315292" y="150719"/>
                  </a:lnTo>
                  <a:lnTo>
                    <a:pt x="315372" y="149573"/>
                  </a:lnTo>
                  <a:lnTo>
                    <a:pt x="315453" y="148426"/>
                  </a:lnTo>
                  <a:lnTo>
                    <a:pt x="315523" y="147270"/>
                  </a:lnTo>
                  <a:lnTo>
                    <a:pt x="315583" y="146114"/>
                  </a:lnTo>
                  <a:lnTo>
                    <a:pt x="315644" y="144958"/>
                  </a:lnTo>
                  <a:lnTo>
                    <a:pt x="315684" y="143802"/>
                  </a:lnTo>
                  <a:lnTo>
                    <a:pt x="315724" y="142646"/>
                  </a:lnTo>
                  <a:lnTo>
                    <a:pt x="315764" y="141480"/>
                  </a:lnTo>
                  <a:lnTo>
                    <a:pt x="315784" y="140324"/>
                  </a:lnTo>
                  <a:lnTo>
                    <a:pt x="315805" y="139157"/>
                  </a:lnTo>
                  <a:lnTo>
                    <a:pt x="315815" y="137991"/>
                  </a:lnTo>
                  <a:lnTo>
                    <a:pt x="315825" y="136815"/>
                  </a:lnTo>
                  <a:lnTo>
                    <a:pt x="315815" y="135538"/>
                  </a:lnTo>
                  <a:lnTo>
                    <a:pt x="315805" y="134261"/>
                  </a:lnTo>
                  <a:lnTo>
                    <a:pt x="315784" y="132985"/>
                  </a:lnTo>
                  <a:lnTo>
                    <a:pt x="315754" y="131708"/>
                  </a:lnTo>
                  <a:lnTo>
                    <a:pt x="315714" y="130441"/>
                  </a:lnTo>
                  <a:lnTo>
                    <a:pt x="315664" y="129164"/>
                  </a:lnTo>
                  <a:lnTo>
                    <a:pt x="315604" y="127898"/>
                  </a:lnTo>
                  <a:lnTo>
                    <a:pt x="315543" y="126631"/>
                  </a:lnTo>
                  <a:lnTo>
                    <a:pt x="315463" y="125374"/>
                  </a:lnTo>
                  <a:lnTo>
                    <a:pt x="315382" y="124108"/>
                  </a:lnTo>
                  <a:lnTo>
                    <a:pt x="315292" y="122851"/>
                  </a:lnTo>
                  <a:lnTo>
                    <a:pt x="315191" y="121594"/>
                  </a:lnTo>
                  <a:lnTo>
                    <a:pt x="315081" y="120348"/>
                  </a:lnTo>
                  <a:lnTo>
                    <a:pt x="314960" y="119091"/>
                  </a:lnTo>
                  <a:lnTo>
                    <a:pt x="314839" y="117844"/>
                  </a:lnTo>
                  <a:lnTo>
                    <a:pt x="314699" y="116598"/>
                  </a:lnTo>
                  <a:lnTo>
                    <a:pt x="314558" y="115351"/>
                  </a:lnTo>
                  <a:lnTo>
                    <a:pt x="314407" y="114115"/>
                  </a:lnTo>
                  <a:lnTo>
                    <a:pt x="314246" y="112878"/>
                  </a:lnTo>
                  <a:lnTo>
                    <a:pt x="314085" y="111642"/>
                  </a:lnTo>
                  <a:lnTo>
                    <a:pt x="313904" y="110405"/>
                  </a:lnTo>
                  <a:lnTo>
                    <a:pt x="313723" y="109179"/>
                  </a:lnTo>
                  <a:lnTo>
                    <a:pt x="313532" y="107952"/>
                  </a:lnTo>
                  <a:lnTo>
                    <a:pt x="313331" y="106726"/>
                  </a:lnTo>
                  <a:lnTo>
                    <a:pt x="313120" y="105499"/>
                  </a:lnTo>
                  <a:lnTo>
                    <a:pt x="312899" y="104283"/>
                  </a:lnTo>
                  <a:lnTo>
                    <a:pt x="312678" y="103066"/>
                  </a:lnTo>
                  <a:lnTo>
                    <a:pt x="312437" y="101860"/>
                  </a:lnTo>
                  <a:lnTo>
                    <a:pt x="312195" y="100643"/>
                  </a:lnTo>
                  <a:lnTo>
                    <a:pt x="311954" y="99437"/>
                  </a:lnTo>
                  <a:lnTo>
                    <a:pt x="311693" y="98231"/>
                  </a:lnTo>
                  <a:lnTo>
                    <a:pt x="311431" y="97034"/>
                  </a:lnTo>
                  <a:lnTo>
                    <a:pt x="311150" y="95828"/>
                  </a:lnTo>
                  <a:lnTo>
                    <a:pt x="310868" y="94632"/>
                  </a:lnTo>
                  <a:lnTo>
                    <a:pt x="310587" y="93445"/>
                  </a:lnTo>
                  <a:lnTo>
                    <a:pt x="310285" y="92259"/>
                  </a:lnTo>
                  <a:lnTo>
                    <a:pt x="309983" y="91073"/>
                  </a:lnTo>
                  <a:lnTo>
                    <a:pt x="309662" y="89886"/>
                  </a:lnTo>
                  <a:lnTo>
                    <a:pt x="309350" y="88700"/>
                  </a:lnTo>
                  <a:lnTo>
                    <a:pt x="309018" y="87524"/>
                  </a:lnTo>
                  <a:lnTo>
                    <a:pt x="308676" y="86358"/>
                  </a:lnTo>
                  <a:lnTo>
                    <a:pt x="308335" y="85181"/>
                  </a:lnTo>
                  <a:lnTo>
                    <a:pt x="307983" y="84015"/>
                  </a:lnTo>
                  <a:lnTo>
                    <a:pt x="307621" y="82849"/>
                  </a:lnTo>
                  <a:lnTo>
                    <a:pt x="307259" y="81693"/>
                  </a:lnTo>
                  <a:lnTo>
                    <a:pt x="306887" y="80537"/>
                  </a:lnTo>
                  <a:lnTo>
                    <a:pt x="306505" y="79381"/>
                  </a:lnTo>
                  <a:lnTo>
                    <a:pt x="306113" y="78235"/>
                  </a:lnTo>
                  <a:lnTo>
                    <a:pt x="305720" y="77089"/>
                  </a:lnTo>
                  <a:lnTo>
                    <a:pt x="305308" y="75943"/>
                  </a:lnTo>
                  <a:lnTo>
                    <a:pt x="304896" y="74807"/>
                  </a:lnTo>
                  <a:lnTo>
                    <a:pt x="304484" y="73671"/>
                  </a:lnTo>
                  <a:lnTo>
                    <a:pt x="304052" y="72534"/>
                  </a:lnTo>
                  <a:lnTo>
                    <a:pt x="303619" y="71409"/>
                  </a:lnTo>
                  <a:lnTo>
                    <a:pt x="303177" y="70283"/>
                  </a:lnTo>
                  <a:lnTo>
                    <a:pt x="302724" y="69157"/>
                  </a:lnTo>
                  <a:lnTo>
                    <a:pt x="302272" y="68041"/>
                  </a:lnTo>
                  <a:lnTo>
                    <a:pt x="301810" y="66935"/>
                  </a:lnTo>
                  <a:lnTo>
                    <a:pt x="301337" y="65819"/>
                  </a:lnTo>
                  <a:lnTo>
                    <a:pt x="300864" y="64713"/>
                  </a:lnTo>
                  <a:lnTo>
                    <a:pt x="300382" y="63607"/>
                  </a:lnTo>
                  <a:lnTo>
                    <a:pt x="299889" y="62511"/>
                  </a:lnTo>
                  <a:lnTo>
                    <a:pt x="299387" y="61416"/>
                  </a:lnTo>
                  <a:lnTo>
                    <a:pt x="298884" y="60330"/>
                  </a:lnTo>
                  <a:lnTo>
                    <a:pt x="298371" y="59244"/>
                  </a:lnTo>
                  <a:lnTo>
                    <a:pt x="297848" y="58158"/>
                  </a:lnTo>
                  <a:lnTo>
                    <a:pt x="297315" y="57083"/>
                  </a:lnTo>
                  <a:lnTo>
                    <a:pt x="296783" y="56007"/>
                  </a:lnTo>
                  <a:lnTo>
                    <a:pt x="296250" y="54931"/>
                  </a:lnTo>
                  <a:lnTo>
                    <a:pt x="295697" y="53866"/>
                  </a:lnTo>
                  <a:lnTo>
                    <a:pt x="295144" y="52800"/>
                  </a:lnTo>
                  <a:lnTo>
                    <a:pt x="294581" y="51744"/>
                  </a:lnTo>
                  <a:lnTo>
                    <a:pt x="294018" y="50689"/>
                  </a:lnTo>
                  <a:lnTo>
                    <a:pt x="293435" y="49643"/>
                  </a:lnTo>
                  <a:lnTo>
                    <a:pt x="292862" y="48598"/>
                  </a:lnTo>
                  <a:lnTo>
                    <a:pt x="292268" y="47552"/>
                  </a:lnTo>
                  <a:lnTo>
                    <a:pt x="291675" y="46517"/>
                  </a:lnTo>
                  <a:lnTo>
                    <a:pt x="291072" y="45481"/>
                  </a:lnTo>
                  <a:lnTo>
                    <a:pt x="290469" y="44456"/>
                  </a:lnTo>
                  <a:lnTo>
                    <a:pt x="289845" y="43430"/>
                  </a:lnTo>
                  <a:lnTo>
                    <a:pt x="289232" y="42415"/>
                  </a:lnTo>
                  <a:lnTo>
                    <a:pt x="288599" y="41400"/>
                  </a:lnTo>
                  <a:lnTo>
                    <a:pt x="287965" y="40384"/>
                  </a:lnTo>
                  <a:lnTo>
                    <a:pt x="287322" y="39379"/>
                  </a:lnTo>
                  <a:lnTo>
                    <a:pt x="286678" y="38374"/>
                  </a:lnTo>
                  <a:lnTo>
                    <a:pt x="286025" y="37378"/>
                  </a:lnTo>
                  <a:lnTo>
                    <a:pt x="285361" y="36383"/>
                  </a:lnTo>
                  <a:lnTo>
                    <a:pt x="284698" y="35398"/>
                  </a:lnTo>
                  <a:lnTo>
                    <a:pt x="284024" y="34413"/>
                  </a:lnTo>
                  <a:lnTo>
                    <a:pt x="283340" y="33437"/>
                  </a:lnTo>
                  <a:lnTo>
                    <a:pt x="282657" y="32462"/>
                  </a:lnTo>
                  <a:lnTo>
                    <a:pt x="281963" y="31497"/>
                  </a:lnTo>
                  <a:lnTo>
                    <a:pt x="281269" y="30532"/>
                  </a:lnTo>
                  <a:lnTo>
                    <a:pt x="280566" y="29567"/>
                  </a:lnTo>
                  <a:lnTo>
                    <a:pt x="279852" y="28612"/>
                  </a:lnTo>
                  <a:lnTo>
                    <a:pt x="279138" y="27667"/>
                  </a:lnTo>
                  <a:lnTo>
                    <a:pt x="278414" y="26722"/>
                  </a:lnTo>
                  <a:lnTo>
                    <a:pt x="277690" y="25777"/>
                  </a:lnTo>
                  <a:lnTo>
                    <a:pt x="276956" y="24842"/>
                  </a:lnTo>
                  <a:lnTo>
                    <a:pt x="276212" y="23917"/>
                  </a:lnTo>
                  <a:lnTo>
                    <a:pt x="275468" y="22992"/>
                  </a:lnTo>
                  <a:lnTo>
                    <a:pt x="274714" y="22067"/>
                  </a:lnTo>
                  <a:lnTo>
                    <a:pt x="273950" y="21152"/>
                  </a:lnTo>
                  <a:lnTo>
                    <a:pt x="273186" y="20237"/>
                  </a:lnTo>
                  <a:lnTo>
                    <a:pt x="272422" y="19333"/>
                  </a:lnTo>
                  <a:lnTo>
                    <a:pt x="271648" y="18438"/>
                  </a:lnTo>
                  <a:lnTo>
                    <a:pt x="270864" y="17543"/>
                  </a:lnTo>
                  <a:lnTo>
                    <a:pt x="270069" y="16648"/>
                  </a:lnTo>
                  <a:lnTo>
                    <a:pt x="269285" y="15764"/>
                  </a:lnTo>
                  <a:lnTo>
                    <a:pt x="268481" y="14889"/>
                  </a:lnTo>
                  <a:lnTo>
                    <a:pt x="267676" y="14015"/>
                  </a:lnTo>
                  <a:lnTo>
                    <a:pt x="266862" y="13150"/>
                  </a:lnTo>
                  <a:lnTo>
                    <a:pt x="266048" y="12285"/>
                  </a:lnTo>
                  <a:lnTo>
                    <a:pt x="265233" y="11431"/>
                  </a:lnTo>
                  <a:lnTo>
                    <a:pt x="264399" y="10576"/>
                  </a:lnTo>
                  <a:lnTo>
                    <a:pt x="263564" y="9732"/>
                  </a:lnTo>
                  <a:lnTo>
                    <a:pt x="262730" y="8887"/>
                  </a:lnTo>
                  <a:lnTo>
                    <a:pt x="261885" y="8053"/>
                  </a:lnTo>
                  <a:lnTo>
                    <a:pt x="261041" y="7219"/>
                  </a:lnTo>
                  <a:lnTo>
                    <a:pt x="260186" y="6394"/>
                  </a:lnTo>
                  <a:lnTo>
                    <a:pt x="259322" y="5580"/>
                  </a:lnTo>
                  <a:lnTo>
                    <a:pt x="258457" y="4766"/>
                  </a:lnTo>
                  <a:lnTo>
                    <a:pt x="257582" y="3951"/>
                  </a:lnTo>
                  <a:lnTo>
                    <a:pt x="256708" y="3147"/>
                  </a:lnTo>
                  <a:lnTo>
                    <a:pt x="255833" y="2353"/>
                  </a:lnTo>
                  <a:lnTo>
                    <a:pt x="254938" y="1559"/>
                  </a:lnTo>
                  <a:lnTo>
                    <a:pt x="254053" y="774"/>
                  </a:lnTo>
                  <a:lnTo>
                    <a:pt x="253159" y="0"/>
                  </a:lnTo>
                  <a:close/>
                </a:path>
              </a:pathLst>
            </a:custGeom>
            <a:solidFill>
              <a:srgbClr val="D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16;p67">
              <a:extLst>
                <a:ext uri="{FF2B5EF4-FFF2-40B4-BE49-F238E27FC236}">
                  <a16:creationId xmlns:a16="http://schemas.microsoft.com/office/drawing/2014/main" id="{C79C762E-58A1-560B-577C-0E748123DEBB}"/>
                </a:ext>
              </a:extLst>
            </p:cNvPr>
            <p:cNvSpPr/>
            <p:nvPr/>
          </p:nvSpPr>
          <p:spPr>
            <a:xfrm>
              <a:off x="-6869675" y="-9733200"/>
              <a:ext cx="7895625" cy="7937825"/>
            </a:xfrm>
            <a:custGeom>
              <a:avLst/>
              <a:gdLst/>
              <a:ahLst/>
              <a:cxnLst/>
              <a:rect l="l" t="t" r="r" b="b"/>
              <a:pathLst>
                <a:path w="315825" h="317513" fill="none" extrusionOk="0">
                  <a:moveTo>
                    <a:pt x="135115" y="317512"/>
                  </a:moveTo>
                  <a:lnTo>
                    <a:pt x="135115" y="317512"/>
                  </a:lnTo>
                  <a:lnTo>
                    <a:pt x="133859" y="317512"/>
                  </a:lnTo>
                  <a:lnTo>
                    <a:pt x="132602" y="317502"/>
                  </a:lnTo>
                  <a:lnTo>
                    <a:pt x="131345" y="317472"/>
                  </a:lnTo>
                  <a:lnTo>
                    <a:pt x="130088" y="317442"/>
                  </a:lnTo>
                  <a:lnTo>
                    <a:pt x="128842" y="317412"/>
                  </a:lnTo>
                  <a:lnTo>
                    <a:pt x="127595" y="317361"/>
                  </a:lnTo>
                  <a:lnTo>
                    <a:pt x="126348" y="317301"/>
                  </a:lnTo>
                  <a:lnTo>
                    <a:pt x="125102" y="317241"/>
                  </a:lnTo>
                  <a:lnTo>
                    <a:pt x="123865" y="317170"/>
                  </a:lnTo>
                  <a:lnTo>
                    <a:pt x="122618" y="317090"/>
                  </a:lnTo>
                  <a:lnTo>
                    <a:pt x="121382" y="316999"/>
                  </a:lnTo>
                  <a:lnTo>
                    <a:pt x="120155" y="316909"/>
                  </a:lnTo>
                  <a:lnTo>
                    <a:pt x="118919" y="316798"/>
                  </a:lnTo>
                  <a:lnTo>
                    <a:pt x="117692" y="316688"/>
                  </a:lnTo>
                  <a:lnTo>
                    <a:pt x="116455" y="316567"/>
                  </a:lnTo>
                  <a:lnTo>
                    <a:pt x="115239" y="316436"/>
                  </a:lnTo>
                  <a:lnTo>
                    <a:pt x="114012" y="316296"/>
                  </a:lnTo>
                  <a:lnTo>
                    <a:pt x="112796" y="316145"/>
                  </a:lnTo>
                  <a:lnTo>
                    <a:pt x="111569" y="315994"/>
                  </a:lnTo>
                  <a:lnTo>
                    <a:pt x="110363" y="315833"/>
                  </a:lnTo>
                  <a:lnTo>
                    <a:pt x="109146" y="315662"/>
                  </a:lnTo>
                  <a:lnTo>
                    <a:pt x="107940" y="315481"/>
                  </a:lnTo>
                  <a:lnTo>
                    <a:pt x="106723" y="315300"/>
                  </a:lnTo>
                  <a:lnTo>
                    <a:pt x="105527" y="315099"/>
                  </a:lnTo>
                  <a:lnTo>
                    <a:pt x="104320" y="314898"/>
                  </a:lnTo>
                  <a:lnTo>
                    <a:pt x="103124" y="314687"/>
                  </a:lnTo>
                  <a:lnTo>
                    <a:pt x="101927" y="314476"/>
                  </a:lnTo>
                  <a:lnTo>
                    <a:pt x="100731" y="314245"/>
                  </a:lnTo>
                  <a:lnTo>
                    <a:pt x="99535" y="314014"/>
                  </a:lnTo>
                  <a:lnTo>
                    <a:pt x="98348" y="313772"/>
                  </a:lnTo>
                  <a:lnTo>
                    <a:pt x="97162" y="313521"/>
                  </a:lnTo>
                  <a:lnTo>
                    <a:pt x="95986" y="313270"/>
                  </a:lnTo>
                  <a:lnTo>
                    <a:pt x="94799" y="312998"/>
                  </a:lnTo>
                  <a:lnTo>
                    <a:pt x="93623" y="312727"/>
                  </a:lnTo>
                  <a:lnTo>
                    <a:pt x="92447" y="312445"/>
                  </a:lnTo>
                  <a:lnTo>
                    <a:pt x="91280" y="312164"/>
                  </a:lnTo>
                  <a:lnTo>
                    <a:pt x="90114" y="311862"/>
                  </a:lnTo>
                  <a:lnTo>
                    <a:pt x="88948" y="311561"/>
                  </a:lnTo>
                  <a:lnTo>
                    <a:pt x="87782" y="311249"/>
                  </a:lnTo>
                  <a:lnTo>
                    <a:pt x="86625" y="310937"/>
                  </a:lnTo>
                  <a:lnTo>
                    <a:pt x="85469" y="310606"/>
                  </a:lnTo>
                  <a:lnTo>
                    <a:pt x="84313" y="310274"/>
                  </a:lnTo>
                  <a:lnTo>
                    <a:pt x="83167" y="309932"/>
                  </a:lnTo>
                  <a:lnTo>
                    <a:pt x="82021" y="309590"/>
                  </a:lnTo>
                  <a:lnTo>
                    <a:pt x="80874" y="309238"/>
                  </a:lnTo>
                  <a:lnTo>
                    <a:pt x="79738" y="308876"/>
                  </a:lnTo>
                  <a:lnTo>
                    <a:pt x="78602" y="308504"/>
                  </a:lnTo>
                  <a:lnTo>
                    <a:pt x="77466" y="308122"/>
                  </a:lnTo>
                  <a:lnTo>
                    <a:pt x="76340" y="307740"/>
                  </a:lnTo>
                  <a:lnTo>
                    <a:pt x="75214" y="307348"/>
                  </a:lnTo>
                  <a:lnTo>
                    <a:pt x="74088" y="306946"/>
                  </a:lnTo>
                  <a:lnTo>
                    <a:pt x="72972" y="306544"/>
                  </a:lnTo>
                  <a:lnTo>
                    <a:pt x="71856" y="306132"/>
                  </a:lnTo>
                  <a:lnTo>
                    <a:pt x="70740" y="305710"/>
                  </a:lnTo>
                  <a:lnTo>
                    <a:pt x="69634" y="305287"/>
                  </a:lnTo>
                  <a:lnTo>
                    <a:pt x="68528" y="304855"/>
                  </a:lnTo>
                  <a:lnTo>
                    <a:pt x="67422" y="304413"/>
                  </a:lnTo>
                  <a:lnTo>
                    <a:pt x="66326" y="303960"/>
                  </a:lnTo>
                  <a:lnTo>
                    <a:pt x="65231" y="303508"/>
                  </a:lnTo>
                  <a:lnTo>
                    <a:pt x="64135" y="303046"/>
                  </a:lnTo>
                  <a:lnTo>
                    <a:pt x="63049" y="302573"/>
                  </a:lnTo>
                  <a:lnTo>
                    <a:pt x="61963" y="302101"/>
                  </a:lnTo>
                  <a:lnTo>
                    <a:pt x="60887" y="301618"/>
                  </a:lnTo>
                  <a:lnTo>
                    <a:pt x="59811" y="301125"/>
                  </a:lnTo>
                  <a:lnTo>
                    <a:pt x="58736" y="300633"/>
                  </a:lnTo>
                  <a:lnTo>
                    <a:pt x="57670" y="300130"/>
                  </a:lnTo>
                  <a:lnTo>
                    <a:pt x="56604" y="299617"/>
                  </a:lnTo>
                  <a:lnTo>
                    <a:pt x="55539" y="299095"/>
                  </a:lnTo>
                  <a:lnTo>
                    <a:pt x="54483" y="298572"/>
                  </a:lnTo>
                  <a:lnTo>
                    <a:pt x="53437" y="298049"/>
                  </a:lnTo>
                  <a:lnTo>
                    <a:pt x="52382" y="297506"/>
                  </a:lnTo>
                  <a:lnTo>
                    <a:pt x="51336" y="296963"/>
                  </a:lnTo>
                  <a:lnTo>
                    <a:pt x="50300" y="296410"/>
                  </a:lnTo>
                  <a:lnTo>
                    <a:pt x="49255" y="295857"/>
                  </a:lnTo>
                  <a:lnTo>
                    <a:pt x="48229" y="295294"/>
                  </a:lnTo>
                  <a:lnTo>
                    <a:pt x="47194" y="294721"/>
                  </a:lnTo>
                  <a:lnTo>
                    <a:pt x="46168" y="294148"/>
                  </a:lnTo>
                  <a:lnTo>
                    <a:pt x="45153" y="293565"/>
                  </a:lnTo>
                  <a:lnTo>
                    <a:pt x="44137" y="292972"/>
                  </a:lnTo>
                  <a:lnTo>
                    <a:pt x="43122" y="292379"/>
                  </a:lnTo>
                  <a:lnTo>
                    <a:pt x="42117" y="291776"/>
                  </a:lnTo>
                  <a:lnTo>
                    <a:pt x="41111" y="291173"/>
                  </a:lnTo>
                  <a:lnTo>
                    <a:pt x="40106" y="290559"/>
                  </a:lnTo>
                  <a:lnTo>
                    <a:pt x="39110" y="289936"/>
                  </a:lnTo>
                  <a:lnTo>
                    <a:pt x="38125" y="289303"/>
                  </a:lnTo>
                  <a:lnTo>
                    <a:pt x="37140" y="288669"/>
                  </a:lnTo>
                  <a:lnTo>
                    <a:pt x="36155" y="288036"/>
                  </a:lnTo>
                  <a:lnTo>
                    <a:pt x="35179" y="287393"/>
                  </a:lnTo>
                  <a:lnTo>
                    <a:pt x="34204" y="286739"/>
                  </a:lnTo>
                  <a:lnTo>
                    <a:pt x="33229" y="286076"/>
                  </a:lnTo>
                  <a:lnTo>
                    <a:pt x="32264" y="285412"/>
                  </a:lnTo>
                  <a:lnTo>
                    <a:pt x="31309" y="284739"/>
                  </a:lnTo>
                  <a:lnTo>
                    <a:pt x="30353" y="284065"/>
                  </a:lnTo>
                  <a:lnTo>
                    <a:pt x="29398" y="283381"/>
                  </a:lnTo>
                  <a:lnTo>
                    <a:pt x="28453" y="282698"/>
                  </a:lnTo>
                  <a:lnTo>
                    <a:pt x="27518" y="282004"/>
                  </a:lnTo>
                  <a:lnTo>
                    <a:pt x="26573" y="281300"/>
                  </a:lnTo>
                  <a:lnTo>
                    <a:pt x="25648" y="280597"/>
                  </a:lnTo>
                  <a:lnTo>
                    <a:pt x="24713" y="279883"/>
                  </a:lnTo>
                  <a:lnTo>
                    <a:pt x="23798" y="279169"/>
                  </a:lnTo>
                  <a:lnTo>
                    <a:pt x="22873" y="278445"/>
                  </a:lnTo>
                  <a:lnTo>
                    <a:pt x="21958" y="277711"/>
                  </a:lnTo>
                  <a:lnTo>
                    <a:pt x="21054" y="276977"/>
                  </a:lnTo>
                  <a:lnTo>
                    <a:pt x="20149" y="276233"/>
                  </a:lnTo>
                  <a:lnTo>
                    <a:pt x="19254" y="275490"/>
                  </a:lnTo>
                  <a:lnTo>
                    <a:pt x="18359" y="274736"/>
                  </a:lnTo>
                  <a:lnTo>
                    <a:pt x="17474" y="273982"/>
                  </a:lnTo>
                  <a:lnTo>
                    <a:pt x="16590" y="273218"/>
                  </a:lnTo>
                  <a:lnTo>
                    <a:pt x="15705" y="272443"/>
                  </a:lnTo>
                  <a:lnTo>
                    <a:pt x="14830" y="271669"/>
                  </a:lnTo>
                  <a:lnTo>
                    <a:pt x="13966" y="270895"/>
                  </a:lnTo>
                  <a:lnTo>
                    <a:pt x="13101" y="270101"/>
                  </a:lnTo>
                  <a:lnTo>
                    <a:pt x="12246" y="269317"/>
                  </a:lnTo>
                  <a:lnTo>
                    <a:pt x="11392" y="268523"/>
                  </a:lnTo>
                  <a:lnTo>
                    <a:pt x="10537" y="267718"/>
                  </a:lnTo>
                  <a:lnTo>
                    <a:pt x="9703" y="266904"/>
                  </a:lnTo>
                  <a:lnTo>
                    <a:pt x="8858" y="266100"/>
                  </a:lnTo>
                  <a:lnTo>
                    <a:pt x="8024" y="265275"/>
                  </a:lnTo>
                  <a:lnTo>
                    <a:pt x="7199" y="264451"/>
                  </a:lnTo>
                  <a:lnTo>
                    <a:pt x="6375" y="263627"/>
                  </a:lnTo>
                  <a:lnTo>
                    <a:pt x="5561" y="262792"/>
                  </a:lnTo>
                  <a:lnTo>
                    <a:pt x="4746" y="261948"/>
                  </a:lnTo>
                  <a:lnTo>
                    <a:pt x="3942" y="261103"/>
                  </a:lnTo>
                  <a:lnTo>
                    <a:pt x="3148" y="260259"/>
                  </a:lnTo>
                  <a:lnTo>
                    <a:pt x="2353" y="259404"/>
                  </a:lnTo>
                  <a:lnTo>
                    <a:pt x="1559" y="258540"/>
                  </a:lnTo>
                  <a:lnTo>
                    <a:pt x="775" y="257675"/>
                  </a:lnTo>
                  <a:lnTo>
                    <a:pt x="1" y="256801"/>
                  </a:lnTo>
                  <a:lnTo>
                    <a:pt x="1" y="256801"/>
                  </a:lnTo>
                  <a:lnTo>
                    <a:pt x="835" y="257504"/>
                  </a:lnTo>
                  <a:lnTo>
                    <a:pt x="1670" y="258198"/>
                  </a:lnTo>
                  <a:lnTo>
                    <a:pt x="2514" y="258882"/>
                  </a:lnTo>
                  <a:lnTo>
                    <a:pt x="3359" y="259555"/>
                  </a:lnTo>
                  <a:lnTo>
                    <a:pt x="4203" y="260229"/>
                  </a:lnTo>
                  <a:lnTo>
                    <a:pt x="5048" y="260902"/>
                  </a:lnTo>
                  <a:lnTo>
                    <a:pt x="5902" y="261566"/>
                  </a:lnTo>
                  <a:lnTo>
                    <a:pt x="6757" y="262219"/>
                  </a:lnTo>
                  <a:lnTo>
                    <a:pt x="7622" y="262873"/>
                  </a:lnTo>
                  <a:lnTo>
                    <a:pt x="8486" y="263516"/>
                  </a:lnTo>
                  <a:lnTo>
                    <a:pt x="9351" y="264160"/>
                  </a:lnTo>
                  <a:lnTo>
                    <a:pt x="10215" y="264793"/>
                  </a:lnTo>
                  <a:lnTo>
                    <a:pt x="11090" y="265416"/>
                  </a:lnTo>
                  <a:lnTo>
                    <a:pt x="11965" y="266039"/>
                  </a:lnTo>
                  <a:lnTo>
                    <a:pt x="12840" y="266653"/>
                  </a:lnTo>
                  <a:lnTo>
                    <a:pt x="13714" y="267266"/>
                  </a:lnTo>
                  <a:lnTo>
                    <a:pt x="14599" y="267869"/>
                  </a:lnTo>
                  <a:lnTo>
                    <a:pt x="15484" y="268462"/>
                  </a:lnTo>
                  <a:lnTo>
                    <a:pt x="16368" y="269055"/>
                  </a:lnTo>
                  <a:lnTo>
                    <a:pt x="17263" y="269649"/>
                  </a:lnTo>
                  <a:lnTo>
                    <a:pt x="18158" y="270232"/>
                  </a:lnTo>
                  <a:lnTo>
                    <a:pt x="19053" y="270805"/>
                  </a:lnTo>
                  <a:lnTo>
                    <a:pt x="19948" y="271378"/>
                  </a:lnTo>
                  <a:lnTo>
                    <a:pt x="20853" y="271941"/>
                  </a:lnTo>
                  <a:lnTo>
                    <a:pt x="21757" y="272494"/>
                  </a:lnTo>
                  <a:lnTo>
                    <a:pt x="22662" y="273047"/>
                  </a:lnTo>
                  <a:lnTo>
                    <a:pt x="23567" y="273589"/>
                  </a:lnTo>
                  <a:lnTo>
                    <a:pt x="24482" y="274132"/>
                  </a:lnTo>
                  <a:lnTo>
                    <a:pt x="25397" y="274665"/>
                  </a:lnTo>
                  <a:lnTo>
                    <a:pt x="26312" y="275198"/>
                  </a:lnTo>
                  <a:lnTo>
                    <a:pt x="27227" y="275721"/>
                  </a:lnTo>
                  <a:lnTo>
                    <a:pt x="28152" y="276244"/>
                  </a:lnTo>
                  <a:lnTo>
                    <a:pt x="29077" y="276746"/>
                  </a:lnTo>
                  <a:lnTo>
                    <a:pt x="30002" y="277259"/>
                  </a:lnTo>
                  <a:lnTo>
                    <a:pt x="30927" y="277762"/>
                  </a:lnTo>
                  <a:lnTo>
                    <a:pt x="31862" y="278254"/>
                  </a:lnTo>
                  <a:lnTo>
                    <a:pt x="32787" y="278737"/>
                  </a:lnTo>
                  <a:lnTo>
                    <a:pt x="33722" y="279219"/>
                  </a:lnTo>
                  <a:lnTo>
                    <a:pt x="34667" y="279702"/>
                  </a:lnTo>
                  <a:lnTo>
                    <a:pt x="35602" y="280174"/>
                  </a:lnTo>
                  <a:lnTo>
                    <a:pt x="36547" y="280637"/>
                  </a:lnTo>
                  <a:lnTo>
                    <a:pt x="37482" y="281099"/>
                  </a:lnTo>
                  <a:lnTo>
                    <a:pt x="38427" y="281552"/>
                  </a:lnTo>
                  <a:lnTo>
                    <a:pt x="39382" y="281994"/>
                  </a:lnTo>
                  <a:lnTo>
                    <a:pt x="40327" y="282436"/>
                  </a:lnTo>
                  <a:lnTo>
                    <a:pt x="41282" y="282879"/>
                  </a:lnTo>
                  <a:lnTo>
                    <a:pt x="42237" y="283301"/>
                  </a:lnTo>
                  <a:lnTo>
                    <a:pt x="43192" y="283733"/>
                  </a:lnTo>
                  <a:lnTo>
                    <a:pt x="44147" y="284145"/>
                  </a:lnTo>
                  <a:lnTo>
                    <a:pt x="45103" y="284558"/>
                  </a:lnTo>
                  <a:lnTo>
                    <a:pt x="46068" y="284970"/>
                  </a:lnTo>
                  <a:lnTo>
                    <a:pt x="47033" y="285372"/>
                  </a:lnTo>
                  <a:lnTo>
                    <a:pt x="47998" y="285764"/>
                  </a:lnTo>
                  <a:lnTo>
                    <a:pt x="48963" y="286156"/>
                  </a:lnTo>
                  <a:lnTo>
                    <a:pt x="49928" y="286538"/>
                  </a:lnTo>
                  <a:lnTo>
                    <a:pt x="50904" y="286920"/>
                  </a:lnTo>
                  <a:lnTo>
                    <a:pt x="52844" y="287664"/>
                  </a:lnTo>
                  <a:lnTo>
                    <a:pt x="54805" y="288378"/>
                  </a:lnTo>
                  <a:lnTo>
                    <a:pt x="56755" y="289071"/>
                  </a:lnTo>
                  <a:lnTo>
                    <a:pt x="58726" y="289735"/>
                  </a:lnTo>
                  <a:lnTo>
                    <a:pt x="60696" y="290388"/>
                  </a:lnTo>
                  <a:lnTo>
                    <a:pt x="62677" y="291012"/>
                  </a:lnTo>
                  <a:lnTo>
                    <a:pt x="64657" y="291605"/>
                  </a:lnTo>
                  <a:lnTo>
                    <a:pt x="66648" y="292188"/>
                  </a:lnTo>
                  <a:lnTo>
                    <a:pt x="68639" y="292741"/>
                  </a:lnTo>
                  <a:lnTo>
                    <a:pt x="70640" y="293274"/>
                  </a:lnTo>
                  <a:lnTo>
                    <a:pt x="72640" y="293776"/>
                  </a:lnTo>
                  <a:lnTo>
                    <a:pt x="74651" y="294259"/>
                  </a:lnTo>
                  <a:lnTo>
                    <a:pt x="76662" y="294721"/>
                  </a:lnTo>
                  <a:lnTo>
                    <a:pt x="78673" y="295164"/>
                  </a:lnTo>
                  <a:lnTo>
                    <a:pt x="80693" y="295576"/>
                  </a:lnTo>
                  <a:lnTo>
                    <a:pt x="82714" y="295968"/>
                  </a:lnTo>
                  <a:lnTo>
                    <a:pt x="84745" y="296340"/>
                  </a:lnTo>
                  <a:lnTo>
                    <a:pt x="86776" y="296682"/>
                  </a:lnTo>
                  <a:lnTo>
                    <a:pt x="88807" y="297004"/>
                  </a:lnTo>
                  <a:lnTo>
                    <a:pt x="90848" y="297305"/>
                  </a:lnTo>
                  <a:lnTo>
                    <a:pt x="92889" y="297577"/>
                  </a:lnTo>
                  <a:lnTo>
                    <a:pt x="94930" y="297828"/>
                  </a:lnTo>
                  <a:lnTo>
                    <a:pt x="96971" y="298059"/>
                  </a:lnTo>
                  <a:lnTo>
                    <a:pt x="99022" y="298270"/>
                  </a:lnTo>
                  <a:lnTo>
                    <a:pt x="101063" y="298451"/>
                  </a:lnTo>
                  <a:lnTo>
                    <a:pt x="103114" y="298612"/>
                  </a:lnTo>
                  <a:lnTo>
                    <a:pt x="105165" y="298743"/>
                  </a:lnTo>
                  <a:lnTo>
                    <a:pt x="107216" y="298863"/>
                  </a:lnTo>
                  <a:lnTo>
                    <a:pt x="109267" y="298954"/>
                  </a:lnTo>
                  <a:lnTo>
                    <a:pt x="111318" y="299014"/>
                  </a:lnTo>
                  <a:lnTo>
                    <a:pt x="113379" y="299064"/>
                  </a:lnTo>
                  <a:lnTo>
                    <a:pt x="115430" y="299085"/>
                  </a:lnTo>
                  <a:lnTo>
                    <a:pt x="117481" y="299074"/>
                  </a:lnTo>
                  <a:lnTo>
                    <a:pt x="119542" y="299054"/>
                  </a:lnTo>
                  <a:lnTo>
                    <a:pt x="121593" y="299004"/>
                  </a:lnTo>
                  <a:lnTo>
                    <a:pt x="123644" y="298934"/>
                  </a:lnTo>
                  <a:lnTo>
                    <a:pt x="125695" y="298833"/>
                  </a:lnTo>
                  <a:lnTo>
                    <a:pt x="127746" y="298723"/>
                  </a:lnTo>
                  <a:lnTo>
                    <a:pt x="129797" y="298582"/>
                  </a:lnTo>
                  <a:lnTo>
                    <a:pt x="131848" y="298411"/>
                  </a:lnTo>
                  <a:lnTo>
                    <a:pt x="133899" y="298230"/>
                  </a:lnTo>
                  <a:lnTo>
                    <a:pt x="135940" y="298019"/>
                  </a:lnTo>
                  <a:lnTo>
                    <a:pt x="137981" y="297778"/>
                  </a:lnTo>
                  <a:lnTo>
                    <a:pt x="140022" y="297526"/>
                  </a:lnTo>
                  <a:lnTo>
                    <a:pt x="142063" y="297245"/>
                  </a:lnTo>
                  <a:lnTo>
                    <a:pt x="144104" y="296933"/>
                  </a:lnTo>
                  <a:lnTo>
                    <a:pt x="146135" y="296611"/>
                  </a:lnTo>
                  <a:lnTo>
                    <a:pt x="148165" y="296260"/>
                  </a:lnTo>
                  <a:lnTo>
                    <a:pt x="150186" y="295888"/>
                  </a:lnTo>
                  <a:lnTo>
                    <a:pt x="152217" y="295496"/>
                  </a:lnTo>
                  <a:lnTo>
                    <a:pt x="154228" y="295073"/>
                  </a:lnTo>
                  <a:lnTo>
                    <a:pt x="156249" y="294631"/>
                  </a:lnTo>
                  <a:lnTo>
                    <a:pt x="158260" y="294158"/>
                  </a:lnTo>
                  <a:lnTo>
                    <a:pt x="160260" y="293676"/>
                  </a:lnTo>
                  <a:lnTo>
                    <a:pt x="162271" y="293163"/>
                  </a:lnTo>
                  <a:lnTo>
                    <a:pt x="164262" y="292620"/>
                  </a:lnTo>
                  <a:lnTo>
                    <a:pt x="166252" y="292067"/>
                  </a:lnTo>
                  <a:lnTo>
                    <a:pt x="168243" y="291484"/>
                  </a:lnTo>
                  <a:lnTo>
                    <a:pt x="170224" y="290881"/>
                  </a:lnTo>
                  <a:lnTo>
                    <a:pt x="172204" y="290248"/>
                  </a:lnTo>
                  <a:lnTo>
                    <a:pt x="174175" y="289594"/>
                  </a:lnTo>
                  <a:lnTo>
                    <a:pt x="176135" y="288921"/>
                  </a:lnTo>
                  <a:lnTo>
                    <a:pt x="178096" y="288227"/>
                  </a:lnTo>
                  <a:lnTo>
                    <a:pt x="180046" y="287503"/>
                  </a:lnTo>
                  <a:lnTo>
                    <a:pt x="181987" y="286759"/>
                  </a:lnTo>
                  <a:lnTo>
                    <a:pt x="182962" y="286377"/>
                  </a:lnTo>
                  <a:lnTo>
                    <a:pt x="183927" y="285995"/>
                  </a:lnTo>
                  <a:lnTo>
                    <a:pt x="184892" y="285603"/>
                  </a:lnTo>
                  <a:lnTo>
                    <a:pt x="185858" y="285201"/>
                  </a:lnTo>
                  <a:lnTo>
                    <a:pt x="186823" y="284799"/>
                  </a:lnTo>
                  <a:lnTo>
                    <a:pt x="187778" y="284387"/>
                  </a:lnTo>
                  <a:lnTo>
                    <a:pt x="188743" y="283975"/>
                  </a:lnTo>
                  <a:lnTo>
                    <a:pt x="189698" y="283552"/>
                  </a:lnTo>
                  <a:lnTo>
                    <a:pt x="190653" y="283120"/>
                  </a:lnTo>
                  <a:lnTo>
                    <a:pt x="191598" y="282688"/>
                  </a:lnTo>
                  <a:lnTo>
                    <a:pt x="192553" y="282255"/>
                  </a:lnTo>
                  <a:lnTo>
                    <a:pt x="193499" y="281803"/>
                  </a:lnTo>
                  <a:lnTo>
                    <a:pt x="194454" y="281361"/>
                  </a:lnTo>
                  <a:lnTo>
                    <a:pt x="195399" y="280898"/>
                  </a:lnTo>
                  <a:lnTo>
                    <a:pt x="196334" y="280436"/>
                  </a:lnTo>
                  <a:lnTo>
                    <a:pt x="197279" y="279973"/>
                  </a:lnTo>
                  <a:lnTo>
                    <a:pt x="198214" y="279501"/>
                  </a:lnTo>
                  <a:lnTo>
                    <a:pt x="199149" y="279018"/>
                  </a:lnTo>
                  <a:lnTo>
                    <a:pt x="200084" y="278536"/>
                  </a:lnTo>
                  <a:lnTo>
                    <a:pt x="201019" y="278043"/>
                  </a:lnTo>
                  <a:lnTo>
                    <a:pt x="201944" y="277550"/>
                  </a:lnTo>
                  <a:lnTo>
                    <a:pt x="202869" y="277048"/>
                  </a:lnTo>
                  <a:lnTo>
                    <a:pt x="203794" y="276535"/>
                  </a:lnTo>
                  <a:lnTo>
                    <a:pt x="204719" y="276022"/>
                  </a:lnTo>
                  <a:lnTo>
                    <a:pt x="205644" y="275500"/>
                  </a:lnTo>
                  <a:lnTo>
                    <a:pt x="206559" y="274977"/>
                  </a:lnTo>
                  <a:lnTo>
                    <a:pt x="207474" y="274444"/>
                  </a:lnTo>
                  <a:lnTo>
                    <a:pt x="208388" y="273911"/>
                  </a:lnTo>
                  <a:lnTo>
                    <a:pt x="209293" y="273358"/>
                  </a:lnTo>
                  <a:lnTo>
                    <a:pt x="210208" y="272815"/>
                  </a:lnTo>
                  <a:lnTo>
                    <a:pt x="211113" y="272262"/>
                  </a:lnTo>
                  <a:lnTo>
                    <a:pt x="212008" y="271699"/>
                  </a:lnTo>
                  <a:lnTo>
                    <a:pt x="212913" y="271136"/>
                  </a:lnTo>
                  <a:lnTo>
                    <a:pt x="213807" y="270563"/>
                  </a:lnTo>
                  <a:lnTo>
                    <a:pt x="214702" y="269980"/>
                  </a:lnTo>
                  <a:lnTo>
                    <a:pt x="215597" y="269397"/>
                  </a:lnTo>
                  <a:lnTo>
                    <a:pt x="216482" y="268814"/>
                  </a:lnTo>
                  <a:lnTo>
                    <a:pt x="217367" y="268211"/>
                  </a:lnTo>
                  <a:lnTo>
                    <a:pt x="218251" y="267618"/>
                  </a:lnTo>
                  <a:lnTo>
                    <a:pt x="219136" y="267005"/>
                  </a:lnTo>
                  <a:lnTo>
                    <a:pt x="220011" y="266391"/>
                  </a:lnTo>
                  <a:lnTo>
                    <a:pt x="220896" y="265778"/>
                  </a:lnTo>
                  <a:lnTo>
                    <a:pt x="221760" y="265155"/>
                  </a:lnTo>
                  <a:lnTo>
                    <a:pt x="222635" y="264521"/>
                  </a:lnTo>
                  <a:lnTo>
                    <a:pt x="223499" y="263888"/>
                  </a:lnTo>
                  <a:lnTo>
                    <a:pt x="224364" y="263245"/>
                  </a:lnTo>
                  <a:lnTo>
                    <a:pt x="225229" y="262591"/>
                  </a:lnTo>
                  <a:lnTo>
                    <a:pt x="226083" y="261938"/>
                  </a:lnTo>
                  <a:lnTo>
                    <a:pt x="226938" y="261284"/>
                  </a:lnTo>
                  <a:lnTo>
                    <a:pt x="227793" y="260621"/>
                  </a:lnTo>
                  <a:lnTo>
                    <a:pt x="228637" y="259947"/>
                  </a:lnTo>
                  <a:lnTo>
                    <a:pt x="229482" y="259274"/>
                  </a:lnTo>
                  <a:lnTo>
                    <a:pt x="230326" y="258590"/>
                  </a:lnTo>
                  <a:lnTo>
                    <a:pt x="231171" y="257896"/>
                  </a:lnTo>
                  <a:lnTo>
                    <a:pt x="232005" y="257203"/>
                  </a:lnTo>
                  <a:lnTo>
                    <a:pt x="232840" y="256509"/>
                  </a:lnTo>
                  <a:lnTo>
                    <a:pt x="233664" y="255805"/>
                  </a:lnTo>
                  <a:lnTo>
                    <a:pt x="234488" y="255091"/>
                  </a:lnTo>
                  <a:lnTo>
                    <a:pt x="235313" y="254378"/>
                  </a:lnTo>
                  <a:lnTo>
                    <a:pt x="236137" y="253654"/>
                  </a:lnTo>
                  <a:lnTo>
                    <a:pt x="236952" y="252920"/>
                  </a:lnTo>
                  <a:lnTo>
                    <a:pt x="237766" y="252186"/>
                  </a:lnTo>
                  <a:lnTo>
                    <a:pt x="238580" y="251452"/>
                  </a:lnTo>
                  <a:lnTo>
                    <a:pt x="239385" y="250698"/>
                  </a:lnTo>
                  <a:lnTo>
                    <a:pt x="240189" y="249954"/>
                  </a:lnTo>
                  <a:lnTo>
                    <a:pt x="240983" y="249190"/>
                  </a:lnTo>
                  <a:lnTo>
                    <a:pt x="241778" y="248426"/>
                  </a:lnTo>
                  <a:lnTo>
                    <a:pt x="242572" y="247662"/>
                  </a:lnTo>
                  <a:lnTo>
                    <a:pt x="243366" y="246888"/>
                  </a:lnTo>
                  <a:lnTo>
                    <a:pt x="244150" y="246104"/>
                  </a:lnTo>
                  <a:lnTo>
                    <a:pt x="244150" y="246104"/>
                  </a:lnTo>
                  <a:lnTo>
                    <a:pt x="244934" y="245310"/>
                  </a:lnTo>
                  <a:lnTo>
                    <a:pt x="245719" y="244515"/>
                  </a:lnTo>
                  <a:lnTo>
                    <a:pt x="246493" y="243711"/>
                  </a:lnTo>
                  <a:lnTo>
                    <a:pt x="247267" y="242917"/>
                  </a:lnTo>
                  <a:lnTo>
                    <a:pt x="248031" y="242103"/>
                  </a:lnTo>
                  <a:lnTo>
                    <a:pt x="248785" y="241298"/>
                  </a:lnTo>
                  <a:lnTo>
                    <a:pt x="249539" y="240484"/>
                  </a:lnTo>
                  <a:lnTo>
                    <a:pt x="250283" y="239660"/>
                  </a:lnTo>
                  <a:lnTo>
                    <a:pt x="251027" y="238845"/>
                  </a:lnTo>
                  <a:lnTo>
                    <a:pt x="251761" y="238021"/>
                  </a:lnTo>
                  <a:lnTo>
                    <a:pt x="252495" y="237187"/>
                  </a:lnTo>
                  <a:lnTo>
                    <a:pt x="253219" y="236362"/>
                  </a:lnTo>
                  <a:lnTo>
                    <a:pt x="253933" y="235528"/>
                  </a:lnTo>
                  <a:lnTo>
                    <a:pt x="254647" y="234683"/>
                  </a:lnTo>
                  <a:lnTo>
                    <a:pt x="255350" y="233849"/>
                  </a:lnTo>
                  <a:lnTo>
                    <a:pt x="256044" y="233004"/>
                  </a:lnTo>
                  <a:lnTo>
                    <a:pt x="256738" y="232150"/>
                  </a:lnTo>
                  <a:lnTo>
                    <a:pt x="257431" y="231305"/>
                  </a:lnTo>
                  <a:lnTo>
                    <a:pt x="258115" y="230451"/>
                  </a:lnTo>
                  <a:lnTo>
                    <a:pt x="258789" y="229586"/>
                  </a:lnTo>
                  <a:lnTo>
                    <a:pt x="259452" y="228732"/>
                  </a:lnTo>
                  <a:lnTo>
                    <a:pt x="260126" y="227867"/>
                  </a:lnTo>
                  <a:lnTo>
                    <a:pt x="260779" y="227003"/>
                  </a:lnTo>
                  <a:lnTo>
                    <a:pt x="261433" y="226128"/>
                  </a:lnTo>
                  <a:lnTo>
                    <a:pt x="262076" y="225253"/>
                  </a:lnTo>
                  <a:lnTo>
                    <a:pt x="262720" y="224379"/>
                  </a:lnTo>
                  <a:lnTo>
                    <a:pt x="263353" y="223504"/>
                  </a:lnTo>
                  <a:lnTo>
                    <a:pt x="263977" y="222619"/>
                  </a:lnTo>
                  <a:lnTo>
                    <a:pt x="264600" y="221735"/>
                  </a:lnTo>
                  <a:lnTo>
                    <a:pt x="265223" y="220850"/>
                  </a:lnTo>
                  <a:lnTo>
                    <a:pt x="265837" y="219965"/>
                  </a:lnTo>
                  <a:lnTo>
                    <a:pt x="266440" y="219071"/>
                  </a:lnTo>
                  <a:lnTo>
                    <a:pt x="267033" y="218176"/>
                  </a:lnTo>
                  <a:lnTo>
                    <a:pt x="267626" y="217271"/>
                  </a:lnTo>
                  <a:lnTo>
                    <a:pt x="268219" y="216376"/>
                  </a:lnTo>
                  <a:lnTo>
                    <a:pt x="268792" y="215472"/>
                  </a:lnTo>
                  <a:lnTo>
                    <a:pt x="269376" y="214567"/>
                  </a:lnTo>
                  <a:lnTo>
                    <a:pt x="269939" y="213652"/>
                  </a:lnTo>
                  <a:lnTo>
                    <a:pt x="270502" y="212737"/>
                  </a:lnTo>
                  <a:lnTo>
                    <a:pt x="271065" y="211822"/>
                  </a:lnTo>
                  <a:lnTo>
                    <a:pt x="271618" y="210907"/>
                  </a:lnTo>
                  <a:lnTo>
                    <a:pt x="272160" y="209993"/>
                  </a:lnTo>
                  <a:lnTo>
                    <a:pt x="272703" y="209068"/>
                  </a:lnTo>
                  <a:lnTo>
                    <a:pt x="273236" y="208143"/>
                  </a:lnTo>
                  <a:lnTo>
                    <a:pt x="273759" y="207218"/>
                  </a:lnTo>
                  <a:lnTo>
                    <a:pt x="274282" y="206283"/>
                  </a:lnTo>
                  <a:lnTo>
                    <a:pt x="274805" y="205358"/>
                  </a:lnTo>
                  <a:lnTo>
                    <a:pt x="275317" y="204423"/>
                  </a:lnTo>
                  <a:lnTo>
                    <a:pt x="275820" y="203488"/>
                  </a:lnTo>
                  <a:lnTo>
                    <a:pt x="276313" y="202543"/>
                  </a:lnTo>
                  <a:lnTo>
                    <a:pt x="276805" y="201608"/>
                  </a:lnTo>
                  <a:lnTo>
                    <a:pt x="277298" y="200663"/>
                  </a:lnTo>
                  <a:lnTo>
                    <a:pt x="277781" y="199718"/>
                  </a:lnTo>
                  <a:lnTo>
                    <a:pt x="278253" y="198763"/>
                  </a:lnTo>
                  <a:lnTo>
                    <a:pt x="278726" y="197818"/>
                  </a:lnTo>
                  <a:lnTo>
                    <a:pt x="279188" y="196863"/>
                  </a:lnTo>
                  <a:lnTo>
                    <a:pt x="279641" y="195908"/>
                  </a:lnTo>
                  <a:lnTo>
                    <a:pt x="280093" y="194953"/>
                  </a:lnTo>
                  <a:lnTo>
                    <a:pt x="280535" y="193998"/>
                  </a:lnTo>
                  <a:lnTo>
                    <a:pt x="280978" y="193033"/>
                  </a:lnTo>
                  <a:lnTo>
                    <a:pt x="281410" y="192068"/>
                  </a:lnTo>
                  <a:lnTo>
                    <a:pt x="281842" y="191103"/>
                  </a:lnTo>
                  <a:lnTo>
                    <a:pt x="282265" y="190137"/>
                  </a:lnTo>
                  <a:lnTo>
                    <a:pt x="282677" y="189172"/>
                  </a:lnTo>
                  <a:lnTo>
                    <a:pt x="283089" y="188197"/>
                  </a:lnTo>
                  <a:lnTo>
                    <a:pt x="283491" y="187232"/>
                  </a:lnTo>
                  <a:lnTo>
                    <a:pt x="283893" y="186257"/>
                  </a:lnTo>
                  <a:lnTo>
                    <a:pt x="284286" y="185282"/>
                  </a:lnTo>
                  <a:lnTo>
                    <a:pt x="284668" y="184296"/>
                  </a:lnTo>
                  <a:lnTo>
                    <a:pt x="285050" y="183321"/>
                  </a:lnTo>
                  <a:lnTo>
                    <a:pt x="285422" y="182336"/>
                  </a:lnTo>
                  <a:lnTo>
                    <a:pt x="285794" y="181351"/>
                  </a:lnTo>
                  <a:lnTo>
                    <a:pt x="286156" y="180376"/>
                  </a:lnTo>
                  <a:lnTo>
                    <a:pt x="286517" y="179380"/>
                  </a:lnTo>
                  <a:lnTo>
                    <a:pt x="286859" y="178395"/>
                  </a:lnTo>
                  <a:lnTo>
                    <a:pt x="287211" y="177410"/>
                  </a:lnTo>
                  <a:lnTo>
                    <a:pt x="287553" y="176415"/>
                  </a:lnTo>
                  <a:lnTo>
                    <a:pt x="287885" y="175419"/>
                  </a:lnTo>
                  <a:lnTo>
                    <a:pt x="288207" y="174424"/>
                  </a:lnTo>
                  <a:lnTo>
                    <a:pt x="288528" y="173429"/>
                  </a:lnTo>
                  <a:lnTo>
                    <a:pt x="288850" y="172434"/>
                  </a:lnTo>
                  <a:lnTo>
                    <a:pt x="289152" y="171438"/>
                  </a:lnTo>
                  <a:lnTo>
                    <a:pt x="289463" y="170433"/>
                  </a:lnTo>
                  <a:lnTo>
                    <a:pt x="289755" y="169438"/>
                  </a:lnTo>
                  <a:lnTo>
                    <a:pt x="290046" y="168432"/>
                  </a:lnTo>
                  <a:lnTo>
                    <a:pt x="290338" y="167427"/>
                  </a:lnTo>
                  <a:lnTo>
                    <a:pt x="290619" y="166422"/>
                  </a:lnTo>
                  <a:lnTo>
                    <a:pt x="290891" y="165416"/>
                  </a:lnTo>
                  <a:lnTo>
                    <a:pt x="291424" y="163396"/>
                  </a:lnTo>
                  <a:lnTo>
                    <a:pt x="291927" y="161375"/>
                  </a:lnTo>
                  <a:lnTo>
                    <a:pt x="292409" y="159344"/>
                  </a:lnTo>
                  <a:lnTo>
                    <a:pt x="292872" y="157314"/>
                  </a:lnTo>
                  <a:lnTo>
                    <a:pt x="293314" y="155273"/>
                  </a:lnTo>
                  <a:lnTo>
                    <a:pt x="293726" y="153242"/>
                  </a:lnTo>
                  <a:lnTo>
                    <a:pt x="294108" y="151191"/>
                  </a:lnTo>
                  <a:lnTo>
                    <a:pt x="294480" y="149150"/>
                  </a:lnTo>
                  <a:lnTo>
                    <a:pt x="294822" y="147099"/>
                  </a:lnTo>
                  <a:lnTo>
                    <a:pt x="295134" y="145049"/>
                  </a:lnTo>
                  <a:lnTo>
                    <a:pt x="295435" y="142988"/>
                  </a:lnTo>
                  <a:lnTo>
                    <a:pt x="295707" y="140927"/>
                  </a:lnTo>
                  <a:lnTo>
                    <a:pt x="295948" y="138866"/>
                  </a:lnTo>
                  <a:lnTo>
                    <a:pt x="296169" y="136805"/>
                  </a:lnTo>
                  <a:lnTo>
                    <a:pt x="296370" y="134734"/>
                  </a:lnTo>
                  <a:lnTo>
                    <a:pt x="296551" y="132673"/>
                  </a:lnTo>
                  <a:lnTo>
                    <a:pt x="296702" y="130602"/>
                  </a:lnTo>
                  <a:lnTo>
                    <a:pt x="296833" y="128531"/>
                  </a:lnTo>
                  <a:lnTo>
                    <a:pt x="296943" y="126460"/>
                  </a:lnTo>
                  <a:lnTo>
                    <a:pt x="297024" y="124389"/>
                  </a:lnTo>
                  <a:lnTo>
                    <a:pt x="297084" y="122318"/>
                  </a:lnTo>
                  <a:lnTo>
                    <a:pt x="297114" y="120247"/>
                  </a:lnTo>
                  <a:lnTo>
                    <a:pt x="297124" y="118176"/>
                  </a:lnTo>
                  <a:lnTo>
                    <a:pt x="297114" y="116095"/>
                  </a:lnTo>
                  <a:lnTo>
                    <a:pt x="297074" y="114024"/>
                  </a:lnTo>
                  <a:lnTo>
                    <a:pt x="297014" y="111953"/>
                  </a:lnTo>
                  <a:lnTo>
                    <a:pt x="296933" y="109882"/>
                  </a:lnTo>
                  <a:lnTo>
                    <a:pt x="296833" y="107811"/>
                  </a:lnTo>
                  <a:lnTo>
                    <a:pt x="296702" y="105740"/>
                  </a:lnTo>
                  <a:lnTo>
                    <a:pt x="296541" y="103669"/>
                  </a:lnTo>
                  <a:lnTo>
                    <a:pt x="296370" y="101608"/>
                  </a:lnTo>
                  <a:lnTo>
                    <a:pt x="296169" y="99538"/>
                  </a:lnTo>
                  <a:lnTo>
                    <a:pt x="295938" y="97477"/>
                  </a:lnTo>
                  <a:lnTo>
                    <a:pt x="295687" y="95416"/>
                  </a:lnTo>
                  <a:lnTo>
                    <a:pt x="295415" y="93355"/>
                  </a:lnTo>
                  <a:lnTo>
                    <a:pt x="295124" y="91304"/>
                  </a:lnTo>
                  <a:lnTo>
                    <a:pt x="294802" y="89243"/>
                  </a:lnTo>
                  <a:lnTo>
                    <a:pt x="294460" y="87192"/>
                  </a:lnTo>
                  <a:lnTo>
                    <a:pt x="294098" y="85151"/>
                  </a:lnTo>
                  <a:lnTo>
                    <a:pt x="293706" y="83111"/>
                  </a:lnTo>
                  <a:lnTo>
                    <a:pt x="293294" y="81070"/>
                  </a:lnTo>
                  <a:lnTo>
                    <a:pt x="292851" y="79029"/>
                  </a:lnTo>
                  <a:lnTo>
                    <a:pt x="292389" y="76998"/>
                  </a:lnTo>
                  <a:lnTo>
                    <a:pt x="291906" y="74977"/>
                  </a:lnTo>
                  <a:lnTo>
                    <a:pt x="291404" y="72947"/>
                  </a:lnTo>
                  <a:lnTo>
                    <a:pt x="290871" y="70936"/>
                  </a:lnTo>
                  <a:lnTo>
                    <a:pt x="290308" y="68915"/>
                  </a:lnTo>
                  <a:lnTo>
                    <a:pt x="290026" y="67920"/>
                  </a:lnTo>
                  <a:lnTo>
                    <a:pt x="289735" y="66915"/>
                  </a:lnTo>
                  <a:lnTo>
                    <a:pt x="289433" y="65909"/>
                  </a:lnTo>
                  <a:lnTo>
                    <a:pt x="289132" y="64914"/>
                  </a:lnTo>
                  <a:lnTo>
                    <a:pt x="288820" y="63909"/>
                  </a:lnTo>
                  <a:lnTo>
                    <a:pt x="288508" y="62914"/>
                  </a:lnTo>
                  <a:lnTo>
                    <a:pt x="288186" y="61918"/>
                  </a:lnTo>
                  <a:lnTo>
                    <a:pt x="287855" y="60923"/>
                  </a:lnTo>
                  <a:lnTo>
                    <a:pt x="287523" y="59928"/>
                  </a:lnTo>
                  <a:lnTo>
                    <a:pt x="287181" y="58942"/>
                  </a:lnTo>
                  <a:lnTo>
                    <a:pt x="286839" y="57947"/>
                  </a:lnTo>
                  <a:lnTo>
                    <a:pt x="286487" y="56962"/>
                  </a:lnTo>
                  <a:lnTo>
                    <a:pt x="286125" y="55977"/>
                  </a:lnTo>
                  <a:lnTo>
                    <a:pt x="285763" y="54992"/>
                  </a:lnTo>
                  <a:lnTo>
                    <a:pt x="285391" y="54006"/>
                  </a:lnTo>
                  <a:lnTo>
                    <a:pt x="285019" y="53031"/>
                  </a:lnTo>
                  <a:lnTo>
                    <a:pt x="284637" y="52046"/>
                  </a:lnTo>
                  <a:lnTo>
                    <a:pt x="284245" y="51071"/>
                  </a:lnTo>
                  <a:lnTo>
                    <a:pt x="283853" y="50096"/>
                  </a:lnTo>
                  <a:lnTo>
                    <a:pt x="283461" y="49120"/>
                  </a:lnTo>
                  <a:lnTo>
                    <a:pt x="283049" y="48145"/>
                  </a:lnTo>
                  <a:lnTo>
                    <a:pt x="282647" y="47180"/>
                  </a:lnTo>
                  <a:lnTo>
                    <a:pt x="282224" y="46205"/>
                  </a:lnTo>
                  <a:lnTo>
                    <a:pt x="281802" y="45240"/>
                  </a:lnTo>
                  <a:lnTo>
                    <a:pt x="281380" y="44275"/>
                  </a:lnTo>
                  <a:lnTo>
                    <a:pt x="280938" y="43310"/>
                  </a:lnTo>
                  <a:lnTo>
                    <a:pt x="280505" y="42355"/>
                  </a:lnTo>
                  <a:lnTo>
                    <a:pt x="280053" y="41400"/>
                  </a:lnTo>
                  <a:lnTo>
                    <a:pt x="279600" y="40434"/>
                  </a:lnTo>
                  <a:lnTo>
                    <a:pt x="279148" y="39479"/>
                  </a:lnTo>
                  <a:lnTo>
                    <a:pt x="278685" y="38534"/>
                  </a:lnTo>
                  <a:lnTo>
                    <a:pt x="278213" y="37579"/>
                  </a:lnTo>
                  <a:lnTo>
                    <a:pt x="277740" y="36634"/>
                  </a:lnTo>
                  <a:lnTo>
                    <a:pt x="277258" y="35689"/>
                  </a:lnTo>
                  <a:lnTo>
                    <a:pt x="276765" y="34744"/>
                  </a:lnTo>
                  <a:lnTo>
                    <a:pt x="276273" y="33799"/>
                  </a:lnTo>
                  <a:lnTo>
                    <a:pt x="275770" y="32864"/>
                  </a:lnTo>
                  <a:lnTo>
                    <a:pt x="275267" y="31929"/>
                  </a:lnTo>
                  <a:lnTo>
                    <a:pt x="274754" y="30994"/>
                  </a:lnTo>
                  <a:lnTo>
                    <a:pt x="274242" y="30059"/>
                  </a:lnTo>
                  <a:lnTo>
                    <a:pt x="273719" y="29135"/>
                  </a:lnTo>
                  <a:lnTo>
                    <a:pt x="273186" y="28210"/>
                  </a:lnTo>
                  <a:lnTo>
                    <a:pt x="272653" y="27285"/>
                  </a:lnTo>
                  <a:lnTo>
                    <a:pt x="272110" y="26360"/>
                  </a:lnTo>
                  <a:lnTo>
                    <a:pt x="271567" y="25445"/>
                  </a:lnTo>
                  <a:lnTo>
                    <a:pt x="271014" y="24520"/>
                  </a:lnTo>
                  <a:lnTo>
                    <a:pt x="270461" y="23605"/>
                  </a:lnTo>
                  <a:lnTo>
                    <a:pt x="269898" y="22701"/>
                  </a:lnTo>
                  <a:lnTo>
                    <a:pt x="269325" y="21786"/>
                  </a:lnTo>
                  <a:lnTo>
                    <a:pt x="268752" y="20881"/>
                  </a:lnTo>
                  <a:lnTo>
                    <a:pt x="268169" y="19976"/>
                  </a:lnTo>
                  <a:lnTo>
                    <a:pt x="267576" y="19081"/>
                  </a:lnTo>
                  <a:lnTo>
                    <a:pt x="266983" y="18177"/>
                  </a:lnTo>
                  <a:lnTo>
                    <a:pt x="266390" y="17282"/>
                  </a:lnTo>
                  <a:lnTo>
                    <a:pt x="265776" y="16397"/>
                  </a:lnTo>
                  <a:lnTo>
                    <a:pt x="265173" y="15502"/>
                  </a:lnTo>
                  <a:lnTo>
                    <a:pt x="264550" y="14618"/>
                  </a:lnTo>
                  <a:lnTo>
                    <a:pt x="263926" y="13733"/>
                  </a:lnTo>
                  <a:lnTo>
                    <a:pt x="263303" y="12848"/>
                  </a:lnTo>
                  <a:lnTo>
                    <a:pt x="262660" y="11974"/>
                  </a:lnTo>
                  <a:lnTo>
                    <a:pt x="262026" y="11099"/>
                  </a:lnTo>
                  <a:lnTo>
                    <a:pt x="261373" y="10224"/>
                  </a:lnTo>
                  <a:lnTo>
                    <a:pt x="260719" y="9350"/>
                  </a:lnTo>
                  <a:lnTo>
                    <a:pt x="260066" y="8485"/>
                  </a:lnTo>
                  <a:lnTo>
                    <a:pt x="259402" y="7621"/>
                  </a:lnTo>
                  <a:lnTo>
                    <a:pt x="258728" y="6766"/>
                  </a:lnTo>
                  <a:lnTo>
                    <a:pt x="258055" y="5912"/>
                  </a:lnTo>
                  <a:lnTo>
                    <a:pt x="257371" y="5057"/>
                  </a:lnTo>
                  <a:lnTo>
                    <a:pt x="256687" y="4203"/>
                  </a:lnTo>
                  <a:lnTo>
                    <a:pt x="255994" y="3358"/>
                  </a:lnTo>
                  <a:lnTo>
                    <a:pt x="255290" y="2514"/>
                  </a:lnTo>
                  <a:lnTo>
                    <a:pt x="254586" y="1669"/>
                  </a:lnTo>
                  <a:lnTo>
                    <a:pt x="253872" y="835"/>
                  </a:lnTo>
                  <a:lnTo>
                    <a:pt x="253159" y="0"/>
                  </a:lnTo>
                  <a:lnTo>
                    <a:pt x="253159" y="0"/>
                  </a:lnTo>
                  <a:lnTo>
                    <a:pt x="254053" y="774"/>
                  </a:lnTo>
                  <a:lnTo>
                    <a:pt x="254938" y="1559"/>
                  </a:lnTo>
                  <a:lnTo>
                    <a:pt x="255833" y="2353"/>
                  </a:lnTo>
                  <a:lnTo>
                    <a:pt x="256708" y="3147"/>
                  </a:lnTo>
                  <a:lnTo>
                    <a:pt x="257582" y="3951"/>
                  </a:lnTo>
                  <a:lnTo>
                    <a:pt x="258457" y="4766"/>
                  </a:lnTo>
                  <a:lnTo>
                    <a:pt x="259322" y="5580"/>
                  </a:lnTo>
                  <a:lnTo>
                    <a:pt x="260186" y="6394"/>
                  </a:lnTo>
                  <a:lnTo>
                    <a:pt x="261041" y="7219"/>
                  </a:lnTo>
                  <a:lnTo>
                    <a:pt x="261885" y="8053"/>
                  </a:lnTo>
                  <a:lnTo>
                    <a:pt x="262730" y="8887"/>
                  </a:lnTo>
                  <a:lnTo>
                    <a:pt x="263564" y="9732"/>
                  </a:lnTo>
                  <a:lnTo>
                    <a:pt x="264399" y="10576"/>
                  </a:lnTo>
                  <a:lnTo>
                    <a:pt x="265233" y="11431"/>
                  </a:lnTo>
                  <a:lnTo>
                    <a:pt x="266048" y="12285"/>
                  </a:lnTo>
                  <a:lnTo>
                    <a:pt x="266862" y="13150"/>
                  </a:lnTo>
                  <a:lnTo>
                    <a:pt x="267676" y="14015"/>
                  </a:lnTo>
                  <a:lnTo>
                    <a:pt x="268481" y="14889"/>
                  </a:lnTo>
                  <a:lnTo>
                    <a:pt x="269285" y="15764"/>
                  </a:lnTo>
                  <a:lnTo>
                    <a:pt x="270069" y="16648"/>
                  </a:lnTo>
                  <a:lnTo>
                    <a:pt x="270864" y="17543"/>
                  </a:lnTo>
                  <a:lnTo>
                    <a:pt x="271648" y="18438"/>
                  </a:lnTo>
                  <a:lnTo>
                    <a:pt x="272422" y="19333"/>
                  </a:lnTo>
                  <a:lnTo>
                    <a:pt x="273186" y="20237"/>
                  </a:lnTo>
                  <a:lnTo>
                    <a:pt x="273950" y="21152"/>
                  </a:lnTo>
                  <a:lnTo>
                    <a:pt x="274714" y="22067"/>
                  </a:lnTo>
                  <a:lnTo>
                    <a:pt x="275468" y="22992"/>
                  </a:lnTo>
                  <a:lnTo>
                    <a:pt x="276212" y="23917"/>
                  </a:lnTo>
                  <a:lnTo>
                    <a:pt x="276956" y="24842"/>
                  </a:lnTo>
                  <a:lnTo>
                    <a:pt x="277690" y="25777"/>
                  </a:lnTo>
                  <a:lnTo>
                    <a:pt x="278414" y="26722"/>
                  </a:lnTo>
                  <a:lnTo>
                    <a:pt x="279138" y="27667"/>
                  </a:lnTo>
                  <a:lnTo>
                    <a:pt x="279852" y="28612"/>
                  </a:lnTo>
                  <a:lnTo>
                    <a:pt x="280566" y="29567"/>
                  </a:lnTo>
                  <a:lnTo>
                    <a:pt x="281269" y="30532"/>
                  </a:lnTo>
                  <a:lnTo>
                    <a:pt x="281963" y="31497"/>
                  </a:lnTo>
                  <a:lnTo>
                    <a:pt x="282657" y="32462"/>
                  </a:lnTo>
                  <a:lnTo>
                    <a:pt x="283340" y="33437"/>
                  </a:lnTo>
                  <a:lnTo>
                    <a:pt x="284024" y="34413"/>
                  </a:lnTo>
                  <a:lnTo>
                    <a:pt x="284698" y="35398"/>
                  </a:lnTo>
                  <a:lnTo>
                    <a:pt x="285361" y="36383"/>
                  </a:lnTo>
                  <a:lnTo>
                    <a:pt x="286025" y="37378"/>
                  </a:lnTo>
                  <a:lnTo>
                    <a:pt x="286678" y="38374"/>
                  </a:lnTo>
                  <a:lnTo>
                    <a:pt x="287322" y="39379"/>
                  </a:lnTo>
                  <a:lnTo>
                    <a:pt x="287965" y="40384"/>
                  </a:lnTo>
                  <a:lnTo>
                    <a:pt x="288599" y="41400"/>
                  </a:lnTo>
                  <a:lnTo>
                    <a:pt x="289232" y="42415"/>
                  </a:lnTo>
                  <a:lnTo>
                    <a:pt x="289845" y="43430"/>
                  </a:lnTo>
                  <a:lnTo>
                    <a:pt x="290469" y="44456"/>
                  </a:lnTo>
                  <a:lnTo>
                    <a:pt x="291072" y="45481"/>
                  </a:lnTo>
                  <a:lnTo>
                    <a:pt x="291675" y="46517"/>
                  </a:lnTo>
                  <a:lnTo>
                    <a:pt x="292268" y="47552"/>
                  </a:lnTo>
                  <a:lnTo>
                    <a:pt x="292862" y="48598"/>
                  </a:lnTo>
                  <a:lnTo>
                    <a:pt x="293435" y="49643"/>
                  </a:lnTo>
                  <a:lnTo>
                    <a:pt x="294018" y="50689"/>
                  </a:lnTo>
                  <a:lnTo>
                    <a:pt x="294581" y="51744"/>
                  </a:lnTo>
                  <a:lnTo>
                    <a:pt x="295144" y="52800"/>
                  </a:lnTo>
                  <a:lnTo>
                    <a:pt x="295697" y="53866"/>
                  </a:lnTo>
                  <a:lnTo>
                    <a:pt x="296250" y="54931"/>
                  </a:lnTo>
                  <a:lnTo>
                    <a:pt x="296783" y="56007"/>
                  </a:lnTo>
                  <a:lnTo>
                    <a:pt x="297315" y="57083"/>
                  </a:lnTo>
                  <a:lnTo>
                    <a:pt x="297848" y="58158"/>
                  </a:lnTo>
                  <a:lnTo>
                    <a:pt x="298371" y="59244"/>
                  </a:lnTo>
                  <a:lnTo>
                    <a:pt x="298884" y="60330"/>
                  </a:lnTo>
                  <a:lnTo>
                    <a:pt x="299387" y="61416"/>
                  </a:lnTo>
                  <a:lnTo>
                    <a:pt x="299889" y="62511"/>
                  </a:lnTo>
                  <a:lnTo>
                    <a:pt x="300382" y="63607"/>
                  </a:lnTo>
                  <a:lnTo>
                    <a:pt x="300864" y="64713"/>
                  </a:lnTo>
                  <a:lnTo>
                    <a:pt x="301337" y="65819"/>
                  </a:lnTo>
                  <a:lnTo>
                    <a:pt x="301810" y="66935"/>
                  </a:lnTo>
                  <a:lnTo>
                    <a:pt x="302272" y="68041"/>
                  </a:lnTo>
                  <a:lnTo>
                    <a:pt x="302724" y="69157"/>
                  </a:lnTo>
                  <a:lnTo>
                    <a:pt x="303177" y="70283"/>
                  </a:lnTo>
                  <a:lnTo>
                    <a:pt x="303619" y="71409"/>
                  </a:lnTo>
                  <a:lnTo>
                    <a:pt x="304052" y="72534"/>
                  </a:lnTo>
                  <a:lnTo>
                    <a:pt x="304484" y="73671"/>
                  </a:lnTo>
                  <a:lnTo>
                    <a:pt x="304896" y="74807"/>
                  </a:lnTo>
                  <a:lnTo>
                    <a:pt x="305308" y="75943"/>
                  </a:lnTo>
                  <a:lnTo>
                    <a:pt x="305720" y="77089"/>
                  </a:lnTo>
                  <a:lnTo>
                    <a:pt x="306113" y="78235"/>
                  </a:lnTo>
                  <a:lnTo>
                    <a:pt x="306505" y="79381"/>
                  </a:lnTo>
                  <a:lnTo>
                    <a:pt x="306887" y="80537"/>
                  </a:lnTo>
                  <a:lnTo>
                    <a:pt x="307259" y="81693"/>
                  </a:lnTo>
                  <a:lnTo>
                    <a:pt x="307621" y="82849"/>
                  </a:lnTo>
                  <a:lnTo>
                    <a:pt x="307983" y="84015"/>
                  </a:lnTo>
                  <a:lnTo>
                    <a:pt x="308335" y="85181"/>
                  </a:lnTo>
                  <a:lnTo>
                    <a:pt x="308676" y="86358"/>
                  </a:lnTo>
                  <a:lnTo>
                    <a:pt x="309018" y="87524"/>
                  </a:lnTo>
                  <a:lnTo>
                    <a:pt x="309350" y="88700"/>
                  </a:lnTo>
                  <a:lnTo>
                    <a:pt x="309662" y="89886"/>
                  </a:lnTo>
                  <a:lnTo>
                    <a:pt x="309983" y="91073"/>
                  </a:lnTo>
                  <a:lnTo>
                    <a:pt x="310285" y="92259"/>
                  </a:lnTo>
                  <a:lnTo>
                    <a:pt x="310587" y="93445"/>
                  </a:lnTo>
                  <a:lnTo>
                    <a:pt x="310868" y="94632"/>
                  </a:lnTo>
                  <a:lnTo>
                    <a:pt x="311150" y="95828"/>
                  </a:lnTo>
                  <a:lnTo>
                    <a:pt x="311431" y="97034"/>
                  </a:lnTo>
                  <a:lnTo>
                    <a:pt x="311693" y="98231"/>
                  </a:lnTo>
                  <a:lnTo>
                    <a:pt x="311954" y="99437"/>
                  </a:lnTo>
                  <a:lnTo>
                    <a:pt x="312195" y="100643"/>
                  </a:lnTo>
                  <a:lnTo>
                    <a:pt x="312437" y="101860"/>
                  </a:lnTo>
                  <a:lnTo>
                    <a:pt x="312678" y="103066"/>
                  </a:lnTo>
                  <a:lnTo>
                    <a:pt x="312899" y="104283"/>
                  </a:lnTo>
                  <a:lnTo>
                    <a:pt x="313120" y="105499"/>
                  </a:lnTo>
                  <a:lnTo>
                    <a:pt x="313331" y="106726"/>
                  </a:lnTo>
                  <a:lnTo>
                    <a:pt x="313532" y="107952"/>
                  </a:lnTo>
                  <a:lnTo>
                    <a:pt x="313723" y="109179"/>
                  </a:lnTo>
                  <a:lnTo>
                    <a:pt x="313904" y="110405"/>
                  </a:lnTo>
                  <a:lnTo>
                    <a:pt x="314085" y="111642"/>
                  </a:lnTo>
                  <a:lnTo>
                    <a:pt x="314246" y="112878"/>
                  </a:lnTo>
                  <a:lnTo>
                    <a:pt x="314407" y="114115"/>
                  </a:lnTo>
                  <a:lnTo>
                    <a:pt x="314558" y="115351"/>
                  </a:lnTo>
                  <a:lnTo>
                    <a:pt x="314699" y="116598"/>
                  </a:lnTo>
                  <a:lnTo>
                    <a:pt x="314839" y="117844"/>
                  </a:lnTo>
                  <a:lnTo>
                    <a:pt x="314960" y="119091"/>
                  </a:lnTo>
                  <a:lnTo>
                    <a:pt x="315081" y="120348"/>
                  </a:lnTo>
                  <a:lnTo>
                    <a:pt x="315191" y="121594"/>
                  </a:lnTo>
                  <a:lnTo>
                    <a:pt x="315292" y="122851"/>
                  </a:lnTo>
                  <a:lnTo>
                    <a:pt x="315382" y="124108"/>
                  </a:lnTo>
                  <a:lnTo>
                    <a:pt x="315463" y="125374"/>
                  </a:lnTo>
                  <a:lnTo>
                    <a:pt x="315543" y="126631"/>
                  </a:lnTo>
                  <a:lnTo>
                    <a:pt x="315604" y="127898"/>
                  </a:lnTo>
                  <a:lnTo>
                    <a:pt x="315664" y="129164"/>
                  </a:lnTo>
                  <a:lnTo>
                    <a:pt x="315714" y="130441"/>
                  </a:lnTo>
                  <a:lnTo>
                    <a:pt x="315754" y="131708"/>
                  </a:lnTo>
                  <a:lnTo>
                    <a:pt x="315784" y="132985"/>
                  </a:lnTo>
                  <a:lnTo>
                    <a:pt x="315805" y="134261"/>
                  </a:lnTo>
                  <a:lnTo>
                    <a:pt x="315815" y="135538"/>
                  </a:lnTo>
                  <a:lnTo>
                    <a:pt x="315825" y="136815"/>
                  </a:lnTo>
                  <a:lnTo>
                    <a:pt x="315825" y="136815"/>
                  </a:lnTo>
                  <a:lnTo>
                    <a:pt x="315815" y="137991"/>
                  </a:lnTo>
                  <a:lnTo>
                    <a:pt x="315805" y="139157"/>
                  </a:lnTo>
                  <a:lnTo>
                    <a:pt x="315784" y="140324"/>
                  </a:lnTo>
                  <a:lnTo>
                    <a:pt x="315764" y="141480"/>
                  </a:lnTo>
                  <a:lnTo>
                    <a:pt x="315724" y="142646"/>
                  </a:lnTo>
                  <a:lnTo>
                    <a:pt x="315684" y="143802"/>
                  </a:lnTo>
                  <a:lnTo>
                    <a:pt x="315644" y="144958"/>
                  </a:lnTo>
                  <a:lnTo>
                    <a:pt x="315583" y="146114"/>
                  </a:lnTo>
                  <a:lnTo>
                    <a:pt x="315523" y="147270"/>
                  </a:lnTo>
                  <a:lnTo>
                    <a:pt x="315453" y="148426"/>
                  </a:lnTo>
                  <a:lnTo>
                    <a:pt x="315372" y="149573"/>
                  </a:lnTo>
                  <a:lnTo>
                    <a:pt x="315292" y="150719"/>
                  </a:lnTo>
                  <a:lnTo>
                    <a:pt x="315201" y="151865"/>
                  </a:lnTo>
                  <a:lnTo>
                    <a:pt x="315101" y="153011"/>
                  </a:lnTo>
                  <a:lnTo>
                    <a:pt x="315000" y="154157"/>
                  </a:lnTo>
                  <a:lnTo>
                    <a:pt x="314890" y="155293"/>
                  </a:lnTo>
                  <a:lnTo>
                    <a:pt x="314769" y="156429"/>
                  </a:lnTo>
                  <a:lnTo>
                    <a:pt x="314638" y="157565"/>
                  </a:lnTo>
                  <a:lnTo>
                    <a:pt x="314508" y="158701"/>
                  </a:lnTo>
                  <a:lnTo>
                    <a:pt x="314367" y="159837"/>
                  </a:lnTo>
                  <a:lnTo>
                    <a:pt x="314216" y="160963"/>
                  </a:lnTo>
                  <a:lnTo>
                    <a:pt x="314065" y="162089"/>
                  </a:lnTo>
                  <a:lnTo>
                    <a:pt x="313904" y="163215"/>
                  </a:lnTo>
                  <a:lnTo>
                    <a:pt x="313733" y="164341"/>
                  </a:lnTo>
                  <a:lnTo>
                    <a:pt x="313563" y="165457"/>
                  </a:lnTo>
                  <a:lnTo>
                    <a:pt x="313382" y="166573"/>
                  </a:lnTo>
                  <a:lnTo>
                    <a:pt x="313191" y="167689"/>
                  </a:lnTo>
                  <a:lnTo>
                    <a:pt x="313000" y="168804"/>
                  </a:lnTo>
                  <a:lnTo>
                    <a:pt x="312798" y="169920"/>
                  </a:lnTo>
                  <a:lnTo>
                    <a:pt x="312587" y="171026"/>
                  </a:lnTo>
                  <a:lnTo>
                    <a:pt x="312366" y="172132"/>
                  </a:lnTo>
                  <a:lnTo>
                    <a:pt x="312145" y="173238"/>
                  </a:lnTo>
                  <a:lnTo>
                    <a:pt x="311924" y="174334"/>
                  </a:lnTo>
                  <a:lnTo>
                    <a:pt x="311682" y="175440"/>
                  </a:lnTo>
                  <a:lnTo>
                    <a:pt x="311441" y="176535"/>
                  </a:lnTo>
                  <a:lnTo>
                    <a:pt x="311190" y="177631"/>
                  </a:lnTo>
                  <a:lnTo>
                    <a:pt x="310938" y="178717"/>
                  </a:lnTo>
                  <a:lnTo>
                    <a:pt x="310677" y="179813"/>
                  </a:lnTo>
                  <a:lnTo>
                    <a:pt x="310406" y="180898"/>
                  </a:lnTo>
                  <a:lnTo>
                    <a:pt x="310134" y="181974"/>
                  </a:lnTo>
                  <a:lnTo>
                    <a:pt x="309853" y="183060"/>
                  </a:lnTo>
                  <a:lnTo>
                    <a:pt x="309561" y="184136"/>
                  </a:lnTo>
                  <a:lnTo>
                    <a:pt x="309270" y="185211"/>
                  </a:lnTo>
                  <a:lnTo>
                    <a:pt x="308968" y="186287"/>
                  </a:lnTo>
                  <a:lnTo>
                    <a:pt x="308656" y="187363"/>
                  </a:lnTo>
                  <a:lnTo>
                    <a:pt x="308345" y="188428"/>
                  </a:lnTo>
                  <a:lnTo>
                    <a:pt x="308023" y="189494"/>
                  </a:lnTo>
                  <a:lnTo>
                    <a:pt x="307691" y="190550"/>
                  </a:lnTo>
                  <a:lnTo>
                    <a:pt x="307359" y="191615"/>
                  </a:lnTo>
                  <a:lnTo>
                    <a:pt x="307017" y="192671"/>
                  </a:lnTo>
                  <a:lnTo>
                    <a:pt x="306676" y="193726"/>
                  </a:lnTo>
                  <a:lnTo>
                    <a:pt x="306324" y="194772"/>
                  </a:lnTo>
                  <a:lnTo>
                    <a:pt x="305962" y="195818"/>
                  </a:lnTo>
                  <a:lnTo>
                    <a:pt x="305600" y="196863"/>
                  </a:lnTo>
                  <a:lnTo>
                    <a:pt x="305228" y="197909"/>
                  </a:lnTo>
                  <a:lnTo>
                    <a:pt x="304856" y="198944"/>
                  </a:lnTo>
                  <a:lnTo>
                    <a:pt x="304474" y="199990"/>
                  </a:lnTo>
                  <a:lnTo>
                    <a:pt x="304082" y="201015"/>
                  </a:lnTo>
                  <a:lnTo>
                    <a:pt x="303690" y="202051"/>
                  </a:lnTo>
                  <a:lnTo>
                    <a:pt x="303287" y="203076"/>
                  </a:lnTo>
                  <a:lnTo>
                    <a:pt x="302875" y="204101"/>
                  </a:lnTo>
                  <a:lnTo>
                    <a:pt x="302463" y="205117"/>
                  </a:lnTo>
                  <a:lnTo>
                    <a:pt x="302041" y="206142"/>
                  </a:lnTo>
                  <a:lnTo>
                    <a:pt x="301618" y="207158"/>
                  </a:lnTo>
                  <a:lnTo>
                    <a:pt x="301186" y="208163"/>
                  </a:lnTo>
                  <a:lnTo>
                    <a:pt x="300744" y="209178"/>
                  </a:lnTo>
                  <a:lnTo>
                    <a:pt x="300301" y="210184"/>
                  </a:lnTo>
                  <a:lnTo>
                    <a:pt x="299859" y="211179"/>
                  </a:lnTo>
                  <a:lnTo>
                    <a:pt x="299397" y="212184"/>
                  </a:lnTo>
                  <a:lnTo>
                    <a:pt x="298934" y="213179"/>
                  </a:lnTo>
                  <a:lnTo>
                    <a:pt x="298472" y="214175"/>
                  </a:lnTo>
                  <a:lnTo>
                    <a:pt x="297999" y="215160"/>
                  </a:lnTo>
                  <a:lnTo>
                    <a:pt x="297516" y="216145"/>
                  </a:lnTo>
                  <a:lnTo>
                    <a:pt x="297034" y="217130"/>
                  </a:lnTo>
                  <a:lnTo>
                    <a:pt x="296541" y="218106"/>
                  </a:lnTo>
                  <a:lnTo>
                    <a:pt x="296049" y="219081"/>
                  </a:lnTo>
                  <a:lnTo>
                    <a:pt x="295546" y="220056"/>
                  </a:lnTo>
                  <a:lnTo>
                    <a:pt x="295043" y="221021"/>
                  </a:lnTo>
                  <a:lnTo>
                    <a:pt x="294530" y="221986"/>
                  </a:lnTo>
                  <a:lnTo>
                    <a:pt x="294008" y="222951"/>
                  </a:lnTo>
                  <a:lnTo>
                    <a:pt x="293485" y="223906"/>
                  </a:lnTo>
                  <a:lnTo>
                    <a:pt x="292952" y="224861"/>
                  </a:lnTo>
                  <a:lnTo>
                    <a:pt x="292419" y="225816"/>
                  </a:lnTo>
                  <a:lnTo>
                    <a:pt x="291876" y="226761"/>
                  </a:lnTo>
                  <a:lnTo>
                    <a:pt x="291333" y="227706"/>
                  </a:lnTo>
                  <a:lnTo>
                    <a:pt x="290780" y="228651"/>
                  </a:lnTo>
                  <a:lnTo>
                    <a:pt x="290217" y="229586"/>
                  </a:lnTo>
                  <a:lnTo>
                    <a:pt x="289654" y="230521"/>
                  </a:lnTo>
                  <a:lnTo>
                    <a:pt x="289091" y="231446"/>
                  </a:lnTo>
                  <a:lnTo>
                    <a:pt x="288518" y="232371"/>
                  </a:lnTo>
                  <a:lnTo>
                    <a:pt x="287935" y="233296"/>
                  </a:lnTo>
                  <a:lnTo>
                    <a:pt x="287352" y="234211"/>
                  </a:lnTo>
                  <a:lnTo>
                    <a:pt x="286759" y="235126"/>
                  </a:lnTo>
                  <a:lnTo>
                    <a:pt x="286166" y="236041"/>
                  </a:lnTo>
                  <a:lnTo>
                    <a:pt x="285562" y="236945"/>
                  </a:lnTo>
                  <a:lnTo>
                    <a:pt x="284959" y="237850"/>
                  </a:lnTo>
                  <a:lnTo>
                    <a:pt x="284346" y="238745"/>
                  </a:lnTo>
                  <a:lnTo>
                    <a:pt x="283733" y="239640"/>
                  </a:lnTo>
                  <a:lnTo>
                    <a:pt x="283109" y="240534"/>
                  </a:lnTo>
                  <a:lnTo>
                    <a:pt x="282476" y="241419"/>
                  </a:lnTo>
                  <a:lnTo>
                    <a:pt x="281842" y="242304"/>
                  </a:lnTo>
                  <a:lnTo>
                    <a:pt x="281209" y="243188"/>
                  </a:lnTo>
                  <a:lnTo>
                    <a:pt x="280566" y="244063"/>
                  </a:lnTo>
                  <a:lnTo>
                    <a:pt x="279922" y="244938"/>
                  </a:lnTo>
                  <a:lnTo>
                    <a:pt x="279269" y="245802"/>
                  </a:lnTo>
                  <a:lnTo>
                    <a:pt x="278605" y="246667"/>
                  </a:lnTo>
                  <a:lnTo>
                    <a:pt x="277941" y="247521"/>
                  </a:lnTo>
                  <a:lnTo>
                    <a:pt x="277278" y="248376"/>
                  </a:lnTo>
                  <a:lnTo>
                    <a:pt x="276604" y="249230"/>
                  </a:lnTo>
                  <a:lnTo>
                    <a:pt x="275921" y="250075"/>
                  </a:lnTo>
                  <a:lnTo>
                    <a:pt x="275247" y="250919"/>
                  </a:lnTo>
                  <a:lnTo>
                    <a:pt x="274553" y="251764"/>
                  </a:lnTo>
                  <a:lnTo>
                    <a:pt x="273860" y="252598"/>
                  </a:lnTo>
                  <a:lnTo>
                    <a:pt x="273166" y="253423"/>
                  </a:lnTo>
                  <a:lnTo>
                    <a:pt x="272462" y="254247"/>
                  </a:lnTo>
                  <a:lnTo>
                    <a:pt x="271748" y="255071"/>
                  </a:lnTo>
                  <a:lnTo>
                    <a:pt x="271045" y="255886"/>
                  </a:lnTo>
                  <a:lnTo>
                    <a:pt x="270321" y="256700"/>
                  </a:lnTo>
                  <a:lnTo>
                    <a:pt x="269597" y="257514"/>
                  </a:lnTo>
                  <a:lnTo>
                    <a:pt x="268873" y="258319"/>
                  </a:lnTo>
                  <a:lnTo>
                    <a:pt x="268139" y="259113"/>
                  </a:lnTo>
                  <a:lnTo>
                    <a:pt x="267405" y="259907"/>
                  </a:lnTo>
                  <a:lnTo>
                    <a:pt x="266671" y="260701"/>
                  </a:lnTo>
                  <a:lnTo>
                    <a:pt x="265917" y="261485"/>
                  </a:lnTo>
                  <a:lnTo>
                    <a:pt x="265173" y="262270"/>
                  </a:lnTo>
                  <a:lnTo>
                    <a:pt x="264419" y="263054"/>
                  </a:lnTo>
                  <a:lnTo>
                    <a:pt x="263655" y="263818"/>
                  </a:lnTo>
                  <a:lnTo>
                    <a:pt x="262891" y="264592"/>
                  </a:lnTo>
                  <a:lnTo>
                    <a:pt x="262127" y="265356"/>
                  </a:lnTo>
                  <a:lnTo>
                    <a:pt x="261353" y="266110"/>
                  </a:lnTo>
                  <a:lnTo>
                    <a:pt x="260568" y="266874"/>
                  </a:lnTo>
                  <a:lnTo>
                    <a:pt x="259794" y="267618"/>
                  </a:lnTo>
                  <a:lnTo>
                    <a:pt x="259000" y="268362"/>
                  </a:lnTo>
                  <a:lnTo>
                    <a:pt x="258216" y="269106"/>
                  </a:lnTo>
                  <a:lnTo>
                    <a:pt x="257411" y="269840"/>
                  </a:lnTo>
                  <a:lnTo>
                    <a:pt x="256617" y="270574"/>
                  </a:lnTo>
                  <a:lnTo>
                    <a:pt x="255813" y="271297"/>
                  </a:lnTo>
                  <a:lnTo>
                    <a:pt x="254998" y="272021"/>
                  </a:lnTo>
                  <a:lnTo>
                    <a:pt x="254194" y="272745"/>
                  </a:lnTo>
                  <a:lnTo>
                    <a:pt x="253370" y="273449"/>
                  </a:lnTo>
                  <a:lnTo>
                    <a:pt x="252545" y="274163"/>
                  </a:lnTo>
                  <a:lnTo>
                    <a:pt x="251721" y="274866"/>
                  </a:lnTo>
                  <a:lnTo>
                    <a:pt x="250896" y="275560"/>
                  </a:lnTo>
                  <a:lnTo>
                    <a:pt x="250062" y="276254"/>
                  </a:lnTo>
                  <a:lnTo>
                    <a:pt x="249217" y="276937"/>
                  </a:lnTo>
                  <a:lnTo>
                    <a:pt x="248373" y="277621"/>
                  </a:lnTo>
                  <a:lnTo>
                    <a:pt x="247528" y="278304"/>
                  </a:lnTo>
                  <a:lnTo>
                    <a:pt x="246684" y="278978"/>
                  </a:lnTo>
                  <a:lnTo>
                    <a:pt x="245819" y="279642"/>
                  </a:lnTo>
                  <a:lnTo>
                    <a:pt x="244965" y="280305"/>
                  </a:lnTo>
                  <a:lnTo>
                    <a:pt x="244100" y="280969"/>
                  </a:lnTo>
                  <a:lnTo>
                    <a:pt x="243235" y="281622"/>
                  </a:lnTo>
                  <a:lnTo>
                    <a:pt x="242361" y="282265"/>
                  </a:lnTo>
                  <a:lnTo>
                    <a:pt x="241486" y="282909"/>
                  </a:lnTo>
                  <a:lnTo>
                    <a:pt x="240601" y="283542"/>
                  </a:lnTo>
                  <a:lnTo>
                    <a:pt x="239727" y="284176"/>
                  </a:lnTo>
                  <a:lnTo>
                    <a:pt x="238832" y="284809"/>
                  </a:lnTo>
                  <a:lnTo>
                    <a:pt x="237947" y="285432"/>
                  </a:lnTo>
                  <a:lnTo>
                    <a:pt x="237052" y="286045"/>
                  </a:lnTo>
                  <a:lnTo>
                    <a:pt x="236147" y="286659"/>
                  </a:lnTo>
                  <a:lnTo>
                    <a:pt x="235242" y="287262"/>
                  </a:lnTo>
                  <a:lnTo>
                    <a:pt x="234338" y="287865"/>
                  </a:lnTo>
                  <a:lnTo>
                    <a:pt x="233423" y="288458"/>
                  </a:lnTo>
                  <a:lnTo>
                    <a:pt x="232508" y="289051"/>
                  </a:lnTo>
                  <a:lnTo>
                    <a:pt x="231593" y="289634"/>
                  </a:lnTo>
                  <a:lnTo>
                    <a:pt x="230668" y="290218"/>
                  </a:lnTo>
                  <a:lnTo>
                    <a:pt x="229743" y="290791"/>
                  </a:lnTo>
                  <a:lnTo>
                    <a:pt x="228818" y="291354"/>
                  </a:lnTo>
                  <a:lnTo>
                    <a:pt x="227883" y="291917"/>
                  </a:lnTo>
                  <a:lnTo>
                    <a:pt x="226948" y="292480"/>
                  </a:lnTo>
                  <a:lnTo>
                    <a:pt x="226003" y="293032"/>
                  </a:lnTo>
                  <a:lnTo>
                    <a:pt x="225058" y="293575"/>
                  </a:lnTo>
                  <a:lnTo>
                    <a:pt x="224113" y="294118"/>
                  </a:lnTo>
                  <a:lnTo>
                    <a:pt x="223158" y="294651"/>
                  </a:lnTo>
                  <a:lnTo>
                    <a:pt x="222213" y="295184"/>
                  </a:lnTo>
                  <a:lnTo>
                    <a:pt x="221247" y="295707"/>
                  </a:lnTo>
                  <a:lnTo>
                    <a:pt x="220292" y="296229"/>
                  </a:lnTo>
                  <a:lnTo>
                    <a:pt x="219317" y="296742"/>
                  </a:lnTo>
                  <a:lnTo>
                    <a:pt x="218352" y="297245"/>
                  </a:lnTo>
                  <a:lnTo>
                    <a:pt x="217377" y="297747"/>
                  </a:lnTo>
                  <a:lnTo>
                    <a:pt x="216401" y="298240"/>
                  </a:lnTo>
                  <a:lnTo>
                    <a:pt x="215426" y="298733"/>
                  </a:lnTo>
                  <a:lnTo>
                    <a:pt x="214441" y="299215"/>
                  </a:lnTo>
                  <a:lnTo>
                    <a:pt x="213456" y="299698"/>
                  </a:lnTo>
                  <a:lnTo>
                    <a:pt x="212470" y="300170"/>
                  </a:lnTo>
                  <a:lnTo>
                    <a:pt x="211475" y="300633"/>
                  </a:lnTo>
                  <a:lnTo>
                    <a:pt x="210480" y="301095"/>
                  </a:lnTo>
                  <a:lnTo>
                    <a:pt x="209484" y="301558"/>
                  </a:lnTo>
                  <a:lnTo>
                    <a:pt x="208479" y="302000"/>
                  </a:lnTo>
                  <a:lnTo>
                    <a:pt x="207474" y="302442"/>
                  </a:lnTo>
                  <a:lnTo>
                    <a:pt x="206468" y="302885"/>
                  </a:lnTo>
                  <a:lnTo>
                    <a:pt x="205453" y="303317"/>
                  </a:lnTo>
                  <a:lnTo>
                    <a:pt x="204437" y="303739"/>
                  </a:lnTo>
                  <a:lnTo>
                    <a:pt x="203422" y="304161"/>
                  </a:lnTo>
                  <a:lnTo>
                    <a:pt x="202396" y="304574"/>
                  </a:lnTo>
                  <a:lnTo>
                    <a:pt x="201371" y="304986"/>
                  </a:lnTo>
                  <a:lnTo>
                    <a:pt x="200345" y="305388"/>
                  </a:lnTo>
                  <a:lnTo>
                    <a:pt x="199320" y="305780"/>
                  </a:lnTo>
                  <a:lnTo>
                    <a:pt x="198284" y="306172"/>
                  </a:lnTo>
                  <a:lnTo>
                    <a:pt x="197249" y="306554"/>
                  </a:lnTo>
                  <a:lnTo>
                    <a:pt x="196203" y="306926"/>
                  </a:lnTo>
                  <a:lnTo>
                    <a:pt x="195168" y="307298"/>
                  </a:lnTo>
                  <a:lnTo>
                    <a:pt x="194122" y="307660"/>
                  </a:lnTo>
                  <a:lnTo>
                    <a:pt x="193076" y="308022"/>
                  </a:lnTo>
                  <a:lnTo>
                    <a:pt x="192021" y="308374"/>
                  </a:lnTo>
                  <a:lnTo>
                    <a:pt x="190965" y="308716"/>
                  </a:lnTo>
                  <a:lnTo>
                    <a:pt x="189909" y="309057"/>
                  </a:lnTo>
                  <a:lnTo>
                    <a:pt x="188854" y="309389"/>
                  </a:lnTo>
                  <a:lnTo>
                    <a:pt x="187788" y="309721"/>
                  </a:lnTo>
                  <a:lnTo>
                    <a:pt x="186722" y="310043"/>
                  </a:lnTo>
                  <a:lnTo>
                    <a:pt x="185656" y="310354"/>
                  </a:lnTo>
                  <a:lnTo>
                    <a:pt x="184581" y="310656"/>
                  </a:lnTo>
                  <a:lnTo>
                    <a:pt x="183515" y="310957"/>
                  </a:lnTo>
                  <a:lnTo>
                    <a:pt x="182439" y="311259"/>
                  </a:lnTo>
                  <a:lnTo>
                    <a:pt x="181353" y="311541"/>
                  </a:lnTo>
                  <a:lnTo>
                    <a:pt x="180278" y="311822"/>
                  </a:lnTo>
                  <a:lnTo>
                    <a:pt x="179192" y="312104"/>
                  </a:lnTo>
                  <a:lnTo>
                    <a:pt x="178106" y="312375"/>
                  </a:lnTo>
                  <a:lnTo>
                    <a:pt x="177020" y="312636"/>
                  </a:lnTo>
                  <a:lnTo>
                    <a:pt x="175924" y="312888"/>
                  </a:lnTo>
                  <a:lnTo>
                    <a:pt x="174828" y="313139"/>
                  </a:lnTo>
                  <a:lnTo>
                    <a:pt x="173733" y="313380"/>
                  </a:lnTo>
                  <a:lnTo>
                    <a:pt x="172637" y="313611"/>
                  </a:lnTo>
                  <a:lnTo>
                    <a:pt x="171531" y="313843"/>
                  </a:lnTo>
                  <a:lnTo>
                    <a:pt x="170425" y="314064"/>
                  </a:lnTo>
                  <a:lnTo>
                    <a:pt x="169319" y="314285"/>
                  </a:lnTo>
                  <a:lnTo>
                    <a:pt x="168213" y="314486"/>
                  </a:lnTo>
                  <a:lnTo>
                    <a:pt x="167107" y="314697"/>
                  </a:lnTo>
                  <a:lnTo>
                    <a:pt x="165991" y="314888"/>
                  </a:lnTo>
                  <a:lnTo>
                    <a:pt x="164875" y="315079"/>
                  </a:lnTo>
                  <a:lnTo>
                    <a:pt x="163759" y="315260"/>
                  </a:lnTo>
                  <a:lnTo>
                    <a:pt x="162633" y="315431"/>
                  </a:lnTo>
                  <a:lnTo>
                    <a:pt x="161517" y="315602"/>
                  </a:lnTo>
                  <a:lnTo>
                    <a:pt x="160391" y="315763"/>
                  </a:lnTo>
                  <a:lnTo>
                    <a:pt x="159265" y="315914"/>
                  </a:lnTo>
                  <a:lnTo>
                    <a:pt x="158129" y="316064"/>
                  </a:lnTo>
                  <a:lnTo>
                    <a:pt x="157003" y="316205"/>
                  </a:lnTo>
                  <a:lnTo>
                    <a:pt x="155867" y="316336"/>
                  </a:lnTo>
                  <a:lnTo>
                    <a:pt x="154731" y="316467"/>
                  </a:lnTo>
                  <a:lnTo>
                    <a:pt x="153595" y="316577"/>
                  </a:lnTo>
                  <a:lnTo>
                    <a:pt x="152448" y="316698"/>
                  </a:lnTo>
                  <a:lnTo>
                    <a:pt x="151312" y="316798"/>
                  </a:lnTo>
                  <a:lnTo>
                    <a:pt x="150166" y="316899"/>
                  </a:lnTo>
                  <a:lnTo>
                    <a:pt x="149020" y="316989"/>
                  </a:lnTo>
                  <a:lnTo>
                    <a:pt x="147874" y="317070"/>
                  </a:lnTo>
                  <a:lnTo>
                    <a:pt x="146718" y="317150"/>
                  </a:lnTo>
                  <a:lnTo>
                    <a:pt x="145571" y="317221"/>
                  </a:lnTo>
                  <a:lnTo>
                    <a:pt x="144415" y="317281"/>
                  </a:lnTo>
                  <a:lnTo>
                    <a:pt x="143259" y="317331"/>
                  </a:lnTo>
                  <a:lnTo>
                    <a:pt x="142103" y="317381"/>
                  </a:lnTo>
                  <a:lnTo>
                    <a:pt x="140937" y="317422"/>
                  </a:lnTo>
                  <a:lnTo>
                    <a:pt x="139780" y="317452"/>
                  </a:lnTo>
                  <a:lnTo>
                    <a:pt x="138614" y="317482"/>
                  </a:lnTo>
                  <a:lnTo>
                    <a:pt x="137448" y="317502"/>
                  </a:lnTo>
                  <a:lnTo>
                    <a:pt x="136282" y="317512"/>
                  </a:lnTo>
                  <a:lnTo>
                    <a:pt x="135115" y="317512"/>
                  </a:lnTo>
                  <a:lnTo>
                    <a:pt x="135115" y="3175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17;p67">
              <a:extLst>
                <a:ext uri="{FF2B5EF4-FFF2-40B4-BE49-F238E27FC236}">
                  <a16:creationId xmlns:a16="http://schemas.microsoft.com/office/drawing/2014/main" id="{A64415DD-A23A-9C25-FBF8-794A69F6F53F}"/>
                </a:ext>
              </a:extLst>
            </p:cNvPr>
            <p:cNvSpPr/>
            <p:nvPr/>
          </p:nvSpPr>
          <p:spPr>
            <a:xfrm>
              <a:off x="-3491800" y="-17954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8;p67">
              <a:extLst>
                <a:ext uri="{FF2B5EF4-FFF2-40B4-BE49-F238E27FC236}">
                  <a16:creationId xmlns:a16="http://schemas.microsoft.com/office/drawing/2014/main" id="{B21B39A0-CF66-96D7-10C3-A406BC62AB68}"/>
                </a:ext>
              </a:extLst>
            </p:cNvPr>
            <p:cNvSpPr/>
            <p:nvPr/>
          </p:nvSpPr>
          <p:spPr>
            <a:xfrm>
              <a:off x="-7004150" y="-9824950"/>
              <a:ext cx="7024975" cy="7024500"/>
            </a:xfrm>
            <a:custGeom>
              <a:avLst/>
              <a:gdLst/>
              <a:ahLst/>
              <a:cxnLst/>
              <a:rect l="l" t="t" r="r" b="b"/>
              <a:pathLst>
                <a:path w="280999" h="280980" extrusionOk="0">
                  <a:moveTo>
                    <a:pt x="140494" y="1"/>
                  </a:moveTo>
                  <a:lnTo>
                    <a:pt x="138675" y="11"/>
                  </a:lnTo>
                  <a:lnTo>
                    <a:pt x="136865" y="51"/>
                  </a:lnTo>
                  <a:lnTo>
                    <a:pt x="135065" y="101"/>
                  </a:lnTo>
                  <a:lnTo>
                    <a:pt x="133266" y="182"/>
                  </a:lnTo>
                  <a:lnTo>
                    <a:pt x="131476" y="292"/>
                  </a:lnTo>
                  <a:lnTo>
                    <a:pt x="129686" y="413"/>
                  </a:lnTo>
                  <a:lnTo>
                    <a:pt x="127907" y="564"/>
                  </a:lnTo>
                  <a:lnTo>
                    <a:pt x="126127" y="725"/>
                  </a:lnTo>
                  <a:lnTo>
                    <a:pt x="124358" y="916"/>
                  </a:lnTo>
                  <a:lnTo>
                    <a:pt x="122598" y="1127"/>
                  </a:lnTo>
                  <a:lnTo>
                    <a:pt x="120849" y="1368"/>
                  </a:lnTo>
                  <a:lnTo>
                    <a:pt x="119100" y="1619"/>
                  </a:lnTo>
                  <a:lnTo>
                    <a:pt x="117360" y="1901"/>
                  </a:lnTo>
                  <a:lnTo>
                    <a:pt x="115621" y="2192"/>
                  </a:lnTo>
                  <a:lnTo>
                    <a:pt x="113902" y="2514"/>
                  </a:lnTo>
                  <a:lnTo>
                    <a:pt x="112183" y="2856"/>
                  </a:lnTo>
                  <a:lnTo>
                    <a:pt x="110473" y="3218"/>
                  </a:lnTo>
                  <a:lnTo>
                    <a:pt x="108764" y="3600"/>
                  </a:lnTo>
                  <a:lnTo>
                    <a:pt x="107065" y="4002"/>
                  </a:lnTo>
                  <a:lnTo>
                    <a:pt x="105386" y="4424"/>
                  </a:lnTo>
                  <a:lnTo>
                    <a:pt x="103707" y="4867"/>
                  </a:lnTo>
                  <a:lnTo>
                    <a:pt x="102028" y="5329"/>
                  </a:lnTo>
                  <a:lnTo>
                    <a:pt x="100369" y="5812"/>
                  </a:lnTo>
                  <a:lnTo>
                    <a:pt x="98720" y="6314"/>
                  </a:lnTo>
                  <a:lnTo>
                    <a:pt x="97071" y="6837"/>
                  </a:lnTo>
                  <a:lnTo>
                    <a:pt x="95433" y="7380"/>
                  </a:lnTo>
                  <a:lnTo>
                    <a:pt x="93804" y="7943"/>
                  </a:lnTo>
                  <a:lnTo>
                    <a:pt x="92185" y="8526"/>
                  </a:lnTo>
                  <a:lnTo>
                    <a:pt x="90577" y="9129"/>
                  </a:lnTo>
                  <a:lnTo>
                    <a:pt x="88978" y="9742"/>
                  </a:lnTo>
                  <a:lnTo>
                    <a:pt x="87390" y="10386"/>
                  </a:lnTo>
                  <a:lnTo>
                    <a:pt x="85811" y="11039"/>
                  </a:lnTo>
                  <a:lnTo>
                    <a:pt x="84233" y="11723"/>
                  </a:lnTo>
                  <a:lnTo>
                    <a:pt x="82674" y="12417"/>
                  </a:lnTo>
                  <a:lnTo>
                    <a:pt x="81126" y="13120"/>
                  </a:lnTo>
                  <a:lnTo>
                    <a:pt x="79588" y="13854"/>
                  </a:lnTo>
                  <a:lnTo>
                    <a:pt x="78049" y="14608"/>
                  </a:lnTo>
                  <a:lnTo>
                    <a:pt x="76531" y="15372"/>
                  </a:lnTo>
                  <a:lnTo>
                    <a:pt x="75023" y="16156"/>
                  </a:lnTo>
                  <a:lnTo>
                    <a:pt x="73525" y="16961"/>
                  </a:lnTo>
                  <a:lnTo>
                    <a:pt x="72037" y="17775"/>
                  </a:lnTo>
                  <a:lnTo>
                    <a:pt x="70559" y="18619"/>
                  </a:lnTo>
                  <a:lnTo>
                    <a:pt x="69101" y="19474"/>
                  </a:lnTo>
                  <a:lnTo>
                    <a:pt x="67644" y="20339"/>
                  </a:lnTo>
                  <a:lnTo>
                    <a:pt x="66196" y="21233"/>
                  </a:lnTo>
                  <a:lnTo>
                    <a:pt x="64768" y="22138"/>
                  </a:lnTo>
                  <a:lnTo>
                    <a:pt x="63351" y="23053"/>
                  </a:lnTo>
                  <a:lnTo>
                    <a:pt x="61943" y="23998"/>
                  </a:lnTo>
                  <a:lnTo>
                    <a:pt x="60546" y="24953"/>
                  </a:lnTo>
                  <a:lnTo>
                    <a:pt x="59168" y="25918"/>
                  </a:lnTo>
                  <a:lnTo>
                    <a:pt x="57791" y="26903"/>
                  </a:lnTo>
                  <a:lnTo>
                    <a:pt x="56434" y="27909"/>
                  </a:lnTo>
                  <a:lnTo>
                    <a:pt x="55086" y="28934"/>
                  </a:lnTo>
                  <a:lnTo>
                    <a:pt x="53759" y="29970"/>
                  </a:lnTo>
                  <a:lnTo>
                    <a:pt x="52432" y="31015"/>
                  </a:lnTo>
                  <a:lnTo>
                    <a:pt x="51125" y="32081"/>
                  </a:lnTo>
                  <a:lnTo>
                    <a:pt x="49828" y="33167"/>
                  </a:lnTo>
                  <a:lnTo>
                    <a:pt x="48551" y="34262"/>
                  </a:lnTo>
                  <a:lnTo>
                    <a:pt x="47284" y="35368"/>
                  </a:lnTo>
                  <a:lnTo>
                    <a:pt x="46028" y="36494"/>
                  </a:lnTo>
                  <a:lnTo>
                    <a:pt x="44791" y="37640"/>
                  </a:lnTo>
                  <a:lnTo>
                    <a:pt x="43564" y="38796"/>
                  </a:lnTo>
                  <a:lnTo>
                    <a:pt x="42348" y="39963"/>
                  </a:lnTo>
                  <a:lnTo>
                    <a:pt x="41152" y="41149"/>
                  </a:lnTo>
                  <a:lnTo>
                    <a:pt x="39965" y="42345"/>
                  </a:lnTo>
                  <a:lnTo>
                    <a:pt x="38799" y="43562"/>
                  </a:lnTo>
                  <a:lnTo>
                    <a:pt x="37643" y="44788"/>
                  </a:lnTo>
                  <a:lnTo>
                    <a:pt x="36497" y="46025"/>
                  </a:lnTo>
                  <a:lnTo>
                    <a:pt x="35371" y="47281"/>
                  </a:lnTo>
                  <a:lnTo>
                    <a:pt x="34265" y="48548"/>
                  </a:lnTo>
                  <a:lnTo>
                    <a:pt x="33159" y="49835"/>
                  </a:lnTo>
                  <a:lnTo>
                    <a:pt x="32083" y="51122"/>
                  </a:lnTo>
                  <a:lnTo>
                    <a:pt x="31017" y="52429"/>
                  </a:lnTo>
                  <a:lnTo>
                    <a:pt x="29962" y="53756"/>
                  </a:lnTo>
                  <a:lnTo>
                    <a:pt x="28926" y="55083"/>
                  </a:lnTo>
                  <a:lnTo>
                    <a:pt x="27911" y="56430"/>
                  </a:lnTo>
                  <a:lnTo>
                    <a:pt x="26905" y="57787"/>
                  </a:lnTo>
                  <a:lnTo>
                    <a:pt x="25920" y="59164"/>
                  </a:lnTo>
                  <a:lnTo>
                    <a:pt x="24945" y="60542"/>
                  </a:lnTo>
                  <a:lnTo>
                    <a:pt x="23989" y="61939"/>
                  </a:lnTo>
                  <a:lnTo>
                    <a:pt x="23054" y="63346"/>
                  </a:lnTo>
                  <a:lnTo>
                    <a:pt x="22130" y="64764"/>
                  </a:lnTo>
                  <a:lnTo>
                    <a:pt x="21225" y="66201"/>
                  </a:lnTo>
                  <a:lnTo>
                    <a:pt x="20340" y="67639"/>
                  </a:lnTo>
                  <a:lnTo>
                    <a:pt x="19465" y="69097"/>
                  </a:lnTo>
                  <a:lnTo>
                    <a:pt x="18611" y="70565"/>
                  </a:lnTo>
                  <a:lnTo>
                    <a:pt x="17776" y="72032"/>
                  </a:lnTo>
                  <a:lnTo>
                    <a:pt x="16962" y="73520"/>
                  </a:lnTo>
                  <a:lnTo>
                    <a:pt x="16157" y="75018"/>
                  </a:lnTo>
                  <a:lnTo>
                    <a:pt x="15373" y="76536"/>
                  </a:lnTo>
                  <a:lnTo>
                    <a:pt x="14599" y="78054"/>
                  </a:lnTo>
                  <a:lnTo>
                    <a:pt x="13855" y="79582"/>
                  </a:lnTo>
                  <a:lnTo>
                    <a:pt x="13121" y="81121"/>
                  </a:lnTo>
                  <a:lnTo>
                    <a:pt x="12407" y="82669"/>
                  </a:lnTo>
                  <a:lnTo>
                    <a:pt x="11714" y="84237"/>
                  </a:lnTo>
                  <a:lnTo>
                    <a:pt x="11040" y="85805"/>
                  </a:lnTo>
                  <a:lnTo>
                    <a:pt x="10387" y="87384"/>
                  </a:lnTo>
                  <a:lnTo>
                    <a:pt x="9743" y="88972"/>
                  </a:lnTo>
                  <a:lnTo>
                    <a:pt x="9130" y="90571"/>
                  </a:lnTo>
                  <a:lnTo>
                    <a:pt x="8527" y="92179"/>
                  </a:lnTo>
                  <a:lnTo>
                    <a:pt x="7943" y="93798"/>
                  </a:lnTo>
                  <a:lnTo>
                    <a:pt x="7380" y="95426"/>
                  </a:lnTo>
                  <a:lnTo>
                    <a:pt x="6838" y="97065"/>
                  </a:lnTo>
                  <a:lnTo>
                    <a:pt x="6315" y="98714"/>
                  </a:lnTo>
                  <a:lnTo>
                    <a:pt x="5812" y="100362"/>
                  </a:lnTo>
                  <a:lnTo>
                    <a:pt x="5329" y="102031"/>
                  </a:lnTo>
                  <a:lnTo>
                    <a:pt x="4867" y="103700"/>
                  </a:lnTo>
                  <a:lnTo>
                    <a:pt x="4425" y="105379"/>
                  </a:lnTo>
                  <a:lnTo>
                    <a:pt x="4002" y="107068"/>
                  </a:lnTo>
                  <a:lnTo>
                    <a:pt x="3600" y="108757"/>
                  </a:lnTo>
                  <a:lnTo>
                    <a:pt x="3218" y="110466"/>
                  </a:lnTo>
                  <a:lnTo>
                    <a:pt x="2856" y="112175"/>
                  </a:lnTo>
                  <a:lnTo>
                    <a:pt x="2514" y="113894"/>
                  </a:lnTo>
                  <a:lnTo>
                    <a:pt x="2193" y="115623"/>
                  </a:lnTo>
                  <a:lnTo>
                    <a:pt x="1901" y="117352"/>
                  </a:lnTo>
                  <a:lnTo>
                    <a:pt x="1620" y="119092"/>
                  </a:lnTo>
                  <a:lnTo>
                    <a:pt x="1368" y="120841"/>
                  </a:lnTo>
                  <a:lnTo>
                    <a:pt x="1127" y="122600"/>
                  </a:lnTo>
                  <a:lnTo>
                    <a:pt x="916" y="124360"/>
                  </a:lnTo>
                  <a:lnTo>
                    <a:pt x="725" y="126129"/>
                  </a:lnTo>
                  <a:lnTo>
                    <a:pt x="554" y="127898"/>
                  </a:lnTo>
                  <a:lnTo>
                    <a:pt x="413" y="129678"/>
                  </a:lnTo>
                  <a:lnTo>
                    <a:pt x="282" y="131467"/>
                  </a:lnTo>
                  <a:lnTo>
                    <a:pt x="182" y="133257"/>
                  </a:lnTo>
                  <a:lnTo>
                    <a:pt x="101" y="135056"/>
                  </a:lnTo>
                  <a:lnTo>
                    <a:pt x="51" y="136866"/>
                  </a:lnTo>
                  <a:lnTo>
                    <a:pt x="11" y="138675"/>
                  </a:lnTo>
                  <a:lnTo>
                    <a:pt x="1" y="140485"/>
                  </a:lnTo>
                  <a:lnTo>
                    <a:pt x="11" y="142083"/>
                  </a:lnTo>
                  <a:lnTo>
                    <a:pt x="31" y="143672"/>
                  </a:lnTo>
                  <a:lnTo>
                    <a:pt x="81" y="145260"/>
                  </a:lnTo>
                  <a:lnTo>
                    <a:pt x="142" y="146839"/>
                  </a:lnTo>
                  <a:lnTo>
                    <a:pt x="222" y="148417"/>
                  </a:lnTo>
                  <a:lnTo>
                    <a:pt x="313" y="149985"/>
                  </a:lnTo>
                  <a:lnTo>
                    <a:pt x="433" y="151554"/>
                  </a:lnTo>
                  <a:lnTo>
                    <a:pt x="564" y="153112"/>
                  </a:lnTo>
                  <a:lnTo>
                    <a:pt x="705" y="154670"/>
                  </a:lnTo>
                  <a:lnTo>
                    <a:pt x="876" y="156228"/>
                  </a:lnTo>
                  <a:lnTo>
                    <a:pt x="1056" y="157767"/>
                  </a:lnTo>
                  <a:lnTo>
                    <a:pt x="1248" y="159315"/>
                  </a:lnTo>
                  <a:lnTo>
                    <a:pt x="1469" y="160853"/>
                  </a:lnTo>
                  <a:lnTo>
                    <a:pt x="1700" y="162381"/>
                  </a:lnTo>
                  <a:lnTo>
                    <a:pt x="1941" y="163909"/>
                  </a:lnTo>
                  <a:lnTo>
                    <a:pt x="2203" y="165427"/>
                  </a:lnTo>
                  <a:lnTo>
                    <a:pt x="2484" y="166945"/>
                  </a:lnTo>
                  <a:lnTo>
                    <a:pt x="2786" y="168453"/>
                  </a:lnTo>
                  <a:lnTo>
                    <a:pt x="3097" y="169961"/>
                  </a:lnTo>
                  <a:lnTo>
                    <a:pt x="3419" y="171449"/>
                  </a:lnTo>
                  <a:lnTo>
                    <a:pt x="3771" y="172947"/>
                  </a:lnTo>
                  <a:lnTo>
                    <a:pt x="4123" y="174435"/>
                  </a:lnTo>
                  <a:lnTo>
                    <a:pt x="4505" y="175913"/>
                  </a:lnTo>
                  <a:lnTo>
                    <a:pt x="4897" y="177380"/>
                  </a:lnTo>
                  <a:lnTo>
                    <a:pt x="5299" y="178848"/>
                  </a:lnTo>
                  <a:lnTo>
                    <a:pt x="5722" y="180306"/>
                  </a:lnTo>
                  <a:lnTo>
                    <a:pt x="6164" y="181764"/>
                  </a:lnTo>
                  <a:lnTo>
                    <a:pt x="6616" y="183211"/>
                  </a:lnTo>
                  <a:lnTo>
                    <a:pt x="7079" y="184649"/>
                  </a:lnTo>
                  <a:lnTo>
                    <a:pt x="7561" y="186087"/>
                  </a:lnTo>
                  <a:lnTo>
                    <a:pt x="8064" y="187514"/>
                  </a:lnTo>
                  <a:lnTo>
                    <a:pt x="8577" y="188932"/>
                  </a:lnTo>
                  <a:lnTo>
                    <a:pt x="9100" y="190339"/>
                  </a:lnTo>
                  <a:lnTo>
                    <a:pt x="9643" y="191747"/>
                  </a:lnTo>
                  <a:lnTo>
                    <a:pt x="10196" y="193144"/>
                  </a:lnTo>
                  <a:lnTo>
                    <a:pt x="10769" y="194531"/>
                  </a:lnTo>
                  <a:lnTo>
                    <a:pt x="11352" y="195919"/>
                  </a:lnTo>
                  <a:lnTo>
                    <a:pt x="11955" y="197296"/>
                  </a:lnTo>
                  <a:lnTo>
                    <a:pt x="12568" y="198663"/>
                  </a:lnTo>
                  <a:lnTo>
                    <a:pt x="13202" y="200020"/>
                  </a:lnTo>
                  <a:lnTo>
                    <a:pt x="13835" y="201378"/>
                  </a:lnTo>
                  <a:lnTo>
                    <a:pt x="14499" y="202715"/>
                  </a:lnTo>
                  <a:lnTo>
                    <a:pt x="15162" y="204052"/>
                  </a:lnTo>
                  <a:lnTo>
                    <a:pt x="15846" y="205379"/>
                  </a:lnTo>
                  <a:lnTo>
                    <a:pt x="16550" y="206696"/>
                  </a:lnTo>
                  <a:lnTo>
                    <a:pt x="17253" y="208013"/>
                  </a:lnTo>
                  <a:lnTo>
                    <a:pt x="17977" y="209320"/>
                  </a:lnTo>
                  <a:lnTo>
                    <a:pt x="18721" y="210606"/>
                  </a:lnTo>
                  <a:lnTo>
                    <a:pt x="19465" y="211893"/>
                  </a:lnTo>
                  <a:lnTo>
                    <a:pt x="20229" y="213170"/>
                  </a:lnTo>
                  <a:lnTo>
                    <a:pt x="21003" y="214437"/>
                  </a:lnTo>
                  <a:lnTo>
                    <a:pt x="21798" y="215703"/>
                  </a:lnTo>
                  <a:lnTo>
                    <a:pt x="22602" y="216950"/>
                  </a:lnTo>
                  <a:lnTo>
                    <a:pt x="23416" y="218187"/>
                  </a:lnTo>
                  <a:lnTo>
                    <a:pt x="24241" y="219423"/>
                  </a:lnTo>
                  <a:lnTo>
                    <a:pt x="25085" y="220640"/>
                  </a:lnTo>
                  <a:lnTo>
                    <a:pt x="25940" y="221856"/>
                  </a:lnTo>
                  <a:lnTo>
                    <a:pt x="26805" y="223062"/>
                  </a:lnTo>
                  <a:lnTo>
                    <a:pt x="27679" y="224259"/>
                  </a:lnTo>
                  <a:lnTo>
                    <a:pt x="28574" y="225445"/>
                  </a:lnTo>
                  <a:lnTo>
                    <a:pt x="29479" y="226611"/>
                  </a:lnTo>
                  <a:lnTo>
                    <a:pt x="30394" y="227777"/>
                  </a:lnTo>
                  <a:lnTo>
                    <a:pt x="31319" y="228933"/>
                  </a:lnTo>
                  <a:lnTo>
                    <a:pt x="32254" y="230080"/>
                  </a:lnTo>
                  <a:lnTo>
                    <a:pt x="32867" y="230803"/>
                  </a:lnTo>
                  <a:lnTo>
                    <a:pt x="33470" y="231527"/>
                  </a:lnTo>
                  <a:lnTo>
                    <a:pt x="34094" y="232251"/>
                  </a:lnTo>
                  <a:lnTo>
                    <a:pt x="34707" y="232965"/>
                  </a:lnTo>
                  <a:lnTo>
                    <a:pt x="35340" y="233669"/>
                  </a:lnTo>
                  <a:lnTo>
                    <a:pt x="35964" y="234382"/>
                  </a:lnTo>
                  <a:lnTo>
                    <a:pt x="36597" y="235076"/>
                  </a:lnTo>
                  <a:lnTo>
                    <a:pt x="37241" y="235780"/>
                  </a:lnTo>
                  <a:lnTo>
                    <a:pt x="37884" y="236473"/>
                  </a:lnTo>
                  <a:lnTo>
                    <a:pt x="38538" y="237157"/>
                  </a:lnTo>
                  <a:lnTo>
                    <a:pt x="39191" y="237841"/>
                  </a:lnTo>
                  <a:lnTo>
                    <a:pt x="39845" y="238524"/>
                  </a:lnTo>
                  <a:lnTo>
                    <a:pt x="40508" y="239198"/>
                  </a:lnTo>
                  <a:lnTo>
                    <a:pt x="41172" y="239871"/>
                  </a:lnTo>
                  <a:lnTo>
                    <a:pt x="41845" y="240535"/>
                  </a:lnTo>
                  <a:lnTo>
                    <a:pt x="42519" y="241198"/>
                  </a:lnTo>
                  <a:lnTo>
                    <a:pt x="43203" y="241852"/>
                  </a:lnTo>
                  <a:lnTo>
                    <a:pt x="43886" y="242505"/>
                  </a:lnTo>
                  <a:lnTo>
                    <a:pt x="44570" y="243149"/>
                  </a:lnTo>
                  <a:lnTo>
                    <a:pt x="45264" y="243792"/>
                  </a:lnTo>
                  <a:lnTo>
                    <a:pt x="45967" y="244436"/>
                  </a:lnTo>
                  <a:lnTo>
                    <a:pt x="46671" y="245069"/>
                  </a:lnTo>
                  <a:lnTo>
                    <a:pt x="47375" y="245702"/>
                  </a:lnTo>
                  <a:lnTo>
                    <a:pt x="48079" y="246326"/>
                  </a:lnTo>
                  <a:lnTo>
                    <a:pt x="48803" y="246939"/>
                  </a:lnTo>
                  <a:lnTo>
                    <a:pt x="49516" y="247562"/>
                  </a:lnTo>
                  <a:lnTo>
                    <a:pt x="50240" y="248165"/>
                  </a:lnTo>
                  <a:lnTo>
                    <a:pt x="50964" y="248779"/>
                  </a:lnTo>
                  <a:lnTo>
                    <a:pt x="51698" y="249372"/>
                  </a:lnTo>
                  <a:lnTo>
                    <a:pt x="52432" y="249975"/>
                  </a:lnTo>
                  <a:lnTo>
                    <a:pt x="53176" y="250568"/>
                  </a:lnTo>
                  <a:lnTo>
                    <a:pt x="53920" y="251151"/>
                  </a:lnTo>
                  <a:lnTo>
                    <a:pt x="54664" y="251734"/>
                  </a:lnTo>
                  <a:lnTo>
                    <a:pt x="55418" y="252307"/>
                  </a:lnTo>
                  <a:lnTo>
                    <a:pt x="56172" y="252880"/>
                  </a:lnTo>
                  <a:lnTo>
                    <a:pt x="56936" y="253443"/>
                  </a:lnTo>
                  <a:lnTo>
                    <a:pt x="57700" y="254006"/>
                  </a:lnTo>
                  <a:lnTo>
                    <a:pt x="58464" y="254569"/>
                  </a:lnTo>
                  <a:lnTo>
                    <a:pt x="59239" y="255112"/>
                  </a:lnTo>
                  <a:lnTo>
                    <a:pt x="60013" y="255665"/>
                  </a:lnTo>
                  <a:lnTo>
                    <a:pt x="60787" y="256208"/>
                  </a:lnTo>
                  <a:lnTo>
                    <a:pt x="61571" y="256741"/>
                  </a:lnTo>
                  <a:lnTo>
                    <a:pt x="62355" y="257274"/>
                  </a:lnTo>
                  <a:lnTo>
                    <a:pt x="63150" y="257796"/>
                  </a:lnTo>
                  <a:lnTo>
                    <a:pt x="63944" y="258319"/>
                  </a:lnTo>
                  <a:lnTo>
                    <a:pt x="64738" y="258832"/>
                  </a:lnTo>
                  <a:lnTo>
                    <a:pt x="65542" y="259345"/>
                  </a:lnTo>
                  <a:lnTo>
                    <a:pt x="66347" y="259847"/>
                  </a:lnTo>
                  <a:lnTo>
                    <a:pt x="67161" y="260350"/>
                  </a:lnTo>
                  <a:lnTo>
                    <a:pt x="67965" y="260843"/>
                  </a:lnTo>
                  <a:lnTo>
                    <a:pt x="68790" y="261335"/>
                  </a:lnTo>
                  <a:lnTo>
                    <a:pt x="69604" y="261818"/>
                  </a:lnTo>
                  <a:lnTo>
                    <a:pt x="70429" y="262290"/>
                  </a:lnTo>
                  <a:lnTo>
                    <a:pt x="71253" y="262763"/>
                  </a:lnTo>
                  <a:lnTo>
                    <a:pt x="72087" y="263235"/>
                  </a:lnTo>
                  <a:lnTo>
                    <a:pt x="72922" y="263698"/>
                  </a:lnTo>
                  <a:lnTo>
                    <a:pt x="73756" y="264150"/>
                  </a:lnTo>
                  <a:lnTo>
                    <a:pt x="74601" y="264602"/>
                  </a:lnTo>
                  <a:lnTo>
                    <a:pt x="75445" y="265045"/>
                  </a:lnTo>
                  <a:lnTo>
                    <a:pt x="76290" y="265487"/>
                  </a:lnTo>
                  <a:lnTo>
                    <a:pt x="77135" y="265919"/>
                  </a:lnTo>
                  <a:lnTo>
                    <a:pt x="77989" y="266352"/>
                  </a:lnTo>
                  <a:lnTo>
                    <a:pt x="78854" y="266774"/>
                  </a:lnTo>
                  <a:lnTo>
                    <a:pt x="79708" y="267186"/>
                  </a:lnTo>
                  <a:lnTo>
                    <a:pt x="80573" y="267598"/>
                  </a:lnTo>
                  <a:lnTo>
                    <a:pt x="81438" y="268010"/>
                  </a:lnTo>
                  <a:lnTo>
                    <a:pt x="82312" y="268403"/>
                  </a:lnTo>
                  <a:lnTo>
                    <a:pt x="83187" y="268805"/>
                  </a:lnTo>
                  <a:lnTo>
                    <a:pt x="84062" y="269187"/>
                  </a:lnTo>
                  <a:lnTo>
                    <a:pt x="84946" y="269569"/>
                  </a:lnTo>
                  <a:lnTo>
                    <a:pt x="85821" y="269951"/>
                  </a:lnTo>
                  <a:lnTo>
                    <a:pt x="86716" y="270323"/>
                  </a:lnTo>
                  <a:lnTo>
                    <a:pt x="87601" y="270685"/>
                  </a:lnTo>
                  <a:lnTo>
                    <a:pt x="88495" y="271047"/>
                  </a:lnTo>
                  <a:lnTo>
                    <a:pt x="89390" y="271398"/>
                  </a:lnTo>
                  <a:lnTo>
                    <a:pt x="90285" y="271740"/>
                  </a:lnTo>
                  <a:lnTo>
                    <a:pt x="91190" y="272082"/>
                  </a:lnTo>
                  <a:lnTo>
                    <a:pt x="92095" y="272424"/>
                  </a:lnTo>
                  <a:lnTo>
                    <a:pt x="93000" y="272746"/>
                  </a:lnTo>
                  <a:lnTo>
                    <a:pt x="93905" y="273067"/>
                  </a:lnTo>
                  <a:lnTo>
                    <a:pt x="94819" y="273389"/>
                  </a:lnTo>
                  <a:lnTo>
                    <a:pt x="95734" y="273701"/>
                  </a:lnTo>
                  <a:lnTo>
                    <a:pt x="96649" y="274002"/>
                  </a:lnTo>
                  <a:lnTo>
                    <a:pt x="97574" y="274304"/>
                  </a:lnTo>
                  <a:lnTo>
                    <a:pt x="98499" y="274595"/>
                  </a:lnTo>
                  <a:lnTo>
                    <a:pt x="99424" y="274887"/>
                  </a:lnTo>
                  <a:lnTo>
                    <a:pt x="100359" y="275158"/>
                  </a:lnTo>
                  <a:lnTo>
                    <a:pt x="101284" y="275440"/>
                  </a:lnTo>
                  <a:lnTo>
                    <a:pt x="102219" y="275701"/>
                  </a:lnTo>
                  <a:lnTo>
                    <a:pt x="103164" y="275963"/>
                  </a:lnTo>
                  <a:lnTo>
                    <a:pt x="104099" y="276224"/>
                  </a:lnTo>
                  <a:lnTo>
                    <a:pt x="105044" y="276465"/>
                  </a:lnTo>
                  <a:lnTo>
                    <a:pt x="105989" y="276707"/>
                  </a:lnTo>
                  <a:lnTo>
                    <a:pt x="106934" y="276948"/>
                  </a:lnTo>
                  <a:lnTo>
                    <a:pt x="107890" y="277179"/>
                  </a:lnTo>
                  <a:lnTo>
                    <a:pt x="108835" y="277400"/>
                  </a:lnTo>
                  <a:lnTo>
                    <a:pt x="109790" y="277611"/>
                  </a:lnTo>
                  <a:lnTo>
                    <a:pt x="110755" y="277822"/>
                  </a:lnTo>
                  <a:lnTo>
                    <a:pt x="111710" y="278024"/>
                  </a:lnTo>
                  <a:lnTo>
                    <a:pt x="112675" y="278225"/>
                  </a:lnTo>
                  <a:lnTo>
                    <a:pt x="113640" y="278416"/>
                  </a:lnTo>
                  <a:lnTo>
                    <a:pt x="114606" y="278597"/>
                  </a:lnTo>
                  <a:lnTo>
                    <a:pt x="115571" y="278778"/>
                  </a:lnTo>
                  <a:lnTo>
                    <a:pt x="116546" y="278948"/>
                  </a:lnTo>
                  <a:lnTo>
                    <a:pt x="117521" y="279109"/>
                  </a:lnTo>
                  <a:lnTo>
                    <a:pt x="118496" y="279270"/>
                  </a:lnTo>
                  <a:lnTo>
                    <a:pt x="119472" y="279421"/>
                  </a:lnTo>
                  <a:lnTo>
                    <a:pt x="120457" y="279562"/>
                  </a:lnTo>
                  <a:lnTo>
                    <a:pt x="121442" y="279692"/>
                  </a:lnTo>
                  <a:lnTo>
                    <a:pt x="122427" y="279823"/>
                  </a:lnTo>
                  <a:lnTo>
                    <a:pt x="123413" y="279954"/>
                  </a:lnTo>
                  <a:lnTo>
                    <a:pt x="124398" y="280064"/>
                  </a:lnTo>
                  <a:lnTo>
                    <a:pt x="125393" y="280175"/>
                  </a:lnTo>
                  <a:lnTo>
                    <a:pt x="126389" y="280275"/>
                  </a:lnTo>
                  <a:lnTo>
                    <a:pt x="127384" y="280376"/>
                  </a:lnTo>
                  <a:lnTo>
                    <a:pt x="128379" y="280466"/>
                  </a:lnTo>
                  <a:lnTo>
                    <a:pt x="129375" y="280547"/>
                  </a:lnTo>
                  <a:lnTo>
                    <a:pt x="130380" y="280617"/>
                  </a:lnTo>
                  <a:lnTo>
                    <a:pt x="131386" y="280688"/>
                  </a:lnTo>
                  <a:lnTo>
                    <a:pt x="132391" y="280748"/>
                  </a:lnTo>
                  <a:lnTo>
                    <a:pt x="133396" y="280798"/>
                  </a:lnTo>
                  <a:lnTo>
                    <a:pt x="134402" y="280849"/>
                  </a:lnTo>
                  <a:lnTo>
                    <a:pt x="135417" y="280889"/>
                  </a:lnTo>
                  <a:lnTo>
                    <a:pt x="136433" y="280919"/>
                  </a:lnTo>
                  <a:lnTo>
                    <a:pt x="137448" y="280949"/>
                  </a:lnTo>
                  <a:lnTo>
                    <a:pt x="138464" y="280959"/>
                  </a:lnTo>
                  <a:lnTo>
                    <a:pt x="139479" y="280979"/>
                  </a:lnTo>
                  <a:lnTo>
                    <a:pt x="140494" y="280979"/>
                  </a:lnTo>
                  <a:lnTo>
                    <a:pt x="142314" y="280969"/>
                  </a:lnTo>
                  <a:lnTo>
                    <a:pt x="144124" y="280929"/>
                  </a:lnTo>
                  <a:lnTo>
                    <a:pt x="145934" y="280879"/>
                  </a:lnTo>
                  <a:lnTo>
                    <a:pt x="147733" y="280798"/>
                  </a:lnTo>
                  <a:lnTo>
                    <a:pt x="149523" y="280698"/>
                  </a:lnTo>
                  <a:lnTo>
                    <a:pt x="151312" y="280567"/>
                  </a:lnTo>
                  <a:lnTo>
                    <a:pt x="153092" y="280426"/>
                  </a:lnTo>
                  <a:lnTo>
                    <a:pt x="154861" y="280255"/>
                  </a:lnTo>
                  <a:lnTo>
                    <a:pt x="156631" y="280064"/>
                  </a:lnTo>
                  <a:lnTo>
                    <a:pt x="158390" y="279853"/>
                  </a:lnTo>
                  <a:lnTo>
                    <a:pt x="160150" y="279612"/>
                  </a:lnTo>
                  <a:lnTo>
                    <a:pt x="161899" y="279361"/>
                  </a:lnTo>
                  <a:lnTo>
                    <a:pt x="163639" y="279079"/>
                  </a:lnTo>
                  <a:lnTo>
                    <a:pt x="165368" y="278788"/>
                  </a:lnTo>
                  <a:lnTo>
                    <a:pt x="167097" y="278466"/>
                  </a:lnTo>
                  <a:lnTo>
                    <a:pt x="168816" y="278124"/>
                  </a:lnTo>
                  <a:lnTo>
                    <a:pt x="170525" y="277762"/>
                  </a:lnTo>
                  <a:lnTo>
                    <a:pt x="172225" y="277380"/>
                  </a:lnTo>
                  <a:lnTo>
                    <a:pt x="173924" y="276978"/>
                  </a:lnTo>
                  <a:lnTo>
                    <a:pt x="175613" y="276556"/>
                  </a:lnTo>
                  <a:lnTo>
                    <a:pt x="177292" y="276113"/>
                  </a:lnTo>
                  <a:lnTo>
                    <a:pt x="178961" y="275651"/>
                  </a:lnTo>
                  <a:lnTo>
                    <a:pt x="180630" y="275168"/>
                  </a:lnTo>
                  <a:lnTo>
                    <a:pt x="182279" y="274666"/>
                  </a:lnTo>
                  <a:lnTo>
                    <a:pt x="183927" y="274143"/>
                  </a:lnTo>
                  <a:lnTo>
                    <a:pt x="185566" y="273600"/>
                  </a:lnTo>
                  <a:lnTo>
                    <a:pt x="187185" y="273037"/>
                  </a:lnTo>
                  <a:lnTo>
                    <a:pt x="188804" y="272454"/>
                  </a:lnTo>
                  <a:lnTo>
                    <a:pt x="190412" y="271851"/>
                  </a:lnTo>
                  <a:lnTo>
                    <a:pt x="192021" y="271238"/>
                  </a:lnTo>
                  <a:lnTo>
                    <a:pt x="193609" y="270594"/>
                  </a:lnTo>
                  <a:lnTo>
                    <a:pt x="195188" y="269941"/>
                  </a:lnTo>
                  <a:lnTo>
                    <a:pt x="196756" y="269267"/>
                  </a:lnTo>
                  <a:lnTo>
                    <a:pt x="198315" y="268563"/>
                  </a:lnTo>
                  <a:lnTo>
                    <a:pt x="199873" y="267860"/>
                  </a:lnTo>
                  <a:lnTo>
                    <a:pt x="201411" y="267126"/>
                  </a:lnTo>
                  <a:lnTo>
                    <a:pt x="202939" y="266372"/>
                  </a:lnTo>
                  <a:lnTo>
                    <a:pt x="204457" y="265608"/>
                  </a:lnTo>
                  <a:lnTo>
                    <a:pt x="205966" y="264824"/>
                  </a:lnTo>
                  <a:lnTo>
                    <a:pt x="207474" y="264019"/>
                  </a:lnTo>
                  <a:lnTo>
                    <a:pt x="208952" y="263205"/>
                  </a:lnTo>
                  <a:lnTo>
                    <a:pt x="210430" y="262371"/>
                  </a:lnTo>
                  <a:lnTo>
                    <a:pt x="211897" y="261516"/>
                  </a:lnTo>
                  <a:lnTo>
                    <a:pt x="213355" y="260641"/>
                  </a:lnTo>
                  <a:lnTo>
                    <a:pt x="214793" y="259757"/>
                  </a:lnTo>
                  <a:lnTo>
                    <a:pt x="216231" y="258842"/>
                  </a:lnTo>
                  <a:lnTo>
                    <a:pt x="217648" y="257927"/>
                  </a:lnTo>
                  <a:lnTo>
                    <a:pt x="219056" y="256982"/>
                  </a:lnTo>
                  <a:lnTo>
                    <a:pt x="220443" y="256027"/>
                  </a:lnTo>
                  <a:lnTo>
                    <a:pt x="221831" y="255062"/>
                  </a:lnTo>
                  <a:lnTo>
                    <a:pt x="223198" y="254077"/>
                  </a:lnTo>
                  <a:lnTo>
                    <a:pt x="224565" y="253071"/>
                  </a:lnTo>
                  <a:lnTo>
                    <a:pt x="225903" y="252046"/>
                  </a:lnTo>
                  <a:lnTo>
                    <a:pt x="227240" y="251010"/>
                  </a:lnTo>
                  <a:lnTo>
                    <a:pt x="228557" y="249965"/>
                  </a:lnTo>
                  <a:lnTo>
                    <a:pt x="229864" y="248899"/>
                  </a:lnTo>
                  <a:lnTo>
                    <a:pt x="231161" y="247814"/>
                  </a:lnTo>
                  <a:lnTo>
                    <a:pt x="232448" y="246718"/>
                  </a:lnTo>
                  <a:lnTo>
                    <a:pt x="233714" y="245612"/>
                  </a:lnTo>
                  <a:lnTo>
                    <a:pt x="234971" y="244486"/>
                  </a:lnTo>
                  <a:lnTo>
                    <a:pt x="236208" y="243340"/>
                  </a:lnTo>
                  <a:lnTo>
                    <a:pt x="237434" y="242184"/>
                  </a:lnTo>
                  <a:lnTo>
                    <a:pt x="238651" y="241018"/>
                  </a:lnTo>
                  <a:lnTo>
                    <a:pt x="239847" y="239831"/>
                  </a:lnTo>
                  <a:lnTo>
                    <a:pt x="241034" y="238635"/>
                  </a:lnTo>
                  <a:lnTo>
                    <a:pt x="242200" y="237418"/>
                  </a:lnTo>
                  <a:lnTo>
                    <a:pt x="243356" y="236192"/>
                  </a:lnTo>
                  <a:lnTo>
                    <a:pt x="244502" y="234955"/>
                  </a:lnTo>
                  <a:lnTo>
                    <a:pt x="245628" y="233699"/>
                  </a:lnTo>
                  <a:lnTo>
                    <a:pt x="246734" y="232432"/>
                  </a:lnTo>
                  <a:lnTo>
                    <a:pt x="247830" y="231155"/>
                  </a:lnTo>
                  <a:lnTo>
                    <a:pt x="248916" y="229858"/>
                  </a:lnTo>
                  <a:lnTo>
                    <a:pt x="249982" y="228551"/>
                  </a:lnTo>
                  <a:lnTo>
                    <a:pt x="251027" y="227224"/>
                  </a:lnTo>
                  <a:lnTo>
                    <a:pt x="252063" y="225897"/>
                  </a:lnTo>
                  <a:lnTo>
                    <a:pt x="253088" y="224550"/>
                  </a:lnTo>
                  <a:lnTo>
                    <a:pt x="254084" y="223193"/>
                  </a:lnTo>
                  <a:lnTo>
                    <a:pt x="255079" y="221816"/>
                  </a:lnTo>
                  <a:lnTo>
                    <a:pt x="256044" y="220438"/>
                  </a:lnTo>
                  <a:lnTo>
                    <a:pt x="256999" y="219041"/>
                  </a:lnTo>
                  <a:lnTo>
                    <a:pt x="257944" y="217634"/>
                  </a:lnTo>
                  <a:lnTo>
                    <a:pt x="258859" y="216216"/>
                  </a:lnTo>
                  <a:lnTo>
                    <a:pt x="259764" y="214789"/>
                  </a:lnTo>
                  <a:lnTo>
                    <a:pt x="260659" y="213341"/>
                  </a:lnTo>
                  <a:lnTo>
                    <a:pt x="261524" y="211883"/>
                  </a:lnTo>
                  <a:lnTo>
                    <a:pt x="262378" y="210425"/>
                  </a:lnTo>
                  <a:lnTo>
                    <a:pt x="263223" y="208948"/>
                  </a:lnTo>
                  <a:lnTo>
                    <a:pt x="264037" y="207460"/>
                  </a:lnTo>
                  <a:lnTo>
                    <a:pt x="264841" y="205962"/>
                  </a:lnTo>
                  <a:lnTo>
                    <a:pt x="265626" y="204454"/>
                  </a:lnTo>
                  <a:lnTo>
                    <a:pt x="266390" y="202936"/>
                  </a:lnTo>
                  <a:lnTo>
                    <a:pt x="267144" y="201398"/>
                  </a:lnTo>
                  <a:lnTo>
                    <a:pt x="267868" y="199859"/>
                  </a:lnTo>
                  <a:lnTo>
                    <a:pt x="268581" y="198311"/>
                  </a:lnTo>
                  <a:lnTo>
                    <a:pt x="269275" y="196753"/>
                  </a:lnTo>
                  <a:lnTo>
                    <a:pt x="269959" y="195175"/>
                  </a:lnTo>
                  <a:lnTo>
                    <a:pt x="270612" y="193596"/>
                  </a:lnTo>
                  <a:lnTo>
                    <a:pt x="271246" y="192008"/>
                  </a:lnTo>
                  <a:lnTo>
                    <a:pt x="271869" y="190409"/>
                  </a:lnTo>
                  <a:lnTo>
                    <a:pt x="272472" y="188801"/>
                  </a:lnTo>
                  <a:lnTo>
                    <a:pt x="273055" y="187182"/>
                  </a:lnTo>
                  <a:lnTo>
                    <a:pt x="273608" y="185554"/>
                  </a:lnTo>
                  <a:lnTo>
                    <a:pt x="274151" y="183915"/>
                  </a:lnTo>
                  <a:lnTo>
                    <a:pt x="274674" y="182276"/>
                  </a:lnTo>
                  <a:lnTo>
                    <a:pt x="275177" y="180618"/>
                  </a:lnTo>
                  <a:lnTo>
                    <a:pt x="275669" y="178959"/>
                  </a:lnTo>
                  <a:lnTo>
                    <a:pt x="276132" y="177290"/>
                  </a:lnTo>
                  <a:lnTo>
                    <a:pt x="276574" y="175601"/>
                  </a:lnTo>
                  <a:lnTo>
                    <a:pt x="276997" y="173922"/>
                  </a:lnTo>
                  <a:lnTo>
                    <a:pt x="277399" y="172223"/>
                  </a:lnTo>
                  <a:lnTo>
                    <a:pt x="277781" y="170524"/>
                  </a:lnTo>
                  <a:lnTo>
                    <a:pt x="278143" y="168805"/>
                  </a:lnTo>
                  <a:lnTo>
                    <a:pt x="278485" y="167096"/>
                  </a:lnTo>
                  <a:lnTo>
                    <a:pt x="278796" y="165367"/>
                  </a:lnTo>
                  <a:lnTo>
                    <a:pt x="279098" y="163628"/>
                  </a:lnTo>
                  <a:lnTo>
                    <a:pt x="279379" y="161888"/>
                  </a:lnTo>
                  <a:lnTo>
                    <a:pt x="279631" y="160149"/>
                  </a:lnTo>
                  <a:lnTo>
                    <a:pt x="279862" y="158390"/>
                  </a:lnTo>
                  <a:lnTo>
                    <a:pt x="280083" y="156630"/>
                  </a:lnTo>
                  <a:lnTo>
                    <a:pt x="280274" y="154861"/>
                  </a:lnTo>
                  <a:lnTo>
                    <a:pt x="280435" y="153092"/>
                  </a:lnTo>
                  <a:lnTo>
                    <a:pt x="280586" y="151302"/>
                  </a:lnTo>
                  <a:lnTo>
                    <a:pt x="280706" y="149523"/>
                  </a:lnTo>
                  <a:lnTo>
                    <a:pt x="280807" y="147723"/>
                  </a:lnTo>
                  <a:lnTo>
                    <a:pt x="280887" y="145924"/>
                  </a:lnTo>
                  <a:lnTo>
                    <a:pt x="280948" y="144124"/>
                  </a:lnTo>
                  <a:lnTo>
                    <a:pt x="280988" y="142315"/>
                  </a:lnTo>
                  <a:lnTo>
                    <a:pt x="280998" y="140495"/>
                  </a:lnTo>
                  <a:lnTo>
                    <a:pt x="280988" y="139480"/>
                  </a:lnTo>
                  <a:lnTo>
                    <a:pt x="280978" y="138464"/>
                  </a:lnTo>
                  <a:lnTo>
                    <a:pt x="280958" y="137449"/>
                  </a:lnTo>
                  <a:lnTo>
                    <a:pt x="280938" y="136434"/>
                  </a:lnTo>
                  <a:lnTo>
                    <a:pt x="280908" y="135418"/>
                  </a:lnTo>
                  <a:lnTo>
                    <a:pt x="280867" y="134413"/>
                  </a:lnTo>
                  <a:lnTo>
                    <a:pt x="280817" y="133397"/>
                  </a:lnTo>
                  <a:lnTo>
                    <a:pt x="280767" y="132392"/>
                  </a:lnTo>
                  <a:lnTo>
                    <a:pt x="280706" y="131387"/>
                  </a:lnTo>
                  <a:lnTo>
                    <a:pt x="280636" y="130381"/>
                  </a:lnTo>
                  <a:lnTo>
                    <a:pt x="280566" y="129386"/>
                  </a:lnTo>
                  <a:lnTo>
                    <a:pt x="280475" y="128381"/>
                  </a:lnTo>
                  <a:lnTo>
                    <a:pt x="280395" y="127386"/>
                  </a:lnTo>
                  <a:lnTo>
                    <a:pt x="280294" y="126390"/>
                  </a:lnTo>
                  <a:lnTo>
                    <a:pt x="280194" y="125395"/>
                  </a:lnTo>
                  <a:lnTo>
                    <a:pt x="280083" y="124410"/>
                  </a:lnTo>
                  <a:lnTo>
                    <a:pt x="279962" y="123425"/>
                  </a:lnTo>
                  <a:lnTo>
                    <a:pt x="279842" y="122429"/>
                  </a:lnTo>
                  <a:lnTo>
                    <a:pt x="279711" y="121444"/>
                  </a:lnTo>
                  <a:lnTo>
                    <a:pt x="279580" y="120469"/>
                  </a:lnTo>
                  <a:lnTo>
                    <a:pt x="279430" y="119484"/>
                  </a:lnTo>
                  <a:lnTo>
                    <a:pt x="279289" y="118509"/>
                  </a:lnTo>
                  <a:lnTo>
                    <a:pt x="279128" y="117533"/>
                  </a:lnTo>
                  <a:lnTo>
                    <a:pt x="278967" y="116558"/>
                  </a:lnTo>
                  <a:lnTo>
                    <a:pt x="278796" y="115583"/>
                  </a:lnTo>
                  <a:lnTo>
                    <a:pt x="278615" y="114618"/>
                  </a:lnTo>
                  <a:lnTo>
                    <a:pt x="278434" y="113653"/>
                  </a:lnTo>
                  <a:lnTo>
                    <a:pt x="278243" y="112688"/>
                  </a:lnTo>
                  <a:lnTo>
                    <a:pt x="278042" y="111723"/>
                  </a:lnTo>
                  <a:lnTo>
                    <a:pt x="277841" y="110768"/>
                  </a:lnTo>
                  <a:lnTo>
                    <a:pt x="277630" y="109813"/>
                  </a:lnTo>
                  <a:lnTo>
                    <a:pt x="277419" y="108857"/>
                  </a:lnTo>
                  <a:lnTo>
                    <a:pt x="277198" y="107902"/>
                  </a:lnTo>
                  <a:lnTo>
                    <a:pt x="276966" y="106947"/>
                  </a:lnTo>
                  <a:lnTo>
                    <a:pt x="276725" y="106002"/>
                  </a:lnTo>
                  <a:lnTo>
                    <a:pt x="276484" y="105057"/>
                  </a:lnTo>
                  <a:lnTo>
                    <a:pt x="276243" y="104112"/>
                  </a:lnTo>
                  <a:lnTo>
                    <a:pt x="275981" y="103177"/>
                  </a:lnTo>
                  <a:lnTo>
                    <a:pt x="275720" y="102242"/>
                  </a:lnTo>
                  <a:lnTo>
                    <a:pt x="275458" y="101307"/>
                  </a:lnTo>
                  <a:lnTo>
                    <a:pt x="275187" y="100373"/>
                  </a:lnTo>
                  <a:lnTo>
                    <a:pt x="274905" y="99448"/>
                  </a:lnTo>
                  <a:lnTo>
                    <a:pt x="274614" y="98523"/>
                  </a:lnTo>
                  <a:lnTo>
                    <a:pt x="274322" y="97598"/>
                  </a:lnTo>
                  <a:lnTo>
                    <a:pt x="274021" y="96673"/>
                  </a:lnTo>
                  <a:lnTo>
                    <a:pt x="273719" y="95758"/>
                  </a:lnTo>
                  <a:lnTo>
                    <a:pt x="273407" y="94843"/>
                  </a:lnTo>
                  <a:lnTo>
                    <a:pt x="273096" y="93928"/>
                  </a:lnTo>
                  <a:lnTo>
                    <a:pt x="272774" y="93024"/>
                  </a:lnTo>
                  <a:lnTo>
                    <a:pt x="272442" y="92109"/>
                  </a:lnTo>
                  <a:lnTo>
                    <a:pt x="272110" y="91214"/>
                  </a:lnTo>
                  <a:lnTo>
                    <a:pt x="271769" y="90309"/>
                  </a:lnTo>
                  <a:lnTo>
                    <a:pt x="271417" y="89414"/>
                  </a:lnTo>
                  <a:lnTo>
                    <a:pt x="271065" y="88520"/>
                  </a:lnTo>
                  <a:lnTo>
                    <a:pt x="270703" y="87625"/>
                  </a:lnTo>
                  <a:lnTo>
                    <a:pt x="270341" y="86740"/>
                  </a:lnTo>
                  <a:lnTo>
                    <a:pt x="269969" y="85846"/>
                  </a:lnTo>
                  <a:lnTo>
                    <a:pt x="269597" y="84971"/>
                  </a:lnTo>
                  <a:lnTo>
                    <a:pt x="269215" y="84086"/>
                  </a:lnTo>
                  <a:lnTo>
                    <a:pt x="268823" y="83212"/>
                  </a:lnTo>
                  <a:lnTo>
                    <a:pt x="268431" y="82337"/>
                  </a:lnTo>
                  <a:lnTo>
                    <a:pt x="268028" y="81472"/>
                  </a:lnTo>
                  <a:lnTo>
                    <a:pt x="267626" y="80598"/>
                  </a:lnTo>
                  <a:lnTo>
                    <a:pt x="267214" y="79743"/>
                  </a:lnTo>
                  <a:lnTo>
                    <a:pt x="266792" y="78879"/>
                  </a:lnTo>
                  <a:lnTo>
                    <a:pt x="266370" y="78024"/>
                  </a:lnTo>
                  <a:lnTo>
                    <a:pt x="265947" y="77170"/>
                  </a:lnTo>
                  <a:lnTo>
                    <a:pt x="265515" y="76315"/>
                  </a:lnTo>
                  <a:lnTo>
                    <a:pt x="265073" y="75471"/>
                  </a:lnTo>
                  <a:lnTo>
                    <a:pt x="264630" y="74626"/>
                  </a:lnTo>
                  <a:lnTo>
                    <a:pt x="264178" y="73782"/>
                  </a:lnTo>
                  <a:lnTo>
                    <a:pt x="263715" y="72947"/>
                  </a:lnTo>
                  <a:lnTo>
                    <a:pt x="263263" y="72113"/>
                  </a:lnTo>
                  <a:lnTo>
                    <a:pt x="262790" y="71288"/>
                  </a:lnTo>
                  <a:lnTo>
                    <a:pt x="262318" y="70454"/>
                  </a:lnTo>
                  <a:lnTo>
                    <a:pt x="261845" y="69640"/>
                  </a:lnTo>
                  <a:lnTo>
                    <a:pt x="261363" y="68815"/>
                  </a:lnTo>
                  <a:lnTo>
                    <a:pt x="260870" y="68001"/>
                  </a:lnTo>
                  <a:lnTo>
                    <a:pt x="260377" y="67187"/>
                  </a:lnTo>
                  <a:lnTo>
                    <a:pt x="259875" y="66382"/>
                  </a:lnTo>
                  <a:lnTo>
                    <a:pt x="259372" y="65578"/>
                  </a:lnTo>
                  <a:lnTo>
                    <a:pt x="258859" y="64774"/>
                  </a:lnTo>
                  <a:lnTo>
                    <a:pt x="258347" y="63980"/>
                  </a:lnTo>
                  <a:lnTo>
                    <a:pt x="257824" y="63186"/>
                  </a:lnTo>
                  <a:lnTo>
                    <a:pt x="257301" y="62391"/>
                  </a:lnTo>
                  <a:lnTo>
                    <a:pt x="256768" y="61607"/>
                  </a:lnTo>
                  <a:lnTo>
                    <a:pt x="256235" y="60823"/>
                  </a:lnTo>
                  <a:lnTo>
                    <a:pt x="255692" y="60039"/>
                  </a:lnTo>
                  <a:lnTo>
                    <a:pt x="255149" y="59265"/>
                  </a:lnTo>
                  <a:lnTo>
                    <a:pt x="254596" y="58501"/>
                  </a:lnTo>
                  <a:lnTo>
                    <a:pt x="254033" y="57727"/>
                  </a:lnTo>
                  <a:lnTo>
                    <a:pt x="253480" y="56963"/>
                  </a:lnTo>
                  <a:lnTo>
                    <a:pt x="252907" y="56209"/>
                  </a:lnTo>
                  <a:lnTo>
                    <a:pt x="252334" y="55455"/>
                  </a:lnTo>
                  <a:lnTo>
                    <a:pt x="251761" y="54701"/>
                  </a:lnTo>
                  <a:lnTo>
                    <a:pt x="251178" y="53957"/>
                  </a:lnTo>
                  <a:lnTo>
                    <a:pt x="250595" y="53213"/>
                  </a:lnTo>
                  <a:lnTo>
                    <a:pt x="250002" y="52469"/>
                  </a:lnTo>
                  <a:lnTo>
                    <a:pt x="249409" y="51735"/>
                  </a:lnTo>
                  <a:lnTo>
                    <a:pt x="248805" y="51001"/>
                  </a:lnTo>
                  <a:lnTo>
                    <a:pt x="248202" y="50277"/>
                  </a:lnTo>
                  <a:lnTo>
                    <a:pt x="247589" y="49553"/>
                  </a:lnTo>
                  <a:lnTo>
                    <a:pt x="246976" y="48840"/>
                  </a:lnTo>
                  <a:lnTo>
                    <a:pt x="246352" y="48116"/>
                  </a:lnTo>
                  <a:lnTo>
                    <a:pt x="245729" y="47412"/>
                  </a:lnTo>
                  <a:lnTo>
                    <a:pt x="245106" y="46708"/>
                  </a:lnTo>
                  <a:lnTo>
                    <a:pt x="244462" y="46005"/>
                  </a:lnTo>
                  <a:lnTo>
                    <a:pt x="243829" y="45301"/>
                  </a:lnTo>
                  <a:lnTo>
                    <a:pt x="243185" y="44607"/>
                  </a:lnTo>
                  <a:lnTo>
                    <a:pt x="242542" y="43923"/>
                  </a:lnTo>
                  <a:lnTo>
                    <a:pt x="241888" y="43240"/>
                  </a:lnTo>
                  <a:lnTo>
                    <a:pt x="241225" y="42556"/>
                  </a:lnTo>
                  <a:lnTo>
                    <a:pt x="240561" y="41883"/>
                  </a:lnTo>
                  <a:lnTo>
                    <a:pt x="239898" y="41209"/>
                  </a:lnTo>
                  <a:lnTo>
                    <a:pt x="239234" y="40546"/>
                  </a:lnTo>
                  <a:lnTo>
                    <a:pt x="238550" y="39882"/>
                  </a:lnTo>
                  <a:lnTo>
                    <a:pt x="237877" y="39229"/>
                  </a:lnTo>
                  <a:lnTo>
                    <a:pt x="237193" y="38575"/>
                  </a:lnTo>
                  <a:lnTo>
                    <a:pt x="236499" y="37922"/>
                  </a:lnTo>
                  <a:lnTo>
                    <a:pt x="235806" y="37278"/>
                  </a:lnTo>
                  <a:lnTo>
                    <a:pt x="235112" y="36635"/>
                  </a:lnTo>
                  <a:lnTo>
                    <a:pt x="234408" y="36002"/>
                  </a:lnTo>
                  <a:lnTo>
                    <a:pt x="233704" y="35378"/>
                  </a:lnTo>
                  <a:lnTo>
                    <a:pt x="233001" y="34745"/>
                  </a:lnTo>
                  <a:lnTo>
                    <a:pt x="232287" y="34132"/>
                  </a:lnTo>
                  <a:lnTo>
                    <a:pt x="231563" y="33508"/>
                  </a:lnTo>
                  <a:lnTo>
                    <a:pt x="230839" y="32905"/>
                  </a:lnTo>
                  <a:lnTo>
                    <a:pt x="230115" y="32292"/>
                  </a:lnTo>
                  <a:lnTo>
                    <a:pt x="228969" y="31357"/>
                  </a:lnTo>
                  <a:lnTo>
                    <a:pt x="227813" y="30432"/>
                  </a:lnTo>
                  <a:lnTo>
                    <a:pt x="226647" y="29507"/>
                  </a:lnTo>
                  <a:lnTo>
                    <a:pt x="225470" y="28612"/>
                  </a:lnTo>
                  <a:lnTo>
                    <a:pt x="224294" y="27718"/>
                  </a:lnTo>
                  <a:lnTo>
                    <a:pt x="223097" y="26843"/>
                  </a:lnTo>
                  <a:lnTo>
                    <a:pt x="221891" y="25968"/>
                  </a:lnTo>
                  <a:lnTo>
                    <a:pt x="220674" y="25114"/>
                  </a:lnTo>
                  <a:lnTo>
                    <a:pt x="219458" y="24279"/>
                  </a:lnTo>
                  <a:lnTo>
                    <a:pt x="218221" y="23445"/>
                  </a:lnTo>
                  <a:lnTo>
                    <a:pt x="216985" y="22631"/>
                  </a:lnTo>
                  <a:lnTo>
                    <a:pt x="215728" y="21826"/>
                  </a:lnTo>
                  <a:lnTo>
                    <a:pt x="214471" y="21032"/>
                  </a:lnTo>
                  <a:lnTo>
                    <a:pt x="213204" y="20258"/>
                  </a:lnTo>
                  <a:lnTo>
                    <a:pt x="211928" y="19494"/>
                  </a:lnTo>
                  <a:lnTo>
                    <a:pt x="210641" y="18740"/>
                  </a:lnTo>
                  <a:lnTo>
                    <a:pt x="209344" y="18006"/>
                  </a:lnTo>
                  <a:lnTo>
                    <a:pt x="208047" y="17282"/>
                  </a:lnTo>
                  <a:lnTo>
                    <a:pt x="206730" y="16569"/>
                  </a:lnTo>
                  <a:lnTo>
                    <a:pt x="205413" y="15865"/>
                  </a:lnTo>
                  <a:lnTo>
                    <a:pt x="204085" y="15181"/>
                  </a:lnTo>
                  <a:lnTo>
                    <a:pt x="202748" y="14518"/>
                  </a:lnTo>
                  <a:lnTo>
                    <a:pt x="201401" y="13854"/>
                  </a:lnTo>
                  <a:lnTo>
                    <a:pt x="200054" y="13211"/>
                  </a:lnTo>
                  <a:lnTo>
                    <a:pt x="198697" y="12588"/>
                  </a:lnTo>
                  <a:lnTo>
                    <a:pt x="197329" y="11974"/>
                  </a:lnTo>
                  <a:lnTo>
                    <a:pt x="195952" y="11371"/>
                  </a:lnTo>
                  <a:lnTo>
                    <a:pt x="194564" y="10788"/>
                  </a:lnTo>
                  <a:lnTo>
                    <a:pt x="193177" y="10215"/>
                  </a:lnTo>
                  <a:lnTo>
                    <a:pt x="191779" y="9662"/>
                  </a:lnTo>
                  <a:lnTo>
                    <a:pt x="190372" y="9119"/>
                  </a:lnTo>
                  <a:lnTo>
                    <a:pt x="188964" y="8586"/>
                  </a:lnTo>
                  <a:lnTo>
                    <a:pt x="187537" y="8074"/>
                  </a:lnTo>
                  <a:lnTo>
                    <a:pt x="186109" y="7571"/>
                  </a:lnTo>
                  <a:lnTo>
                    <a:pt x="184681" y="7088"/>
                  </a:lnTo>
                  <a:lnTo>
                    <a:pt x="183244" y="6626"/>
                  </a:lnTo>
                  <a:lnTo>
                    <a:pt x="181796" y="6174"/>
                  </a:lnTo>
                  <a:lnTo>
                    <a:pt x="180338" y="5731"/>
                  </a:lnTo>
                  <a:lnTo>
                    <a:pt x="178880" y="5309"/>
                  </a:lnTo>
                  <a:lnTo>
                    <a:pt x="177412" y="4907"/>
                  </a:lnTo>
                  <a:lnTo>
                    <a:pt x="175934" y="4515"/>
                  </a:lnTo>
                  <a:lnTo>
                    <a:pt x="174457" y="4133"/>
                  </a:lnTo>
                  <a:lnTo>
                    <a:pt x="172969" y="3771"/>
                  </a:lnTo>
                  <a:lnTo>
                    <a:pt x="171481" y="3429"/>
                  </a:lnTo>
                  <a:lnTo>
                    <a:pt x="169983" y="3097"/>
                  </a:lnTo>
                  <a:lnTo>
                    <a:pt x="168474" y="2786"/>
                  </a:lnTo>
                  <a:lnTo>
                    <a:pt x="166966" y="2494"/>
                  </a:lnTo>
                  <a:lnTo>
                    <a:pt x="165448" y="2213"/>
                  </a:lnTo>
                  <a:lnTo>
                    <a:pt x="163930" y="1951"/>
                  </a:lnTo>
                  <a:lnTo>
                    <a:pt x="162402" y="1700"/>
                  </a:lnTo>
                  <a:lnTo>
                    <a:pt x="160874" y="1469"/>
                  </a:lnTo>
                  <a:lnTo>
                    <a:pt x="159335" y="1257"/>
                  </a:lnTo>
                  <a:lnTo>
                    <a:pt x="157787" y="1056"/>
                  </a:lnTo>
                  <a:lnTo>
                    <a:pt x="156239" y="875"/>
                  </a:lnTo>
                  <a:lnTo>
                    <a:pt x="154691" y="715"/>
                  </a:lnTo>
                  <a:lnTo>
                    <a:pt x="153132" y="564"/>
                  </a:lnTo>
                  <a:lnTo>
                    <a:pt x="151564" y="433"/>
                  </a:lnTo>
                  <a:lnTo>
                    <a:pt x="149995" y="323"/>
                  </a:lnTo>
                  <a:lnTo>
                    <a:pt x="148427" y="222"/>
                  </a:lnTo>
                  <a:lnTo>
                    <a:pt x="146848" y="142"/>
                  </a:lnTo>
                  <a:lnTo>
                    <a:pt x="145270" y="81"/>
                  </a:lnTo>
                  <a:lnTo>
                    <a:pt x="143681" y="41"/>
                  </a:lnTo>
                  <a:lnTo>
                    <a:pt x="142093" y="11"/>
                  </a:lnTo>
                  <a:lnTo>
                    <a:pt x="1404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19;p67">
              <a:extLst>
                <a:ext uri="{FF2B5EF4-FFF2-40B4-BE49-F238E27FC236}">
                  <a16:creationId xmlns:a16="http://schemas.microsoft.com/office/drawing/2014/main" id="{B4DF9B61-4570-7890-99ED-DFF3F3771835}"/>
                </a:ext>
              </a:extLst>
            </p:cNvPr>
            <p:cNvSpPr/>
            <p:nvPr/>
          </p:nvSpPr>
          <p:spPr>
            <a:xfrm>
              <a:off x="-7004150" y="-9824950"/>
              <a:ext cx="7024975" cy="7024500"/>
            </a:xfrm>
            <a:custGeom>
              <a:avLst/>
              <a:gdLst/>
              <a:ahLst/>
              <a:cxnLst/>
              <a:rect l="l" t="t" r="r" b="b"/>
              <a:pathLst>
                <a:path w="280999" h="280980" fill="none" extrusionOk="0">
                  <a:moveTo>
                    <a:pt x="140494" y="280979"/>
                  </a:moveTo>
                  <a:lnTo>
                    <a:pt x="140494" y="280979"/>
                  </a:lnTo>
                  <a:lnTo>
                    <a:pt x="139479" y="280979"/>
                  </a:lnTo>
                  <a:lnTo>
                    <a:pt x="138464" y="280959"/>
                  </a:lnTo>
                  <a:lnTo>
                    <a:pt x="137448" y="280949"/>
                  </a:lnTo>
                  <a:lnTo>
                    <a:pt x="136433" y="280919"/>
                  </a:lnTo>
                  <a:lnTo>
                    <a:pt x="135417" y="280889"/>
                  </a:lnTo>
                  <a:lnTo>
                    <a:pt x="134402" y="280849"/>
                  </a:lnTo>
                  <a:lnTo>
                    <a:pt x="133396" y="280798"/>
                  </a:lnTo>
                  <a:lnTo>
                    <a:pt x="132391" y="280748"/>
                  </a:lnTo>
                  <a:lnTo>
                    <a:pt x="131386" y="280688"/>
                  </a:lnTo>
                  <a:lnTo>
                    <a:pt x="130380" y="280617"/>
                  </a:lnTo>
                  <a:lnTo>
                    <a:pt x="129375" y="280547"/>
                  </a:lnTo>
                  <a:lnTo>
                    <a:pt x="128379" y="280466"/>
                  </a:lnTo>
                  <a:lnTo>
                    <a:pt x="127384" y="280376"/>
                  </a:lnTo>
                  <a:lnTo>
                    <a:pt x="126389" y="280275"/>
                  </a:lnTo>
                  <a:lnTo>
                    <a:pt x="125393" y="280175"/>
                  </a:lnTo>
                  <a:lnTo>
                    <a:pt x="124398" y="280064"/>
                  </a:lnTo>
                  <a:lnTo>
                    <a:pt x="123413" y="279954"/>
                  </a:lnTo>
                  <a:lnTo>
                    <a:pt x="122427" y="279823"/>
                  </a:lnTo>
                  <a:lnTo>
                    <a:pt x="121442" y="279692"/>
                  </a:lnTo>
                  <a:lnTo>
                    <a:pt x="120457" y="279562"/>
                  </a:lnTo>
                  <a:lnTo>
                    <a:pt x="119472" y="279421"/>
                  </a:lnTo>
                  <a:lnTo>
                    <a:pt x="118496" y="279270"/>
                  </a:lnTo>
                  <a:lnTo>
                    <a:pt x="117521" y="279109"/>
                  </a:lnTo>
                  <a:lnTo>
                    <a:pt x="116546" y="278948"/>
                  </a:lnTo>
                  <a:lnTo>
                    <a:pt x="115571" y="278778"/>
                  </a:lnTo>
                  <a:lnTo>
                    <a:pt x="114606" y="278597"/>
                  </a:lnTo>
                  <a:lnTo>
                    <a:pt x="113640" y="278416"/>
                  </a:lnTo>
                  <a:lnTo>
                    <a:pt x="112675" y="278225"/>
                  </a:lnTo>
                  <a:lnTo>
                    <a:pt x="111710" y="278024"/>
                  </a:lnTo>
                  <a:lnTo>
                    <a:pt x="110755" y="277822"/>
                  </a:lnTo>
                  <a:lnTo>
                    <a:pt x="109790" y="277611"/>
                  </a:lnTo>
                  <a:lnTo>
                    <a:pt x="108835" y="277400"/>
                  </a:lnTo>
                  <a:lnTo>
                    <a:pt x="107890" y="277179"/>
                  </a:lnTo>
                  <a:lnTo>
                    <a:pt x="106934" y="276948"/>
                  </a:lnTo>
                  <a:lnTo>
                    <a:pt x="105989" y="276707"/>
                  </a:lnTo>
                  <a:lnTo>
                    <a:pt x="105044" y="276465"/>
                  </a:lnTo>
                  <a:lnTo>
                    <a:pt x="104099" y="276224"/>
                  </a:lnTo>
                  <a:lnTo>
                    <a:pt x="103164" y="275963"/>
                  </a:lnTo>
                  <a:lnTo>
                    <a:pt x="102219" y="275701"/>
                  </a:lnTo>
                  <a:lnTo>
                    <a:pt x="101284" y="275440"/>
                  </a:lnTo>
                  <a:lnTo>
                    <a:pt x="100359" y="275158"/>
                  </a:lnTo>
                  <a:lnTo>
                    <a:pt x="99424" y="274887"/>
                  </a:lnTo>
                  <a:lnTo>
                    <a:pt x="98499" y="274595"/>
                  </a:lnTo>
                  <a:lnTo>
                    <a:pt x="97574" y="274304"/>
                  </a:lnTo>
                  <a:lnTo>
                    <a:pt x="96649" y="274002"/>
                  </a:lnTo>
                  <a:lnTo>
                    <a:pt x="95734" y="273701"/>
                  </a:lnTo>
                  <a:lnTo>
                    <a:pt x="94819" y="273389"/>
                  </a:lnTo>
                  <a:lnTo>
                    <a:pt x="93905" y="273067"/>
                  </a:lnTo>
                  <a:lnTo>
                    <a:pt x="93000" y="272746"/>
                  </a:lnTo>
                  <a:lnTo>
                    <a:pt x="92095" y="272424"/>
                  </a:lnTo>
                  <a:lnTo>
                    <a:pt x="91190" y="272082"/>
                  </a:lnTo>
                  <a:lnTo>
                    <a:pt x="90285" y="271740"/>
                  </a:lnTo>
                  <a:lnTo>
                    <a:pt x="89390" y="271398"/>
                  </a:lnTo>
                  <a:lnTo>
                    <a:pt x="88495" y="271047"/>
                  </a:lnTo>
                  <a:lnTo>
                    <a:pt x="87601" y="270685"/>
                  </a:lnTo>
                  <a:lnTo>
                    <a:pt x="86716" y="270323"/>
                  </a:lnTo>
                  <a:lnTo>
                    <a:pt x="85821" y="269951"/>
                  </a:lnTo>
                  <a:lnTo>
                    <a:pt x="84946" y="269569"/>
                  </a:lnTo>
                  <a:lnTo>
                    <a:pt x="84062" y="269187"/>
                  </a:lnTo>
                  <a:lnTo>
                    <a:pt x="83187" y="268805"/>
                  </a:lnTo>
                  <a:lnTo>
                    <a:pt x="82312" y="268403"/>
                  </a:lnTo>
                  <a:lnTo>
                    <a:pt x="81438" y="268010"/>
                  </a:lnTo>
                  <a:lnTo>
                    <a:pt x="80573" y="267598"/>
                  </a:lnTo>
                  <a:lnTo>
                    <a:pt x="79708" y="267186"/>
                  </a:lnTo>
                  <a:lnTo>
                    <a:pt x="78854" y="266774"/>
                  </a:lnTo>
                  <a:lnTo>
                    <a:pt x="77989" y="266352"/>
                  </a:lnTo>
                  <a:lnTo>
                    <a:pt x="77135" y="265919"/>
                  </a:lnTo>
                  <a:lnTo>
                    <a:pt x="76290" y="265487"/>
                  </a:lnTo>
                  <a:lnTo>
                    <a:pt x="75445" y="265045"/>
                  </a:lnTo>
                  <a:lnTo>
                    <a:pt x="74601" y="264602"/>
                  </a:lnTo>
                  <a:lnTo>
                    <a:pt x="73756" y="264150"/>
                  </a:lnTo>
                  <a:lnTo>
                    <a:pt x="72922" y="263698"/>
                  </a:lnTo>
                  <a:lnTo>
                    <a:pt x="72087" y="263235"/>
                  </a:lnTo>
                  <a:lnTo>
                    <a:pt x="71253" y="262763"/>
                  </a:lnTo>
                  <a:lnTo>
                    <a:pt x="70429" y="262290"/>
                  </a:lnTo>
                  <a:lnTo>
                    <a:pt x="69604" y="261818"/>
                  </a:lnTo>
                  <a:lnTo>
                    <a:pt x="68790" y="261335"/>
                  </a:lnTo>
                  <a:lnTo>
                    <a:pt x="67965" y="260843"/>
                  </a:lnTo>
                  <a:lnTo>
                    <a:pt x="67161" y="260350"/>
                  </a:lnTo>
                  <a:lnTo>
                    <a:pt x="66347" y="259847"/>
                  </a:lnTo>
                  <a:lnTo>
                    <a:pt x="65542" y="259345"/>
                  </a:lnTo>
                  <a:lnTo>
                    <a:pt x="64738" y="258832"/>
                  </a:lnTo>
                  <a:lnTo>
                    <a:pt x="63944" y="258319"/>
                  </a:lnTo>
                  <a:lnTo>
                    <a:pt x="63150" y="257796"/>
                  </a:lnTo>
                  <a:lnTo>
                    <a:pt x="62355" y="257274"/>
                  </a:lnTo>
                  <a:lnTo>
                    <a:pt x="61571" y="256741"/>
                  </a:lnTo>
                  <a:lnTo>
                    <a:pt x="60787" y="256208"/>
                  </a:lnTo>
                  <a:lnTo>
                    <a:pt x="60013" y="255665"/>
                  </a:lnTo>
                  <a:lnTo>
                    <a:pt x="59239" y="255112"/>
                  </a:lnTo>
                  <a:lnTo>
                    <a:pt x="58464" y="254569"/>
                  </a:lnTo>
                  <a:lnTo>
                    <a:pt x="57700" y="254006"/>
                  </a:lnTo>
                  <a:lnTo>
                    <a:pt x="56936" y="253443"/>
                  </a:lnTo>
                  <a:lnTo>
                    <a:pt x="56172" y="252880"/>
                  </a:lnTo>
                  <a:lnTo>
                    <a:pt x="55418" y="252307"/>
                  </a:lnTo>
                  <a:lnTo>
                    <a:pt x="54664" y="251734"/>
                  </a:lnTo>
                  <a:lnTo>
                    <a:pt x="53920" y="251151"/>
                  </a:lnTo>
                  <a:lnTo>
                    <a:pt x="53176" y="250568"/>
                  </a:lnTo>
                  <a:lnTo>
                    <a:pt x="52432" y="249975"/>
                  </a:lnTo>
                  <a:lnTo>
                    <a:pt x="51698" y="249372"/>
                  </a:lnTo>
                  <a:lnTo>
                    <a:pt x="50964" y="248779"/>
                  </a:lnTo>
                  <a:lnTo>
                    <a:pt x="50240" y="248165"/>
                  </a:lnTo>
                  <a:lnTo>
                    <a:pt x="49516" y="247562"/>
                  </a:lnTo>
                  <a:lnTo>
                    <a:pt x="48803" y="246939"/>
                  </a:lnTo>
                  <a:lnTo>
                    <a:pt x="48079" y="246326"/>
                  </a:lnTo>
                  <a:lnTo>
                    <a:pt x="47375" y="245702"/>
                  </a:lnTo>
                  <a:lnTo>
                    <a:pt x="46671" y="245069"/>
                  </a:lnTo>
                  <a:lnTo>
                    <a:pt x="45967" y="244436"/>
                  </a:lnTo>
                  <a:lnTo>
                    <a:pt x="45264" y="243792"/>
                  </a:lnTo>
                  <a:lnTo>
                    <a:pt x="44570" y="243149"/>
                  </a:lnTo>
                  <a:lnTo>
                    <a:pt x="43886" y="242505"/>
                  </a:lnTo>
                  <a:lnTo>
                    <a:pt x="43203" y="241852"/>
                  </a:lnTo>
                  <a:lnTo>
                    <a:pt x="42519" y="241198"/>
                  </a:lnTo>
                  <a:lnTo>
                    <a:pt x="41845" y="240535"/>
                  </a:lnTo>
                  <a:lnTo>
                    <a:pt x="41172" y="239871"/>
                  </a:lnTo>
                  <a:lnTo>
                    <a:pt x="40508" y="239198"/>
                  </a:lnTo>
                  <a:lnTo>
                    <a:pt x="39845" y="238524"/>
                  </a:lnTo>
                  <a:lnTo>
                    <a:pt x="39191" y="237841"/>
                  </a:lnTo>
                  <a:lnTo>
                    <a:pt x="38538" y="237157"/>
                  </a:lnTo>
                  <a:lnTo>
                    <a:pt x="37884" y="236473"/>
                  </a:lnTo>
                  <a:lnTo>
                    <a:pt x="37241" y="235780"/>
                  </a:lnTo>
                  <a:lnTo>
                    <a:pt x="36597" y="235076"/>
                  </a:lnTo>
                  <a:lnTo>
                    <a:pt x="35964" y="234382"/>
                  </a:lnTo>
                  <a:lnTo>
                    <a:pt x="35340" y="233669"/>
                  </a:lnTo>
                  <a:lnTo>
                    <a:pt x="34707" y="232965"/>
                  </a:lnTo>
                  <a:lnTo>
                    <a:pt x="34094" y="232251"/>
                  </a:lnTo>
                  <a:lnTo>
                    <a:pt x="33470" y="231527"/>
                  </a:lnTo>
                  <a:lnTo>
                    <a:pt x="32867" y="230803"/>
                  </a:lnTo>
                  <a:lnTo>
                    <a:pt x="32254" y="230080"/>
                  </a:lnTo>
                  <a:lnTo>
                    <a:pt x="32254" y="230080"/>
                  </a:lnTo>
                  <a:lnTo>
                    <a:pt x="31319" y="228933"/>
                  </a:lnTo>
                  <a:lnTo>
                    <a:pt x="30394" y="227777"/>
                  </a:lnTo>
                  <a:lnTo>
                    <a:pt x="29479" y="226611"/>
                  </a:lnTo>
                  <a:lnTo>
                    <a:pt x="28574" y="225445"/>
                  </a:lnTo>
                  <a:lnTo>
                    <a:pt x="27679" y="224259"/>
                  </a:lnTo>
                  <a:lnTo>
                    <a:pt x="26805" y="223062"/>
                  </a:lnTo>
                  <a:lnTo>
                    <a:pt x="25940" y="221856"/>
                  </a:lnTo>
                  <a:lnTo>
                    <a:pt x="25085" y="220640"/>
                  </a:lnTo>
                  <a:lnTo>
                    <a:pt x="24241" y="219423"/>
                  </a:lnTo>
                  <a:lnTo>
                    <a:pt x="23416" y="218187"/>
                  </a:lnTo>
                  <a:lnTo>
                    <a:pt x="22602" y="216950"/>
                  </a:lnTo>
                  <a:lnTo>
                    <a:pt x="21798" y="215703"/>
                  </a:lnTo>
                  <a:lnTo>
                    <a:pt x="21003" y="214437"/>
                  </a:lnTo>
                  <a:lnTo>
                    <a:pt x="20229" y="213170"/>
                  </a:lnTo>
                  <a:lnTo>
                    <a:pt x="19465" y="211893"/>
                  </a:lnTo>
                  <a:lnTo>
                    <a:pt x="18721" y="210606"/>
                  </a:lnTo>
                  <a:lnTo>
                    <a:pt x="17977" y="209320"/>
                  </a:lnTo>
                  <a:lnTo>
                    <a:pt x="17253" y="208013"/>
                  </a:lnTo>
                  <a:lnTo>
                    <a:pt x="16550" y="206696"/>
                  </a:lnTo>
                  <a:lnTo>
                    <a:pt x="15846" y="205379"/>
                  </a:lnTo>
                  <a:lnTo>
                    <a:pt x="15162" y="204052"/>
                  </a:lnTo>
                  <a:lnTo>
                    <a:pt x="14499" y="202715"/>
                  </a:lnTo>
                  <a:lnTo>
                    <a:pt x="13835" y="201378"/>
                  </a:lnTo>
                  <a:lnTo>
                    <a:pt x="13202" y="200020"/>
                  </a:lnTo>
                  <a:lnTo>
                    <a:pt x="12568" y="198663"/>
                  </a:lnTo>
                  <a:lnTo>
                    <a:pt x="11955" y="197296"/>
                  </a:lnTo>
                  <a:lnTo>
                    <a:pt x="11352" y="195919"/>
                  </a:lnTo>
                  <a:lnTo>
                    <a:pt x="10769" y="194531"/>
                  </a:lnTo>
                  <a:lnTo>
                    <a:pt x="10196" y="193144"/>
                  </a:lnTo>
                  <a:lnTo>
                    <a:pt x="9643" y="191747"/>
                  </a:lnTo>
                  <a:lnTo>
                    <a:pt x="9100" y="190339"/>
                  </a:lnTo>
                  <a:lnTo>
                    <a:pt x="8577" y="188932"/>
                  </a:lnTo>
                  <a:lnTo>
                    <a:pt x="8064" y="187514"/>
                  </a:lnTo>
                  <a:lnTo>
                    <a:pt x="7561" y="186087"/>
                  </a:lnTo>
                  <a:lnTo>
                    <a:pt x="7079" y="184649"/>
                  </a:lnTo>
                  <a:lnTo>
                    <a:pt x="6616" y="183211"/>
                  </a:lnTo>
                  <a:lnTo>
                    <a:pt x="6164" y="181764"/>
                  </a:lnTo>
                  <a:lnTo>
                    <a:pt x="5722" y="180306"/>
                  </a:lnTo>
                  <a:lnTo>
                    <a:pt x="5299" y="178848"/>
                  </a:lnTo>
                  <a:lnTo>
                    <a:pt x="4897" y="177380"/>
                  </a:lnTo>
                  <a:lnTo>
                    <a:pt x="4505" y="175913"/>
                  </a:lnTo>
                  <a:lnTo>
                    <a:pt x="4123" y="174435"/>
                  </a:lnTo>
                  <a:lnTo>
                    <a:pt x="3771" y="172947"/>
                  </a:lnTo>
                  <a:lnTo>
                    <a:pt x="3419" y="171449"/>
                  </a:lnTo>
                  <a:lnTo>
                    <a:pt x="3097" y="169961"/>
                  </a:lnTo>
                  <a:lnTo>
                    <a:pt x="2786" y="168453"/>
                  </a:lnTo>
                  <a:lnTo>
                    <a:pt x="2484" y="166945"/>
                  </a:lnTo>
                  <a:lnTo>
                    <a:pt x="2203" y="165427"/>
                  </a:lnTo>
                  <a:lnTo>
                    <a:pt x="1941" y="163909"/>
                  </a:lnTo>
                  <a:lnTo>
                    <a:pt x="1700" y="162381"/>
                  </a:lnTo>
                  <a:lnTo>
                    <a:pt x="1469" y="160853"/>
                  </a:lnTo>
                  <a:lnTo>
                    <a:pt x="1248" y="159315"/>
                  </a:lnTo>
                  <a:lnTo>
                    <a:pt x="1056" y="157767"/>
                  </a:lnTo>
                  <a:lnTo>
                    <a:pt x="876" y="156228"/>
                  </a:lnTo>
                  <a:lnTo>
                    <a:pt x="705" y="154670"/>
                  </a:lnTo>
                  <a:lnTo>
                    <a:pt x="564" y="153112"/>
                  </a:lnTo>
                  <a:lnTo>
                    <a:pt x="433" y="151554"/>
                  </a:lnTo>
                  <a:lnTo>
                    <a:pt x="313" y="149985"/>
                  </a:lnTo>
                  <a:lnTo>
                    <a:pt x="222" y="148417"/>
                  </a:lnTo>
                  <a:lnTo>
                    <a:pt x="142" y="146839"/>
                  </a:lnTo>
                  <a:lnTo>
                    <a:pt x="81" y="145260"/>
                  </a:lnTo>
                  <a:lnTo>
                    <a:pt x="31" y="143672"/>
                  </a:lnTo>
                  <a:lnTo>
                    <a:pt x="11" y="142083"/>
                  </a:lnTo>
                  <a:lnTo>
                    <a:pt x="1" y="140485"/>
                  </a:lnTo>
                  <a:lnTo>
                    <a:pt x="1" y="140485"/>
                  </a:lnTo>
                  <a:lnTo>
                    <a:pt x="11" y="138675"/>
                  </a:lnTo>
                  <a:lnTo>
                    <a:pt x="51" y="136866"/>
                  </a:lnTo>
                  <a:lnTo>
                    <a:pt x="101" y="135056"/>
                  </a:lnTo>
                  <a:lnTo>
                    <a:pt x="182" y="133257"/>
                  </a:lnTo>
                  <a:lnTo>
                    <a:pt x="282" y="131467"/>
                  </a:lnTo>
                  <a:lnTo>
                    <a:pt x="413" y="129678"/>
                  </a:lnTo>
                  <a:lnTo>
                    <a:pt x="554" y="127898"/>
                  </a:lnTo>
                  <a:lnTo>
                    <a:pt x="725" y="126129"/>
                  </a:lnTo>
                  <a:lnTo>
                    <a:pt x="916" y="124360"/>
                  </a:lnTo>
                  <a:lnTo>
                    <a:pt x="1127" y="122600"/>
                  </a:lnTo>
                  <a:lnTo>
                    <a:pt x="1368" y="120841"/>
                  </a:lnTo>
                  <a:lnTo>
                    <a:pt x="1620" y="119092"/>
                  </a:lnTo>
                  <a:lnTo>
                    <a:pt x="1901" y="117352"/>
                  </a:lnTo>
                  <a:lnTo>
                    <a:pt x="2193" y="115623"/>
                  </a:lnTo>
                  <a:lnTo>
                    <a:pt x="2514" y="113894"/>
                  </a:lnTo>
                  <a:lnTo>
                    <a:pt x="2856" y="112175"/>
                  </a:lnTo>
                  <a:lnTo>
                    <a:pt x="3218" y="110466"/>
                  </a:lnTo>
                  <a:lnTo>
                    <a:pt x="3600" y="108757"/>
                  </a:lnTo>
                  <a:lnTo>
                    <a:pt x="4002" y="107068"/>
                  </a:lnTo>
                  <a:lnTo>
                    <a:pt x="4425" y="105379"/>
                  </a:lnTo>
                  <a:lnTo>
                    <a:pt x="4867" y="103700"/>
                  </a:lnTo>
                  <a:lnTo>
                    <a:pt x="5329" y="102031"/>
                  </a:lnTo>
                  <a:lnTo>
                    <a:pt x="5812" y="100362"/>
                  </a:lnTo>
                  <a:lnTo>
                    <a:pt x="6315" y="98714"/>
                  </a:lnTo>
                  <a:lnTo>
                    <a:pt x="6838" y="97065"/>
                  </a:lnTo>
                  <a:lnTo>
                    <a:pt x="7380" y="95426"/>
                  </a:lnTo>
                  <a:lnTo>
                    <a:pt x="7943" y="93798"/>
                  </a:lnTo>
                  <a:lnTo>
                    <a:pt x="8527" y="92179"/>
                  </a:lnTo>
                  <a:lnTo>
                    <a:pt x="9130" y="90571"/>
                  </a:lnTo>
                  <a:lnTo>
                    <a:pt x="9743" y="88972"/>
                  </a:lnTo>
                  <a:lnTo>
                    <a:pt x="10387" y="87384"/>
                  </a:lnTo>
                  <a:lnTo>
                    <a:pt x="11040" y="85805"/>
                  </a:lnTo>
                  <a:lnTo>
                    <a:pt x="11714" y="84237"/>
                  </a:lnTo>
                  <a:lnTo>
                    <a:pt x="12407" y="82669"/>
                  </a:lnTo>
                  <a:lnTo>
                    <a:pt x="13121" y="81121"/>
                  </a:lnTo>
                  <a:lnTo>
                    <a:pt x="13855" y="79582"/>
                  </a:lnTo>
                  <a:lnTo>
                    <a:pt x="14599" y="78054"/>
                  </a:lnTo>
                  <a:lnTo>
                    <a:pt x="15373" y="76536"/>
                  </a:lnTo>
                  <a:lnTo>
                    <a:pt x="16157" y="75018"/>
                  </a:lnTo>
                  <a:lnTo>
                    <a:pt x="16962" y="73520"/>
                  </a:lnTo>
                  <a:lnTo>
                    <a:pt x="17776" y="72032"/>
                  </a:lnTo>
                  <a:lnTo>
                    <a:pt x="18611" y="70565"/>
                  </a:lnTo>
                  <a:lnTo>
                    <a:pt x="19465" y="69097"/>
                  </a:lnTo>
                  <a:lnTo>
                    <a:pt x="20340" y="67639"/>
                  </a:lnTo>
                  <a:lnTo>
                    <a:pt x="21225" y="66201"/>
                  </a:lnTo>
                  <a:lnTo>
                    <a:pt x="22130" y="64764"/>
                  </a:lnTo>
                  <a:lnTo>
                    <a:pt x="23054" y="63346"/>
                  </a:lnTo>
                  <a:lnTo>
                    <a:pt x="23989" y="61939"/>
                  </a:lnTo>
                  <a:lnTo>
                    <a:pt x="24945" y="60542"/>
                  </a:lnTo>
                  <a:lnTo>
                    <a:pt x="25920" y="59164"/>
                  </a:lnTo>
                  <a:lnTo>
                    <a:pt x="26905" y="57787"/>
                  </a:lnTo>
                  <a:lnTo>
                    <a:pt x="27911" y="56430"/>
                  </a:lnTo>
                  <a:lnTo>
                    <a:pt x="28926" y="55083"/>
                  </a:lnTo>
                  <a:lnTo>
                    <a:pt x="29962" y="53756"/>
                  </a:lnTo>
                  <a:lnTo>
                    <a:pt x="31017" y="52429"/>
                  </a:lnTo>
                  <a:lnTo>
                    <a:pt x="32083" y="51122"/>
                  </a:lnTo>
                  <a:lnTo>
                    <a:pt x="33159" y="49835"/>
                  </a:lnTo>
                  <a:lnTo>
                    <a:pt x="34265" y="48548"/>
                  </a:lnTo>
                  <a:lnTo>
                    <a:pt x="35371" y="47281"/>
                  </a:lnTo>
                  <a:lnTo>
                    <a:pt x="36497" y="46025"/>
                  </a:lnTo>
                  <a:lnTo>
                    <a:pt x="37643" y="44788"/>
                  </a:lnTo>
                  <a:lnTo>
                    <a:pt x="38799" y="43562"/>
                  </a:lnTo>
                  <a:lnTo>
                    <a:pt x="39965" y="42345"/>
                  </a:lnTo>
                  <a:lnTo>
                    <a:pt x="41152" y="41149"/>
                  </a:lnTo>
                  <a:lnTo>
                    <a:pt x="42348" y="39963"/>
                  </a:lnTo>
                  <a:lnTo>
                    <a:pt x="43564" y="38796"/>
                  </a:lnTo>
                  <a:lnTo>
                    <a:pt x="44791" y="37640"/>
                  </a:lnTo>
                  <a:lnTo>
                    <a:pt x="46028" y="36494"/>
                  </a:lnTo>
                  <a:lnTo>
                    <a:pt x="47284" y="35368"/>
                  </a:lnTo>
                  <a:lnTo>
                    <a:pt x="48551" y="34262"/>
                  </a:lnTo>
                  <a:lnTo>
                    <a:pt x="49828" y="33167"/>
                  </a:lnTo>
                  <a:lnTo>
                    <a:pt x="51125" y="32081"/>
                  </a:lnTo>
                  <a:lnTo>
                    <a:pt x="52432" y="31015"/>
                  </a:lnTo>
                  <a:lnTo>
                    <a:pt x="53759" y="29970"/>
                  </a:lnTo>
                  <a:lnTo>
                    <a:pt x="55086" y="28934"/>
                  </a:lnTo>
                  <a:lnTo>
                    <a:pt x="56434" y="27909"/>
                  </a:lnTo>
                  <a:lnTo>
                    <a:pt x="57791" y="26903"/>
                  </a:lnTo>
                  <a:lnTo>
                    <a:pt x="59168" y="25918"/>
                  </a:lnTo>
                  <a:lnTo>
                    <a:pt x="60546" y="24953"/>
                  </a:lnTo>
                  <a:lnTo>
                    <a:pt x="61943" y="23998"/>
                  </a:lnTo>
                  <a:lnTo>
                    <a:pt x="63351" y="23053"/>
                  </a:lnTo>
                  <a:lnTo>
                    <a:pt x="64768" y="22138"/>
                  </a:lnTo>
                  <a:lnTo>
                    <a:pt x="66196" y="21233"/>
                  </a:lnTo>
                  <a:lnTo>
                    <a:pt x="67644" y="20339"/>
                  </a:lnTo>
                  <a:lnTo>
                    <a:pt x="69101" y="19474"/>
                  </a:lnTo>
                  <a:lnTo>
                    <a:pt x="70559" y="18619"/>
                  </a:lnTo>
                  <a:lnTo>
                    <a:pt x="72037" y="17775"/>
                  </a:lnTo>
                  <a:lnTo>
                    <a:pt x="73525" y="16961"/>
                  </a:lnTo>
                  <a:lnTo>
                    <a:pt x="75023" y="16156"/>
                  </a:lnTo>
                  <a:lnTo>
                    <a:pt x="76531" y="15372"/>
                  </a:lnTo>
                  <a:lnTo>
                    <a:pt x="78049" y="14608"/>
                  </a:lnTo>
                  <a:lnTo>
                    <a:pt x="79588" y="13854"/>
                  </a:lnTo>
                  <a:lnTo>
                    <a:pt x="81126" y="13120"/>
                  </a:lnTo>
                  <a:lnTo>
                    <a:pt x="82674" y="12417"/>
                  </a:lnTo>
                  <a:lnTo>
                    <a:pt x="84233" y="11723"/>
                  </a:lnTo>
                  <a:lnTo>
                    <a:pt x="85811" y="11039"/>
                  </a:lnTo>
                  <a:lnTo>
                    <a:pt x="87390" y="10386"/>
                  </a:lnTo>
                  <a:lnTo>
                    <a:pt x="88978" y="9742"/>
                  </a:lnTo>
                  <a:lnTo>
                    <a:pt x="90577" y="9129"/>
                  </a:lnTo>
                  <a:lnTo>
                    <a:pt x="92185" y="8526"/>
                  </a:lnTo>
                  <a:lnTo>
                    <a:pt x="93804" y="7943"/>
                  </a:lnTo>
                  <a:lnTo>
                    <a:pt x="95433" y="7380"/>
                  </a:lnTo>
                  <a:lnTo>
                    <a:pt x="97071" y="6837"/>
                  </a:lnTo>
                  <a:lnTo>
                    <a:pt x="98720" y="6314"/>
                  </a:lnTo>
                  <a:lnTo>
                    <a:pt x="100369" y="5812"/>
                  </a:lnTo>
                  <a:lnTo>
                    <a:pt x="102028" y="5329"/>
                  </a:lnTo>
                  <a:lnTo>
                    <a:pt x="103707" y="4867"/>
                  </a:lnTo>
                  <a:lnTo>
                    <a:pt x="105386" y="4424"/>
                  </a:lnTo>
                  <a:lnTo>
                    <a:pt x="107065" y="4002"/>
                  </a:lnTo>
                  <a:lnTo>
                    <a:pt x="108764" y="3600"/>
                  </a:lnTo>
                  <a:lnTo>
                    <a:pt x="110473" y="3218"/>
                  </a:lnTo>
                  <a:lnTo>
                    <a:pt x="112183" y="2856"/>
                  </a:lnTo>
                  <a:lnTo>
                    <a:pt x="113902" y="2514"/>
                  </a:lnTo>
                  <a:lnTo>
                    <a:pt x="115621" y="2192"/>
                  </a:lnTo>
                  <a:lnTo>
                    <a:pt x="117360" y="1901"/>
                  </a:lnTo>
                  <a:lnTo>
                    <a:pt x="119100" y="1619"/>
                  </a:lnTo>
                  <a:lnTo>
                    <a:pt x="120849" y="1368"/>
                  </a:lnTo>
                  <a:lnTo>
                    <a:pt x="122598" y="1127"/>
                  </a:lnTo>
                  <a:lnTo>
                    <a:pt x="124358" y="916"/>
                  </a:lnTo>
                  <a:lnTo>
                    <a:pt x="126127" y="725"/>
                  </a:lnTo>
                  <a:lnTo>
                    <a:pt x="127907" y="564"/>
                  </a:lnTo>
                  <a:lnTo>
                    <a:pt x="129686" y="413"/>
                  </a:lnTo>
                  <a:lnTo>
                    <a:pt x="131476" y="292"/>
                  </a:lnTo>
                  <a:lnTo>
                    <a:pt x="133266" y="182"/>
                  </a:lnTo>
                  <a:lnTo>
                    <a:pt x="135065" y="101"/>
                  </a:lnTo>
                  <a:lnTo>
                    <a:pt x="136865" y="51"/>
                  </a:lnTo>
                  <a:lnTo>
                    <a:pt x="138675" y="11"/>
                  </a:lnTo>
                  <a:lnTo>
                    <a:pt x="140494" y="1"/>
                  </a:lnTo>
                  <a:lnTo>
                    <a:pt x="140494" y="1"/>
                  </a:lnTo>
                  <a:lnTo>
                    <a:pt x="142093" y="11"/>
                  </a:lnTo>
                  <a:lnTo>
                    <a:pt x="143681" y="41"/>
                  </a:lnTo>
                  <a:lnTo>
                    <a:pt x="145270" y="81"/>
                  </a:lnTo>
                  <a:lnTo>
                    <a:pt x="146848" y="142"/>
                  </a:lnTo>
                  <a:lnTo>
                    <a:pt x="148427" y="222"/>
                  </a:lnTo>
                  <a:lnTo>
                    <a:pt x="149995" y="323"/>
                  </a:lnTo>
                  <a:lnTo>
                    <a:pt x="151564" y="433"/>
                  </a:lnTo>
                  <a:lnTo>
                    <a:pt x="153132" y="564"/>
                  </a:lnTo>
                  <a:lnTo>
                    <a:pt x="154691" y="715"/>
                  </a:lnTo>
                  <a:lnTo>
                    <a:pt x="156239" y="875"/>
                  </a:lnTo>
                  <a:lnTo>
                    <a:pt x="157787" y="1056"/>
                  </a:lnTo>
                  <a:lnTo>
                    <a:pt x="159335" y="1257"/>
                  </a:lnTo>
                  <a:lnTo>
                    <a:pt x="160874" y="1469"/>
                  </a:lnTo>
                  <a:lnTo>
                    <a:pt x="162402" y="1700"/>
                  </a:lnTo>
                  <a:lnTo>
                    <a:pt x="163930" y="1951"/>
                  </a:lnTo>
                  <a:lnTo>
                    <a:pt x="165448" y="2213"/>
                  </a:lnTo>
                  <a:lnTo>
                    <a:pt x="166966" y="2494"/>
                  </a:lnTo>
                  <a:lnTo>
                    <a:pt x="168474" y="2786"/>
                  </a:lnTo>
                  <a:lnTo>
                    <a:pt x="169983" y="3097"/>
                  </a:lnTo>
                  <a:lnTo>
                    <a:pt x="171481" y="3429"/>
                  </a:lnTo>
                  <a:lnTo>
                    <a:pt x="172969" y="3771"/>
                  </a:lnTo>
                  <a:lnTo>
                    <a:pt x="174457" y="4133"/>
                  </a:lnTo>
                  <a:lnTo>
                    <a:pt x="175934" y="4515"/>
                  </a:lnTo>
                  <a:lnTo>
                    <a:pt x="177412" y="4907"/>
                  </a:lnTo>
                  <a:lnTo>
                    <a:pt x="178880" y="5309"/>
                  </a:lnTo>
                  <a:lnTo>
                    <a:pt x="180338" y="5731"/>
                  </a:lnTo>
                  <a:lnTo>
                    <a:pt x="181796" y="6174"/>
                  </a:lnTo>
                  <a:lnTo>
                    <a:pt x="183244" y="6626"/>
                  </a:lnTo>
                  <a:lnTo>
                    <a:pt x="184681" y="7088"/>
                  </a:lnTo>
                  <a:lnTo>
                    <a:pt x="186109" y="7571"/>
                  </a:lnTo>
                  <a:lnTo>
                    <a:pt x="187537" y="8074"/>
                  </a:lnTo>
                  <a:lnTo>
                    <a:pt x="188964" y="8586"/>
                  </a:lnTo>
                  <a:lnTo>
                    <a:pt x="190372" y="9119"/>
                  </a:lnTo>
                  <a:lnTo>
                    <a:pt x="191779" y="9662"/>
                  </a:lnTo>
                  <a:lnTo>
                    <a:pt x="193177" y="10215"/>
                  </a:lnTo>
                  <a:lnTo>
                    <a:pt x="194564" y="10788"/>
                  </a:lnTo>
                  <a:lnTo>
                    <a:pt x="195952" y="11371"/>
                  </a:lnTo>
                  <a:lnTo>
                    <a:pt x="197329" y="11974"/>
                  </a:lnTo>
                  <a:lnTo>
                    <a:pt x="198697" y="12588"/>
                  </a:lnTo>
                  <a:lnTo>
                    <a:pt x="200054" y="13211"/>
                  </a:lnTo>
                  <a:lnTo>
                    <a:pt x="201401" y="13854"/>
                  </a:lnTo>
                  <a:lnTo>
                    <a:pt x="202748" y="14518"/>
                  </a:lnTo>
                  <a:lnTo>
                    <a:pt x="204085" y="15181"/>
                  </a:lnTo>
                  <a:lnTo>
                    <a:pt x="205413" y="15865"/>
                  </a:lnTo>
                  <a:lnTo>
                    <a:pt x="206730" y="16569"/>
                  </a:lnTo>
                  <a:lnTo>
                    <a:pt x="208047" y="17282"/>
                  </a:lnTo>
                  <a:lnTo>
                    <a:pt x="209344" y="18006"/>
                  </a:lnTo>
                  <a:lnTo>
                    <a:pt x="210641" y="18740"/>
                  </a:lnTo>
                  <a:lnTo>
                    <a:pt x="211928" y="19494"/>
                  </a:lnTo>
                  <a:lnTo>
                    <a:pt x="213204" y="20258"/>
                  </a:lnTo>
                  <a:lnTo>
                    <a:pt x="214471" y="21032"/>
                  </a:lnTo>
                  <a:lnTo>
                    <a:pt x="215728" y="21826"/>
                  </a:lnTo>
                  <a:lnTo>
                    <a:pt x="216985" y="22631"/>
                  </a:lnTo>
                  <a:lnTo>
                    <a:pt x="218221" y="23445"/>
                  </a:lnTo>
                  <a:lnTo>
                    <a:pt x="219458" y="24279"/>
                  </a:lnTo>
                  <a:lnTo>
                    <a:pt x="220674" y="25114"/>
                  </a:lnTo>
                  <a:lnTo>
                    <a:pt x="221891" y="25968"/>
                  </a:lnTo>
                  <a:lnTo>
                    <a:pt x="223097" y="26843"/>
                  </a:lnTo>
                  <a:lnTo>
                    <a:pt x="224294" y="27718"/>
                  </a:lnTo>
                  <a:lnTo>
                    <a:pt x="225470" y="28612"/>
                  </a:lnTo>
                  <a:lnTo>
                    <a:pt x="226647" y="29507"/>
                  </a:lnTo>
                  <a:lnTo>
                    <a:pt x="227813" y="30432"/>
                  </a:lnTo>
                  <a:lnTo>
                    <a:pt x="228969" y="31357"/>
                  </a:lnTo>
                  <a:lnTo>
                    <a:pt x="230115" y="32292"/>
                  </a:lnTo>
                  <a:lnTo>
                    <a:pt x="230115" y="32292"/>
                  </a:lnTo>
                  <a:lnTo>
                    <a:pt x="230839" y="32905"/>
                  </a:lnTo>
                  <a:lnTo>
                    <a:pt x="231563" y="33508"/>
                  </a:lnTo>
                  <a:lnTo>
                    <a:pt x="232287" y="34132"/>
                  </a:lnTo>
                  <a:lnTo>
                    <a:pt x="233001" y="34745"/>
                  </a:lnTo>
                  <a:lnTo>
                    <a:pt x="233704" y="35378"/>
                  </a:lnTo>
                  <a:lnTo>
                    <a:pt x="234408" y="36002"/>
                  </a:lnTo>
                  <a:lnTo>
                    <a:pt x="235112" y="36635"/>
                  </a:lnTo>
                  <a:lnTo>
                    <a:pt x="235806" y="37278"/>
                  </a:lnTo>
                  <a:lnTo>
                    <a:pt x="236499" y="37922"/>
                  </a:lnTo>
                  <a:lnTo>
                    <a:pt x="237193" y="38575"/>
                  </a:lnTo>
                  <a:lnTo>
                    <a:pt x="237877" y="39229"/>
                  </a:lnTo>
                  <a:lnTo>
                    <a:pt x="238550" y="39882"/>
                  </a:lnTo>
                  <a:lnTo>
                    <a:pt x="239234" y="40546"/>
                  </a:lnTo>
                  <a:lnTo>
                    <a:pt x="239898" y="41209"/>
                  </a:lnTo>
                  <a:lnTo>
                    <a:pt x="240561" y="41883"/>
                  </a:lnTo>
                  <a:lnTo>
                    <a:pt x="241225" y="42556"/>
                  </a:lnTo>
                  <a:lnTo>
                    <a:pt x="241888" y="43240"/>
                  </a:lnTo>
                  <a:lnTo>
                    <a:pt x="242542" y="43923"/>
                  </a:lnTo>
                  <a:lnTo>
                    <a:pt x="243185" y="44607"/>
                  </a:lnTo>
                  <a:lnTo>
                    <a:pt x="243829" y="45301"/>
                  </a:lnTo>
                  <a:lnTo>
                    <a:pt x="244462" y="46005"/>
                  </a:lnTo>
                  <a:lnTo>
                    <a:pt x="245106" y="46708"/>
                  </a:lnTo>
                  <a:lnTo>
                    <a:pt x="245729" y="47412"/>
                  </a:lnTo>
                  <a:lnTo>
                    <a:pt x="246352" y="48116"/>
                  </a:lnTo>
                  <a:lnTo>
                    <a:pt x="246976" y="48840"/>
                  </a:lnTo>
                  <a:lnTo>
                    <a:pt x="247589" y="49553"/>
                  </a:lnTo>
                  <a:lnTo>
                    <a:pt x="248202" y="50277"/>
                  </a:lnTo>
                  <a:lnTo>
                    <a:pt x="248805" y="51001"/>
                  </a:lnTo>
                  <a:lnTo>
                    <a:pt x="249409" y="51735"/>
                  </a:lnTo>
                  <a:lnTo>
                    <a:pt x="250002" y="52469"/>
                  </a:lnTo>
                  <a:lnTo>
                    <a:pt x="250595" y="53213"/>
                  </a:lnTo>
                  <a:lnTo>
                    <a:pt x="251178" y="53957"/>
                  </a:lnTo>
                  <a:lnTo>
                    <a:pt x="251761" y="54701"/>
                  </a:lnTo>
                  <a:lnTo>
                    <a:pt x="252334" y="55455"/>
                  </a:lnTo>
                  <a:lnTo>
                    <a:pt x="252907" y="56209"/>
                  </a:lnTo>
                  <a:lnTo>
                    <a:pt x="253480" y="56963"/>
                  </a:lnTo>
                  <a:lnTo>
                    <a:pt x="254033" y="57727"/>
                  </a:lnTo>
                  <a:lnTo>
                    <a:pt x="254596" y="58501"/>
                  </a:lnTo>
                  <a:lnTo>
                    <a:pt x="255149" y="59265"/>
                  </a:lnTo>
                  <a:lnTo>
                    <a:pt x="255692" y="60039"/>
                  </a:lnTo>
                  <a:lnTo>
                    <a:pt x="256235" y="60823"/>
                  </a:lnTo>
                  <a:lnTo>
                    <a:pt x="256768" y="61607"/>
                  </a:lnTo>
                  <a:lnTo>
                    <a:pt x="257301" y="62391"/>
                  </a:lnTo>
                  <a:lnTo>
                    <a:pt x="257824" y="63186"/>
                  </a:lnTo>
                  <a:lnTo>
                    <a:pt x="258347" y="63980"/>
                  </a:lnTo>
                  <a:lnTo>
                    <a:pt x="258859" y="64774"/>
                  </a:lnTo>
                  <a:lnTo>
                    <a:pt x="259372" y="65578"/>
                  </a:lnTo>
                  <a:lnTo>
                    <a:pt x="259875" y="66382"/>
                  </a:lnTo>
                  <a:lnTo>
                    <a:pt x="260377" y="67187"/>
                  </a:lnTo>
                  <a:lnTo>
                    <a:pt x="260870" y="68001"/>
                  </a:lnTo>
                  <a:lnTo>
                    <a:pt x="261363" y="68815"/>
                  </a:lnTo>
                  <a:lnTo>
                    <a:pt x="261845" y="69640"/>
                  </a:lnTo>
                  <a:lnTo>
                    <a:pt x="262318" y="70454"/>
                  </a:lnTo>
                  <a:lnTo>
                    <a:pt x="262790" y="71288"/>
                  </a:lnTo>
                  <a:lnTo>
                    <a:pt x="263263" y="72113"/>
                  </a:lnTo>
                  <a:lnTo>
                    <a:pt x="263715" y="72947"/>
                  </a:lnTo>
                  <a:lnTo>
                    <a:pt x="264178" y="73782"/>
                  </a:lnTo>
                  <a:lnTo>
                    <a:pt x="264630" y="74626"/>
                  </a:lnTo>
                  <a:lnTo>
                    <a:pt x="265073" y="75471"/>
                  </a:lnTo>
                  <a:lnTo>
                    <a:pt x="265515" y="76315"/>
                  </a:lnTo>
                  <a:lnTo>
                    <a:pt x="265947" y="77170"/>
                  </a:lnTo>
                  <a:lnTo>
                    <a:pt x="266370" y="78024"/>
                  </a:lnTo>
                  <a:lnTo>
                    <a:pt x="266792" y="78879"/>
                  </a:lnTo>
                  <a:lnTo>
                    <a:pt x="267214" y="79743"/>
                  </a:lnTo>
                  <a:lnTo>
                    <a:pt x="267626" y="80598"/>
                  </a:lnTo>
                  <a:lnTo>
                    <a:pt x="268028" y="81472"/>
                  </a:lnTo>
                  <a:lnTo>
                    <a:pt x="268431" y="82337"/>
                  </a:lnTo>
                  <a:lnTo>
                    <a:pt x="268823" y="83212"/>
                  </a:lnTo>
                  <a:lnTo>
                    <a:pt x="269215" y="84086"/>
                  </a:lnTo>
                  <a:lnTo>
                    <a:pt x="269597" y="84971"/>
                  </a:lnTo>
                  <a:lnTo>
                    <a:pt x="269969" y="85846"/>
                  </a:lnTo>
                  <a:lnTo>
                    <a:pt x="270341" y="86740"/>
                  </a:lnTo>
                  <a:lnTo>
                    <a:pt x="270703" y="87625"/>
                  </a:lnTo>
                  <a:lnTo>
                    <a:pt x="271065" y="88520"/>
                  </a:lnTo>
                  <a:lnTo>
                    <a:pt x="271417" y="89414"/>
                  </a:lnTo>
                  <a:lnTo>
                    <a:pt x="271769" y="90309"/>
                  </a:lnTo>
                  <a:lnTo>
                    <a:pt x="272110" y="91214"/>
                  </a:lnTo>
                  <a:lnTo>
                    <a:pt x="272442" y="92109"/>
                  </a:lnTo>
                  <a:lnTo>
                    <a:pt x="272774" y="93024"/>
                  </a:lnTo>
                  <a:lnTo>
                    <a:pt x="273096" y="93928"/>
                  </a:lnTo>
                  <a:lnTo>
                    <a:pt x="273407" y="94843"/>
                  </a:lnTo>
                  <a:lnTo>
                    <a:pt x="273719" y="95758"/>
                  </a:lnTo>
                  <a:lnTo>
                    <a:pt x="274021" y="96673"/>
                  </a:lnTo>
                  <a:lnTo>
                    <a:pt x="274322" y="97598"/>
                  </a:lnTo>
                  <a:lnTo>
                    <a:pt x="274614" y="98523"/>
                  </a:lnTo>
                  <a:lnTo>
                    <a:pt x="274905" y="99448"/>
                  </a:lnTo>
                  <a:lnTo>
                    <a:pt x="275187" y="100373"/>
                  </a:lnTo>
                  <a:lnTo>
                    <a:pt x="275458" y="101307"/>
                  </a:lnTo>
                  <a:lnTo>
                    <a:pt x="275720" y="102242"/>
                  </a:lnTo>
                  <a:lnTo>
                    <a:pt x="275981" y="103177"/>
                  </a:lnTo>
                  <a:lnTo>
                    <a:pt x="276243" y="104112"/>
                  </a:lnTo>
                  <a:lnTo>
                    <a:pt x="276484" y="105057"/>
                  </a:lnTo>
                  <a:lnTo>
                    <a:pt x="276725" y="106002"/>
                  </a:lnTo>
                  <a:lnTo>
                    <a:pt x="276966" y="106947"/>
                  </a:lnTo>
                  <a:lnTo>
                    <a:pt x="277198" y="107902"/>
                  </a:lnTo>
                  <a:lnTo>
                    <a:pt x="277419" y="108857"/>
                  </a:lnTo>
                  <a:lnTo>
                    <a:pt x="277630" y="109813"/>
                  </a:lnTo>
                  <a:lnTo>
                    <a:pt x="277841" y="110768"/>
                  </a:lnTo>
                  <a:lnTo>
                    <a:pt x="278042" y="111723"/>
                  </a:lnTo>
                  <a:lnTo>
                    <a:pt x="278243" y="112688"/>
                  </a:lnTo>
                  <a:lnTo>
                    <a:pt x="278434" y="113653"/>
                  </a:lnTo>
                  <a:lnTo>
                    <a:pt x="278615" y="114618"/>
                  </a:lnTo>
                  <a:lnTo>
                    <a:pt x="278796" y="115583"/>
                  </a:lnTo>
                  <a:lnTo>
                    <a:pt x="278967" y="116558"/>
                  </a:lnTo>
                  <a:lnTo>
                    <a:pt x="279128" y="117533"/>
                  </a:lnTo>
                  <a:lnTo>
                    <a:pt x="279289" y="118509"/>
                  </a:lnTo>
                  <a:lnTo>
                    <a:pt x="279430" y="119484"/>
                  </a:lnTo>
                  <a:lnTo>
                    <a:pt x="279580" y="120469"/>
                  </a:lnTo>
                  <a:lnTo>
                    <a:pt x="279711" y="121444"/>
                  </a:lnTo>
                  <a:lnTo>
                    <a:pt x="279842" y="122429"/>
                  </a:lnTo>
                  <a:lnTo>
                    <a:pt x="279962" y="123425"/>
                  </a:lnTo>
                  <a:lnTo>
                    <a:pt x="280083" y="124410"/>
                  </a:lnTo>
                  <a:lnTo>
                    <a:pt x="280194" y="125395"/>
                  </a:lnTo>
                  <a:lnTo>
                    <a:pt x="280294" y="126390"/>
                  </a:lnTo>
                  <a:lnTo>
                    <a:pt x="280395" y="127386"/>
                  </a:lnTo>
                  <a:lnTo>
                    <a:pt x="280475" y="128381"/>
                  </a:lnTo>
                  <a:lnTo>
                    <a:pt x="280566" y="129386"/>
                  </a:lnTo>
                  <a:lnTo>
                    <a:pt x="280636" y="130381"/>
                  </a:lnTo>
                  <a:lnTo>
                    <a:pt x="280706" y="131387"/>
                  </a:lnTo>
                  <a:lnTo>
                    <a:pt x="280767" y="132392"/>
                  </a:lnTo>
                  <a:lnTo>
                    <a:pt x="280817" y="133397"/>
                  </a:lnTo>
                  <a:lnTo>
                    <a:pt x="280867" y="134413"/>
                  </a:lnTo>
                  <a:lnTo>
                    <a:pt x="280908" y="135418"/>
                  </a:lnTo>
                  <a:lnTo>
                    <a:pt x="280938" y="136434"/>
                  </a:lnTo>
                  <a:lnTo>
                    <a:pt x="280958" y="137449"/>
                  </a:lnTo>
                  <a:lnTo>
                    <a:pt x="280978" y="138464"/>
                  </a:lnTo>
                  <a:lnTo>
                    <a:pt x="280988" y="139480"/>
                  </a:lnTo>
                  <a:lnTo>
                    <a:pt x="280998" y="140495"/>
                  </a:lnTo>
                  <a:lnTo>
                    <a:pt x="280998" y="140495"/>
                  </a:lnTo>
                  <a:lnTo>
                    <a:pt x="280988" y="142315"/>
                  </a:lnTo>
                  <a:lnTo>
                    <a:pt x="280948" y="144124"/>
                  </a:lnTo>
                  <a:lnTo>
                    <a:pt x="280887" y="145924"/>
                  </a:lnTo>
                  <a:lnTo>
                    <a:pt x="280807" y="147723"/>
                  </a:lnTo>
                  <a:lnTo>
                    <a:pt x="280706" y="149523"/>
                  </a:lnTo>
                  <a:lnTo>
                    <a:pt x="280586" y="151302"/>
                  </a:lnTo>
                  <a:lnTo>
                    <a:pt x="280435" y="153092"/>
                  </a:lnTo>
                  <a:lnTo>
                    <a:pt x="280274" y="154861"/>
                  </a:lnTo>
                  <a:lnTo>
                    <a:pt x="280083" y="156630"/>
                  </a:lnTo>
                  <a:lnTo>
                    <a:pt x="279862" y="158390"/>
                  </a:lnTo>
                  <a:lnTo>
                    <a:pt x="279631" y="160149"/>
                  </a:lnTo>
                  <a:lnTo>
                    <a:pt x="279379" y="161888"/>
                  </a:lnTo>
                  <a:lnTo>
                    <a:pt x="279098" y="163628"/>
                  </a:lnTo>
                  <a:lnTo>
                    <a:pt x="278796" y="165367"/>
                  </a:lnTo>
                  <a:lnTo>
                    <a:pt x="278485" y="167096"/>
                  </a:lnTo>
                  <a:lnTo>
                    <a:pt x="278143" y="168805"/>
                  </a:lnTo>
                  <a:lnTo>
                    <a:pt x="277781" y="170524"/>
                  </a:lnTo>
                  <a:lnTo>
                    <a:pt x="277399" y="172223"/>
                  </a:lnTo>
                  <a:lnTo>
                    <a:pt x="276997" y="173922"/>
                  </a:lnTo>
                  <a:lnTo>
                    <a:pt x="276574" y="175601"/>
                  </a:lnTo>
                  <a:lnTo>
                    <a:pt x="276132" y="177290"/>
                  </a:lnTo>
                  <a:lnTo>
                    <a:pt x="275669" y="178959"/>
                  </a:lnTo>
                  <a:lnTo>
                    <a:pt x="275177" y="180618"/>
                  </a:lnTo>
                  <a:lnTo>
                    <a:pt x="274674" y="182276"/>
                  </a:lnTo>
                  <a:lnTo>
                    <a:pt x="274151" y="183915"/>
                  </a:lnTo>
                  <a:lnTo>
                    <a:pt x="273608" y="185554"/>
                  </a:lnTo>
                  <a:lnTo>
                    <a:pt x="273055" y="187182"/>
                  </a:lnTo>
                  <a:lnTo>
                    <a:pt x="272472" y="188801"/>
                  </a:lnTo>
                  <a:lnTo>
                    <a:pt x="271869" y="190409"/>
                  </a:lnTo>
                  <a:lnTo>
                    <a:pt x="271246" y="192008"/>
                  </a:lnTo>
                  <a:lnTo>
                    <a:pt x="270612" y="193596"/>
                  </a:lnTo>
                  <a:lnTo>
                    <a:pt x="269959" y="195175"/>
                  </a:lnTo>
                  <a:lnTo>
                    <a:pt x="269275" y="196753"/>
                  </a:lnTo>
                  <a:lnTo>
                    <a:pt x="268581" y="198311"/>
                  </a:lnTo>
                  <a:lnTo>
                    <a:pt x="267868" y="199859"/>
                  </a:lnTo>
                  <a:lnTo>
                    <a:pt x="267144" y="201398"/>
                  </a:lnTo>
                  <a:lnTo>
                    <a:pt x="266390" y="202936"/>
                  </a:lnTo>
                  <a:lnTo>
                    <a:pt x="265626" y="204454"/>
                  </a:lnTo>
                  <a:lnTo>
                    <a:pt x="264841" y="205962"/>
                  </a:lnTo>
                  <a:lnTo>
                    <a:pt x="264037" y="207460"/>
                  </a:lnTo>
                  <a:lnTo>
                    <a:pt x="263223" y="208948"/>
                  </a:lnTo>
                  <a:lnTo>
                    <a:pt x="262378" y="210425"/>
                  </a:lnTo>
                  <a:lnTo>
                    <a:pt x="261524" y="211883"/>
                  </a:lnTo>
                  <a:lnTo>
                    <a:pt x="260659" y="213341"/>
                  </a:lnTo>
                  <a:lnTo>
                    <a:pt x="259764" y="214789"/>
                  </a:lnTo>
                  <a:lnTo>
                    <a:pt x="258859" y="216216"/>
                  </a:lnTo>
                  <a:lnTo>
                    <a:pt x="257944" y="217634"/>
                  </a:lnTo>
                  <a:lnTo>
                    <a:pt x="256999" y="219041"/>
                  </a:lnTo>
                  <a:lnTo>
                    <a:pt x="256044" y="220438"/>
                  </a:lnTo>
                  <a:lnTo>
                    <a:pt x="255079" y="221816"/>
                  </a:lnTo>
                  <a:lnTo>
                    <a:pt x="254084" y="223193"/>
                  </a:lnTo>
                  <a:lnTo>
                    <a:pt x="253088" y="224550"/>
                  </a:lnTo>
                  <a:lnTo>
                    <a:pt x="252063" y="225897"/>
                  </a:lnTo>
                  <a:lnTo>
                    <a:pt x="251027" y="227224"/>
                  </a:lnTo>
                  <a:lnTo>
                    <a:pt x="249982" y="228551"/>
                  </a:lnTo>
                  <a:lnTo>
                    <a:pt x="248916" y="229858"/>
                  </a:lnTo>
                  <a:lnTo>
                    <a:pt x="247830" y="231155"/>
                  </a:lnTo>
                  <a:lnTo>
                    <a:pt x="246734" y="232432"/>
                  </a:lnTo>
                  <a:lnTo>
                    <a:pt x="245628" y="233699"/>
                  </a:lnTo>
                  <a:lnTo>
                    <a:pt x="244502" y="234955"/>
                  </a:lnTo>
                  <a:lnTo>
                    <a:pt x="243356" y="236192"/>
                  </a:lnTo>
                  <a:lnTo>
                    <a:pt x="242200" y="237418"/>
                  </a:lnTo>
                  <a:lnTo>
                    <a:pt x="241034" y="238635"/>
                  </a:lnTo>
                  <a:lnTo>
                    <a:pt x="239847" y="239831"/>
                  </a:lnTo>
                  <a:lnTo>
                    <a:pt x="238651" y="241018"/>
                  </a:lnTo>
                  <a:lnTo>
                    <a:pt x="237434" y="242184"/>
                  </a:lnTo>
                  <a:lnTo>
                    <a:pt x="236208" y="243340"/>
                  </a:lnTo>
                  <a:lnTo>
                    <a:pt x="234971" y="244486"/>
                  </a:lnTo>
                  <a:lnTo>
                    <a:pt x="233714" y="245612"/>
                  </a:lnTo>
                  <a:lnTo>
                    <a:pt x="232448" y="246718"/>
                  </a:lnTo>
                  <a:lnTo>
                    <a:pt x="231161" y="247814"/>
                  </a:lnTo>
                  <a:lnTo>
                    <a:pt x="229864" y="248899"/>
                  </a:lnTo>
                  <a:lnTo>
                    <a:pt x="228557" y="249965"/>
                  </a:lnTo>
                  <a:lnTo>
                    <a:pt x="227240" y="251010"/>
                  </a:lnTo>
                  <a:lnTo>
                    <a:pt x="225903" y="252046"/>
                  </a:lnTo>
                  <a:lnTo>
                    <a:pt x="224565" y="253071"/>
                  </a:lnTo>
                  <a:lnTo>
                    <a:pt x="223198" y="254077"/>
                  </a:lnTo>
                  <a:lnTo>
                    <a:pt x="221831" y="255062"/>
                  </a:lnTo>
                  <a:lnTo>
                    <a:pt x="220443" y="256027"/>
                  </a:lnTo>
                  <a:lnTo>
                    <a:pt x="219056" y="256982"/>
                  </a:lnTo>
                  <a:lnTo>
                    <a:pt x="217648" y="257927"/>
                  </a:lnTo>
                  <a:lnTo>
                    <a:pt x="216231" y="258842"/>
                  </a:lnTo>
                  <a:lnTo>
                    <a:pt x="214793" y="259757"/>
                  </a:lnTo>
                  <a:lnTo>
                    <a:pt x="213355" y="260641"/>
                  </a:lnTo>
                  <a:lnTo>
                    <a:pt x="211897" y="261516"/>
                  </a:lnTo>
                  <a:lnTo>
                    <a:pt x="210430" y="262371"/>
                  </a:lnTo>
                  <a:lnTo>
                    <a:pt x="208952" y="263205"/>
                  </a:lnTo>
                  <a:lnTo>
                    <a:pt x="207474" y="264019"/>
                  </a:lnTo>
                  <a:lnTo>
                    <a:pt x="205966" y="264824"/>
                  </a:lnTo>
                  <a:lnTo>
                    <a:pt x="204457" y="265608"/>
                  </a:lnTo>
                  <a:lnTo>
                    <a:pt x="202939" y="266372"/>
                  </a:lnTo>
                  <a:lnTo>
                    <a:pt x="201411" y="267126"/>
                  </a:lnTo>
                  <a:lnTo>
                    <a:pt x="199873" y="267860"/>
                  </a:lnTo>
                  <a:lnTo>
                    <a:pt x="198315" y="268563"/>
                  </a:lnTo>
                  <a:lnTo>
                    <a:pt x="196756" y="269267"/>
                  </a:lnTo>
                  <a:lnTo>
                    <a:pt x="195188" y="269941"/>
                  </a:lnTo>
                  <a:lnTo>
                    <a:pt x="193609" y="270594"/>
                  </a:lnTo>
                  <a:lnTo>
                    <a:pt x="192021" y="271238"/>
                  </a:lnTo>
                  <a:lnTo>
                    <a:pt x="190412" y="271851"/>
                  </a:lnTo>
                  <a:lnTo>
                    <a:pt x="188804" y="272454"/>
                  </a:lnTo>
                  <a:lnTo>
                    <a:pt x="187185" y="273037"/>
                  </a:lnTo>
                  <a:lnTo>
                    <a:pt x="185566" y="273600"/>
                  </a:lnTo>
                  <a:lnTo>
                    <a:pt x="183927" y="274143"/>
                  </a:lnTo>
                  <a:lnTo>
                    <a:pt x="182279" y="274666"/>
                  </a:lnTo>
                  <a:lnTo>
                    <a:pt x="180630" y="275168"/>
                  </a:lnTo>
                  <a:lnTo>
                    <a:pt x="178961" y="275651"/>
                  </a:lnTo>
                  <a:lnTo>
                    <a:pt x="177292" y="276113"/>
                  </a:lnTo>
                  <a:lnTo>
                    <a:pt x="175613" y="276556"/>
                  </a:lnTo>
                  <a:lnTo>
                    <a:pt x="173924" y="276978"/>
                  </a:lnTo>
                  <a:lnTo>
                    <a:pt x="172225" y="277380"/>
                  </a:lnTo>
                  <a:lnTo>
                    <a:pt x="170525" y="277762"/>
                  </a:lnTo>
                  <a:lnTo>
                    <a:pt x="168816" y="278124"/>
                  </a:lnTo>
                  <a:lnTo>
                    <a:pt x="167097" y="278466"/>
                  </a:lnTo>
                  <a:lnTo>
                    <a:pt x="165368" y="278788"/>
                  </a:lnTo>
                  <a:lnTo>
                    <a:pt x="163639" y="279079"/>
                  </a:lnTo>
                  <a:lnTo>
                    <a:pt x="161899" y="279361"/>
                  </a:lnTo>
                  <a:lnTo>
                    <a:pt x="160150" y="279612"/>
                  </a:lnTo>
                  <a:lnTo>
                    <a:pt x="158390" y="279853"/>
                  </a:lnTo>
                  <a:lnTo>
                    <a:pt x="156631" y="280064"/>
                  </a:lnTo>
                  <a:lnTo>
                    <a:pt x="154861" y="280255"/>
                  </a:lnTo>
                  <a:lnTo>
                    <a:pt x="153092" y="280426"/>
                  </a:lnTo>
                  <a:lnTo>
                    <a:pt x="151312" y="280567"/>
                  </a:lnTo>
                  <a:lnTo>
                    <a:pt x="149523" y="280698"/>
                  </a:lnTo>
                  <a:lnTo>
                    <a:pt x="147733" y="280798"/>
                  </a:lnTo>
                  <a:lnTo>
                    <a:pt x="145934" y="280879"/>
                  </a:lnTo>
                  <a:lnTo>
                    <a:pt x="144124" y="280929"/>
                  </a:lnTo>
                  <a:lnTo>
                    <a:pt x="142314" y="280969"/>
                  </a:lnTo>
                  <a:lnTo>
                    <a:pt x="140494" y="280979"/>
                  </a:lnTo>
                  <a:lnTo>
                    <a:pt x="140494" y="2809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20;p67">
              <a:extLst>
                <a:ext uri="{FF2B5EF4-FFF2-40B4-BE49-F238E27FC236}">
                  <a16:creationId xmlns:a16="http://schemas.microsoft.com/office/drawing/2014/main" id="{5E70BD18-EDC5-0B4E-36AF-99859B4A607B}"/>
                </a:ext>
              </a:extLst>
            </p:cNvPr>
            <p:cNvSpPr/>
            <p:nvPr/>
          </p:nvSpPr>
          <p:spPr>
            <a:xfrm>
              <a:off x="-3491800" y="-28004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1;p67">
              <a:extLst>
                <a:ext uri="{FF2B5EF4-FFF2-40B4-BE49-F238E27FC236}">
                  <a16:creationId xmlns:a16="http://schemas.microsoft.com/office/drawing/2014/main" id="{18FA446C-19B7-38DA-6945-B3E8D42BAABC}"/>
                </a:ext>
              </a:extLst>
            </p:cNvPr>
            <p:cNvSpPr/>
            <p:nvPr/>
          </p:nvSpPr>
          <p:spPr>
            <a:xfrm>
              <a:off x="-6197825" y="-9017675"/>
              <a:ext cx="6218650" cy="6217225"/>
            </a:xfrm>
            <a:custGeom>
              <a:avLst/>
              <a:gdLst/>
              <a:ahLst/>
              <a:cxnLst/>
              <a:rect l="l" t="t" r="r" b="b"/>
              <a:pathLst>
                <a:path w="248746" h="248689" extrusionOk="0">
                  <a:moveTo>
                    <a:pt x="197862" y="1"/>
                  </a:moveTo>
                  <a:lnTo>
                    <a:pt x="198928" y="1298"/>
                  </a:lnTo>
                  <a:lnTo>
                    <a:pt x="199973" y="2605"/>
                  </a:lnTo>
                  <a:lnTo>
                    <a:pt x="200999" y="3932"/>
                  </a:lnTo>
                  <a:lnTo>
                    <a:pt x="202014" y="5259"/>
                  </a:lnTo>
                  <a:lnTo>
                    <a:pt x="203010" y="6586"/>
                  </a:lnTo>
                  <a:lnTo>
                    <a:pt x="203985" y="7933"/>
                  </a:lnTo>
                  <a:lnTo>
                    <a:pt x="204940" y="9290"/>
                  </a:lnTo>
                  <a:lnTo>
                    <a:pt x="205875" y="10647"/>
                  </a:lnTo>
                  <a:lnTo>
                    <a:pt x="206800" y="12025"/>
                  </a:lnTo>
                  <a:lnTo>
                    <a:pt x="207705" y="13402"/>
                  </a:lnTo>
                  <a:lnTo>
                    <a:pt x="208590" y="14789"/>
                  </a:lnTo>
                  <a:lnTo>
                    <a:pt x="209454" y="16187"/>
                  </a:lnTo>
                  <a:lnTo>
                    <a:pt x="210309" y="17584"/>
                  </a:lnTo>
                  <a:lnTo>
                    <a:pt x="211143" y="19002"/>
                  </a:lnTo>
                  <a:lnTo>
                    <a:pt x="211958" y="20419"/>
                  </a:lnTo>
                  <a:lnTo>
                    <a:pt x="212752" y="21847"/>
                  </a:lnTo>
                  <a:lnTo>
                    <a:pt x="213526" y="23274"/>
                  </a:lnTo>
                  <a:lnTo>
                    <a:pt x="214290" y="24722"/>
                  </a:lnTo>
                  <a:lnTo>
                    <a:pt x="215034" y="26169"/>
                  </a:lnTo>
                  <a:lnTo>
                    <a:pt x="215758" y="27617"/>
                  </a:lnTo>
                  <a:lnTo>
                    <a:pt x="216462" y="29085"/>
                  </a:lnTo>
                  <a:lnTo>
                    <a:pt x="217156" y="30543"/>
                  </a:lnTo>
                  <a:lnTo>
                    <a:pt x="217829" y="32020"/>
                  </a:lnTo>
                  <a:lnTo>
                    <a:pt x="218483" y="33498"/>
                  </a:lnTo>
                  <a:lnTo>
                    <a:pt x="219116" y="34986"/>
                  </a:lnTo>
                  <a:lnTo>
                    <a:pt x="219739" y="36474"/>
                  </a:lnTo>
                  <a:lnTo>
                    <a:pt x="220333" y="37972"/>
                  </a:lnTo>
                  <a:lnTo>
                    <a:pt x="220916" y="39470"/>
                  </a:lnTo>
                  <a:lnTo>
                    <a:pt x="221479" y="40978"/>
                  </a:lnTo>
                  <a:lnTo>
                    <a:pt x="222032" y="42496"/>
                  </a:lnTo>
                  <a:lnTo>
                    <a:pt x="222555" y="44014"/>
                  </a:lnTo>
                  <a:lnTo>
                    <a:pt x="223067" y="45532"/>
                  </a:lnTo>
                  <a:lnTo>
                    <a:pt x="223560" y="47060"/>
                  </a:lnTo>
                  <a:lnTo>
                    <a:pt x="224032" y="48588"/>
                  </a:lnTo>
                  <a:lnTo>
                    <a:pt x="224495" y="50126"/>
                  </a:lnTo>
                  <a:lnTo>
                    <a:pt x="224937" y="51665"/>
                  </a:lnTo>
                  <a:lnTo>
                    <a:pt x="225360" y="53203"/>
                  </a:lnTo>
                  <a:lnTo>
                    <a:pt x="225762" y="54751"/>
                  </a:lnTo>
                  <a:lnTo>
                    <a:pt x="226144" y="56309"/>
                  </a:lnTo>
                  <a:lnTo>
                    <a:pt x="226516" y="57857"/>
                  </a:lnTo>
                  <a:lnTo>
                    <a:pt x="226868" y="59416"/>
                  </a:lnTo>
                  <a:lnTo>
                    <a:pt x="227199" y="60974"/>
                  </a:lnTo>
                  <a:lnTo>
                    <a:pt x="227511" y="62542"/>
                  </a:lnTo>
                  <a:lnTo>
                    <a:pt x="227803" y="64110"/>
                  </a:lnTo>
                  <a:lnTo>
                    <a:pt x="228084" y="65679"/>
                  </a:lnTo>
                  <a:lnTo>
                    <a:pt x="228346" y="67247"/>
                  </a:lnTo>
                  <a:lnTo>
                    <a:pt x="228587" y="68815"/>
                  </a:lnTo>
                  <a:lnTo>
                    <a:pt x="228818" y="70394"/>
                  </a:lnTo>
                  <a:lnTo>
                    <a:pt x="229019" y="71972"/>
                  </a:lnTo>
                  <a:lnTo>
                    <a:pt x="229210" y="73550"/>
                  </a:lnTo>
                  <a:lnTo>
                    <a:pt x="229381" y="75139"/>
                  </a:lnTo>
                  <a:lnTo>
                    <a:pt x="229542" y="76717"/>
                  </a:lnTo>
                  <a:lnTo>
                    <a:pt x="229673" y="78306"/>
                  </a:lnTo>
                  <a:lnTo>
                    <a:pt x="229793" y="79884"/>
                  </a:lnTo>
                  <a:lnTo>
                    <a:pt x="229894" y="81472"/>
                  </a:lnTo>
                  <a:lnTo>
                    <a:pt x="229974" y="83061"/>
                  </a:lnTo>
                  <a:lnTo>
                    <a:pt x="230035" y="84649"/>
                  </a:lnTo>
                  <a:lnTo>
                    <a:pt x="230085" y="86238"/>
                  </a:lnTo>
                  <a:lnTo>
                    <a:pt x="230115" y="87826"/>
                  </a:lnTo>
                  <a:lnTo>
                    <a:pt x="230125" y="89415"/>
                  </a:lnTo>
                  <a:lnTo>
                    <a:pt x="230115" y="91003"/>
                  </a:lnTo>
                  <a:lnTo>
                    <a:pt x="230095" y="92591"/>
                  </a:lnTo>
                  <a:lnTo>
                    <a:pt x="230055" y="94180"/>
                  </a:lnTo>
                  <a:lnTo>
                    <a:pt x="229994" y="95768"/>
                  </a:lnTo>
                  <a:lnTo>
                    <a:pt x="229914" y="97357"/>
                  </a:lnTo>
                  <a:lnTo>
                    <a:pt x="229813" y="98935"/>
                  </a:lnTo>
                  <a:lnTo>
                    <a:pt x="229703" y="100523"/>
                  </a:lnTo>
                  <a:lnTo>
                    <a:pt x="229572" y="102112"/>
                  </a:lnTo>
                  <a:lnTo>
                    <a:pt x="229421" y="103690"/>
                  </a:lnTo>
                  <a:lnTo>
                    <a:pt x="229250" y="105279"/>
                  </a:lnTo>
                  <a:lnTo>
                    <a:pt x="229069" y="106857"/>
                  </a:lnTo>
                  <a:lnTo>
                    <a:pt x="228868" y="108435"/>
                  </a:lnTo>
                  <a:lnTo>
                    <a:pt x="228647" y="110004"/>
                  </a:lnTo>
                  <a:lnTo>
                    <a:pt x="228406" y="111582"/>
                  </a:lnTo>
                  <a:lnTo>
                    <a:pt x="228145" y="113150"/>
                  </a:lnTo>
                  <a:lnTo>
                    <a:pt x="227873" y="114729"/>
                  </a:lnTo>
                  <a:lnTo>
                    <a:pt x="227582" y="116287"/>
                  </a:lnTo>
                  <a:lnTo>
                    <a:pt x="227270" y="117855"/>
                  </a:lnTo>
                  <a:lnTo>
                    <a:pt x="226938" y="119413"/>
                  </a:lnTo>
                  <a:lnTo>
                    <a:pt x="226596" y="120972"/>
                  </a:lnTo>
                  <a:lnTo>
                    <a:pt x="226234" y="122530"/>
                  </a:lnTo>
                  <a:lnTo>
                    <a:pt x="225852" y="124078"/>
                  </a:lnTo>
                  <a:lnTo>
                    <a:pt x="225450" y="125626"/>
                  </a:lnTo>
                  <a:lnTo>
                    <a:pt x="225028" y="127175"/>
                  </a:lnTo>
                  <a:lnTo>
                    <a:pt x="224596" y="128713"/>
                  </a:lnTo>
                  <a:lnTo>
                    <a:pt x="224143" y="130251"/>
                  </a:lnTo>
                  <a:lnTo>
                    <a:pt x="223671" y="131779"/>
                  </a:lnTo>
                  <a:lnTo>
                    <a:pt x="223178" y="133307"/>
                  </a:lnTo>
                  <a:lnTo>
                    <a:pt x="222675" y="134835"/>
                  </a:lnTo>
                  <a:lnTo>
                    <a:pt x="222152" y="136353"/>
                  </a:lnTo>
                  <a:lnTo>
                    <a:pt x="221609" y="137861"/>
                  </a:lnTo>
                  <a:lnTo>
                    <a:pt x="221046" y="139369"/>
                  </a:lnTo>
                  <a:lnTo>
                    <a:pt x="220473" y="140877"/>
                  </a:lnTo>
                  <a:lnTo>
                    <a:pt x="219870" y="142375"/>
                  </a:lnTo>
                  <a:lnTo>
                    <a:pt x="219257" y="143863"/>
                  </a:lnTo>
                  <a:lnTo>
                    <a:pt x="218623" y="145351"/>
                  </a:lnTo>
                  <a:lnTo>
                    <a:pt x="217980" y="146829"/>
                  </a:lnTo>
                  <a:lnTo>
                    <a:pt x="217306" y="148306"/>
                  </a:lnTo>
                  <a:lnTo>
                    <a:pt x="216623" y="149774"/>
                  </a:lnTo>
                  <a:lnTo>
                    <a:pt x="215919" y="151232"/>
                  </a:lnTo>
                  <a:lnTo>
                    <a:pt x="215195" y="152690"/>
                  </a:lnTo>
                  <a:lnTo>
                    <a:pt x="214461" y="154137"/>
                  </a:lnTo>
                  <a:lnTo>
                    <a:pt x="213707" y="155585"/>
                  </a:lnTo>
                  <a:lnTo>
                    <a:pt x="212933" y="157013"/>
                  </a:lnTo>
                  <a:lnTo>
                    <a:pt x="212139" y="158440"/>
                  </a:lnTo>
                  <a:lnTo>
                    <a:pt x="211324" y="159868"/>
                  </a:lnTo>
                  <a:lnTo>
                    <a:pt x="210500" y="161275"/>
                  </a:lnTo>
                  <a:lnTo>
                    <a:pt x="209655" y="162683"/>
                  </a:lnTo>
                  <a:lnTo>
                    <a:pt x="208791" y="164080"/>
                  </a:lnTo>
                  <a:lnTo>
                    <a:pt x="207906" y="165467"/>
                  </a:lnTo>
                  <a:lnTo>
                    <a:pt x="207001" y="166855"/>
                  </a:lnTo>
                  <a:lnTo>
                    <a:pt x="206086" y="168222"/>
                  </a:lnTo>
                  <a:lnTo>
                    <a:pt x="205151" y="169589"/>
                  </a:lnTo>
                  <a:lnTo>
                    <a:pt x="204196" y="170946"/>
                  </a:lnTo>
                  <a:lnTo>
                    <a:pt x="203231" y="172294"/>
                  </a:lnTo>
                  <a:lnTo>
                    <a:pt x="202236" y="173631"/>
                  </a:lnTo>
                  <a:lnTo>
                    <a:pt x="201230" y="174958"/>
                  </a:lnTo>
                  <a:lnTo>
                    <a:pt x="200205" y="176275"/>
                  </a:lnTo>
                  <a:lnTo>
                    <a:pt x="199169" y="177592"/>
                  </a:lnTo>
                  <a:lnTo>
                    <a:pt x="198103" y="178888"/>
                  </a:lnTo>
                  <a:lnTo>
                    <a:pt x="197028" y="180175"/>
                  </a:lnTo>
                  <a:lnTo>
                    <a:pt x="195932" y="181462"/>
                  </a:lnTo>
                  <a:lnTo>
                    <a:pt x="194816" y="182729"/>
                  </a:lnTo>
                  <a:lnTo>
                    <a:pt x="193680" y="183996"/>
                  </a:lnTo>
                  <a:lnTo>
                    <a:pt x="192534" y="185242"/>
                  </a:lnTo>
                  <a:lnTo>
                    <a:pt x="191367" y="186479"/>
                  </a:lnTo>
                  <a:lnTo>
                    <a:pt x="190181" y="187705"/>
                  </a:lnTo>
                  <a:lnTo>
                    <a:pt x="188974" y="188932"/>
                  </a:lnTo>
                  <a:lnTo>
                    <a:pt x="187758" y="190128"/>
                  </a:lnTo>
                  <a:lnTo>
                    <a:pt x="186531" y="191314"/>
                  </a:lnTo>
                  <a:lnTo>
                    <a:pt x="185295" y="192480"/>
                  </a:lnTo>
                  <a:lnTo>
                    <a:pt x="184038" y="193637"/>
                  </a:lnTo>
                  <a:lnTo>
                    <a:pt x="182781" y="194763"/>
                  </a:lnTo>
                  <a:lnTo>
                    <a:pt x="181504" y="195878"/>
                  </a:lnTo>
                  <a:lnTo>
                    <a:pt x="180228" y="196974"/>
                  </a:lnTo>
                  <a:lnTo>
                    <a:pt x="178941" y="198060"/>
                  </a:lnTo>
                  <a:lnTo>
                    <a:pt x="177634" y="199116"/>
                  </a:lnTo>
                  <a:lnTo>
                    <a:pt x="176327" y="200161"/>
                  </a:lnTo>
                  <a:lnTo>
                    <a:pt x="174999" y="201187"/>
                  </a:lnTo>
                  <a:lnTo>
                    <a:pt x="173672" y="202192"/>
                  </a:lnTo>
                  <a:lnTo>
                    <a:pt x="172335" y="203177"/>
                  </a:lnTo>
                  <a:lnTo>
                    <a:pt x="170988" y="204152"/>
                  </a:lnTo>
                  <a:lnTo>
                    <a:pt x="169631" y="205107"/>
                  </a:lnTo>
                  <a:lnTo>
                    <a:pt x="168263" y="206042"/>
                  </a:lnTo>
                  <a:lnTo>
                    <a:pt x="166896" y="206957"/>
                  </a:lnTo>
                  <a:lnTo>
                    <a:pt x="165509" y="207862"/>
                  </a:lnTo>
                  <a:lnTo>
                    <a:pt x="164121" y="208737"/>
                  </a:lnTo>
                  <a:lnTo>
                    <a:pt x="162724" y="209601"/>
                  </a:lnTo>
                  <a:lnTo>
                    <a:pt x="161316" y="210456"/>
                  </a:lnTo>
                  <a:lnTo>
                    <a:pt x="159909" y="211280"/>
                  </a:lnTo>
                  <a:lnTo>
                    <a:pt x="158481" y="212094"/>
                  </a:lnTo>
                  <a:lnTo>
                    <a:pt x="157053" y="212878"/>
                  </a:lnTo>
                  <a:lnTo>
                    <a:pt x="155626" y="213663"/>
                  </a:lnTo>
                  <a:lnTo>
                    <a:pt x="154178" y="214417"/>
                  </a:lnTo>
                  <a:lnTo>
                    <a:pt x="152730" y="215151"/>
                  </a:lnTo>
                  <a:lnTo>
                    <a:pt x="151272" y="215874"/>
                  </a:lnTo>
                  <a:lnTo>
                    <a:pt x="149814" y="216578"/>
                  </a:lnTo>
                  <a:lnTo>
                    <a:pt x="148347" y="217262"/>
                  </a:lnTo>
                  <a:lnTo>
                    <a:pt x="146869" y="217935"/>
                  </a:lnTo>
                  <a:lnTo>
                    <a:pt x="145391" y="218579"/>
                  </a:lnTo>
                  <a:lnTo>
                    <a:pt x="143903" y="219212"/>
                  </a:lnTo>
                  <a:lnTo>
                    <a:pt x="142405" y="219825"/>
                  </a:lnTo>
                  <a:lnTo>
                    <a:pt x="140907" y="220428"/>
                  </a:lnTo>
                  <a:lnTo>
                    <a:pt x="139409" y="221002"/>
                  </a:lnTo>
                  <a:lnTo>
                    <a:pt x="137900" y="221565"/>
                  </a:lnTo>
                  <a:lnTo>
                    <a:pt x="136382" y="222107"/>
                  </a:lnTo>
                  <a:lnTo>
                    <a:pt x="134864" y="222630"/>
                  </a:lnTo>
                  <a:lnTo>
                    <a:pt x="133336" y="223133"/>
                  </a:lnTo>
                  <a:lnTo>
                    <a:pt x="131808" y="223625"/>
                  </a:lnTo>
                  <a:lnTo>
                    <a:pt x="130280" y="224098"/>
                  </a:lnTo>
                  <a:lnTo>
                    <a:pt x="128741" y="224550"/>
                  </a:lnTo>
                  <a:lnTo>
                    <a:pt x="127203" y="224983"/>
                  </a:lnTo>
                  <a:lnTo>
                    <a:pt x="125655" y="225405"/>
                  </a:lnTo>
                  <a:lnTo>
                    <a:pt x="124106" y="225807"/>
                  </a:lnTo>
                  <a:lnTo>
                    <a:pt x="122558" y="226189"/>
                  </a:lnTo>
                  <a:lnTo>
                    <a:pt x="121000" y="226551"/>
                  </a:lnTo>
                  <a:lnTo>
                    <a:pt x="119441" y="226893"/>
                  </a:lnTo>
                  <a:lnTo>
                    <a:pt x="117883" y="227224"/>
                  </a:lnTo>
                  <a:lnTo>
                    <a:pt x="116315" y="227536"/>
                  </a:lnTo>
                  <a:lnTo>
                    <a:pt x="114746" y="227828"/>
                  </a:lnTo>
                  <a:lnTo>
                    <a:pt x="113178" y="228099"/>
                  </a:lnTo>
                  <a:lnTo>
                    <a:pt x="111609" y="228361"/>
                  </a:lnTo>
                  <a:lnTo>
                    <a:pt x="110031" y="228592"/>
                  </a:lnTo>
                  <a:lnTo>
                    <a:pt x="108463" y="228813"/>
                  </a:lnTo>
                  <a:lnTo>
                    <a:pt x="106884" y="229024"/>
                  </a:lnTo>
                  <a:lnTo>
                    <a:pt x="105296" y="229205"/>
                  </a:lnTo>
                  <a:lnTo>
                    <a:pt x="103717" y="229376"/>
                  </a:lnTo>
                  <a:lnTo>
                    <a:pt x="102129" y="229527"/>
                  </a:lnTo>
                  <a:lnTo>
                    <a:pt x="100550" y="229657"/>
                  </a:lnTo>
                  <a:lnTo>
                    <a:pt x="98962" y="229768"/>
                  </a:lnTo>
                  <a:lnTo>
                    <a:pt x="97373" y="229868"/>
                  </a:lnTo>
                  <a:lnTo>
                    <a:pt x="95785" y="229939"/>
                  </a:lnTo>
                  <a:lnTo>
                    <a:pt x="94196" y="229999"/>
                  </a:lnTo>
                  <a:lnTo>
                    <a:pt x="92608" y="230049"/>
                  </a:lnTo>
                  <a:lnTo>
                    <a:pt x="91019" y="230070"/>
                  </a:lnTo>
                  <a:lnTo>
                    <a:pt x="89431" y="230080"/>
                  </a:lnTo>
                  <a:lnTo>
                    <a:pt x="87842" y="230070"/>
                  </a:lnTo>
                  <a:lnTo>
                    <a:pt x="86253" y="230039"/>
                  </a:lnTo>
                  <a:lnTo>
                    <a:pt x="84665" y="229989"/>
                  </a:lnTo>
                  <a:lnTo>
                    <a:pt x="83076" y="229929"/>
                  </a:lnTo>
                  <a:lnTo>
                    <a:pt x="81488" y="229838"/>
                  </a:lnTo>
                  <a:lnTo>
                    <a:pt x="79899" y="229738"/>
                  </a:lnTo>
                  <a:lnTo>
                    <a:pt x="78321" y="229627"/>
                  </a:lnTo>
                  <a:lnTo>
                    <a:pt x="76732" y="229486"/>
                  </a:lnTo>
                  <a:lnTo>
                    <a:pt x="75154" y="229336"/>
                  </a:lnTo>
                  <a:lnTo>
                    <a:pt x="73565" y="229165"/>
                  </a:lnTo>
                  <a:lnTo>
                    <a:pt x="71987" y="228974"/>
                  </a:lnTo>
                  <a:lnTo>
                    <a:pt x="70408" y="228763"/>
                  </a:lnTo>
                  <a:lnTo>
                    <a:pt x="68840" y="228541"/>
                  </a:lnTo>
                  <a:lnTo>
                    <a:pt x="67262" y="228290"/>
                  </a:lnTo>
                  <a:lnTo>
                    <a:pt x="65693" y="228029"/>
                  </a:lnTo>
                  <a:lnTo>
                    <a:pt x="64125" y="227757"/>
                  </a:lnTo>
                  <a:lnTo>
                    <a:pt x="62556" y="227456"/>
                  </a:lnTo>
                  <a:lnTo>
                    <a:pt x="60988" y="227144"/>
                  </a:lnTo>
                  <a:lnTo>
                    <a:pt x="59430" y="226812"/>
                  </a:lnTo>
                  <a:lnTo>
                    <a:pt x="57871" y="226460"/>
                  </a:lnTo>
                  <a:lnTo>
                    <a:pt x="56313" y="226088"/>
                  </a:lnTo>
                  <a:lnTo>
                    <a:pt x="54765" y="225706"/>
                  </a:lnTo>
                  <a:lnTo>
                    <a:pt x="53216" y="225304"/>
                  </a:lnTo>
                  <a:lnTo>
                    <a:pt x="51678" y="224882"/>
                  </a:lnTo>
                  <a:lnTo>
                    <a:pt x="50140" y="224440"/>
                  </a:lnTo>
                  <a:lnTo>
                    <a:pt x="48602" y="223977"/>
                  </a:lnTo>
                  <a:lnTo>
                    <a:pt x="47073" y="223505"/>
                  </a:lnTo>
                  <a:lnTo>
                    <a:pt x="45545" y="223012"/>
                  </a:lnTo>
                  <a:lnTo>
                    <a:pt x="44017" y="222499"/>
                  </a:lnTo>
                  <a:lnTo>
                    <a:pt x="42499" y="221967"/>
                  </a:lnTo>
                  <a:lnTo>
                    <a:pt x="40991" y="221424"/>
                  </a:lnTo>
                  <a:lnTo>
                    <a:pt x="39483" y="220861"/>
                  </a:lnTo>
                  <a:lnTo>
                    <a:pt x="37985" y="220278"/>
                  </a:lnTo>
                  <a:lnTo>
                    <a:pt x="36487" y="219674"/>
                  </a:lnTo>
                  <a:lnTo>
                    <a:pt x="34988" y="219061"/>
                  </a:lnTo>
                  <a:lnTo>
                    <a:pt x="33511" y="218418"/>
                  </a:lnTo>
                  <a:lnTo>
                    <a:pt x="32023" y="217764"/>
                  </a:lnTo>
                  <a:lnTo>
                    <a:pt x="30555" y="217091"/>
                  </a:lnTo>
                  <a:lnTo>
                    <a:pt x="29087" y="216407"/>
                  </a:lnTo>
                  <a:lnTo>
                    <a:pt x="27629" y="215693"/>
                  </a:lnTo>
                  <a:lnTo>
                    <a:pt x="26171" y="214970"/>
                  </a:lnTo>
                  <a:lnTo>
                    <a:pt x="24723" y="214226"/>
                  </a:lnTo>
                  <a:lnTo>
                    <a:pt x="23286" y="213462"/>
                  </a:lnTo>
                  <a:lnTo>
                    <a:pt x="21848" y="212687"/>
                  </a:lnTo>
                  <a:lnTo>
                    <a:pt x="20420" y="211893"/>
                  </a:lnTo>
                  <a:lnTo>
                    <a:pt x="19003" y="211079"/>
                  </a:lnTo>
                  <a:lnTo>
                    <a:pt x="17595" y="210245"/>
                  </a:lnTo>
                  <a:lnTo>
                    <a:pt x="16188" y="209390"/>
                  </a:lnTo>
                  <a:lnTo>
                    <a:pt x="14790" y="208525"/>
                  </a:lnTo>
                  <a:lnTo>
                    <a:pt x="13403" y="207641"/>
                  </a:lnTo>
                  <a:lnTo>
                    <a:pt x="12025" y="206736"/>
                  </a:lnTo>
                  <a:lnTo>
                    <a:pt x="10658" y="205811"/>
                  </a:lnTo>
                  <a:lnTo>
                    <a:pt x="9291" y="204866"/>
                  </a:lnTo>
                  <a:lnTo>
                    <a:pt x="7933" y="203911"/>
                  </a:lnTo>
                  <a:lnTo>
                    <a:pt x="6596" y="202936"/>
                  </a:lnTo>
                  <a:lnTo>
                    <a:pt x="5259" y="201941"/>
                  </a:lnTo>
                  <a:lnTo>
                    <a:pt x="3932" y="200935"/>
                  </a:lnTo>
                  <a:lnTo>
                    <a:pt x="2615" y="199900"/>
                  </a:lnTo>
                  <a:lnTo>
                    <a:pt x="1298" y="198854"/>
                  </a:lnTo>
                  <a:lnTo>
                    <a:pt x="1" y="197789"/>
                  </a:lnTo>
                  <a:lnTo>
                    <a:pt x="614" y="198512"/>
                  </a:lnTo>
                  <a:lnTo>
                    <a:pt x="1217" y="199236"/>
                  </a:lnTo>
                  <a:lnTo>
                    <a:pt x="1841" y="199960"/>
                  </a:lnTo>
                  <a:lnTo>
                    <a:pt x="2454" y="200674"/>
                  </a:lnTo>
                  <a:lnTo>
                    <a:pt x="3087" y="201378"/>
                  </a:lnTo>
                  <a:lnTo>
                    <a:pt x="3711" y="202091"/>
                  </a:lnTo>
                  <a:lnTo>
                    <a:pt x="4344" y="202785"/>
                  </a:lnTo>
                  <a:lnTo>
                    <a:pt x="4988" y="203489"/>
                  </a:lnTo>
                  <a:lnTo>
                    <a:pt x="5631" y="204182"/>
                  </a:lnTo>
                  <a:lnTo>
                    <a:pt x="6285" y="204866"/>
                  </a:lnTo>
                  <a:lnTo>
                    <a:pt x="6938" y="205550"/>
                  </a:lnTo>
                  <a:lnTo>
                    <a:pt x="7592" y="206233"/>
                  </a:lnTo>
                  <a:lnTo>
                    <a:pt x="8255" y="206907"/>
                  </a:lnTo>
                  <a:lnTo>
                    <a:pt x="8919" y="207580"/>
                  </a:lnTo>
                  <a:lnTo>
                    <a:pt x="9592" y="208244"/>
                  </a:lnTo>
                  <a:lnTo>
                    <a:pt x="10266" y="208907"/>
                  </a:lnTo>
                  <a:lnTo>
                    <a:pt x="10950" y="209561"/>
                  </a:lnTo>
                  <a:lnTo>
                    <a:pt x="11633" y="210214"/>
                  </a:lnTo>
                  <a:lnTo>
                    <a:pt x="12317" y="210858"/>
                  </a:lnTo>
                  <a:lnTo>
                    <a:pt x="13011" y="211501"/>
                  </a:lnTo>
                  <a:lnTo>
                    <a:pt x="13714" y="212145"/>
                  </a:lnTo>
                  <a:lnTo>
                    <a:pt x="14418" y="212778"/>
                  </a:lnTo>
                  <a:lnTo>
                    <a:pt x="15122" y="213411"/>
                  </a:lnTo>
                  <a:lnTo>
                    <a:pt x="15826" y="214035"/>
                  </a:lnTo>
                  <a:lnTo>
                    <a:pt x="16550" y="214648"/>
                  </a:lnTo>
                  <a:lnTo>
                    <a:pt x="17263" y="215271"/>
                  </a:lnTo>
                  <a:lnTo>
                    <a:pt x="17987" y="215874"/>
                  </a:lnTo>
                  <a:lnTo>
                    <a:pt x="18711" y="216488"/>
                  </a:lnTo>
                  <a:lnTo>
                    <a:pt x="19445" y="217081"/>
                  </a:lnTo>
                  <a:lnTo>
                    <a:pt x="20179" y="217684"/>
                  </a:lnTo>
                  <a:lnTo>
                    <a:pt x="20923" y="218277"/>
                  </a:lnTo>
                  <a:lnTo>
                    <a:pt x="21667" y="218860"/>
                  </a:lnTo>
                  <a:lnTo>
                    <a:pt x="22411" y="219443"/>
                  </a:lnTo>
                  <a:lnTo>
                    <a:pt x="23165" y="220016"/>
                  </a:lnTo>
                  <a:lnTo>
                    <a:pt x="23919" y="220589"/>
                  </a:lnTo>
                  <a:lnTo>
                    <a:pt x="24683" y="221152"/>
                  </a:lnTo>
                  <a:lnTo>
                    <a:pt x="25447" y="221715"/>
                  </a:lnTo>
                  <a:lnTo>
                    <a:pt x="26211" y="222278"/>
                  </a:lnTo>
                  <a:lnTo>
                    <a:pt x="26986" y="222821"/>
                  </a:lnTo>
                  <a:lnTo>
                    <a:pt x="27760" y="223374"/>
                  </a:lnTo>
                  <a:lnTo>
                    <a:pt x="28534" y="223917"/>
                  </a:lnTo>
                  <a:lnTo>
                    <a:pt x="29318" y="224450"/>
                  </a:lnTo>
                  <a:lnTo>
                    <a:pt x="30102" y="224983"/>
                  </a:lnTo>
                  <a:lnTo>
                    <a:pt x="30897" y="225505"/>
                  </a:lnTo>
                  <a:lnTo>
                    <a:pt x="31691" y="226028"/>
                  </a:lnTo>
                  <a:lnTo>
                    <a:pt x="32485" y="226541"/>
                  </a:lnTo>
                  <a:lnTo>
                    <a:pt x="33289" y="227054"/>
                  </a:lnTo>
                  <a:lnTo>
                    <a:pt x="34094" y="227556"/>
                  </a:lnTo>
                  <a:lnTo>
                    <a:pt x="34908" y="228059"/>
                  </a:lnTo>
                  <a:lnTo>
                    <a:pt x="35712" y="228552"/>
                  </a:lnTo>
                  <a:lnTo>
                    <a:pt x="36537" y="229044"/>
                  </a:lnTo>
                  <a:lnTo>
                    <a:pt x="37351" y="229527"/>
                  </a:lnTo>
                  <a:lnTo>
                    <a:pt x="38176" y="229999"/>
                  </a:lnTo>
                  <a:lnTo>
                    <a:pt x="39000" y="230472"/>
                  </a:lnTo>
                  <a:lnTo>
                    <a:pt x="39834" y="230944"/>
                  </a:lnTo>
                  <a:lnTo>
                    <a:pt x="40669" y="231407"/>
                  </a:lnTo>
                  <a:lnTo>
                    <a:pt x="41503" y="231859"/>
                  </a:lnTo>
                  <a:lnTo>
                    <a:pt x="42348" y="232311"/>
                  </a:lnTo>
                  <a:lnTo>
                    <a:pt x="43192" y="232754"/>
                  </a:lnTo>
                  <a:lnTo>
                    <a:pt x="44037" y="233196"/>
                  </a:lnTo>
                  <a:lnTo>
                    <a:pt x="44882" y="233628"/>
                  </a:lnTo>
                  <a:lnTo>
                    <a:pt x="45736" y="234061"/>
                  </a:lnTo>
                  <a:lnTo>
                    <a:pt x="46601" y="234483"/>
                  </a:lnTo>
                  <a:lnTo>
                    <a:pt x="47455" y="234895"/>
                  </a:lnTo>
                  <a:lnTo>
                    <a:pt x="48320" y="235307"/>
                  </a:lnTo>
                  <a:lnTo>
                    <a:pt x="49185" y="235719"/>
                  </a:lnTo>
                  <a:lnTo>
                    <a:pt x="50059" y="236112"/>
                  </a:lnTo>
                  <a:lnTo>
                    <a:pt x="50934" y="236514"/>
                  </a:lnTo>
                  <a:lnTo>
                    <a:pt x="51809" y="236896"/>
                  </a:lnTo>
                  <a:lnTo>
                    <a:pt x="52693" y="237278"/>
                  </a:lnTo>
                  <a:lnTo>
                    <a:pt x="53568" y="237660"/>
                  </a:lnTo>
                  <a:lnTo>
                    <a:pt x="54463" y="238032"/>
                  </a:lnTo>
                  <a:lnTo>
                    <a:pt x="55348" y="238394"/>
                  </a:lnTo>
                  <a:lnTo>
                    <a:pt x="56242" y="238756"/>
                  </a:lnTo>
                  <a:lnTo>
                    <a:pt x="57137" y="239107"/>
                  </a:lnTo>
                  <a:lnTo>
                    <a:pt x="58032" y="239449"/>
                  </a:lnTo>
                  <a:lnTo>
                    <a:pt x="58937" y="239791"/>
                  </a:lnTo>
                  <a:lnTo>
                    <a:pt x="59842" y="240133"/>
                  </a:lnTo>
                  <a:lnTo>
                    <a:pt x="60747" y="240455"/>
                  </a:lnTo>
                  <a:lnTo>
                    <a:pt x="61652" y="240776"/>
                  </a:lnTo>
                  <a:lnTo>
                    <a:pt x="62566" y="241098"/>
                  </a:lnTo>
                  <a:lnTo>
                    <a:pt x="63481" y="241410"/>
                  </a:lnTo>
                  <a:lnTo>
                    <a:pt x="64396" y="241711"/>
                  </a:lnTo>
                  <a:lnTo>
                    <a:pt x="65321" y="242013"/>
                  </a:lnTo>
                  <a:lnTo>
                    <a:pt x="66246" y="242304"/>
                  </a:lnTo>
                  <a:lnTo>
                    <a:pt x="67171" y="242596"/>
                  </a:lnTo>
                  <a:lnTo>
                    <a:pt x="68106" y="242867"/>
                  </a:lnTo>
                  <a:lnTo>
                    <a:pt x="69031" y="243149"/>
                  </a:lnTo>
                  <a:lnTo>
                    <a:pt x="69966" y="243410"/>
                  </a:lnTo>
                  <a:lnTo>
                    <a:pt x="70911" y="243672"/>
                  </a:lnTo>
                  <a:lnTo>
                    <a:pt x="71846" y="243933"/>
                  </a:lnTo>
                  <a:lnTo>
                    <a:pt x="72791" y="244174"/>
                  </a:lnTo>
                  <a:lnTo>
                    <a:pt x="73736" y="244416"/>
                  </a:lnTo>
                  <a:lnTo>
                    <a:pt x="74681" y="244657"/>
                  </a:lnTo>
                  <a:lnTo>
                    <a:pt x="75637" y="244888"/>
                  </a:lnTo>
                  <a:lnTo>
                    <a:pt x="76582" y="245109"/>
                  </a:lnTo>
                  <a:lnTo>
                    <a:pt x="77537" y="245320"/>
                  </a:lnTo>
                  <a:lnTo>
                    <a:pt x="78502" y="245531"/>
                  </a:lnTo>
                  <a:lnTo>
                    <a:pt x="79457" y="245733"/>
                  </a:lnTo>
                  <a:lnTo>
                    <a:pt x="80422" y="245934"/>
                  </a:lnTo>
                  <a:lnTo>
                    <a:pt x="81387" y="246125"/>
                  </a:lnTo>
                  <a:lnTo>
                    <a:pt x="82353" y="246306"/>
                  </a:lnTo>
                  <a:lnTo>
                    <a:pt x="83318" y="246487"/>
                  </a:lnTo>
                  <a:lnTo>
                    <a:pt x="84293" y="246657"/>
                  </a:lnTo>
                  <a:lnTo>
                    <a:pt x="85268" y="246818"/>
                  </a:lnTo>
                  <a:lnTo>
                    <a:pt x="86243" y="246979"/>
                  </a:lnTo>
                  <a:lnTo>
                    <a:pt x="87219" y="247130"/>
                  </a:lnTo>
                  <a:lnTo>
                    <a:pt x="88204" y="247271"/>
                  </a:lnTo>
                  <a:lnTo>
                    <a:pt x="89189" y="247401"/>
                  </a:lnTo>
                  <a:lnTo>
                    <a:pt x="90174" y="247532"/>
                  </a:lnTo>
                  <a:lnTo>
                    <a:pt x="91160" y="247663"/>
                  </a:lnTo>
                  <a:lnTo>
                    <a:pt x="92145" y="247773"/>
                  </a:lnTo>
                  <a:lnTo>
                    <a:pt x="93140" y="247884"/>
                  </a:lnTo>
                  <a:lnTo>
                    <a:pt x="94136" y="247984"/>
                  </a:lnTo>
                  <a:lnTo>
                    <a:pt x="95131" y="248085"/>
                  </a:lnTo>
                  <a:lnTo>
                    <a:pt x="96126" y="248175"/>
                  </a:lnTo>
                  <a:lnTo>
                    <a:pt x="97122" y="248256"/>
                  </a:lnTo>
                  <a:lnTo>
                    <a:pt x="98127" y="248326"/>
                  </a:lnTo>
                  <a:lnTo>
                    <a:pt x="99133" y="248397"/>
                  </a:lnTo>
                  <a:lnTo>
                    <a:pt x="100138" y="248457"/>
                  </a:lnTo>
                  <a:lnTo>
                    <a:pt x="101143" y="248507"/>
                  </a:lnTo>
                  <a:lnTo>
                    <a:pt x="102149" y="248557"/>
                  </a:lnTo>
                  <a:lnTo>
                    <a:pt x="103164" y="248598"/>
                  </a:lnTo>
                  <a:lnTo>
                    <a:pt x="104180" y="248628"/>
                  </a:lnTo>
                  <a:lnTo>
                    <a:pt x="105195" y="248658"/>
                  </a:lnTo>
                  <a:lnTo>
                    <a:pt x="106211" y="248668"/>
                  </a:lnTo>
                  <a:lnTo>
                    <a:pt x="107226" y="248688"/>
                  </a:lnTo>
                  <a:lnTo>
                    <a:pt x="108241" y="248688"/>
                  </a:lnTo>
                  <a:lnTo>
                    <a:pt x="110061" y="248678"/>
                  </a:lnTo>
                  <a:lnTo>
                    <a:pt x="111871" y="248638"/>
                  </a:lnTo>
                  <a:lnTo>
                    <a:pt x="113681" y="248588"/>
                  </a:lnTo>
                  <a:lnTo>
                    <a:pt x="115480" y="248507"/>
                  </a:lnTo>
                  <a:lnTo>
                    <a:pt x="117270" y="248407"/>
                  </a:lnTo>
                  <a:lnTo>
                    <a:pt x="119059" y="248276"/>
                  </a:lnTo>
                  <a:lnTo>
                    <a:pt x="120839" y="248135"/>
                  </a:lnTo>
                  <a:lnTo>
                    <a:pt x="122608" y="247964"/>
                  </a:lnTo>
                  <a:lnTo>
                    <a:pt x="124378" y="247773"/>
                  </a:lnTo>
                  <a:lnTo>
                    <a:pt x="126137" y="247562"/>
                  </a:lnTo>
                  <a:lnTo>
                    <a:pt x="127897" y="247321"/>
                  </a:lnTo>
                  <a:lnTo>
                    <a:pt x="129646" y="247070"/>
                  </a:lnTo>
                  <a:lnTo>
                    <a:pt x="131386" y="246788"/>
                  </a:lnTo>
                  <a:lnTo>
                    <a:pt x="133115" y="246497"/>
                  </a:lnTo>
                  <a:lnTo>
                    <a:pt x="134844" y="246175"/>
                  </a:lnTo>
                  <a:lnTo>
                    <a:pt x="136563" y="245833"/>
                  </a:lnTo>
                  <a:lnTo>
                    <a:pt x="138272" y="245471"/>
                  </a:lnTo>
                  <a:lnTo>
                    <a:pt x="139972" y="245089"/>
                  </a:lnTo>
                  <a:lnTo>
                    <a:pt x="141671" y="244687"/>
                  </a:lnTo>
                  <a:lnTo>
                    <a:pt x="143360" y="244265"/>
                  </a:lnTo>
                  <a:lnTo>
                    <a:pt x="145039" y="243822"/>
                  </a:lnTo>
                  <a:lnTo>
                    <a:pt x="146708" y="243360"/>
                  </a:lnTo>
                  <a:lnTo>
                    <a:pt x="148377" y="242877"/>
                  </a:lnTo>
                  <a:lnTo>
                    <a:pt x="150026" y="242375"/>
                  </a:lnTo>
                  <a:lnTo>
                    <a:pt x="151674" y="241852"/>
                  </a:lnTo>
                  <a:lnTo>
                    <a:pt x="153313" y="241309"/>
                  </a:lnTo>
                  <a:lnTo>
                    <a:pt x="154932" y="240746"/>
                  </a:lnTo>
                  <a:lnTo>
                    <a:pt x="156551" y="240163"/>
                  </a:lnTo>
                  <a:lnTo>
                    <a:pt x="158159" y="239560"/>
                  </a:lnTo>
                  <a:lnTo>
                    <a:pt x="159768" y="238947"/>
                  </a:lnTo>
                  <a:lnTo>
                    <a:pt x="161356" y="238303"/>
                  </a:lnTo>
                  <a:lnTo>
                    <a:pt x="162935" y="237650"/>
                  </a:lnTo>
                  <a:lnTo>
                    <a:pt x="164503" y="236976"/>
                  </a:lnTo>
                  <a:lnTo>
                    <a:pt x="166062" y="236272"/>
                  </a:lnTo>
                  <a:lnTo>
                    <a:pt x="167620" y="235569"/>
                  </a:lnTo>
                  <a:lnTo>
                    <a:pt x="169158" y="234835"/>
                  </a:lnTo>
                  <a:lnTo>
                    <a:pt x="170686" y="234081"/>
                  </a:lnTo>
                  <a:lnTo>
                    <a:pt x="172204" y="233317"/>
                  </a:lnTo>
                  <a:lnTo>
                    <a:pt x="173713" y="232533"/>
                  </a:lnTo>
                  <a:lnTo>
                    <a:pt x="175221" y="231728"/>
                  </a:lnTo>
                  <a:lnTo>
                    <a:pt x="176699" y="230914"/>
                  </a:lnTo>
                  <a:lnTo>
                    <a:pt x="178177" y="230080"/>
                  </a:lnTo>
                  <a:lnTo>
                    <a:pt x="179644" y="229225"/>
                  </a:lnTo>
                  <a:lnTo>
                    <a:pt x="181102" y="228350"/>
                  </a:lnTo>
                  <a:lnTo>
                    <a:pt x="182540" y="227466"/>
                  </a:lnTo>
                  <a:lnTo>
                    <a:pt x="183978" y="226551"/>
                  </a:lnTo>
                  <a:lnTo>
                    <a:pt x="185395" y="225636"/>
                  </a:lnTo>
                  <a:lnTo>
                    <a:pt x="186803" y="224691"/>
                  </a:lnTo>
                  <a:lnTo>
                    <a:pt x="188190" y="223736"/>
                  </a:lnTo>
                  <a:lnTo>
                    <a:pt x="189578" y="222771"/>
                  </a:lnTo>
                  <a:lnTo>
                    <a:pt x="190945" y="221786"/>
                  </a:lnTo>
                  <a:lnTo>
                    <a:pt x="192312" y="220780"/>
                  </a:lnTo>
                  <a:lnTo>
                    <a:pt x="193650" y="219755"/>
                  </a:lnTo>
                  <a:lnTo>
                    <a:pt x="194987" y="218719"/>
                  </a:lnTo>
                  <a:lnTo>
                    <a:pt x="196304" y="217674"/>
                  </a:lnTo>
                  <a:lnTo>
                    <a:pt x="197611" y="216608"/>
                  </a:lnTo>
                  <a:lnTo>
                    <a:pt x="198908" y="215523"/>
                  </a:lnTo>
                  <a:lnTo>
                    <a:pt x="200195" y="214427"/>
                  </a:lnTo>
                  <a:lnTo>
                    <a:pt x="201461" y="213321"/>
                  </a:lnTo>
                  <a:lnTo>
                    <a:pt x="202718" y="212195"/>
                  </a:lnTo>
                  <a:lnTo>
                    <a:pt x="203955" y="211049"/>
                  </a:lnTo>
                  <a:lnTo>
                    <a:pt x="205181" y="209893"/>
                  </a:lnTo>
                  <a:lnTo>
                    <a:pt x="206398" y="208727"/>
                  </a:lnTo>
                  <a:lnTo>
                    <a:pt x="207594" y="207540"/>
                  </a:lnTo>
                  <a:lnTo>
                    <a:pt x="208781" y="206344"/>
                  </a:lnTo>
                  <a:lnTo>
                    <a:pt x="209947" y="205127"/>
                  </a:lnTo>
                  <a:lnTo>
                    <a:pt x="211103" y="203901"/>
                  </a:lnTo>
                  <a:lnTo>
                    <a:pt x="212249" y="202664"/>
                  </a:lnTo>
                  <a:lnTo>
                    <a:pt x="213375" y="201408"/>
                  </a:lnTo>
                  <a:lnTo>
                    <a:pt x="214481" y="200141"/>
                  </a:lnTo>
                  <a:lnTo>
                    <a:pt x="215577" y="198864"/>
                  </a:lnTo>
                  <a:lnTo>
                    <a:pt x="216663" y="197567"/>
                  </a:lnTo>
                  <a:lnTo>
                    <a:pt x="217729" y="196260"/>
                  </a:lnTo>
                  <a:lnTo>
                    <a:pt x="218774" y="194933"/>
                  </a:lnTo>
                  <a:lnTo>
                    <a:pt x="219810" y="193606"/>
                  </a:lnTo>
                  <a:lnTo>
                    <a:pt x="220835" y="192259"/>
                  </a:lnTo>
                  <a:lnTo>
                    <a:pt x="221831" y="190902"/>
                  </a:lnTo>
                  <a:lnTo>
                    <a:pt x="222826" y="189525"/>
                  </a:lnTo>
                  <a:lnTo>
                    <a:pt x="223791" y="188147"/>
                  </a:lnTo>
                  <a:lnTo>
                    <a:pt x="224746" y="186750"/>
                  </a:lnTo>
                  <a:lnTo>
                    <a:pt x="225691" y="185343"/>
                  </a:lnTo>
                  <a:lnTo>
                    <a:pt x="226606" y="183925"/>
                  </a:lnTo>
                  <a:lnTo>
                    <a:pt x="227511" y="182498"/>
                  </a:lnTo>
                  <a:lnTo>
                    <a:pt x="228406" y="181050"/>
                  </a:lnTo>
                  <a:lnTo>
                    <a:pt x="229271" y="179592"/>
                  </a:lnTo>
                  <a:lnTo>
                    <a:pt x="230125" y="178134"/>
                  </a:lnTo>
                  <a:lnTo>
                    <a:pt x="230970" y="176657"/>
                  </a:lnTo>
                  <a:lnTo>
                    <a:pt x="231784" y="175169"/>
                  </a:lnTo>
                  <a:lnTo>
                    <a:pt x="232588" y="173671"/>
                  </a:lnTo>
                  <a:lnTo>
                    <a:pt x="233373" y="172163"/>
                  </a:lnTo>
                  <a:lnTo>
                    <a:pt x="234137" y="170645"/>
                  </a:lnTo>
                  <a:lnTo>
                    <a:pt x="234891" y="169107"/>
                  </a:lnTo>
                  <a:lnTo>
                    <a:pt x="235615" y="167568"/>
                  </a:lnTo>
                  <a:lnTo>
                    <a:pt x="236328" y="166020"/>
                  </a:lnTo>
                  <a:lnTo>
                    <a:pt x="237022" y="164462"/>
                  </a:lnTo>
                  <a:lnTo>
                    <a:pt x="237706" y="162884"/>
                  </a:lnTo>
                  <a:lnTo>
                    <a:pt x="238359" y="161305"/>
                  </a:lnTo>
                  <a:lnTo>
                    <a:pt x="238993" y="159717"/>
                  </a:lnTo>
                  <a:lnTo>
                    <a:pt x="239616" y="158118"/>
                  </a:lnTo>
                  <a:lnTo>
                    <a:pt x="240219" y="156510"/>
                  </a:lnTo>
                  <a:lnTo>
                    <a:pt x="240802" y="154891"/>
                  </a:lnTo>
                  <a:lnTo>
                    <a:pt x="241355" y="153263"/>
                  </a:lnTo>
                  <a:lnTo>
                    <a:pt x="241898" y="151624"/>
                  </a:lnTo>
                  <a:lnTo>
                    <a:pt x="242421" y="149985"/>
                  </a:lnTo>
                  <a:lnTo>
                    <a:pt x="242924" y="148327"/>
                  </a:lnTo>
                  <a:lnTo>
                    <a:pt x="243416" y="146668"/>
                  </a:lnTo>
                  <a:lnTo>
                    <a:pt x="243879" y="144999"/>
                  </a:lnTo>
                  <a:lnTo>
                    <a:pt x="244321" y="143310"/>
                  </a:lnTo>
                  <a:lnTo>
                    <a:pt x="244744" y="141631"/>
                  </a:lnTo>
                  <a:lnTo>
                    <a:pt x="245146" y="139932"/>
                  </a:lnTo>
                  <a:lnTo>
                    <a:pt x="245528" y="138233"/>
                  </a:lnTo>
                  <a:lnTo>
                    <a:pt x="245890" y="136514"/>
                  </a:lnTo>
                  <a:lnTo>
                    <a:pt x="246232" y="134805"/>
                  </a:lnTo>
                  <a:lnTo>
                    <a:pt x="246543" y="133076"/>
                  </a:lnTo>
                  <a:lnTo>
                    <a:pt x="246845" y="131337"/>
                  </a:lnTo>
                  <a:lnTo>
                    <a:pt x="247126" y="129597"/>
                  </a:lnTo>
                  <a:lnTo>
                    <a:pt x="247378" y="127858"/>
                  </a:lnTo>
                  <a:lnTo>
                    <a:pt x="247609" y="126099"/>
                  </a:lnTo>
                  <a:lnTo>
                    <a:pt x="247830" y="124339"/>
                  </a:lnTo>
                  <a:lnTo>
                    <a:pt x="248021" y="122570"/>
                  </a:lnTo>
                  <a:lnTo>
                    <a:pt x="248182" y="120801"/>
                  </a:lnTo>
                  <a:lnTo>
                    <a:pt x="248333" y="119011"/>
                  </a:lnTo>
                  <a:lnTo>
                    <a:pt x="248453" y="117232"/>
                  </a:lnTo>
                  <a:lnTo>
                    <a:pt x="248554" y="115432"/>
                  </a:lnTo>
                  <a:lnTo>
                    <a:pt x="248634" y="113633"/>
                  </a:lnTo>
                  <a:lnTo>
                    <a:pt x="248695" y="111833"/>
                  </a:lnTo>
                  <a:lnTo>
                    <a:pt x="248735" y="110024"/>
                  </a:lnTo>
                  <a:lnTo>
                    <a:pt x="248745" y="108204"/>
                  </a:lnTo>
                  <a:lnTo>
                    <a:pt x="248735" y="107189"/>
                  </a:lnTo>
                  <a:lnTo>
                    <a:pt x="248725" y="106173"/>
                  </a:lnTo>
                  <a:lnTo>
                    <a:pt x="248705" y="105158"/>
                  </a:lnTo>
                  <a:lnTo>
                    <a:pt x="248685" y="104143"/>
                  </a:lnTo>
                  <a:lnTo>
                    <a:pt x="248655" y="103127"/>
                  </a:lnTo>
                  <a:lnTo>
                    <a:pt x="248614" y="102122"/>
                  </a:lnTo>
                  <a:lnTo>
                    <a:pt x="248564" y="101106"/>
                  </a:lnTo>
                  <a:lnTo>
                    <a:pt x="248514" y="100101"/>
                  </a:lnTo>
                  <a:lnTo>
                    <a:pt x="248453" y="99096"/>
                  </a:lnTo>
                  <a:lnTo>
                    <a:pt x="248383" y="98090"/>
                  </a:lnTo>
                  <a:lnTo>
                    <a:pt x="248313" y="97095"/>
                  </a:lnTo>
                  <a:lnTo>
                    <a:pt x="248222" y="96090"/>
                  </a:lnTo>
                  <a:lnTo>
                    <a:pt x="248142" y="95095"/>
                  </a:lnTo>
                  <a:lnTo>
                    <a:pt x="248041" y="94099"/>
                  </a:lnTo>
                  <a:lnTo>
                    <a:pt x="247941" y="93104"/>
                  </a:lnTo>
                  <a:lnTo>
                    <a:pt x="247830" y="92119"/>
                  </a:lnTo>
                  <a:lnTo>
                    <a:pt x="247709" y="91134"/>
                  </a:lnTo>
                  <a:lnTo>
                    <a:pt x="247589" y="90138"/>
                  </a:lnTo>
                  <a:lnTo>
                    <a:pt x="247458" y="89153"/>
                  </a:lnTo>
                  <a:lnTo>
                    <a:pt x="247327" y="88178"/>
                  </a:lnTo>
                  <a:lnTo>
                    <a:pt x="247177" y="87193"/>
                  </a:lnTo>
                  <a:lnTo>
                    <a:pt x="247036" y="86218"/>
                  </a:lnTo>
                  <a:lnTo>
                    <a:pt x="246875" y="85242"/>
                  </a:lnTo>
                  <a:lnTo>
                    <a:pt x="246714" y="84267"/>
                  </a:lnTo>
                  <a:lnTo>
                    <a:pt x="246543" y="83292"/>
                  </a:lnTo>
                  <a:lnTo>
                    <a:pt x="246362" y="82327"/>
                  </a:lnTo>
                  <a:lnTo>
                    <a:pt x="246181" y="81362"/>
                  </a:lnTo>
                  <a:lnTo>
                    <a:pt x="245990" y="80397"/>
                  </a:lnTo>
                  <a:lnTo>
                    <a:pt x="245789" y="79432"/>
                  </a:lnTo>
                  <a:lnTo>
                    <a:pt x="245588" y="78477"/>
                  </a:lnTo>
                  <a:lnTo>
                    <a:pt x="245377" y="77522"/>
                  </a:lnTo>
                  <a:lnTo>
                    <a:pt x="245166" y="76566"/>
                  </a:lnTo>
                  <a:lnTo>
                    <a:pt x="244945" y="75611"/>
                  </a:lnTo>
                  <a:lnTo>
                    <a:pt x="244713" y="74656"/>
                  </a:lnTo>
                  <a:lnTo>
                    <a:pt x="244472" y="73711"/>
                  </a:lnTo>
                  <a:lnTo>
                    <a:pt x="244231" y="72766"/>
                  </a:lnTo>
                  <a:lnTo>
                    <a:pt x="243990" y="71821"/>
                  </a:lnTo>
                  <a:lnTo>
                    <a:pt x="243728" y="70886"/>
                  </a:lnTo>
                  <a:lnTo>
                    <a:pt x="243467" y="69951"/>
                  </a:lnTo>
                  <a:lnTo>
                    <a:pt x="243205" y="69016"/>
                  </a:lnTo>
                  <a:lnTo>
                    <a:pt x="242934" y="68082"/>
                  </a:lnTo>
                  <a:lnTo>
                    <a:pt x="242652" y="67157"/>
                  </a:lnTo>
                  <a:lnTo>
                    <a:pt x="242361" y="66232"/>
                  </a:lnTo>
                  <a:lnTo>
                    <a:pt x="242069" y="65307"/>
                  </a:lnTo>
                  <a:lnTo>
                    <a:pt x="241768" y="64382"/>
                  </a:lnTo>
                  <a:lnTo>
                    <a:pt x="241466" y="63467"/>
                  </a:lnTo>
                  <a:lnTo>
                    <a:pt x="241154" y="62552"/>
                  </a:lnTo>
                  <a:lnTo>
                    <a:pt x="240843" y="61637"/>
                  </a:lnTo>
                  <a:lnTo>
                    <a:pt x="240521" y="60733"/>
                  </a:lnTo>
                  <a:lnTo>
                    <a:pt x="240189" y="59818"/>
                  </a:lnTo>
                  <a:lnTo>
                    <a:pt x="239857" y="58923"/>
                  </a:lnTo>
                  <a:lnTo>
                    <a:pt x="239516" y="58018"/>
                  </a:lnTo>
                  <a:lnTo>
                    <a:pt x="239164" y="57123"/>
                  </a:lnTo>
                  <a:lnTo>
                    <a:pt x="238812" y="56229"/>
                  </a:lnTo>
                  <a:lnTo>
                    <a:pt x="238450" y="55334"/>
                  </a:lnTo>
                  <a:lnTo>
                    <a:pt x="238088" y="54449"/>
                  </a:lnTo>
                  <a:lnTo>
                    <a:pt x="237716" y="53555"/>
                  </a:lnTo>
                  <a:lnTo>
                    <a:pt x="237344" y="52680"/>
                  </a:lnTo>
                  <a:lnTo>
                    <a:pt x="236962" y="51795"/>
                  </a:lnTo>
                  <a:lnTo>
                    <a:pt x="236570" y="50921"/>
                  </a:lnTo>
                  <a:lnTo>
                    <a:pt x="236178" y="50046"/>
                  </a:lnTo>
                  <a:lnTo>
                    <a:pt x="235775" y="49181"/>
                  </a:lnTo>
                  <a:lnTo>
                    <a:pt x="235373" y="48307"/>
                  </a:lnTo>
                  <a:lnTo>
                    <a:pt x="234961" y="47452"/>
                  </a:lnTo>
                  <a:lnTo>
                    <a:pt x="234539" y="46588"/>
                  </a:lnTo>
                  <a:lnTo>
                    <a:pt x="234117" y="45733"/>
                  </a:lnTo>
                  <a:lnTo>
                    <a:pt x="233694" y="44879"/>
                  </a:lnTo>
                  <a:lnTo>
                    <a:pt x="233262" y="44024"/>
                  </a:lnTo>
                  <a:lnTo>
                    <a:pt x="232820" y="43180"/>
                  </a:lnTo>
                  <a:lnTo>
                    <a:pt x="232377" y="42335"/>
                  </a:lnTo>
                  <a:lnTo>
                    <a:pt x="231925" y="41491"/>
                  </a:lnTo>
                  <a:lnTo>
                    <a:pt x="231462" y="40656"/>
                  </a:lnTo>
                  <a:lnTo>
                    <a:pt x="231010" y="39822"/>
                  </a:lnTo>
                  <a:lnTo>
                    <a:pt x="230537" y="38997"/>
                  </a:lnTo>
                  <a:lnTo>
                    <a:pt x="230065" y="38163"/>
                  </a:lnTo>
                  <a:lnTo>
                    <a:pt x="229592" y="37349"/>
                  </a:lnTo>
                  <a:lnTo>
                    <a:pt x="229110" y="36524"/>
                  </a:lnTo>
                  <a:lnTo>
                    <a:pt x="228617" y="35710"/>
                  </a:lnTo>
                  <a:lnTo>
                    <a:pt x="228124" y="34896"/>
                  </a:lnTo>
                  <a:lnTo>
                    <a:pt x="227622" y="34091"/>
                  </a:lnTo>
                  <a:lnTo>
                    <a:pt x="227119" y="33287"/>
                  </a:lnTo>
                  <a:lnTo>
                    <a:pt x="226606" y="32483"/>
                  </a:lnTo>
                  <a:lnTo>
                    <a:pt x="226094" y="31689"/>
                  </a:lnTo>
                  <a:lnTo>
                    <a:pt x="225571" y="30895"/>
                  </a:lnTo>
                  <a:lnTo>
                    <a:pt x="225048" y="30100"/>
                  </a:lnTo>
                  <a:lnTo>
                    <a:pt x="224515" y="29316"/>
                  </a:lnTo>
                  <a:lnTo>
                    <a:pt x="223982" y="28532"/>
                  </a:lnTo>
                  <a:lnTo>
                    <a:pt x="223439" y="27748"/>
                  </a:lnTo>
                  <a:lnTo>
                    <a:pt x="222896" y="26974"/>
                  </a:lnTo>
                  <a:lnTo>
                    <a:pt x="222343" y="26210"/>
                  </a:lnTo>
                  <a:lnTo>
                    <a:pt x="221780" y="25436"/>
                  </a:lnTo>
                  <a:lnTo>
                    <a:pt x="221227" y="24672"/>
                  </a:lnTo>
                  <a:lnTo>
                    <a:pt x="220654" y="23918"/>
                  </a:lnTo>
                  <a:lnTo>
                    <a:pt x="220081" y="23164"/>
                  </a:lnTo>
                  <a:lnTo>
                    <a:pt x="219508" y="22410"/>
                  </a:lnTo>
                  <a:lnTo>
                    <a:pt x="218925" y="21666"/>
                  </a:lnTo>
                  <a:lnTo>
                    <a:pt x="218342" y="20922"/>
                  </a:lnTo>
                  <a:lnTo>
                    <a:pt x="217749" y="20178"/>
                  </a:lnTo>
                  <a:lnTo>
                    <a:pt x="217156" y="19444"/>
                  </a:lnTo>
                  <a:lnTo>
                    <a:pt x="216552" y="18710"/>
                  </a:lnTo>
                  <a:lnTo>
                    <a:pt x="215949" y="17986"/>
                  </a:lnTo>
                  <a:lnTo>
                    <a:pt x="215336" y="17262"/>
                  </a:lnTo>
                  <a:lnTo>
                    <a:pt x="214723" y="16549"/>
                  </a:lnTo>
                  <a:lnTo>
                    <a:pt x="214099" y="15825"/>
                  </a:lnTo>
                  <a:lnTo>
                    <a:pt x="213476" y="15121"/>
                  </a:lnTo>
                  <a:lnTo>
                    <a:pt x="212853" y="14417"/>
                  </a:lnTo>
                  <a:lnTo>
                    <a:pt x="212209" y="13714"/>
                  </a:lnTo>
                  <a:lnTo>
                    <a:pt x="211576" y="13010"/>
                  </a:lnTo>
                  <a:lnTo>
                    <a:pt x="210932" y="12316"/>
                  </a:lnTo>
                  <a:lnTo>
                    <a:pt x="210289" y="11632"/>
                  </a:lnTo>
                  <a:lnTo>
                    <a:pt x="209635" y="10949"/>
                  </a:lnTo>
                  <a:lnTo>
                    <a:pt x="208972" y="10265"/>
                  </a:lnTo>
                  <a:lnTo>
                    <a:pt x="208308" y="9592"/>
                  </a:lnTo>
                  <a:lnTo>
                    <a:pt x="207645" y="8918"/>
                  </a:lnTo>
                  <a:lnTo>
                    <a:pt x="206981" y="8255"/>
                  </a:lnTo>
                  <a:lnTo>
                    <a:pt x="206297" y="7591"/>
                  </a:lnTo>
                  <a:lnTo>
                    <a:pt x="205624" y="6938"/>
                  </a:lnTo>
                  <a:lnTo>
                    <a:pt x="204940" y="6284"/>
                  </a:lnTo>
                  <a:lnTo>
                    <a:pt x="204246" y="5631"/>
                  </a:lnTo>
                  <a:lnTo>
                    <a:pt x="203553" y="4987"/>
                  </a:lnTo>
                  <a:lnTo>
                    <a:pt x="202859" y="4344"/>
                  </a:lnTo>
                  <a:lnTo>
                    <a:pt x="202155" y="3711"/>
                  </a:lnTo>
                  <a:lnTo>
                    <a:pt x="201451" y="3087"/>
                  </a:lnTo>
                  <a:lnTo>
                    <a:pt x="200748" y="2454"/>
                  </a:lnTo>
                  <a:lnTo>
                    <a:pt x="200034" y="1841"/>
                  </a:lnTo>
                  <a:lnTo>
                    <a:pt x="199310" y="1217"/>
                  </a:lnTo>
                  <a:lnTo>
                    <a:pt x="198586" y="614"/>
                  </a:lnTo>
                  <a:lnTo>
                    <a:pt x="1978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22;p67">
              <a:extLst>
                <a:ext uri="{FF2B5EF4-FFF2-40B4-BE49-F238E27FC236}">
                  <a16:creationId xmlns:a16="http://schemas.microsoft.com/office/drawing/2014/main" id="{2631E302-72DD-B692-F975-C3508E6391C2}"/>
                </a:ext>
              </a:extLst>
            </p:cNvPr>
            <p:cNvSpPr/>
            <p:nvPr/>
          </p:nvSpPr>
          <p:spPr>
            <a:xfrm>
              <a:off x="-3491800" y="-28004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23;p67">
              <a:extLst>
                <a:ext uri="{FF2B5EF4-FFF2-40B4-BE49-F238E27FC236}">
                  <a16:creationId xmlns:a16="http://schemas.microsoft.com/office/drawing/2014/main" id="{9E5927F8-9A6E-7639-46C0-DA9A96B45AD1}"/>
                </a:ext>
              </a:extLst>
            </p:cNvPr>
            <p:cNvSpPr/>
            <p:nvPr/>
          </p:nvSpPr>
          <p:spPr>
            <a:xfrm>
              <a:off x="-8097000" y="-10994375"/>
              <a:ext cx="7559325" cy="4012525"/>
            </a:xfrm>
            <a:custGeom>
              <a:avLst/>
              <a:gdLst/>
              <a:ahLst/>
              <a:cxnLst/>
              <a:rect l="l" t="t" r="r" b="b"/>
              <a:pathLst>
                <a:path w="302373" h="160501" extrusionOk="0">
                  <a:moveTo>
                    <a:pt x="184208" y="0"/>
                  </a:moveTo>
                  <a:lnTo>
                    <a:pt x="182107" y="10"/>
                  </a:lnTo>
                  <a:lnTo>
                    <a:pt x="179996" y="40"/>
                  </a:lnTo>
                  <a:lnTo>
                    <a:pt x="177895" y="101"/>
                  </a:lnTo>
                  <a:lnTo>
                    <a:pt x="175803" y="181"/>
                  </a:lnTo>
                  <a:lnTo>
                    <a:pt x="173712" y="292"/>
                  </a:lnTo>
                  <a:lnTo>
                    <a:pt x="171621" y="412"/>
                  </a:lnTo>
                  <a:lnTo>
                    <a:pt x="169540" y="563"/>
                  </a:lnTo>
                  <a:lnTo>
                    <a:pt x="167469" y="734"/>
                  </a:lnTo>
                  <a:lnTo>
                    <a:pt x="165398" y="935"/>
                  </a:lnTo>
                  <a:lnTo>
                    <a:pt x="163336" y="1156"/>
                  </a:lnTo>
                  <a:lnTo>
                    <a:pt x="161285" y="1397"/>
                  </a:lnTo>
                  <a:lnTo>
                    <a:pt x="159234" y="1659"/>
                  </a:lnTo>
                  <a:lnTo>
                    <a:pt x="157183" y="1940"/>
                  </a:lnTo>
                  <a:lnTo>
                    <a:pt x="155153" y="2252"/>
                  </a:lnTo>
                  <a:lnTo>
                    <a:pt x="153122" y="2574"/>
                  </a:lnTo>
                  <a:lnTo>
                    <a:pt x="151091" y="2926"/>
                  </a:lnTo>
                  <a:lnTo>
                    <a:pt x="149080" y="3298"/>
                  </a:lnTo>
                  <a:lnTo>
                    <a:pt x="147069" y="3700"/>
                  </a:lnTo>
                  <a:lnTo>
                    <a:pt x="145058" y="4112"/>
                  </a:lnTo>
                  <a:lnTo>
                    <a:pt x="143068" y="4544"/>
                  </a:lnTo>
                  <a:lnTo>
                    <a:pt x="141077" y="5007"/>
                  </a:lnTo>
                  <a:lnTo>
                    <a:pt x="139096" y="5489"/>
                  </a:lnTo>
                  <a:lnTo>
                    <a:pt x="137126" y="5982"/>
                  </a:lnTo>
                  <a:lnTo>
                    <a:pt x="135155" y="6504"/>
                  </a:lnTo>
                  <a:lnTo>
                    <a:pt x="133195" y="7047"/>
                  </a:lnTo>
                  <a:lnTo>
                    <a:pt x="131254" y="7610"/>
                  </a:lnTo>
                  <a:lnTo>
                    <a:pt x="129314" y="8193"/>
                  </a:lnTo>
                  <a:lnTo>
                    <a:pt x="127374" y="8797"/>
                  </a:lnTo>
                  <a:lnTo>
                    <a:pt x="125453" y="9420"/>
                  </a:lnTo>
                  <a:lnTo>
                    <a:pt x="123533" y="10063"/>
                  </a:lnTo>
                  <a:lnTo>
                    <a:pt x="121633" y="10727"/>
                  </a:lnTo>
                  <a:lnTo>
                    <a:pt x="119733" y="11410"/>
                  </a:lnTo>
                  <a:lnTo>
                    <a:pt x="117842" y="12114"/>
                  </a:lnTo>
                  <a:lnTo>
                    <a:pt x="115962" y="12838"/>
                  </a:lnTo>
                  <a:lnTo>
                    <a:pt x="114092" y="13582"/>
                  </a:lnTo>
                  <a:lnTo>
                    <a:pt x="112232" y="14346"/>
                  </a:lnTo>
                  <a:lnTo>
                    <a:pt x="110382" y="15130"/>
                  </a:lnTo>
                  <a:lnTo>
                    <a:pt x="108543" y="15934"/>
                  </a:lnTo>
                  <a:lnTo>
                    <a:pt x="106713" y="16749"/>
                  </a:lnTo>
                  <a:lnTo>
                    <a:pt x="104883" y="17593"/>
                  </a:lnTo>
                  <a:lnTo>
                    <a:pt x="103073" y="18448"/>
                  </a:lnTo>
                  <a:lnTo>
                    <a:pt x="101274" y="19332"/>
                  </a:lnTo>
                  <a:lnTo>
                    <a:pt x="99484" y="20227"/>
                  </a:lnTo>
                  <a:lnTo>
                    <a:pt x="97704" y="21142"/>
                  </a:lnTo>
                  <a:lnTo>
                    <a:pt x="95935" y="22077"/>
                  </a:lnTo>
                  <a:lnTo>
                    <a:pt x="94175" y="23022"/>
                  </a:lnTo>
                  <a:lnTo>
                    <a:pt x="92426" y="23997"/>
                  </a:lnTo>
                  <a:lnTo>
                    <a:pt x="90697" y="24982"/>
                  </a:lnTo>
                  <a:lnTo>
                    <a:pt x="88968" y="25988"/>
                  </a:lnTo>
                  <a:lnTo>
                    <a:pt x="87258" y="27013"/>
                  </a:lnTo>
                  <a:lnTo>
                    <a:pt x="85549" y="28059"/>
                  </a:lnTo>
                  <a:lnTo>
                    <a:pt x="83860" y="29114"/>
                  </a:lnTo>
                  <a:lnTo>
                    <a:pt x="82181" y="30190"/>
                  </a:lnTo>
                  <a:lnTo>
                    <a:pt x="80522" y="31286"/>
                  </a:lnTo>
                  <a:lnTo>
                    <a:pt x="78863" y="32402"/>
                  </a:lnTo>
                  <a:lnTo>
                    <a:pt x="77225" y="33528"/>
                  </a:lnTo>
                  <a:lnTo>
                    <a:pt x="75596" y="34674"/>
                  </a:lnTo>
                  <a:lnTo>
                    <a:pt x="73977" y="35840"/>
                  </a:lnTo>
                  <a:lnTo>
                    <a:pt x="72369" y="37016"/>
                  </a:lnTo>
                  <a:lnTo>
                    <a:pt x="70780" y="38212"/>
                  </a:lnTo>
                  <a:lnTo>
                    <a:pt x="69202" y="39429"/>
                  </a:lnTo>
                  <a:lnTo>
                    <a:pt x="67633" y="40665"/>
                  </a:lnTo>
                  <a:lnTo>
                    <a:pt x="66085" y="41912"/>
                  </a:lnTo>
                  <a:lnTo>
                    <a:pt x="64547" y="43169"/>
                  </a:lnTo>
                  <a:lnTo>
                    <a:pt x="63018" y="44445"/>
                  </a:lnTo>
                  <a:lnTo>
                    <a:pt x="61510" y="45742"/>
                  </a:lnTo>
                  <a:lnTo>
                    <a:pt x="60002" y="47059"/>
                  </a:lnTo>
                  <a:lnTo>
                    <a:pt x="58524" y="48386"/>
                  </a:lnTo>
                  <a:lnTo>
                    <a:pt x="57056" y="49723"/>
                  </a:lnTo>
                  <a:lnTo>
                    <a:pt x="55599" y="51081"/>
                  </a:lnTo>
                  <a:lnTo>
                    <a:pt x="54151" y="52458"/>
                  </a:lnTo>
                  <a:lnTo>
                    <a:pt x="52723" y="53845"/>
                  </a:lnTo>
                  <a:lnTo>
                    <a:pt x="51316" y="55253"/>
                  </a:lnTo>
                  <a:lnTo>
                    <a:pt x="49918" y="56670"/>
                  </a:lnTo>
                  <a:lnTo>
                    <a:pt x="48531" y="58108"/>
                  </a:lnTo>
                  <a:lnTo>
                    <a:pt x="47163" y="59556"/>
                  </a:lnTo>
                  <a:lnTo>
                    <a:pt x="45816" y="61023"/>
                  </a:lnTo>
                  <a:lnTo>
                    <a:pt x="44479" y="62501"/>
                  </a:lnTo>
                  <a:lnTo>
                    <a:pt x="43152" y="63999"/>
                  </a:lnTo>
                  <a:lnTo>
                    <a:pt x="41845" y="65507"/>
                  </a:lnTo>
                  <a:lnTo>
                    <a:pt x="40558" y="67025"/>
                  </a:lnTo>
                  <a:lnTo>
                    <a:pt x="39281" y="68563"/>
                  </a:lnTo>
                  <a:lnTo>
                    <a:pt x="38024" y="70121"/>
                  </a:lnTo>
                  <a:lnTo>
                    <a:pt x="36778" y="71680"/>
                  </a:lnTo>
                  <a:lnTo>
                    <a:pt x="35551" y="73258"/>
                  </a:lnTo>
                  <a:lnTo>
                    <a:pt x="34335" y="74857"/>
                  </a:lnTo>
                  <a:lnTo>
                    <a:pt x="33148" y="76465"/>
                  </a:lnTo>
                  <a:lnTo>
                    <a:pt x="31972" y="78084"/>
                  </a:lnTo>
                  <a:lnTo>
                    <a:pt x="30806" y="79712"/>
                  </a:lnTo>
                  <a:lnTo>
                    <a:pt x="29659" y="81361"/>
                  </a:lnTo>
                  <a:lnTo>
                    <a:pt x="28533" y="83020"/>
                  </a:lnTo>
                  <a:lnTo>
                    <a:pt x="27427" y="84699"/>
                  </a:lnTo>
                  <a:lnTo>
                    <a:pt x="26332" y="86388"/>
                  </a:lnTo>
                  <a:lnTo>
                    <a:pt x="25256" y="88087"/>
                  </a:lnTo>
                  <a:lnTo>
                    <a:pt x="24200" y="89796"/>
                  </a:lnTo>
                  <a:lnTo>
                    <a:pt x="23165" y="91525"/>
                  </a:lnTo>
                  <a:lnTo>
                    <a:pt x="22139" y="93254"/>
                  </a:lnTo>
                  <a:lnTo>
                    <a:pt x="21144" y="95003"/>
                  </a:lnTo>
                  <a:lnTo>
                    <a:pt x="20158" y="96773"/>
                  </a:lnTo>
                  <a:lnTo>
                    <a:pt x="19183" y="98542"/>
                  </a:lnTo>
                  <a:lnTo>
                    <a:pt x="18238" y="100332"/>
                  </a:lnTo>
                  <a:lnTo>
                    <a:pt x="17313" y="102131"/>
                  </a:lnTo>
                  <a:lnTo>
                    <a:pt x="16398" y="103941"/>
                  </a:lnTo>
                  <a:lnTo>
                    <a:pt x="15504" y="105760"/>
                  </a:lnTo>
                  <a:lnTo>
                    <a:pt x="14639" y="107590"/>
                  </a:lnTo>
                  <a:lnTo>
                    <a:pt x="13784" y="109440"/>
                  </a:lnTo>
                  <a:lnTo>
                    <a:pt x="12950" y="111300"/>
                  </a:lnTo>
                  <a:lnTo>
                    <a:pt x="12125" y="113159"/>
                  </a:lnTo>
                  <a:lnTo>
                    <a:pt x="11331" y="115039"/>
                  </a:lnTo>
                  <a:lnTo>
                    <a:pt x="10557" y="116929"/>
                  </a:lnTo>
                  <a:lnTo>
                    <a:pt x="9803" y="118829"/>
                  </a:lnTo>
                  <a:lnTo>
                    <a:pt x="9069" y="120750"/>
                  </a:lnTo>
                  <a:lnTo>
                    <a:pt x="8345" y="122670"/>
                  </a:lnTo>
                  <a:lnTo>
                    <a:pt x="7651" y="124600"/>
                  </a:lnTo>
                  <a:lnTo>
                    <a:pt x="6978" y="126550"/>
                  </a:lnTo>
                  <a:lnTo>
                    <a:pt x="6324" y="128501"/>
                  </a:lnTo>
                  <a:lnTo>
                    <a:pt x="5691" y="130461"/>
                  </a:lnTo>
                  <a:lnTo>
                    <a:pt x="5078" y="132442"/>
                  </a:lnTo>
                  <a:lnTo>
                    <a:pt x="4484" y="134422"/>
                  </a:lnTo>
                  <a:lnTo>
                    <a:pt x="3911" y="136413"/>
                  </a:lnTo>
                  <a:lnTo>
                    <a:pt x="3358" y="138423"/>
                  </a:lnTo>
                  <a:lnTo>
                    <a:pt x="2836" y="140434"/>
                  </a:lnTo>
                  <a:lnTo>
                    <a:pt x="2323" y="142455"/>
                  </a:lnTo>
                  <a:lnTo>
                    <a:pt x="1840" y="144495"/>
                  </a:lnTo>
                  <a:lnTo>
                    <a:pt x="1378" y="146536"/>
                  </a:lnTo>
                  <a:lnTo>
                    <a:pt x="935" y="148587"/>
                  </a:lnTo>
                  <a:lnTo>
                    <a:pt x="513" y="150648"/>
                  </a:lnTo>
                  <a:lnTo>
                    <a:pt x="111" y="152719"/>
                  </a:lnTo>
                  <a:lnTo>
                    <a:pt x="61" y="153051"/>
                  </a:lnTo>
                  <a:lnTo>
                    <a:pt x="20" y="153383"/>
                  </a:lnTo>
                  <a:lnTo>
                    <a:pt x="0" y="153714"/>
                  </a:lnTo>
                  <a:lnTo>
                    <a:pt x="0" y="154046"/>
                  </a:lnTo>
                  <a:lnTo>
                    <a:pt x="10" y="154368"/>
                  </a:lnTo>
                  <a:lnTo>
                    <a:pt x="41" y="154689"/>
                  </a:lnTo>
                  <a:lnTo>
                    <a:pt x="91" y="155011"/>
                  </a:lnTo>
                  <a:lnTo>
                    <a:pt x="151" y="155323"/>
                  </a:lnTo>
                  <a:lnTo>
                    <a:pt x="232" y="155634"/>
                  </a:lnTo>
                  <a:lnTo>
                    <a:pt x="322" y="155946"/>
                  </a:lnTo>
                  <a:lnTo>
                    <a:pt x="423" y="156248"/>
                  </a:lnTo>
                  <a:lnTo>
                    <a:pt x="543" y="156539"/>
                  </a:lnTo>
                  <a:lnTo>
                    <a:pt x="674" y="156821"/>
                  </a:lnTo>
                  <a:lnTo>
                    <a:pt x="825" y="157102"/>
                  </a:lnTo>
                  <a:lnTo>
                    <a:pt x="986" y="157374"/>
                  </a:lnTo>
                  <a:lnTo>
                    <a:pt x="1157" y="157645"/>
                  </a:lnTo>
                  <a:lnTo>
                    <a:pt x="1338" y="157896"/>
                  </a:lnTo>
                  <a:lnTo>
                    <a:pt x="1539" y="158148"/>
                  </a:lnTo>
                  <a:lnTo>
                    <a:pt x="1750" y="158379"/>
                  </a:lnTo>
                  <a:lnTo>
                    <a:pt x="1961" y="158610"/>
                  </a:lnTo>
                  <a:lnTo>
                    <a:pt x="2192" y="158831"/>
                  </a:lnTo>
                  <a:lnTo>
                    <a:pt x="2433" y="159032"/>
                  </a:lnTo>
                  <a:lnTo>
                    <a:pt x="2695" y="159234"/>
                  </a:lnTo>
                  <a:lnTo>
                    <a:pt x="2956" y="159414"/>
                  </a:lnTo>
                  <a:lnTo>
                    <a:pt x="3228" y="159585"/>
                  </a:lnTo>
                  <a:lnTo>
                    <a:pt x="3509" y="159736"/>
                  </a:lnTo>
                  <a:lnTo>
                    <a:pt x="3801" y="159887"/>
                  </a:lnTo>
                  <a:lnTo>
                    <a:pt x="4092" y="160018"/>
                  </a:lnTo>
                  <a:lnTo>
                    <a:pt x="4404" y="160128"/>
                  </a:lnTo>
                  <a:lnTo>
                    <a:pt x="4716" y="160229"/>
                  </a:lnTo>
                  <a:lnTo>
                    <a:pt x="5047" y="160319"/>
                  </a:lnTo>
                  <a:lnTo>
                    <a:pt x="5369" y="160390"/>
                  </a:lnTo>
                  <a:lnTo>
                    <a:pt x="5681" y="160440"/>
                  </a:lnTo>
                  <a:lnTo>
                    <a:pt x="5982" y="160480"/>
                  </a:lnTo>
                  <a:lnTo>
                    <a:pt x="6284" y="160500"/>
                  </a:lnTo>
                  <a:lnTo>
                    <a:pt x="6877" y="160500"/>
                  </a:lnTo>
                  <a:lnTo>
                    <a:pt x="7169" y="160480"/>
                  </a:lnTo>
                  <a:lnTo>
                    <a:pt x="7450" y="160450"/>
                  </a:lnTo>
                  <a:lnTo>
                    <a:pt x="7732" y="160400"/>
                  </a:lnTo>
                  <a:lnTo>
                    <a:pt x="8013" y="160349"/>
                  </a:lnTo>
                  <a:lnTo>
                    <a:pt x="8295" y="160279"/>
                  </a:lnTo>
                  <a:lnTo>
                    <a:pt x="8556" y="160199"/>
                  </a:lnTo>
                  <a:lnTo>
                    <a:pt x="8828" y="160108"/>
                  </a:lnTo>
                  <a:lnTo>
                    <a:pt x="9089" y="160008"/>
                  </a:lnTo>
                  <a:lnTo>
                    <a:pt x="9351" y="159897"/>
                  </a:lnTo>
                  <a:lnTo>
                    <a:pt x="9602" y="159776"/>
                  </a:lnTo>
                  <a:lnTo>
                    <a:pt x="9843" y="159636"/>
                  </a:lnTo>
                  <a:lnTo>
                    <a:pt x="10084" y="159495"/>
                  </a:lnTo>
                  <a:lnTo>
                    <a:pt x="10316" y="159344"/>
                  </a:lnTo>
                  <a:lnTo>
                    <a:pt x="10547" y="159173"/>
                  </a:lnTo>
                  <a:lnTo>
                    <a:pt x="10768" y="159002"/>
                  </a:lnTo>
                  <a:lnTo>
                    <a:pt x="10979" y="158821"/>
                  </a:lnTo>
                  <a:lnTo>
                    <a:pt x="11180" y="158630"/>
                  </a:lnTo>
                  <a:lnTo>
                    <a:pt x="11381" y="158429"/>
                  </a:lnTo>
                  <a:lnTo>
                    <a:pt x="11572" y="158218"/>
                  </a:lnTo>
                  <a:lnTo>
                    <a:pt x="11753" y="158007"/>
                  </a:lnTo>
                  <a:lnTo>
                    <a:pt x="11914" y="157776"/>
                  </a:lnTo>
                  <a:lnTo>
                    <a:pt x="12085" y="157545"/>
                  </a:lnTo>
                  <a:lnTo>
                    <a:pt x="12236" y="157303"/>
                  </a:lnTo>
                  <a:lnTo>
                    <a:pt x="12377" y="157052"/>
                  </a:lnTo>
                  <a:lnTo>
                    <a:pt x="12507" y="156801"/>
                  </a:lnTo>
                  <a:lnTo>
                    <a:pt x="12628" y="156539"/>
                  </a:lnTo>
                  <a:lnTo>
                    <a:pt x="12739" y="156268"/>
                  </a:lnTo>
                  <a:lnTo>
                    <a:pt x="12829" y="155996"/>
                  </a:lnTo>
                  <a:lnTo>
                    <a:pt x="12920" y="155715"/>
                  </a:lnTo>
                  <a:lnTo>
                    <a:pt x="12990" y="155423"/>
                  </a:lnTo>
                  <a:lnTo>
                    <a:pt x="13050" y="155132"/>
                  </a:lnTo>
                  <a:lnTo>
                    <a:pt x="13422" y="153202"/>
                  </a:lnTo>
                  <a:lnTo>
                    <a:pt x="13814" y="151291"/>
                  </a:lnTo>
                  <a:lnTo>
                    <a:pt x="14227" y="149381"/>
                  </a:lnTo>
                  <a:lnTo>
                    <a:pt x="14659" y="147481"/>
                  </a:lnTo>
                  <a:lnTo>
                    <a:pt x="15111" y="145591"/>
                  </a:lnTo>
                  <a:lnTo>
                    <a:pt x="15584" y="143711"/>
                  </a:lnTo>
                  <a:lnTo>
                    <a:pt x="16077" y="141841"/>
                  </a:lnTo>
                  <a:lnTo>
                    <a:pt x="16579" y="139982"/>
                  </a:lnTo>
                  <a:lnTo>
                    <a:pt x="17112" y="138122"/>
                  </a:lnTo>
                  <a:lnTo>
                    <a:pt x="17665" y="136282"/>
                  </a:lnTo>
                  <a:lnTo>
                    <a:pt x="18238" y="134442"/>
                  </a:lnTo>
                  <a:lnTo>
                    <a:pt x="18831" y="132623"/>
                  </a:lnTo>
                  <a:lnTo>
                    <a:pt x="19435" y="130803"/>
                  </a:lnTo>
                  <a:lnTo>
                    <a:pt x="20068" y="128993"/>
                  </a:lnTo>
                  <a:lnTo>
                    <a:pt x="20711" y="127194"/>
                  </a:lnTo>
                  <a:lnTo>
                    <a:pt x="21375" y="125414"/>
                  </a:lnTo>
                  <a:lnTo>
                    <a:pt x="22059" y="123635"/>
                  </a:lnTo>
                  <a:lnTo>
                    <a:pt x="22762" y="121866"/>
                  </a:lnTo>
                  <a:lnTo>
                    <a:pt x="23486" y="120106"/>
                  </a:lnTo>
                  <a:lnTo>
                    <a:pt x="24220" y="118357"/>
                  </a:lnTo>
                  <a:lnTo>
                    <a:pt x="24984" y="116628"/>
                  </a:lnTo>
                  <a:lnTo>
                    <a:pt x="25759" y="114899"/>
                  </a:lnTo>
                  <a:lnTo>
                    <a:pt x="26553" y="113180"/>
                  </a:lnTo>
                  <a:lnTo>
                    <a:pt x="27367" y="111481"/>
                  </a:lnTo>
                  <a:lnTo>
                    <a:pt x="28192" y="109782"/>
                  </a:lnTo>
                  <a:lnTo>
                    <a:pt x="29046" y="108103"/>
                  </a:lnTo>
                  <a:lnTo>
                    <a:pt x="29901" y="106434"/>
                  </a:lnTo>
                  <a:lnTo>
                    <a:pt x="30785" y="104775"/>
                  </a:lnTo>
                  <a:lnTo>
                    <a:pt x="31690" y="103116"/>
                  </a:lnTo>
                  <a:lnTo>
                    <a:pt x="32605" y="101488"/>
                  </a:lnTo>
                  <a:lnTo>
                    <a:pt x="33530" y="99859"/>
                  </a:lnTo>
                  <a:lnTo>
                    <a:pt x="34485" y="98240"/>
                  </a:lnTo>
                  <a:lnTo>
                    <a:pt x="35451" y="96642"/>
                  </a:lnTo>
                  <a:lnTo>
                    <a:pt x="36436" y="95043"/>
                  </a:lnTo>
                  <a:lnTo>
                    <a:pt x="37431" y="93465"/>
                  </a:lnTo>
                  <a:lnTo>
                    <a:pt x="38447" y="91897"/>
                  </a:lnTo>
                  <a:lnTo>
                    <a:pt x="39482" y="90339"/>
                  </a:lnTo>
                  <a:lnTo>
                    <a:pt x="40528" y="88800"/>
                  </a:lnTo>
                  <a:lnTo>
                    <a:pt x="41593" y="87272"/>
                  </a:lnTo>
                  <a:lnTo>
                    <a:pt x="42669" y="85744"/>
                  </a:lnTo>
                  <a:lnTo>
                    <a:pt x="43765" y="84246"/>
                  </a:lnTo>
                  <a:lnTo>
                    <a:pt x="44871" y="82748"/>
                  </a:lnTo>
                  <a:lnTo>
                    <a:pt x="45997" y="81271"/>
                  </a:lnTo>
                  <a:lnTo>
                    <a:pt x="47143" y="79803"/>
                  </a:lnTo>
                  <a:lnTo>
                    <a:pt x="48299" y="78345"/>
                  </a:lnTo>
                  <a:lnTo>
                    <a:pt x="49466" y="76897"/>
                  </a:lnTo>
                  <a:lnTo>
                    <a:pt x="50652" y="75470"/>
                  </a:lnTo>
                  <a:lnTo>
                    <a:pt x="51848" y="74062"/>
                  </a:lnTo>
                  <a:lnTo>
                    <a:pt x="53065" y="72655"/>
                  </a:lnTo>
                  <a:lnTo>
                    <a:pt x="54292" y="71268"/>
                  </a:lnTo>
                  <a:lnTo>
                    <a:pt x="55538" y="69890"/>
                  </a:lnTo>
                  <a:lnTo>
                    <a:pt x="56795" y="68533"/>
                  </a:lnTo>
                  <a:lnTo>
                    <a:pt x="58072" y="67186"/>
                  </a:lnTo>
                  <a:lnTo>
                    <a:pt x="59359" y="65849"/>
                  </a:lnTo>
                  <a:lnTo>
                    <a:pt x="60656" y="64532"/>
                  </a:lnTo>
                  <a:lnTo>
                    <a:pt x="61973" y="63225"/>
                  </a:lnTo>
                  <a:lnTo>
                    <a:pt x="63300" y="61928"/>
                  </a:lnTo>
                  <a:lnTo>
                    <a:pt x="64637" y="60651"/>
                  </a:lnTo>
                  <a:lnTo>
                    <a:pt x="65994" y="59385"/>
                  </a:lnTo>
                  <a:lnTo>
                    <a:pt x="67352" y="58138"/>
                  </a:lnTo>
                  <a:lnTo>
                    <a:pt x="68739" y="56912"/>
                  </a:lnTo>
                  <a:lnTo>
                    <a:pt x="70126" y="55685"/>
                  </a:lnTo>
                  <a:lnTo>
                    <a:pt x="71534" y="54489"/>
                  </a:lnTo>
                  <a:lnTo>
                    <a:pt x="72952" y="53292"/>
                  </a:lnTo>
                  <a:lnTo>
                    <a:pt x="74379" y="52116"/>
                  </a:lnTo>
                  <a:lnTo>
                    <a:pt x="75827" y="50960"/>
                  </a:lnTo>
                  <a:lnTo>
                    <a:pt x="77285" y="49814"/>
                  </a:lnTo>
                  <a:lnTo>
                    <a:pt x="78753" y="48688"/>
                  </a:lnTo>
                  <a:lnTo>
                    <a:pt x="80231" y="47572"/>
                  </a:lnTo>
                  <a:lnTo>
                    <a:pt x="81719" y="46476"/>
                  </a:lnTo>
                  <a:lnTo>
                    <a:pt x="83227" y="45401"/>
                  </a:lnTo>
                  <a:lnTo>
                    <a:pt x="84745" y="44335"/>
                  </a:lnTo>
                  <a:lnTo>
                    <a:pt x="86263" y="43279"/>
                  </a:lnTo>
                  <a:lnTo>
                    <a:pt x="87801" y="42244"/>
                  </a:lnTo>
                  <a:lnTo>
                    <a:pt x="89360" y="41228"/>
                  </a:lnTo>
                  <a:lnTo>
                    <a:pt x="90918" y="40233"/>
                  </a:lnTo>
                  <a:lnTo>
                    <a:pt x="92486" y="39248"/>
                  </a:lnTo>
                  <a:lnTo>
                    <a:pt x="94065" y="38273"/>
                  </a:lnTo>
                  <a:lnTo>
                    <a:pt x="95663" y="37328"/>
                  </a:lnTo>
                  <a:lnTo>
                    <a:pt x="97262" y="36393"/>
                  </a:lnTo>
                  <a:lnTo>
                    <a:pt x="98881" y="35468"/>
                  </a:lnTo>
                  <a:lnTo>
                    <a:pt x="100499" y="34563"/>
                  </a:lnTo>
                  <a:lnTo>
                    <a:pt x="102138" y="33678"/>
                  </a:lnTo>
                  <a:lnTo>
                    <a:pt x="103787" y="32814"/>
                  </a:lnTo>
                  <a:lnTo>
                    <a:pt x="105436" y="31969"/>
                  </a:lnTo>
                  <a:lnTo>
                    <a:pt x="107105" y="31135"/>
                  </a:lnTo>
                  <a:lnTo>
                    <a:pt x="108774" y="30311"/>
                  </a:lnTo>
                  <a:lnTo>
                    <a:pt x="110463" y="29516"/>
                  </a:lnTo>
                  <a:lnTo>
                    <a:pt x="112152" y="28732"/>
                  </a:lnTo>
                  <a:lnTo>
                    <a:pt x="113861" y="27978"/>
                  </a:lnTo>
                  <a:lnTo>
                    <a:pt x="115570" y="27224"/>
                  </a:lnTo>
                  <a:lnTo>
                    <a:pt x="117289" y="26500"/>
                  </a:lnTo>
                  <a:lnTo>
                    <a:pt x="119019" y="25797"/>
                  </a:lnTo>
                  <a:lnTo>
                    <a:pt x="120758" y="25103"/>
                  </a:lnTo>
                  <a:lnTo>
                    <a:pt x="122507" y="24429"/>
                  </a:lnTo>
                  <a:lnTo>
                    <a:pt x="124267" y="23776"/>
                  </a:lnTo>
                  <a:lnTo>
                    <a:pt x="126026" y="23133"/>
                  </a:lnTo>
                  <a:lnTo>
                    <a:pt x="127796" y="22519"/>
                  </a:lnTo>
                  <a:lnTo>
                    <a:pt x="129585" y="21926"/>
                  </a:lnTo>
                  <a:lnTo>
                    <a:pt x="131375" y="21343"/>
                  </a:lnTo>
                  <a:lnTo>
                    <a:pt x="133165" y="20780"/>
                  </a:lnTo>
                  <a:lnTo>
                    <a:pt x="134974" y="20237"/>
                  </a:lnTo>
                  <a:lnTo>
                    <a:pt x="136784" y="19714"/>
                  </a:lnTo>
                  <a:lnTo>
                    <a:pt x="138604" y="19212"/>
                  </a:lnTo>
                  <a:lnTo>
                    <a:pt x="140434" y="18729"/>
                  </a:lnTo>
                  <a:lnTo>
                    <a:pt x="142263" y="18257"/>
                  </a:lnTo>
                  <a:lnTo>
                    <a:pt x="144103" y="17814"/>
                  </a:lnTo>
                  <a:lnTo>
                    <a:pt x="145953" y="17392"/>
                  </a:lnTo>
                  <a:lnTo>
                    <a:pt x="147813" y="16980"/>
                  </a:lnTo>
                  <a:lnTo>
                    <a:pt x="149673" y="16598"/>
                  </a:lnTo>
                  <a:lnTo>
                    <a:pt x="151543" y="16236"/>
                  </a:lnTo>
                  <a:lnTo>
                    <a:pt x="153423" y="15884"/>
                  </a:lnTo>
                  <a:lnTo>
                    <a:pt x="155303" y="15562"/>
                  </a:lnTo>
                  <a:lnTo>
                    <a:pt x="157194" y="15251"/>
                  </a:lnTo>
                  <a:lnTo>
                    <a:pt x="159084" y="14969"/>
                  </a:lnTo>
                  <a:lnTo>
                    <a:pt x="160984" y="14698"/>
                  </a:lnTo>
                  <a:lnTo>
                    <a:pt x="162894" y="14457"/>
                  </a:lnTo>
                  <a:lnTo>
                    <a:pt x="164804" y="14235"/>
                  </a:lnTo>
                  <a:lnTo>
                    <a:pt x="166725" y="14034"/>
                  </a:lnTo>
                  <a:lnTo>
                    <a:pt x="168645" y="13853"/>
                  </a:lnTo>
                  <a:lnTo>
                    <a:pt x="170575" y="13693"/>
                  </a:lnTo>
                  <a:lnTo>
                    <a:pt x="172506" y="13552"/>
                  </a:lnTo>
                  <a:lnTo>
                    <a:pt x="174446" y="13431"/>
                  </a:lnTo>
                  <a:lnTo>
                    <a:pt x="176386" y="13331"/>
                  </a:lnTo>
                  <a:lnTo>
                    <a:pt x="178337" y="13260"/>
                  </a:lnTo>
                  <a:lnTo>
                    <a:pt x="180297" y="13200"/>
                  </a:lnTo>
                  <a:lnTo>
                    <a:pt x="182248" y="13170"/>
                  </a:lnTo>
                  <a:lnTo>
                    <a:pt x="184208" y="13160"/>
                  </a:lnTo>
                  <a:lnTo>
                    <a:pt x="186058" y="13170"/>
                  </a:lnTo>
                  <a:lnTo>
                    <a:pt x="187898" y="13200"/>
                  </a:lnTo>
                  <a:lnTo>
                    <a:pt x="189738" y="13240"/>
                  </a:lnTo>
                  <a:lnTo>
                    <a:pt x="191578" y="13311"/>
                  </a:lnTo>
                  <a:lnTo>
                    <a:pt x="193408" y="13391"/>
                  </a:lnTo>
                  <a:lnTo>
                    <a:pt x="195238" y="13502"/>
                  </a:lnTo>
                  <a:lnTo>
                    <a:pt x="197057" y="13622"/>
                  </a:lnTo>
                  <a:lnTo>
                    <a:pt x="198887" y="13763"/>
                  </a:lnTo>
                  <a:lnTo>
                    <a:pt x="200697" y="13914"/>
                  </a:lnTo>
                  <a:lnTo>
                    <a:pt x="202517" y="14095"/>
                  </a:lnTo>
                  <a:lnTo>
                    <a:pt x="204316" y="14286"/>
                  </a:lnTo>
                  <a:lnTo>
                    <a:pt x="206126" y="14507"/>
                  </a:lnTo>
                  <a:lnTo>
                    <a:pt x="207926" y="14738"/>
                  </a:lnTo>
                  <a:lnTo>
                    <a:pt x="209715" y="14989"/>
                  </a:lnTo>
                  <a:lnTo>
                    <a:pt x="211505" y="15261"/>
                  </a:lnTo>
                  <a:lnTo>
                    <a:pt x="213294" y="15542"/>
                  </a:lnTo>
                  <a:lnTo>
                    <a:pt x="215074" y="15854"/>
                  </a:lnTo>
                  <a:lnTo>
                    <a:pt x="216854" y="16176"/>
                  </a:lnTo>
                  <a:lnTo>
                    <a:pt x="218623" y="16518"/>
                  </a:lnTo>
                  <a:lnTo>
                    <a:pt x="220392" y="16879"/>
                  </a:lnTo>
                  <a:lnTo>
                    <a:pt x="222152" y="17261"/>
                  </a:lnTo>
                  <a:lnTo>
                    <a:pt x="223901" y="17654"/>
                  </a:lnTo>
                  <a:lnTo>
                    <a:pt x="225661" y="18076"/>
                  </a:lnTo>
                  <a:lnTo>
                    <a:pt x="227400" y="18508"/>
                  </a:lnTo>
                  <a:lnTo>
                    <a:pt x="229139" y="18960"/>
                  </a:lnTo>
                  <a:lnTo>
                    <a:pt x="230879" y="19423"/>
                  </a:lnTo>
                  <a:lnTo>
                    <a:pt x="232608" y="19916"/>
                  </a:lnTo>
                  <a:lnTo>
                    <a:pt x="234327" y="20418"/>
                  </a:lnTo>
                  <a:lnTo>
                    <a:pt x="236046" y="20941"/>
                  </a:lnTo>
                  <a:lnTo>
                    <a:pt x="237756" y="21484"/>
                  </a:lnTo>
                  <a:lnTo>
                    <a:pt x="239455" y="22037"/>
                  </a:lnTo>
                  <a:lnTo>
                    <a:pt x="241154" y="22620"/>
                  </a:lnTo>
                  <a:lnTo>
                    <a:pt x="242853" y="23213"/>
                  </a:lnTo>
                  <a:lnTo>
                    <a:pt x="244532" y="23826"/>
                  </a:lnTo>
                  <a:lnTo>
                    <a:pt x="246211" y="24460"/>
                  </a:lnTo>
                  <a:lnTo>
                    <a:pt x="247890" y="25103"/>
                  </a:lnTo>
                  <a:lnTo>
                    <a:pt x="249559" y="25767"/>
                  </a:lnTo>
                  <a:lnTo>
                    <a:pt x="251218" y="26450"/>
                  </a:lnTo>
                  <a:lnTo>
                    <a:pt x="252867" y="27154"/>
                  </a:lnTo>
                  <a:lnTo>
                    <a:pt x="254516" y="27868"/>
                  </a:lnTo>
                  <a:lnTo>
                    <a:pt x="256154" y="28612"/>
                  </a:lnTo>
                  <a:lnTo>
                    <a:pt x="257783" y="29356"/>
                  </a:lnTo>
                  <a:lnTo>
                    <a:pt x="259412" y="30130"/>
                  </a:lnTo>
                  <a:lnTo>
                    <a:pt x="261030" y="30924"/>
                  </a:lnTo>
                  <a:lnTo>
                    <a:pt x="262639" y="31728"/>
                  </a:lnTo>
                  <a:lnTo>
                    <a:pt x="264238" y="32552"/>
                  </a:lnTo>
                  <a:lnTo>
                    <a:pt x="265836" y="33387"/>
                  </a:lnTo>
                  <a:lnTo>
                    <a:pt x="267425" y="34241"/>
                  </a:lnTo>
                  <a:lnTo>
                    <a:pt x="269003" y="35126"/>
                  </a:lnTo>
                  <a:lnTo>
                    <a:pt x="270582" y="36011"/>
                  </a:lnTo>
                  <a:lnTo>
                    <a:pt x="272140" y="36926"/>
                  </a:lnTo>
                  <a:lnTo>
                    <a:pt x="273698" y="37851"/>
                  </a:lnTo>
                  <a:lnTo>
                    <a:pt x="275247" y="38796"/>
                  </a:lnTo>
                  <a:lnTo>
                    <a:pt x="276785" y="39751"/>
                  </a:lnTo>
                  <a:lnTo>
                    <a:pt x="278323" y="40736"/>
                  </a:lnTo>
                  <a:lnTo>
                    <a:pt x="279841" y="41731"/>
                  </a:lnTo>
                  <a:lnTo>
                    <a:pt x="281360" y="42736"/>
                  </a:lnTo>
                  <a:lnTo>
                    <a:pt x="282868" y="43772"/>
                  </a:lnTo>
                  <a:lnTo>
                    <a:pt x="284366" y="44817"/>
                  </a:lnTo>
                  <a:lnTo>
                    <a:pt x="285854" y="45883"/>
                  </a:lnTo>
                  <a:lnTo>
                    <a:pt x="287332" y="46959"/>
                  </a:lnTo>
                  <a:lnTo>
                    <a:pt x="288809" y="48055"/>
                  </a:lnTo>
                  <a:lnTo>
                    <a:pt x="290267" y="49171"/>
                  </a:lnTo>
                  <a:lnTo>
                    <a:pt x="291725" y="50296"/>
                  </a:lnTo>
                  <a:lnTo>
                    <a:pt x="291997" y="50498"/>
                  </a:lnTo>
                  <a:lnTo>
                    <a:pt x="292278" y="50689"/>
                  </a:lnTo>
                  <a:lnTo>
                    <a:pt x="292560" y="50859"/>
                  </a:lnTo>
                  <a:lnTo>
                    <a:pt x="292851" y="51010"/>
                  </a:lnTo>
                  <a:lnTo>
                    <a:pt x="293143" y="51151"/>
                  </a:lnTo>
                  <a:lnTo>
                    <a:pt x="293444" y="51272"/>
                  </a:lnTo>
                  <a:lnTo>
                    <a:pt x="293746" y="51382"/>
                  </a:lnTo>
                  <a:lnTo>
                    <a:pt x="294058" y="51473"/>
                  </a:lnTo>
                  <a:lnTo>
                    <a:pt x="294369" y="51553"/>
                  </a:lnTo>
                  <a:lnTo>
                    <a:pt x="294681" y="51613"/>
                  </a:lnTo>
                  <a:lnTo>
                    <a:pt x="294993" y="51654"/>
                  </a:lnTo>
                  <a:lnTo>
                    <a:pt x="295314" y="51684"/>
                  </a:lnTo>
                  <a:lnTo>
                    <a:pt x="295626" y="51704"/>
                  </a:lnTo>
                  <a:lnTo>
                    <a:pt x="295948" y="51704"/>
                  </a:lnTo>
                  <a:lnTo>
                    <a:pt x="296259" y="51694"/>
                  </a:lnTo>
                  <a:lnTo>
                    <a:pt x="296571" y="51664"/>
                  </a:lnTo>
                  <a:lnTo>
                    <a:pt x="296883" y="51613"/>
                  </a:lnTo>
                  <a:lnTo>
                    <a:pt x="297194" y="51553"/>
                  </a:lnTo>
                  <a:lnTo>
                    <a:pt x="297506" y="51483"/>
                  </a:lnTo>
                  <a:lnTo>
                    <a:pt x="297808" y="51392"/>
                  </a:lnTo>
                  <a:lnTo>
                    <a:pt x="298109" y="51282"/>
                  </a:lnTo>
                  <a:lnTo>
                    <a:pt x="298401" y="51171"/>
                  </a:lnTo>
                  <a:lnTo>
                    <a:pt x="298692" y="51030"/>
                  </a:lnTo>
                  <a:lnTo>
                    <a:pt x="298974" y="50890"/>
                  </a:lnTo>
                  <a:lnTo>
                    <a:pt x="299255" y="50729"/>
                  </a:lnTo>
                  <a:lnTo>
                    <a:pt x="299527" y="50548"/>
                  </a:lnTo>
                  <a:lnTo>
                    <a:pt x="299788" y="50357"/>
                  </a:lnTo>
                  <a:lnTo>
                    <a:pt x="300040" y="50156"/>
                  </a:lnTo>
                  <a:lnTo>
                    <a:pt x="300291" y="49935"/>
                  </a:lnTo>
                  <a:lnTo>
                    <a:pt x="300522" y="49703"/>
                  </a:lnTo>
                  <a:lnTo>
                    <a:pt x="300754" y="49452"/>
                  </a:lnTo>
                  <a:lnTo>
                    <a:pt x="300965" y="49191"/>
                  </a:lnTo>
                  <a:lnTo>
                    <a:pt x="301166" y="48919"/>
                  </a:lnTo>
                  <a:lnTo>
                    <a:pt x="301357" y="48648"/>
                  </a:lnTo>
                  <a:lnTo>
                    <a:pt x="301528" y="48356"/>
                  </a:lnTo>
                  <a:lnTo>
                    <a:pt x="301678" y="48065"/>
                  </a:lnTo>
                  <a:lnTo>
                    <a:pt x="301819" y="47773"/>
                  </a:lnTo>
                  <a:lnTo>
                    <a:pt x="301940" y="47472"/>
                  </a:lnTo>
                  <a:lnTo>
                    <a:pt x="302050" y="47170"/>
                  </a:lnTo>
                  <a:lnTo>
                    <a:pt x="302141" y="46858"/>
                  </a:lnTo>
                  <a:lnTo>
                    <a:pt x="302221" y="46547"/>
                  </a:lnTo>
                  <a:lnTo>
                    <a:pt x="302282" y="46235"/>
                  </a:lnTo>
                  <a:lnTo>
                    <a:pt x="302322" y="45923"/>
                  </a:lnTo>
                  <a:lnTo>
                    <a:pt x="302352" y="45602"/>
                  </a:lnTo>
                  <a:lnTo>
                    <a:pt x="302372" y="45290"/>
                  </a:lnTo>
                  <a:lnTo>
                    <a:pt x="302372" y="44968"/>
                  </a:lnTo>
                  <a:lnTo>
                    <a:pt x="302352" y="44657"/>
                  </a:lnTo>
                  <a:lnTo>
                    <a:pt x="302322" y="44345"/>
                  </a:lnTo>
                  <a:lnTo>
                    <a:pt x="302282" y="44033"/>
                  </a:lnTo>
                  <a:lnTo>
                    <a:pt x="302221" y="43722"/>
                  </a:lnTo>
                  <a:lnTo>
                    <a:pt x="302151" y="43410"/>
                  </a:lnTo>
                  <a:lnTo>
                    <a:pt x="302061" y="43108"/>
                  </a:lnTo>
                  <a:lnTo>
                    <a:pt x="301950" y="42807"/>
                  </a:lnTo>
                  <a:lnTo>
                    <a:pt x="301829" y="42515"/>
                  </a:lnTo>
                  <a:lnTo>
                    <a:pt x="301699" y="42224"/>
                  </a:lnTo>
                  <a:lnTo>
                    <a:pt x="301558" y="41942"/>
                  </a:lnTo>
                  <a:lnTo>
                    <a:pt x="301387" y="41661"/>
                  </a:lnTo>
                  <a:lnTo>
                    <a:pt x="301216" y="41389"/>
                  </a:lnTo>
                  <a:lnTo>
                    <a:pt x="301025" y="41128"/>
                  </a:lnTo>
                  <a:lnTo>
                    <a:pt x="300814" y="40877"/>
                  </a:lnTo>
                  <a:lnTo>
                    <a:pt x="300603" y="40625"/>
                  </a:lnTo>
                  <a:lnTo>
                    <a:pt x="300361" y="40394"/>
                  </a:lnTo>
                  <a:lnTo>
                    <a:pt x="300120" y="40163"/>
                  </a:lnTo>
                  <a:lnTo>
                    <a:pt x="299859" y="39952"/>
                  </a:lnTo>
                  <a:lnTo>
                    <a:pt x="298290" y="38735"/>
                  </a:lnTo>
                  <a:lnTo>
                    <a:pt x="296722" y="37539"/>
                  </a:lnTo>
                  <a:lnTo>
                    <a:pt x="295133" y="36353"/>
                  </a:lnTo>
                  <a:lnTo>
                    <a:pt x="293545" y="35196"/>
                  </a:lnTo>
                  <a:lnTo>
                    <a:pt x="291936" y="34050"/>
                  </a:lnTo>
                  <a:lnTo>
                    <a:pt x="290328" y="32924"/>
                  </a:lnTo>
                  <a:lnTo>
                    <a:pt x="288709" y="31819"/>
                  </a:lnTo>
                  <a:lnTo>
                    <a:pt x="287080" y="30733"/>
                  </a:lnTo>
                  <a:lnTo>
                    <a:pt x="285441" y="29657"/>
                  </a:lnTo>
                  <a:lnTo>
                    <a:pt x="283793" y="28612"/>
                  </a:lnTo>
                  <a:lnTo>
                    <a:pt x="282134" y="27576"/>
                  </a:lnTo>
                  <a:lnTo>
                    <a:pt x="280465" y="26561"/>
                  </a:lnTo>
                  <a:lnTo>
                    <a:pt x="278796" y="25565"/>
                  </a:lnTo>
                  <a:lnTo>
                    <a:pt x="277107" y="24580"/>
                  </a:lnTo>
                  <a:lnTo>
                    <a:pt x="275418" y="23625"/>
                  </a:lnTo>
                  <a:lnTo>
                    <a:pt x="273719" y="22680"/>
                  </a:lnTo>
                  <a:lnTo>
                    <a:pt x="272009" y="21755"/>
                  </a:lnTo>
                  <a:lnTo>
                    <a:pt x="270290" y="20850"/>
                  </a:lnTo>
                  <a:lnTo>
                    <a:pt x="268571" y="19966"/>
                  </a:lnTo>
                  <a:lnTo>
                    <a:pt x="266842" y="19101"/>
                  </a:lnTo>
                  <a:lnTo>
                    <a:pt x="265102" y="18257"/>
                  </a:lnTo>
                  <a:lnTo>
                    <a:pt x="263353" y="17422"/>
                  </a:lnTo>
                  <a:lnTo>
                    <a:pt x="261593" y="16618"/>
                  </a:lnTo>
                  <a:lnTo>
                    <a:pt x="259834" y="15824"/>
                  </a:lnTo>
                  <a:lnTo>
                    <a:pt x="258065" y="15050"/>
                  </a:lnTo>
                  <a:lnTo>
                    <a:pt x="256285" y="14296"/>
                  </a:lnTo>
                  <a:lnTo>
                    <a:pt x="254495" y="13562"/>
                  </a:lnTo>
                  <a:lnTo>
                    <a:pt x="252706" y="12848"/>
                  </a:lnTo>
                  <a:lnTo>
                    <a:pt x="250906" y="12144"/>
                  </a:lnTo>
                  <a:lnTo>
                    <a:pt x="249096" y="11471"/>
                  </a:lnTo>
                  <a:lnTo>
                    <a:pt x="247287" y="10807"/>
                  </a:lnTo>
                  <a:lnTo>
                    <a:pt x="245467" y="10174"/>
                  </a:lnTo>
                  <a:lnTo>
                    <a:pt x="243637" y="9551"/>
                  </a:lnTo>
                  <a:lnTo>
                    <a:pt x="241807" y="8947"/>
                  </a:lnTo>
                  <a:lnTo>
                    <a:pt x="239967" y="8364"/>
                  </a:lnTo>
                  <a:lnTo>
                    <a:pt x="238118" y="7801"/>
                  </a:lnTo>
                  <a:lnTo>
                    <a:pt x="236268" y="7258"/>
                  </a:lnTo>
                  <a:lnTo>
                    <a:pt x="234408" y="6736"/>
                  </a:lnTo>
                  <a:lnTo>
                    <a:pt x="232538" y="6233"/>
                  </a:lnTo>
                  <a:lnTo>
                    <a:pt x="230668" y="5751"/>
                  </a:lnTo>
                  <a:lnTo>
                    <a:pt x="228788" y="5278"/>
                  </a:lnTo>
                  <a:lnTo>
                    <a:pt x="226907" y="4836"/>
                  </a:lnTo>
                  <a:lnTo>
                    <a:pt x="225017" y="4403"/>
                  </a:lnTo>
                  <a:lnTo>
                    <a:pt x="223127" y="4001"/>
                  </a:lnTo>
                  <a:lnTo>
                    <a:pt x="221227" y="3609"/>
                  </a:lnTo>
                  <a:lnTo>
                    <a:pt x="219317" y="3237"/>
                  </a:lnTo>
                  <a:lnTo>
                    <a:pt x="217406" y="2895"/>
                  </a:lnTo>
                  <a:lnTo>
                    <a:pt x="215496" y="2564"/>
                  </a:lnTo>
                  <a:lnTo>
                    <a:pt x="213576" y="2252"/>
                  </a:lnTo>
                  <a:lnTo>
                    <a:pt x="211646" y="1960"/>
                  </a:lnTo>
                  <a:lnTo>
                    <a:pt x="209715" y="1689"/>
                  </a:lnTo>
                  <a:lnTo>
                    <a:pt x="207785" y="1448"/>
                  </a:lnTo>
                  <a:lnTo>
                    <a:pt x="205844" y="1216"/>
                  </a:lnTo>
                  <a:lnTo>
                    <a:pt x="203894" y="1005"/>
                  </a:lnTo>
                  <a:lnTo>
                    <a:pt x="201944" y="814"/>
                  </a:lnTo>
                  <a:lnTo>
                    <a:pt x="199993" y="643"/>
                  </a:lnTo>
                  <a:lnTo>
                    <a:pt x="198033" y="493"/>
                  </a:lnTo>
                  <a:lnTo>
                    <a:pt x="196072" y="362"/>
                  </a:lnTo>
                  <a:lnTo>
                    <a:pt x="194101" y="251"/>
                  </a:lnTo>
                  <a:lnTo>
                    <a:pt x="192131" y="161"/>
                  </a:lnTo>
                  <a:lnTo>
                    <a:pt x="190160" y="91"/>
                  </a:lnTo>
                  <a:lnTo>
                    <a:pt x="188180" y="40"/>
                  </a:lnTo>
                  <a:lnTo>
                    <a:pt x="186199" y="10"/>
                  </a:lnTo>
                  <a:lnTo>
                    <a:pt x="184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4;p67">
              <a:extLst>
                <a:ext uri="{FF2B5EF4-FFF2-40B4-BE49-F238E27FC236}">
                  <a16:creationId xmlns:a16="http://schemas.microsoft.com/office/drawing/2014/main" id="{F6C85D22-94D3-C923-9C31-2F5050077B3F}"/>
                </a:ext>
              </a:extLst>
            </p:cNvPr>
            <p:cNvSpPr/>
            <p:nvPr/>
          </p:nvSpPr>
          <p:spPr>
            <a:xfrm>
              <a:off x="-8097000" y="-10994375"/>
              <a:ext cx="7559325" cy="4012525"/>
            </a:xfrm>
            <a:custGeom>
              <a:avLst/>
              <a:gdLst/>
              <a:ahLst/>
              <a:cxnLst/>
              <a:rect l="l" t="t" r="r" b="b"/>
              <a:pathLst>
                <a:path w="302373" h="160501" fill="none" extrusionOk="0">
                  <a:moveTo>
                    <a:pt x="5369" y="160390"/>
                  </a:moveTo>
                  <a:lnTo>
                    <a:pt x="5369" y="160390"/>
                  </a:lnTo>
                  <a:lnTo>
                    <a:pt x="5681" y="160440"/>
                  </a:lnTo>
                  <a:lnTo>
                    <a:pt x="5982" y="160480"/>
                  </a:lnTo>
                  <a:lnTo>
                    <a:pt x="6284" y="160500"/>
                  </a:lnTo>
                  <a:lnTo>
                    <a:pt x="6586" y="160500"/>
                  </a:lnTo>
                  <a:lnTo>
                    <a:pt x="6586" y="160500"/>
                  </a:lnTo>
                  <a:lnTo>
                    <a:pt x="6877" y="160500"/>
                  </a:lnTo>
                  <a:lnTo>
                    <a:pt x="7169" y="160480"/>
                  </a:lnTo>
                  <a:lnTo>
                    <a:pt x="7450" y="160450"/>
                  </a:lnTo>
                  <a:lnTo>
                    <a:pt x="7732" y="160400"/>
                  </a:lnTo>
                  <a:lnTo>
                    <a:pt x="8013" y="160349"/>
                  </a:lnTo>
                  <a:lnTo>
                    <a:pt x="8295" y="160279"/>
                  </a:lnTo>
                  <a:lnTo>
                    <a:pt x="8556" y="160199"/>
                  </a:lnTo>
                  <a:lnTo>
                    <a:pt x="8828" y="160108"/>
                  </a:lnTo>
                  <a:lnTo>
                    <a:pt x="9089" y="160008"/>
                  </a:lnTo>
                  <a:lnTo>
                    <a:pt x="9351" y="159897"/>
                  </a:lnTo>
                  <a:lnTo>
                    <a:pt x="9602" y="159776"/>
                  </a:lnTo>
                  <a:lnTo>
                    <a:pt x="9843" y="159636"/>
                  </a:lnTo>
                  <a:lnTo>
                    <a:pt x="10084" y="159495"/>
                  </a:lnTo>
                  <a:lnTo>
                    <a:pt x="10316" y="159344"/>
                  </a:lnTo>
                  <a:lnTo>
                    <a:pt x="10547" y="159173"/>
                  </a:lnTo>
                  <a:lnTo>
                    <a:pt x="10768" y="159002"/>
                  </a:lnTo>
                  <a:lnTo>
                    <a:pt x="10979" y="158821"/>
                  </a:lnTo>
                  <a:lnTo>
                    <a:pt x="11180" y="158630"/>
                  </a:lnTo>
                  <a:lnTo>
                    <a:pt x="11381" y="158429"/>
                  </a:lnTo>
                  <a:lnTo>
                    <a:pt x="11572" y="158218"/>
                  </a:lnTo>
                  <a:lnTo>
                    <a:pt x="11753" y="158007"/>
                  </a:lnTo>
                  <a:lnTo>
                    <a:pt x="11914" y="157776"/>
                  </a:lnTo>
                  <a:lnTo>
                    <a:pt x="12085" y="157545"/>
                  </a:lnTo>
                  <a:lnTo>
                    <a:pt x="12236" y="157303"/>
                  </a:lnTo>
                  <a:lnTo>
                    <a:pt x="12377" y="157052"/>
                  </a:lnTo>
                  <a:lnTo>
                    <a:pt x="12507" y="156801"/>
                  </a:lnTo>
                  <a:lnTo>
                    <a:pt x="12628" y="156539"/>
                  </a:lnTo>
                  <a:lnTo>
                    <a:pt x="12739" y="156268"/>
                  </a:lnTo>
                  <a:lnTo>
                    <a:pt x="12829" y="155996"/>
                  </a:lnTo>
                  <a:lnTo>
                    <a:pt x="12920" y="155715"/>
                  </a:lnTo>
                  <a:lnTo>
                    <a:pt x="12990" y="155423"/>
                  </a:lnTo>
                  <a:lnTo>
                    <a:pt x="13050" y="155132"/>
                  </a:lnTo>
                  <a:lnTo>
                    <a:pt x="13050" y="155132"/>
                  </a:lnTo>
                  <a:lnTo>
                    <a:pt x="13422" y="153202"/>
                  </a:lnTo>
                  <a:lnTo>
                    <a:pt x="13814" y="151291"/>
                  </a:lnTo>
                  <a:lnTo>
                    <a:pt x="14227" y="149381"/>
                  </a:lnTo>
                  <a:lnTo>
                    <a:pt x="14659" y="147481"/>
                  </a:lnTo>
                  <a:lnTo>
                    <a:pt x="15111" y="145591"/>
                  </a:lnTo>
                  <a:lnTo>
                    <a:pt x="15584" y="143711"/>
                  </a:lnTo>
                  <a:lnTo>
                    <a:pt x="16077" y="141841"/>
                  </a:lnTo>
                  <a:lnTo>
                    <a:pt x="16579" y="139982"/>
                  </a:lnTo>
                  <a:lnTo>
                    <a:pt x="17112" y="138122"/>
                  </a:lnTo>
                  <a:lnTo>
                    <a:pt x="17665" y="136282"/>
                  </a:lnTo>
                  <a:lnTo>
                    <a:pt x="18238" y="134442"/>
                  </a:lnTo>
                  <a:lnTo>
                    <a:pt x="18831" y="132623"/>
                  </a:lnTo>
                  <a:lnTo>
                    <a:pt x="19435" y="130803"/>
                  </a:lnTo>
                  <a:lnTo>
                    <a:pt x="20068" y="128993"/>
                  </a:lnTo>
                  <a:lnTo>
                    <a:pt x="20711" y="127194"/>
                  </a:lnTo>
                  <a:lnTo>
                    <a:pt x="21375" y="125414"/>
                  </a:lnTo>
                  <a:lnTo>
                    <a:pt x="22059" y="123635"/>
                  </a:lnTo>
                  <a:lnTo>
                    <a:pt x="22762" y="121866"/>
                  </a:lnTo>
                  <a:lnTo>
                    <a:pt x="23486" y="120106"/>
                  </a:lnTo>
                  <a:lnTo>
                    <a:pt x="24220" y="118357"/>
                  </a:lnTo>
                  <a:lnTo>
                    <a:pt x="24984" y="116628"/>
                  </a:lnTo>
                  <a:lnTo>
                    <a:pt x="25759" y="114899"/>
                  </a:lnTo>
                  <a:lnTo>
                    <a:pt x="26553" y="113180"/>
                  </a:lnTo>
                  <a:lnTo>
                    <a:pt x="27367" y="111481"/>
                  </a:lnTo>
                  <a:lnTo>
                    <a:pt x="28192" y="109782"/>
                  </a:lnTo>
                  <a:lnTo>
                    <a:pt x="29046" y="108103"/>
                  </a:lnTo>
                  <a:lnTo>
                    <a:pt x="29901" y="106434"/>
                  </a:lnTo>
                  <a:lnTo>
                    <a:pt x="30785" y="104775"/>
                  </a:lnTo>
                  <a:lnTo>
                    <a:pt x="31690" y="103116"/>
                  </a:lnTo>
                  <a:lnTo>
                    <a:pt x="32605" y="101488"/>
                  </a:lnTo>
                  <a:lnTo>
                    <a:pt x="33530" y="99859"/>
                  </a:lnTo>
                  <a:lnTo>
                    <a:pt x="34485" y="98240"/>
                  </a:lnTo>
                  <a:lnTo>
                    <a:pt x="35451" y="96642"/>
                  </a:lnTo>
                  <a:lnTo>
                    <a:pt x="36436" y="95043"/>
                  </a:lnTo>
                  <a:lnTo>
                    <a:pt x="37431" y="93465"/>
                  </a:lnTo>
                  <a:lnTo>
                    <a:pt x="38447" y="91897"/>
                  </a:lnTo>
                  <a:lnTo>
                    <a:pt x="39482" y="90339"/>
                  </a:lnTo>
                  <a:lnTo>
                    <a:pt x="40528" y="88800"/>
                  </a:lnTo>
                  <a:lnTo>
                    <a:pt x="41593" y="87272"/>
                  </a:lnTo>
                  <a:lnTo>
                    <a:pt x="42669" y="85744"/>
                  </a:lnTo>
                  <a:lnTo>
                    <a:pt x="43765" y="84246"/>
                  </a:lnTo>
                  <a:lnTo>
                    <a:pt x="44871" y="82748"/>
                  </a:lnTo>
                  <a:lnTo>
                    <a:pt x="45997" y="81271"/>
                  </a:lnTo>
                  <a:lnTo>
                    <a:pt x="47143" y="79803"/>
                  </a:lnTo>
                  <a:lnTo>
                    <a:pt x="48299" y="78345"/>
                  </a:lnTo>
                  <a:lnTo>
                    <a:pt x="49466" y="76897"/>
                  </a:lnTo>
                  <a:lnTo>
                    <a:pt x="50652" y="75470"/>
                  </a:lnTo>
                  <a:lnTo>
                    <a:pt x="51848" y="74062"/>
                  </a:lnTo>
                  <a:lnTo>
                    <a:pt x="53065" y="72655"/>
                  </a:lnTo>
                  <a:lnTo>
                    <a:pt x="54292" y="71268"/>
                  </a:lnTo>
                  <a:lnTo>
                    <a:pt x="55538" y="69890"/>
                  </a:lnTo>
                  <a:lnTo>
                    <a:pt x="56795" y="68533"/>
                  </a:lnTo>
                  <a:lnTo>
                    <a:pt x="58072" y="67186"/>
                  </a:lnTo>
                  <a:lnTo>
                    <a:pt x="59359" y="65849"/>
                  </a:lnTo>
                  <a:lnTo>
                    <a:pt x="60656" y="64532"/>
                  </a:lnTo>
                  <a:lnTo>
                    <a:pt x="61973" y="63225"/>
                  </a:lnTo>
                  <a:lnTo>
                    <a:pt x="63300" y="61928"/>
                  </a:lnTo>
                  <a:lnTo>
                    <a:pt x="64637" y="60651"/>
                  </a:lnTo>
                  <a:lnTo>
                    <a:pt x="65994" y="59385"/>
                  </a:lnTo>
                  <a:lnTo>
                    <a:pt x="67352" y="58138"/>
                  </a:lnTo>
                  <a:lnTo>
                    <a:pt x="68739" y="56912"/>
                  </a:lnTo>
                  <a:lnTo>
                    <a:pt x="70126" y="55685"/>
                  </a:lnTo>
                  <a:lnTo>
                    <a:pt x="71534" y="54489"/>
                  </a:lnTo>
                  <a:lnTo>
                    <a:pt x="72952" y="53292"/>
                  </a:lnTo>
                  <a:lnTo>
                    <a:pt x="74379" y="52116"/>
                  </a:lnTo>
                  <a:lnTo>
                    <a:pt x="75827" y="50960"/>
                  </a:lnTo>
                  <a:lnTo>
                    <a:pt x="77285" y="49814"/>
                  </a:lnTo>
                  <a:lnTo>
                    <a:pt x="78753" y="48688"/>
                  </a:lnTo>
                  <a:lnTo>
                    <a:pt x="80231" y="47572"/>
                  </a:lnTo>
                  <a:lnTo>
                    <a:pt x="81719" y="46476"/>
                  </a:lnTo>
                  <a:lnTo>
                    <a:pt x="83227" y="45401"/>
                  </a:lnTo>
                  <a:lnTo>
                    <a:pt x="84745" y="44335"/>
                  </a:lnTo>
                  <a:lnTo>
                    <a:pt x="86263" y="43279"/>
                  </a:lnTo>
                  <a:lnTo>
                    <a:pt x="87801" y="42244"/>
                  </a:lnTo>
                  <a:lnTo>
                    <a:pt x="89360" y="41228"/>
                  </a:lnTo>
                  <a:lnTo>
                    <a:pt x="90918" y="40233"/>
                  </a:lnTo>
                  <a:lnTo>
                    <a:pt x="92486" y="39248"/>
                  </a:lnTo>
                  <a:lnTo>
                    <a:pt x="94065" y="38273"/>
                  </a:lnTo>
                  <a:lnTo>
                    <a:pt x="95663" y="37328"/>
                  </a:lnTo>
                  <a:lnTo>
                    <a:pt x="97262" y="36393"/>
                  </a:lnTo>
                  <a:lnTo>
                    <a:pt x="98881" y="35468"/>
                  </a:lnTo>
                  <a:lnTo>
                    <a:pt x="100499" y="34563"/>
                  </a:lnTo>
                  <a:lnTo>
                    <a:pt x="102138" y="33678"/>
                  </a:lnTo>
                  <a:lnTo>
                    <a:pt x="103787" y="32814"/>
                  </a:lnTo>
                  <a:lnTo>
                    <a:pt x="105436" y="31969"/>
                  </a:lnTo>
                  <a:lnTo>
                    <a:pt x="107105" y="31135"/>
                  </a:lnTo>
                  <a:lnTo>
                    <a:pt x="108774" y="30311"/>
                  </a:lnTo>
                  <a:lnTo>
                    <a:pt x="110463" y="29516"/>
                  </a:lnTo>
                  <a:lnTo>
                    <a:pt x="112152" y="28732"/>
                  </a:lnTo>
                  <a:lnTo>
                    <a:pt x="113861" y="27978"/>
                  </a:lnTo>
                  <a:lnTo>
                    <a:pt x="115570" y="27224"/>
                  </a:lnTo>
                  <a:lnTo>
                    <a:pt x="117289" y="26500"/>
                  </a:lnTo>
                  <a:lnTo>
                    <a:pt x="119019" y="25797"/>
                  </a:lnTo>
                  <a:lnTo>
                    <a:pt x="120758" y="25103"/>
                  </a:lnTo>
                  <a:lnTo>
                    <a:pt x="122507" y="24429"/>
                  </a:lnTo>
                  <a:lnTo>
                    <a:pt x="124267" y="23776"/>
                  </a:lnTo>
                  <a:lnTo>
                    <a:pt x="126026" y="23133"/>
                  </a:lnTo>
                  <a:lnTo>
                    <a:pt x="127796" y="22519"/>
                  </a:lnTo>
                  <a:lnTo>
                    <a:pt x="129585" y="21926"/>
                  </a:lnTo>
                  <a:lnTo>
                    <a:pt x="131375" y="21343"/>
                  </a:lnTo>
                  <a:lnTo>
                    <a:pt x="133165" y="20780"/>
                  </a:lnTo>
                  <a:lnTo>
                    <a:pt x="134974" y="20237"/>
                  </a:lnTo>
                  <a:lnTo>
                    <a:pt x="136784" y="19714"/>
                  </a:lnTo>
                  <a:lnTo>
                    <a:pt x="138604" y="19212"/>
                  </a:lnTo>
                  <a:lnTo>
                    <a:pt x="140434" y="18729"/>
                  </a:lnTo>
                  <a:lnTo>
                    <a:pt x="142263" y="18257"/>
                  </a:lnTo>
                  <a:lnTo>
                    <a:pt x="144103" y="17814"/>
                  </a:lnTo>
                  <a:lnTo>
                    <a:pt x="145953" y="17392"/>
                  </a:lnTo>
                  <a:lnTo>
                    <a:pt x="147813" y="16980"/>
                  </a:lnTo>
                  <a:lnTo>
                    <a:pt x="149673" y="16598"/>
                  </a:lnTo>
                  <a:lnTo>
                    <a:pt x="151543" y="16236"/>
                  </a:lnTo>
                  <a:lnTo>
                    <a:pt x="153423" y="15884"/>
                  </a:lnTo>
                  <a:lnTo>
                    <a:pt x="155303" y="15562"/>
                  </a:lnTo>
                  <a:lnTo>
                    <a:pt x="157194" y="15251"/>
                  </a:lnTo>
                  <a:lnTo>
                    <a:pt x="159084" y="14969"/>
                  </a:lnTo>
                  <a:lnTo>
                    <a:pt x="160984" y="14698"/>
                  </a:lnTo>
                  <a:lnTo>
                    <a:pt x="162894" y="14457"/>
                  </a:lnTo>
                  <a:lnTo>
                    <a:pt x="164804" y="14235"/>
                  </a:lnTo>
                  <a:lnTo>
                    <a:pt x="166725" y="14034"/>
                  </a:lnTo>
                  <a:lnTo>
                    <a:pt x="168645" y="13853"/>
                  </a:lnTo>
                  <a:lnTo>
                    <a:pt x="170575" y="13693"/>
                  </a:lnTo>
                  <a:lnTo>
                    <a:pt x="172506" y="13552"/>
                  </a:lnTo>
                  <a:lnTo>
                    <a:pt x="174446" y="13431"/>
                  </a:lnTo>
                  <a:lnTo>
                    <a:pt x="176386" y="13331"/>
                  </a:lnTo>
                  <a:lnTo>
                    <a:pt x="178337" y="13260"/>
                  </a:lnTo>
                  <a:lnTo>
                    <a:pt x="180297" y="13200"/>
                  </a:lnTo>
                  <a:lnTo>
                    <a:pt x="182248" y="13170"/>
                  </a:lnTo>
                  <a:lnTo>
                    <a:pt x="184208" y="13160"/>
                  </a:lnTo>
                  <a:lnTo>
                    <a:pt x="184208" y="13160"/>
                  </a:lnTo>
                  <a:lnTo>
                    <a:pt x="186058" y="13170"/>
                  </a:lnTo>
                  <a:lnTo>
                    <a:pt x="187898" y="13200"/>
                  </a:lnTo>
                  <a:lnTo>
                    <a:pt x="189738" y="13240"/>
                  </a:lnTo>
                  <a:lnTo>
                    <a:pt x="191578" y="13311"/>
                  </a:lnTo>
                  <a:lnTo>
                    <a:pt x="193408" y="13391"/>
                  </a:lnTo>
                  <a:lnTo>
                    <a:pt x="195238" y="13502"/>
                  </a:lnTo>
                  <a:lnTo>
                    <a:pt x="197057" y="13622"/>
                  </a:lnTo>
                  <a:lnTo>
                    <a:pt x="198887" y="13763"/>
                  </a:lnTo>
                  <a:lnTo>
                    <a:pt x="200697" y="13914"/>
                  </a:lnTo>
                  <a:lnTo>
                    <a:pt x="202517" y="14095"/>
                  </a:lnTo>
                  <a:lnTo>
                    <a:pt x="204316" y="14286"/>
                  </a:lnTo>
                  <a:lnTo>
                    <a:pt x="206126" y="14507"/>
                  </a:lnTo>
                  <a:lnTo>
                    <a:pt x="207926" y="14738"/>
                  </a:lnTo>
                  <a:lnTo>
                    <a:pt x="209715" y="14989"/>
                  </a:lnTo>
                  <a:lnTo>
                    <a:pt x="211505" y="15261"/>
                  </a:lnTo>
                  <a:lnTo>
                    <a:pt x="213294" y="15542"/>
                  </a:lnTo>
                  <a:lnTo>
                    <a:pt x="215074" y="15854"/>
                  </a:lnTo>
                  <a:lnTo>
                    <a:pt x="216854" y="16176"/>
                  </a:lnTo>
                  <a:lnTo>
                    <a:pt x="218623" y="16518"/>
                  </a:lnTo>
                  <a:lnTo>
                    <a:pt x="220392" y="16879"/>
                  </a:lnTo>
                  <a:lnTo>
                    <a:pt x="222152" y="17261"/>
                  </a:lnTo>
                  <a:lnTo>
                    <a:pt x="223901" y="17654"/>
                  </a:lnTo>
                  <a:lnTo>
                    <a:pt x="225661" y="18076"/>
                  </a:lnTo>
                  <a:lnTo>
                    <a:pt x="227400" y="18508"/>
                  </a:lnTo>
                  <a:lnTo>
                    <a:pt x="229139" y="18960"/>
                  </a:lnTo>
                  <a:lnTo>
                    <a:pt x="230879" y="19423"/>
                  </a:lnTo>
                  <a:lnTo>
                    <a:pt x="232608" y="19916"/>
                  </a:lnTo>
                  <a:lnTo>
                    <a:pt x="234327" y="20418"/>
                  </a:lnTo>
                  <a:lnTo>
                    <a:pt x="236046" y="20941"/>
                  </a:lnTo>
                  <a:lnTo>
                    <a:pt x="237756" y="21484"/>
                  </a:lnTo>
                  <a:lnTo>
                    <a:pt x="239455" y="22037"/>
                  </a:lnTo>
                  <a:lnTo>
                    <a:pt x="241154" y="22620"/>
                  </a:lnTo>
                  <a:lnTo>
                    <a:pt x="242853" y="23213"/>
                  </a:lnTo>
                  <a:lnTo>
                    <a:pt x="244532" y="23826"/>
                  </a:lnTo>
                  <a:lnTo>
                    <a:pt x="246211" y="24460"/>
                  </a:lnTo>
                  <a:lnTo>
                    <a:pt x="247890" y="25103"/>
                  </a:lnTo>
                  <a:lnTo>
                    <a:pt x="249559" y="25767"/>
                  </a:lnTo>
                  <a:lnTo>
                    <a:pt x="251218" y="26450"/>
                  </a:lnTo>
                  <a:lnTo>
                    <a:pt x="252867" y="27154"/>
                  </a:lnTo>
                  <a:lnTo>
                    <a:pt x="254516" y="27868"/>
                  </a:lnTo>
                  <a:lnTo>
                    <a:pt x="256154" y="28612"/>
                  </a:lnTo>
                  <a:lnTo>
                    <a:pt x="257783" y="29356"/>
                  </a:lnTo>
                  <a:lnTo>
                    <a:pt x="259412" y="30130"/>
                  </a:lnTo>
                  <a:lnTo>
                    <a:pt x="261030" y="30924"/>
                  </a:lnTo>
                  <a:lnTo>
                    <a:pt x="262639" y="31728"/>
                  </a:lnTo>
                  <a:lnTo>
                    <a:pt x="264238" y="32552"/>
                  </a:lnTo>
                  <a:lnTo>
                    <a:pt x="265836" y="33387"/>
                  </a:lnTo>
                  <a:lnTo>
                    <a:pt x="267425" y="34241"/>
                  </a:lnTo>
                  <a:lnTo>
                    <a:pt x="269003" y="35126"/>
                  </a:lnTo>
                  <a:lnTo>
                    <a:pt x="270582" y="36011"/>
                  </a:lnTo>
                  <a:lnTo>
                    <a:pt x="272140" y="36926"/>
                  </a:lnTo>
                  <a:lnTo>
                    <a:pt x="273698" y="37851"/>
                  </a:lnTo>
                  <a:lnTo>
                    <a:pt x="275247" y="38796"/>
                  </a:lnTo>
                  <a:lnTo>
                    <a:pt x="276785" y="39751"/>
                  </a:lnTo>
                  <a:lnTo>
                    <a:pt x="278323" y="40736"/>
                  </a:lnTo>
                  <a:lnTo>
                    <a:pt x="279841" y="41731"/>
                  </a:lnTo>
                  <a:lnTo>
                    <a:pt x="281360" y="42736"/>
                  </a:lnTo>
                  <a:lnTo>
                    <a:pt x="282868" y="43772"/>
                  </a:lnTo>
                  <a:lnTo>
                    <a:pt x="284366" y="44817"/>
                  </a:lnTo>
                  <a:lnTo>
                    <a:pt x="285854" y="45883"/>
                  </a:lnTo>
                  <a:lnTo>
                    <a:pt x="287332" y="46959"/>
                  </a:lnTo>
                  <a:lnTo>
                    <a:pt x="288809" y="48055"/>
                  </a:lnTo>
                  <a:lnTo>
                    <a:pt x="290267" y="49171"/>
                  </a:lnTo>
                  <a:lnTo>
                    <a:pt x="291725" y="50296"/>
                  </a:lnTo>
                  <a:lnTo>
                    <a:pt x="291725" y="50296"/>
                  </a:lnTo>
                  <a:lnTo>
                    <a:pt x="291997" y="50498"/>
                  </a:lnTo>
                  <a:lnTo>
                    <a:pt x="292278" y="50689"/>
                  </a:lnTo>
                  <a:lnTo>
                    <a:pt x="292560" y="50859"/>
                  </a:lnTo>
                  <a:lnTo>
                    <a:pt x="292851" y="51010"/>
                  </a:lnTo>
                  <a:lnTo>
                    <a:pt x="293143" y="51151"/>
                  </a:lnTo>
                  <a:lnTo>
                    <a:pt x="293444" y="51272"/>
                  </a:lnTo>
                  <a:lnTo>
                    <a:pt x="293746" y="51382"/>
                  </a:lnTo>
                  <a:lnTo>
                    <a:pt x="294058" y="51473"/>
                  </a:lnTo>
                  <a:lnTo>
                    <a:pt x="294369" y="51553"/>
                  </a:lnTo>
                  <a:lnTo>
                    <a:pt x="294681" y="51613"/>
                  </a:lnTo>
                  <a:lnTo>
                    <a:pt x="294993" y="51654"/>
                  </a:lnTo>
                  <a:lnTo>
                    <a:pt x="295314" y="51684"/>
                  </a:lnTo>
                  <a:lnTo>
                    <a:pt x="295626" y="51704"/>
                  </a:lnTo>
                  <a:lnTo>
                    <a:pt x="295948" y="51704"/>
                  </a:lnTo>
                  <a:lnTo>
                    <a:pt x="296259" y="51694"/>
                  </a:lnTo>
                  <a:lnTo>
                    <a:pt x="296571" y="51664"/>
                  </a:lnTo>
                  <a:lnTo>
                    <a:pt x="296883" y="51613"/>
                  </a:lnTo>
                  <a:lnTo>
                    <a:pt x="297194" y="51553"/>
                  </a:lnTo>
                  <a:lnTo>
                    <a:pt x="297506" y="51483"/>
                  </a:lnTo>
                  <a:lnTo>
                    <a:pt x="297808" y="51392"/>
                  </a:lnTo>
                  <a:lnTo>
                    <a:pt x="298109" y="51282"/>
                  </a:lnTo>
                  <a:lnTo>
                    <a:pt x="298401" y="51171"/>
                  </a:lnTo>
                  <a:lnTo>
                    <a:pt x="298692" y="51030"/>
                  </a:lnTo>
                  <a:lnTo>
                    <a:pt x="298974" y="50890"/>
                  </a:lnTo>
                  <a:lnTo>
                    <a:pt x="299255" y="50729"/>
                  </a:lnTo>
                  <a:lnTo>
                    <a:pt x="299527" y="50548"/>
                  </a:lnTo>
                  <a:lnTo>
                    <a:pt x="299788" y="50357"/>
                  </a:lnTo>
                  <a:lnTo>
                    <a:pt x="300040" y="50156"/>
                  </a:lnTo>
                  <a:lnTo>
                    <a:pt x="300291" y="49935"/>
                  </a:lnTo>
                  <a:lnTo>
                    <a:pt x="300522" y="49703"/>
                  </a:lnTo>
                  <a:lnTo>
                    <a:pt x="300754" y="49452"/>
                  </a:lnTo>
                  <a:lnTo>
                    <a:pt x="300965" y="49191"/>
                  </a:lnTo>
                  <a:lnTo>
                    <a:pt x="300965" y="49191"/>
                  </a:lnTo>
                  <a:lnTo>
                    <a:pt x="301166" y="48919"/>
                  </a:lnTo>
                  <a:lnTo>
                    <a:pt x="301357" y="48648"/>
                  </a:lnTo>
                  <a:lnTo>
                    <a:pt x="301528" y="48356"/>
                  </a:lnTo>
                  <a:lnTo>
                    <a:pt x="301678" y="48065"/>
                  </a:lnTo>
                  <a:lnTo>
                    <a:pt x="301819" y="47773"/>
                  </a:lnTo>
                  <a:lnTo>
                    <a:pt x="301940" y="47472"/>
                  </a:lnTo>
                  <a:lnTo>
                    <a:pt x="302050" y="47170"/>
                  </a:lnTo>
                  <a:lnTo>
                    <a:pt x="302141" y="46858"/>
                  </a:lnTo>
                  <a:lnTo>
                    <a:pt x="302221" y="46547"/>
                  </a:lnTo>
                  <a:lnTo>
                    <a:pt x="302282" y="46235"/>
                  </a:lnTo>
                  <a:lnTo>
                    <a:pt x="302322" y="45923"/>
                  </a:lnTo>
                  <a:lnTo>
                    <a:pt x="302352" y="45602"/>
                  </a:lnTo>
                  <a:lnTo>
                    <a:pt x="302372" y="45290"/>
                  </a:lnTo>
                  <a:lnTo>
                    <a:pt x="302372" y="44968"/>
                  </a:lnTo>
                  <a:lnTo>
                    <a:pt x="302352" y="44657"/>
                  </a:lnTo>
                  <a:lnTo>
                    <a:pt x="302322" y="44345"/>
                  </a:lnTo>
                  <a:lnTo>
                    <a:pt x="302282" y="44033"/>
                  </a:lnTo>
                  <a:lnTo>
                    <a:pt x="302221" y="43722"/>
                  </a:lnTo>
                  <a:lnTo>
                    <a:pt x="302151" y="43410"/>
                  </a:lnTo>
                  <a:lnTo>
                    <a:pt x="302061" y="43108"/>
                  </a:lnTo>
                  <a:lnTo>
                    <a:pt x="301950" y="42807"/>
                  </a:lnTo>
                  <a:lnTo>
                    <a:pt x="301829" y="42515"/>
                  </a:lnTo>
                  <a:lnTo>
                    <a:pt x="301699" y="42224"/>
                  </a:lnTo>
                  <a:lnTo>
                    <a:pt x="301558" y="41942"/>
                  </a:lnTo>
                  <a:lnTo>
                    <a:pt x="301387" y="41661"/>
                  </a:lnTo>
                  <a:lnTo>
                    <a:pt x="301216" y="41389"/>
                  </a:lnTo>
                  <a:lnTo>
                    <a:pt x="301025" y="41128"/>
                  </a:lnTo>
                  <a:lnTo>
                    <a:pt x="300814" y="40877"/>
                  </a:lnTo>
                  <a:lnTo>
                    <a:pt x="300603" y="40625"/>
                  </a:lnTo>
                  <a:lnTo>
                    <a:pt x="300361" y="40394"/>
                  </a:lnTo>
                  <a:lnTo>
                    <a:pt x="300120" y="40163"/>
                  </a:lnTo>
                  <a:lnTo>
                    <a:pt x="299859" y="39952"/>
                  </a:lnTo>
                  <a:lnTo>
                    <a:pt x="299859" y="39952"/>
                  </a:lnTo>
                  <a:lnTo>
                    <a:pt x="298290" y="38735"/>
                  </a:lnTo>
                  <a:lnTo>
                    <a:pt x="296722" y="37539"/>
                  </a:lnTo>
                  <a:lnTo>
                    <a:pt x="295133" y="36353"/>
                  </a:lnTo>
                  <a:lnTo>
                    <a:pt x="293545" y="35196"/>
                  </a:lnTo>
                  <a:lnTo>
                    <a:pt x="291936" y="34050"/>
                  </a:lnTo>
                  <a:lnTo>
                    <a:pt x="290328" y="32924"/>
                  </a:lnTo>
                  <a:lnTo>
                    <a:pt x="288709" y="31819"/>
                  </a:lnTo>
                  <a:lnTo>
                    <a:pt x="287080" y="30733"/>
                  </a:lnTo>
                  <a:lnTo>
                    <a:pt x="285441" y="29657"/>
                  </a:lnTo>
                  <a:lnTo>
                    <a:pt x="283793" y="28612"/>
                  </a:lnTo>
                  <a:lnTo>
                    <a:pt x="282134" y="27576"/>
                  </a:lnTo>
                  <a:lnTo>
                    <a:pt x="280465" y="26561"/>
                  </a:lnTo>
                  <a:lnTo>
                    <a:pt x="278796" y="25565"/>
                  </a:lnTo>
                  <a:lnTo>
                    <a:pt x="277107" y="24580"/>
                  </a:lnTo>
                  <a:lnTo>
                    <a:pt x="275418" y="23625"/>
                  </a:lnTo>
                  <a:lnTo>
                    <a:pt x="273719" y="22680"/>
                  </a:lnTo>
                  <a:lnTo>
                    <a:pt x="272009" y="21755"/>
                  </a:lnTo>
                  <a:lnTo>
                    <a:pt x="270290" y="20850"/>
                  </a:lnTo>
                  <a:lnTo>
                    <a:pt x="268571" y="19966"/>
                  </a:lnTo>
                  <a:lnTo>
                    <a:pt x="266842" y="19101"/>
                  </a:lnTo>
                  <a:lnTo>
                    <a:pt x="265102" y="18257"/>
                  </a:lnTo>
                  <a:lnTo>
                    <a:pt x="263353" y="17422"/>
                  </a:lnTo>
                  <a:lnTo>
                    <a:pt x="261593" y="16618"/>
                  </a:lnTo>
                  <a:lnTo>
                    <a:pt x="259834" y="15824"/>
                  </a:lnTo>
                  <a:lnTo>
                    <a:pt x="258065" y="15050"/>
                  </a:lnTo>
                  <a:lnTo>
                    <a:pt x="256285" y="14296"/>
                  </a:lnTo>
                  <a:lnTo>
                    <a:pt x="254495" y="13562"/>
                  </a:lnTo>
                  <a:lnTo>
                    <a:pt x="252706" y="12848"/>
                  </a:lnTo>
                  <a:lnTo>
                    <a:pt x="250906" y="12144"/>
                  </a:lnTo>
                  <a:lnTo>
                    <a:pt x="249096" y="11471"/>
                  </a:lnTo>
                  <a:lnTo>
                    <a:pt x="247287" y="10807"/>
                  </a:lnTo>
                  <a:lnTo>
                    <a:pt x="245467" y="10174"/>
                  </a:lnTo>
                  <a:lnTo>
                    <a:pt x="243637" y="9551"/>
                  </a:lnTo>
                  <a:lnTo>
                    <a:pt x="241807" y="8947"/>
                  </a:lnTo>
                  <a:lnTo>
                    <a:pt x="239967" y="8364"/>
                  </a:lnTo>
                  <a:lnTo>
                    <a:pt x="238118" y="7801"/>
                  </a:lnTo>
                  <a:lnTo>
                    <a:pt x="236268" y="7258"/>
                  </a:lnTo>
                  <a:lnTo>
                    <a:pt x="234408" y="6736"/>
                  </a:lnTo>
                  <a:lnTo>
                    <a:pt x="232538" y="6233"/>
                  </a:lnTo>
                  <a:lnTo>
                    <a:pt x="230668" y="5751"/>
                  </a:lnTo>
                  <a:lnTo>
                    <a:pt x="228788" y="5278"/>
                  </a:lnTo>
                  <a:lnTo>
                    <a:pt x="226907" y="4836"/>
                  </a:lnTo>
                  <a:lnTo>
                    <a:pt x="225017" y="4403"/>
                  </a:lnTo>
                  <a:lnTo>
                    <a:pt x="223127" y="4001"/>
                  </a:lnTo>
                  <a:lnTo>
                    <a:pt x="221227" y="3609"/>
                  </a:lnTo>
                  <a:lnTo>
                    <a:pt x="219317" y="3237"/>
                  </a:lnTo>
                  <a:lnTo>
                    <a:pt x="217406" y="2895"/>
                  </a:lnTo>
                  <a:lnTo>
                    <a:pt x="215496" y="2564"/>
                  </a:lnTo>
                  <a:lnTo>
                    <a:pt x="213576" y="2252"/>
                  </a:lnTo>
                  <a:lnTo>
                    <a:pt x="211646" y="1960"/>
                  </a:lnTo>
                  <a:lnTo>
                    <a:pt x="209715" y="1689"/>
                  </a:lnTo>
                  <a:lnTo>
                    <a:pt x="207785" y="1448"/>
                  </a:lnTo>
                  <a:lnTo>
                    <a:pt x="205844" y="1216"/>
                  </a:lnTo>
                  <a:lnTo>
                    <a:pt x="203894" y="1005"/>
                  </a:lnTo>
                  <a:lnTo>
                    <a:pt x="201944" y="814"/>
                  </a:lnTo>
                  <a:lnTo>
                    <a:pt x="199993" y="643"/>
                  </a:lnTo>
                  <a:lnTo>
                    <a:pt x="198033" y="493"/>
                  </a:lnTo>
                  <a:lnTo>
                    <a:pt x="196072" y="362"/>
                  </a:lnTo>
                  <a:lnTo>
                    <a:pt x="194101" y="251"/>
                  </a:lnTo>
                  <a:lnTo>
                    <a:pt x="192131" y="161"/>
                  </a:lnTo>
                  <a:lnTo>
                    <a:pt x="190160" y="91"/>
                  </a:lnTo>
                  <a:lnTo>
                    <a:pt x="188180" y="40"/>
                  </a:lnTo>
                  <a:lnTo>
                    <a:pt x="186199" y="10"/>
                  </a:lnTo>
                  <a:lnTo>
                    <a:pt x="184208" y="0"/>
                  </a:lnTo>
                  <a:lnTo>
                    <a:pt x="184208" y="0"/>
                  </a:lnTo>
                  <a:lnTo>
                    <a:pt x="182107" y="10"/>
                  </a:lnTo>
                  <a:lnTo>
                    <a:pt x="179996" y="40"/>
                  </a:lnTo>
                  <a:lnTo>
                    <a:pt x="177895" y="101"/>
                  </a:lnTo>
                  <a:lnTo>
                    <a:pt x="175803" y="181"/>
                  </a:lnTo>
                  <a:lnTo>
                    <a:pt x="173712" y="292"/>
                  </a:lnTo>
                  <a:lnTo>
                    <a:pt x="171621" y="412"/>
                  </a:lnTo>
                  <a:lnTo>
                    <a:pt x="169540" y="563"/>
                  </a:lnTo>
                  <a:lnTo>
                    <a:pt x="167469" y="734"/>
                  </a:lnTo>
                  <a:lnTo>
                    <a:pt x="165398" y="935"/>
                  </a:lnTo>
                  <a:lnTo>
                    <a:pt x="163336" y="1156"/>
                  </a:lnTo>
                  <a:lnTo>
                    <a:pt x="161285" y="1397"/>
                  </a:lnTo>
                  <a:lnTo>
                    <a:pt x="159234" y="1659"/>
                  </a:lnTo>
                  <a:lnTo>
                    <a:pt x="157183" y="1940"/>
                  </a:lnTo>
                  <a:lnTo>
                    <a:pt x="155153" y="2252"/>
                  </a:lnTo>
                  <a:lnTo>
                    <a:pt x="153122" y="2574"/>
                  </a:lnTo>
                  <a:lnTo>
                    <a:pt x="151091" y="2926"/>
                  </a:lnTo>
                  <a:lnTo>
                    <a:pt x="149080" y="3298"/>
                  </a:lnTo>
                  <a:lnTo>
                    <a:pt x="147069" y="3700"/>
                  </a:lnTo>
                  <a:lnTo>
                    <a:pt x="145058" y="4112"/>
                  </a:lnTo>
                  <a:lnTo>
                    <a:pt x="143068" y="4544"/>
                  </a:lnTo>
                  <a:lnTo>
                    <a:pt x="141077" y="5007"/>
                  </a:lnTo>
                  <a:lnTo>
                    <a:pt x="139096" y="5489"/>
                  </a:lnTo>
                  <a:lnTo>
                    <a:pt x="137126" y="5982"/>
                  </a:lnTo>
                  <a:lnTo>
                    <a:pt x="135155" y="6504"/>
                  </a:lnTo>
                  <a:lnTo>
                    <a:pt x="133195" y="7047"/>
                  </a:lnTo>
                  <a:lnTo>
                    <a:pt x="131254" y="7610"/>
                  </a:lnTo>
                  <a:lnTo>
                    <a:pt x="129314" y="8193"/>
                  </a:lnTo>
                  <a:lnTo>
                    <a:pt x="127374" y="8797"/>
                  </a:lnTo>
                  <a:lnTo>
                    <a:pt x="125453" y="9420"/>
                  </a:lnTo>
                  <a:lnTo>
                    <a:pt x="123533" y="10063"/>
                  </a:lnTo>
                  <a:lnTo>
                    <a:pt x="121633" y="10727"/>
                  </a:lnTo>
                  <a:lnTo>
                    <a:pt x="119733" y="11410"/>
                  </a:lnTo>
                  <a:lnTo>
                    <a:pt x="117842" y="12114"/>
                  </a:lnTo>
                  <a:lnTo>
                    <a:pt x="115962" y="12838"/>
                  </a:lnTo>
                  <a:lnTo>
                    <a:pt x="114092" y="13582"/>
                  </a:lnTo>
                  <a:lnTo>
                    <a:pt x="112232" y="14346"/>
                  </a:lnTo>
                  <a:lnTo>
                    <a:pt x="110382" y="15130"/>
                  </a:lnTo>
                  <a:lnTo>
                    <a:pt x="108543" y="15934"/>
                  </a:lnTo>
                  <a:lnTo>
                    <a:pt x="106713" y="16749"/>
                  </a:lnTo>
                  <a:lnTo>
                    <a:pt x="104883" y="17593"/>
                  </a:lnTo>
                  <a:lnTo>
                    <a:pt x="103073" y="18448"/>
                  </a:lnTo>
                  <a:lnTo>
                    <a:pt x="101274" y="19332"/>
                  </a:lnTo>
                  <a:lnTo>
                    <a:pt x="99484" y="20227"/>
                  </a:lnTo>
                  <a:lnTo>
                    <a:pt x="97704" y="21142"/>
                  </a:lnTo>
                  <a:lnTo>
                    <a:pt x="95935" y="22077"/>
                  </a:lnTo>
                  <a:lnTo>
                    <a:pt x="94175" y="23022"/>
                  </a:lnTo>
                  <a:lnTo>
                    <a:pt x="92426" y="23997"/>
                  </a:lnTo>
                  <a:lnTo>
                    <a:pt x="90697" y="24982"/>
                  </a:lnTo>
                  <a:lnTo>
                    <a:pt x="88968" y="25988"/>
                  </a:lnTo>
                  <a:lnTo>
                    <a:pt x="87258" y="27013"/>
                  </a:lnTo>
                  <a:lnTo>
                    <a:pt x="85549" y="28059"/>
                  </a:lnTo>
                  <a:lnTo>
                    <a:pt x="83860" y="29114"/>
                  </a:lnTo>
                  <a:lnTo>
                    <a:pt x="82181" y="30190"/>
                  </a:lnTo>
                  <a:lnTo>
                    <a:pt x="80522" y="31286"/>
                  </a:lnTo>
                  <a:lnTo>
                    <a:pt x="78863" y="32402"/>
                  </a:lnTo>
                  <a:lnTo>
                    <a:pt x="77225" y="33528"/>
                  </a:lnTo>
                  <a:lnTo>
                    <a:pt x="75596" y="34674"/>
                  </a:lnTo>
                  <a:lnTo>
                    <a:pt x="73977" y="35840"/>
                  </a:lnTo>
                  <a:lnTo>
                    <a:pt x="72369" y="37016"/>
                  </a:lnTo>
                  <a:lnTo>
                    <a:pt x="70780" y="38212"/>
                  </a:lnTo>
                  <a:lnTo>
                    <a:pt x="69202" y="39429"/>
                  </a:lnTo>
                  <a:lnTo>
                    <a:pt x="67633" y="40665"/>
                  </a:lnTo>
                  <a:lnTo>
                    <a:pt x="66085" y="41912"/>
                  </a:lnTo>
                  <a:lnTo>
                    <a:pt x="64547" y="43169"/>
                  </a:lnTo>
                  <a:lnTo>
                    <a:pt x="63018" y="44445"/>
                  </a:lnTo>
                  <a:lnTo>
                    <a:pt x="61510" y="45742"/>
                  </a:lnTo>
                  <a:lnTo>
                    <a:pt x="60002" y="47059"/>
                  </a:lnTo>
                  <a:lnTo>
                    <a:pt x="58524" y="48386"/>
                  </a:lnTo>
                  <a:lnTo>
                    <a:pt x="57056" y="49723"/>
                  </a:lnTo>
                  <a:lnTo>
                    <a:pt x="55599" y="51081"/>
                  </a:lnTo>
                  <a:lnTo>
                    <a:pt x="54151" y="52458"/>
                  </a:lnTo>
                  <a:lnTo>
                    <a:pt x="52723" y="53845"/>
                  </a:lnTo>
                  <a:lnTo>
                    <a:pt x="51316" y="55253"/>
                  </a:lnTo>
                  <a:lnTo>
                    <a:pt x="49918" y="56670"/>
                  </a:lnTo>
                  <a:lnTo>
                    <a:pt x="48531" y="58108"/>
                  </a:lnTo>
                  <a:lnTo>
                    <a:pt x="47163" y="59556"/>
                  </a:lnTo>
                  <a:lnTo>
                    <a:pt x="45816" y="61023"/>
                  </a:lnTo>
                  <a:lnTo>
                    <a:pt x="44479" y="62501"/>
                  </a:lnTo>
                  <a:lnTo>
                    <a:pt x="43152" y="63999"/>
                  </a:lnTo>
                  <a:lnTo>
                    <a:pt x="41845" y="65507"/>
                  </a:lnTo>
                  <a:lnTo>
                    <a:pt x="40558" y="67025"/>
                  </a:lnTo>
                  <a:lnTo>
                    <a:pt x="39281" y="68563"/>
                  </a:lnTo>
                  <a:lnTo>
                    <a:pt x="38024" y="70121"/>
                  </a:lnTo>
                  <a:lnTo>
                    <a:pt x="36778" y="71680"/>
                  </a:lnTo>
                  <a:lnTo>
                    <a:pt x="35551" y="73258"/>
                  </a:lnTo>
                  <a:lnTo>
                    <a:pt x="34335" y="74857"/>
                  </a:lnTo>
                  <a:lnTo>
                    <a:pt x="33148" y="76465"/>
                  </a:lnTo>
                  <a:lnTo>
                    <a:pt x="31972" y="78084"/>
                  </a:lnTo>
                  <a:lnTo>
                    <a:pt x="30806" y="79712"/>
                  </a:lnTo>
                  <a:lnTo>
                    <a:pt x="29659" y="81361"/>
                  </a:lnTo>
                  <a:lnTo>
                    <a:pt x="28533" y="83020"/>
                  </a:lnTo>
                  <a:lnTo>
                    <a:pt x="27427" y="84699"/>
                  </a:lnTo>
                  <a:lnTo>
                    <a:pt x="26332" y="86388"/>
                  </a:lnTo>
                  <a:lnTo>
                    <a:pt x="25256" y="88087"/>
                  </a:lnTo>
                  <a:lnTo>
                    <a:pt x="24200" y="89796"/>
                  </a:lnTo>
                  <a:lnTo>
                    <a:pt x="23165" y="91525"/>
                  </a:lnTo>
                  <a:lnTo>
                    <a:pt x="22139" y="93254"/>
                  </a:lnTo>
                  <a:lnTo>
                    <a:pt x="21144" y="95003"/>
                  </a:lnTo>
                  <a:lnTo>
                    <a:pt x="20158" y="96773"/>
                  </a:lnTo>
                  <a:lnTo>
                    <a:pt x="19183" y="98542"/>
                  </a:lnTo>
                  <a:lnTo>
                    <a:pt x="18238" y="100332"/>
                  </a:lnTo>
                  <a:lnTo>
                    <a:pt x="17313" y="102131"/>
                  </a:lnTo>
                  <a:lnTo>
                    <a:pt x="16398" y="103941"/>
                  </a:lnTo>
                  <a:lnTo>
                    <a:pt x="15504" y="105760"/>
                  </a:lnTo>
                  <a:lnTo>
                    <a:pt x="14639" y="107590"/>
                  </a:lnTo>
                  <a:lnTo>
                    <a:pt x="13784" y="109440"/>
                  </a:lnTo>
                  <a:lnTo>
                    <a:pt x="12950" y="111300"/>
                  </a:lnTo>
                  <a:lnTo>
                    <a:pt x="12125" y="113159"/>
                  </a:lnTo>
                  <a:lnTo>
                    <a:pt x="11331" y="115039"/>
                  </a:lnTo>
                  <a:lnTo>
                    <a:pt x="10557" y="116929"/>
                  </a:lnTo>
                  <a:lnTo>
                    <a:pt x="9803" y="118829"/>
                  </a:lnTo>
                  <a:lnTo>
                    <a:pt x="9069" y="120750"/>
                  </a:lnTo>
                  <a:lnTo>
                    <a:pt x="8345" y="122670"/>
                  </a:lnTo>
                  <a:lnTo>
                    <a:pt x="7651" y="124600"/>
                  </a:lnTo>
                  <a:lnTo>
                    <a:pt x="6978" y="126550"/>
                  </a:lnTo>
                  <a:lnTo>
                    <a:pt x="6324" y="128501"/>
                  </a:lnTo>
                  <a:lnTo>
                    <a:pt x="5691" y="130461"/>
                  </a:lnTo>
                  <a:lnTo>
                    <a:pt x="5078" y="132442"/>
                  </a:lnTo>
                  <a:lnTo>
                    <a:pt x="4484" y="134422"/>
                  </a:lnTo>
                  <a:lnTo>
                    <a:pt x="3911" y="136413"/>
                  </a:lnTo>
                  <a:lnTo>
                    <a:pt x="3358" y="138423"/>
                  </a:lnTo>
                  <a:lnTo>
                    <a:pt x="2836" y="140434"/>
                  </a:lnTo>
                  <a:lnTo>
                    <a:pt x="2323" y="142455"/>
                  </a:lnTo>
                  <a:lnTo>
                    <a:pt x="1840" y="144495"/>
                  </a:lnTo>
                  <a:lnTo>
                    <a:pt x="1378" y="146536"/>
                  </a:lnTo>
                  <a:lnTo>
                    <a:pt x="935" y="148587"/>
                  </a:lnTo>
                  <a:lnTo>
                    <a:pt x="513" y="150648"/>
                  </a:lnTo>
                  <a:lnTo>
                    <a:pt x="111" y="152719"/>
                  </a:lnTo>
                  <a:lnTo>
                    <a:pt x="111" y="152719"/>
                  </a:lnTo>
                  <a:lnTo>
                    <a:pt x="61" y="153051"/>
                  </a:lnTo>
                  <a:lnTo>
                    <a:pt x="20" y="153383"/>
                  </a:lnTo>
                  <a:lnTo>
                    <a:pt x="0" y="153714"/>
                  </a:lnTo>
                  <a:lnTo>
                    <a:pt x="0" y="154046"/>
                  </a:lnTo>
                  <a:lnTo>
                    <a:pt x="10" y="154368"/>
                  </a:lnTo>
                  <a:lnTo>
                    <a:pt x="41" y="154689"/>
                  </a:lnTo>
                  <a:lnTo>
                    <a:pt x="91" y="155011"/>
                  </a:lnTo>
                  <a:lnTo>
                    <a:pt x="151" y="155323"/>
                  </a:lnTo>
                  <a:lnTo>
                    <a:pt x="232" y="155634"/>
                  </a:lnTo>
                  <a:lnTo>
                    <a:pt x="322" y="155946"/>
                  </a:lnTo>
                  <a:lnTo>
                    <a:pt x="423" y="156248"/>
                  </a:lnTo>
                  <a:lnTo>
                    <a:pt x="543" y="156539"/>
                  </a:lnTo>
                  <a:lnTo>
                    <a:pt x="674" y="156821"/>
                  </a:lnTo>
                  <a:lnTo>
                    <a:pt x="825" y="157102"/>
                  </a:lnTo>
                  <a:lnTo>
                    <a:pt x="986" y="157374"/>
                  </a:lnTo>
                  <a:lnTo>
                    <a:pt x="1157" y="157645"/>
                  </a:lnTo>
                  <a:lnTo>
                    <a:pt x="1338" y="157896"/>
                  </a:lnTo>
                  <a:lnTo>
                    <a:pt x="1539" y="158148"/>
                  </a:lnTo>
                  <a:lnTo>
                    <a:pt x="1750" y="158379"/>
                  </a:lnTo>
                  <a:lnTo>
                    <a:pt x="1961" y="158610"/>
                  </a:lnTo>
                  <a:lnTo>
                    <a:pt x="2192" y="158831"/>
                  </a:lnTo>
                  <a:lnTo>
                    <a:pt x="2433" y="159032"/>
                  </a:lnTo>
                  <a:lnTo>
                    <a:pt x="2695" y="159234"/>
                  </a:lnTo>
                  <a:lnTo>
                    <a:pt x="2956" y="159414"/>
                  </a:lnTo>
                  <a:lnTo>
                    <a:pt x="3228" y="159585"/>
                  </a:lnTo>
                  <a:lnTo>
                    <a:pt x="3509" y="159736"/>
                  </a:lnTo>
                  <a:lnTo>
                    <a:pt x="3801" y="159887"/>
                  </a:lnTo>
                  <a:lnTo>
                    <a:pt x="4092" y="160018"/>
                  </a:lnTo>
                  <a:lnTo>
                    <a:pt x="4404" y="160128"/>
                  </a:lnTo>
                  <a:lnTo>
                    <a:pt x="4716" y="160229"/>
                  </a:lnTo>
                  <a:lnTo>
                    <a:pt x="5047" y="160319"/>
                  </a:lnTo>
                  <a:lnTo>
                    <a:pt x="5369" y="160390"/>
                  </a:lnTo>
                  <a:lnTo>
                    <a:pt x="5369" y="1603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5;p67">
              <a:extLst>
                <a:ext uri="{FF2B5EF4-FFF2-40B4-BE49-F238E27FC236}">
                  <a16:creationId xmlns:a16="http://schemas.microsoft.com/office/drawing/2014/main" id="{5D5F4D94-32FF-7106-66E6-798332B738F1}"/>
                </a:ext>
              </a:extLst>
            </p:cNvPr>
            <p:cNvSpPr/>
            <p:nvPr/>
          </p:nvSpPr>
          <p:spPr>
            <a:xfrm>
              <a:off x="-7962775" y="-698465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6;p67">
              <a:extLst>
                <a:ext uri="{FF2B5EF4-FFF2-40B4-BE49-F238E27FC236}">
                  <a16:creationId xmlns:a16="http://schemas.microsoft.com/office/drawing/2014/main" id="{C8276439-CA74-CBCC-299F-711198B97F4D}"/>
                </a:ext>
              </a:extLst>
            </p:cNvPr>
            <p:cNvSpPr/>
            <p:nvPr/>
          </p:nvSpPr>
          <p:spPr>
            <a:xfrm>
              <a:off x="-10042950" y="-9469800"/>
              <a:ext cx="11233525" cy="9707925"/>
            </a:xfrm>
            <a:custGeom>
              <a:avLst/>
              <a:gdLst/>
              <a:ahLst/>
              <a:cxnLst/>
              <a:rect l="l" t="t" r="r" b="b"/>
              <a:pathLst>
                <a:path w="449341" h="388317" extrusionOk="0">
                  <a:moveTo>
                    <a:pt x="101656" y="222881"/>
                  </a:moveTo>
                  <a:lnTo>
                    <a:pt x="102400" y="224097"/>
                  </a:lnTo>
                  <a:lnTo>
                    <a:pt x="103154" y="225314"/>
                  </a:lnTo>
                  <a:lnTo>
                    <a:pt x="103918" y="226520"/>
                  </a:lnTo>
                  <a:lnTo>
                    <a:pt x="104692" y="227716"/>
                  </a:lnTo>
                  <a:lnTo>
                    <a:pt x="105467" y="228913"/>
                  </a:lnTo>
                  <a:lnTo>
                    <a:pt x="106251" y="230099"/>
                  </a:lnTo>
                  <a:lnTo>
                    <a:pt x="107055" y="231285"/>
                  </a:lnTo>
                  <a:lnTo>
                    <a:pt x="107859" y="232461"/>
                  </a:lnTo>
                  <a:lnTo>
                    <a:pt x="108674" y="233628"/>
                  </a:lnTo>
                  <a:lnTo>
                    <a:pt x="109498" y="234794"/>
                  </a:lnTo>
                  <a:lnTo>
                    <a:pt x="110323" y="235950"/>
                  </a:lnTo>
                  <a:lnTo>
                    <a:pt x="111167" y="237096"/>
                  </a:lnTo>
                  <a:lnTo>
                    <a:pt x="112012" y="238242"/>
                  </a:lnTo>
                  <a:lnTo>
                    <a:pt x="112876" y="239378"/>
                  </a:lnTo>
                  <a:lnTo>
                    <a:pt x="113741" y="240504"/>
                  </a:lnTo>
                  <a:lnTo>
                    <a:pt x="114616" y="241630"/>
                  </a:lnTo>
                  <a:lnTo>
                    <a:pt x="115490" y="242746"/>
                  </a:lnTo>
                  <a:lnTo>
                    <a:pt x="116385" y="243852"/>
                  </a:lnTo>
                  <a:lnTo>
                    <a:pt x="117280" y="244958"/>
                  </a:lnTo>
                  <a:lnTo>
                    <a:pt x="118185" y="246053"/>
                  </a:lnTo>
                  <a:lnTo>
                    <a:pt x="119100" y="247139"/>
                  </a:lnTo>
                  <a:lnTo>
                    <a:pt x="120025" y="248225"/>
                  </a:lnTo>
                  <a:lnTo>
                    <a:pt x="120960" y="249301"/>
                  </a:lnTo>
                  <a:lnTo>
                    <a:pt x="121895" y="250366"/>
                  </a:lnTo>
                  <a:lnTo>
                    <a:pt x="122840" y="251422"/>
                  </a:lnTo>
                  <a:lnTo>
                    <a:pt x="123795" y="252477"/>
                  </a:lnTo>
                  <a:lnTo>
                    <a:pt x="124760" y="253523"/>
                  </a:lnTo>
                  <a:lnTo>
                    <a:pt x="125725" y="254558"/>
                  </a:lnTo>
                  <a:lnTo>
                    <a:pt x="126710" y="255594"/>
                  </a:lnTo>
                  <a:lnTo>
                    <a:pt x="127696" y="256619"/>
                  </a:lnTo>
                  <a:lnTo>
                    <a:pt x="128691" y="257635"/>
                  </a:lnTo>
                  <a:lnTo>
                    <a:pt x="129686" y="258640"/>
                  </a:lnTo>
                  <a:lnTo>
                    <a:pt x="130692" y="259645"/>
                  </a:lnTo>
                  <a:lnTo>
                    <a:pt x="131717" y="260631"/>
                  </a:lnTo>
                  <a:lnTo>
                    <a:pt x="132733" y="261616"/>
                  </a:lnTo>
                  <a:lnTo>
                    <a:pt x="133768" y="262601"/>
                  </a:lnTo>
                  <a:lnTo>
                    <a:pt x="134804" y="263566"/>
                  </a:lnTo>
                  <a:lnTo>
                    <a:pt x="135850" y="264531"/>
                  </a:lnTo>
                  <a:lnTo>
                    <a:pt x="136905" y="265486"/>
                  </a:lnTo>
                  <a:lnTo>
                    <a:pt x="137961" y="266431"/>
                  </a:lnTo>
                  <a:lnTo>
                    <a:pt x="139027" y="267376"/>
                  </a:lnTo>
                  <a:lnTo>
                    <a:pt x="140102" y="268301"/>
                  </a:lnTo>
                  <a:lnTo>
                    <a:pt x="141188" y="269226"/>
                  </a:lnTo>
                  <a:lnTo>
                    <a:pt x="142274" y="270141"/>
                  </a:lnTo>
                  <a:lnTo>
                    <a:pt x="143370" y="271046"/>
                  </a:lnTo>
                  <a:lnTo>
                    <a:pt x="144476" y="271941"/>
                  </a:lnTo>
                  <a:lnTo>
                    <a:pt x="145582" y="272835"/>
                  </a:lnTo>
                  <a:lnTo>
                    <a:pt x="146698" y="273720"/>
                  </a:lnTo>
                  <a:lnTo>
                    <a:pt x="147824" y="274595"/>
                  </a:lnTo>
                  <a:lnTo>
                    <a:pt x="148950" y="275459"/>
                  </a:lnTo>
                  <a:lnTo>
                    <a:pt x="150086" y="276314"/>
                  </a:lnTo>
                  <a:lnTo>
                    <a:pt x="151232" y="277158"/>
                  </a:lnTo>
                  <a:lnTo>
                    <a:pt x="152378" y="278003"/>
                  </a:lnTo>
                  <a:lnTo>
                    <a:pt x="153544" y="278837"/>
                  </a:lnTo>
                  <a:lnTo>
                    <a:pt x="154701" y="279651"/>
                  </a:lnTo>
                  <a:lnTo>
                    <a:pt x="155877" y="280466"/>
                  </a:lnTo>
                  <a:lnTo>
                    <a:pt x="157043" y="281280"/>
                  </a:lnTo>
                  <a:lnTo>
                    <a:pt x="158230" y="282074"/>
                  </a:lnTo>
                  <a:lnTo>
                    <a:pt x="159416" y="282858"/>
                  </a:lnTo>
                  <a:lnTo>
                    <a:pt x="160612" y="283643"/>
                  </a:lnTo>
                  <a:lnTo>
                    <a:pt x="161819" y="284407"/>
                  </a:lnTo>
                  <a:lnTo>
                    <a:pt x="163025" y="285171"/>
                  </a:lnTo>
                  <a:lnTo>
                    <a:pt x="164232" y="285925"/>
                  </a:lnTo>
                  <a:lnTo>
                    <a:pt x="165458" y="286669"/>
                  </a:lnTo>
                  <a:lnTo>
                    <a:pt x="160220" y="291605"/>
                  </a:lnTo>
                  <a:lnTo>
                    <a:pt x="154821" y="296692"/>
                  </a:lnTo>
                  <a:lnTo>
                    <a:pt x="149613" y="301578"/>
                  </a:lnTo>
                  <a:lnTo>
                    <a:pt x="148015" y="300381"/>
                  </a:lnTo>
                  <a:lnTo>
                    <a:pt x="146426" y="299185"/>
                  </a:lnTo>
                  <a:lnTo>
                    <a:pt x="144868" y="297978"/>
                  </a:lnTo>
                  <a:lnTo>
                    <a:pt x="143330" y="296782"/>
                  </a:lnTo>
                  <a:lnTo>
                    <a:pt x="141801" y="295576"/>
                  </a:lnTo>
                  <a:lnTo>
                    <a:pt x="140293" y="294379"/>
                  </a:lnTo>
                  <a:lnTo>
                    <a:pt x="138805" y="293173"/>
                  </a:lnTo>
                  <a:lnTo>
                    <a:pt x="137348" y="291977"/>
                  </a:lnTo>
                  <a:lnTo>
                    <a:pt x="135900" y="290780"/>
                  </a:lnTo>
                  <a:lnTo>
                    <a:pt x="134472" y="289584"/>
                  </a:lnTo>
                  <a:lnTo>
                    <a:pt x="133055" y="288388"/>
                  </a:lnTo>
                  <a:lnTo>
                    <a:pt x="131667" y="287191"/>
                  </a:lnTo>
                  <a:lnTo>
                    <a:pt x="130300" y="286005"/>
                  </a:lnTo>
                  <a:lnTo>
                    <a:pt x="128953" y="284819"/>
                  </a:lnTo>
                  <a:lnTo>
                    <a:pt x="127615" y="283632"/>
                  </a:lnTo>
                  <a:lnTo>
                    <a:pt x="126308" y="282456"/>
                  </a:lnTo>
                  <a:lnTo>
                    <a:pt x="125011" y="281280"/>
                  </a:lnTo>
                  <a:lnTo>
                    <a:pt x="123745" y="280104"/>
                  </a:lnTo>
                  <a:lnTo>
                    <a:pt x="122488" y="278948"/>
                  </a:lnTo>
                  <a:lnTo>
                    <a:pt x="121251" y="277782"/>
                  </a:lnTo>
                  <a:lnTo>
                    <a:pt x="120035" y="276635"/>
                  </a:lnTo>
                  <a:lnTo>
                    <a:pt x="118838" y="275489"/>
                  </a:lnTo>
                  <a:lnTo>
                    <a:pt x="117662" y="274353"/>
                  </a:lnTo>
                  <a:lnTo>
                    <a:pt x="116506" y="273217"/>
                  </a:lnTo>
                  <a:lnTo>
                    <a:pt x="115370" y="272091"/>
                  </a:lnTo>
                  <a:lnTo>
                    <a:pt x="114254" y="270986"/>
                  </a:lnTo>
                  <a:lnTo>
                    <a:pt x="113158" y="269880"/>
                  </a:lnTo>
                  <a:lnTo>
                    <a:pt x="112082" y="268774"/>
                  </a:lnTo>
                  <a:lnTo>
                    <a:pt x="111026" y="267688"/>
                  </a:lnTo>
                  <a:lnTo>
                    <a:pt x="109981" y="266612"/>
                  </a:lnTo>
                  <a:lnTo>
                    <a:pt x="108965" y="265547"/>
                  </a:lnTo>
                  <a:lnTo>
                    <a:pt x="107970" y="264491"/>
                  </a:lnTo>
                  <a:lnTo>
                    <a:pt x="106985" y="263446"/>
                  </a:lnTo>
                  <a:lnTo>
                    <a:pt x="106030" y="262410"/>
                  </a:lnTo>
                  <a:lnTo>
                    <a:pt x="105085" y="261395"/>
                  </a:lnTo>
                  <a:lnTo>
                    <a:pt x="104170" y="260379"/>
                  </a:lnTo>
                  <a:lnTo>
                    <a:pt x="102390" y="258409"/>
                  </a:lnTo>
                  <a:lnTo>
                    <a:pt x="100691" y="256479"/>
                  </a:lnTo>
                  <a:lnTo>
                    <a:pt x="99062" y="254619"/>
                  </a:lnTo>
                  <a:lnTo>
                    <a:pt x="97524" y="252819"/>
                  </a:lnTo>
                  <a:lnTo>
                    <a:pt x="96066" y="251080"/>
                  </a:lnTo>
                  <a:lnTo>
                    <a:pt x="94679" y="249411"/>
                  </a:lnTo>
                  <a:lnTo>
                    <a:pt x="93382" y="247813"/>
                  </a:lnTo>
                  <a:lnTo>
                    <a:pt x="92165" y="246295"/>
                  </a:lnTo>
                  <a:lnTo>
                    <a:pt x="91019" y="244847"/>
                  </a:lnTo>
                  <a:lnTo>
                    <a:pt x="89963" y="243490"/>
                  </a:lnTo>
                  <a:lnTo>
                    <a:pt x="88988" y="242213"/>
                  </a:lnTo>
                  <a:lnTo>
                    <a:pt x="88093" y="241027"/>
                  </a:lnTo>
                  <a:lnTo>
                    <a:pt x="87269" y="239931"/>
                  </a:lnTo>
                  <a:lnTo>
                    <a:pt x="86535" y="238926"/>
                  </a:lnTo>
                  <a:lnTo>
                    <a:pt x="91431" y="233718"/>
                  </a:lnTo>
                  <a:lnTo>
                    <a:pt x="96539" y="228299"/>
                  </a:lnTo>
                  <a:lnTo>
                    <a:pt x="99133" y="225555"/>
                  </a:lnTo>
                  <a:lnTo>
                    <a:pt x="101656" y="222881"/>
                  </a:lnTo>
                  <a:close/>
                  <a:moveTo>
                    <a:pt x="397503" y="0"/>
                  </a:moveTo>
                  <a:lnTo>
                    <a:pt x="397191" y="10"/>
                  </a:lnTo>
                  <a:lnTo>
                    <a:pt x="396870" y="30"/>
                  </a:lnTo>
                  <a:lnTo>
                    <a:pt x="396558" y="60"/>
                  </a:lnTo>
                  <a:lnTo>
                    <a:pt x="396246" y="111"/>
                  </a:lnTo>
                  <a:lnTo>
                    <a:pt x="395935" y="171"/>
                  </a:lnTo>
                  <a:lnTo>
                    <a:pt x="395623" y="251"/>
                  </a:lnTo>
                  <a:lnTo>
                    <a:pt x="395321" y="342"/>
                  </a:lnTo>
                  <a:lnTo>
                    <a:pt x="395020" y="452"/>
                  </a:lnTo>
                  <a:lnTo>
                    <a:pt x="394718" y="583"/>
                  </a:lnTo>
                  <a:lnTo>
                    <a:pt x="394426" y="724"/>
                  </a:lnTo>
                  <a:lnTo>
                    <a:pt x="394135" y="875"/>
                  </a:lnTo>
                  <a:lnTo>
                    <a:pt x="393853" y="1046"/>
                  </a:lnTo>
                  <a:lnTo>
                    <a:pt x="393582" y="1237"/>
                  </a:lnTo>
                  <a:lnTo>
                    <a:pt x="393321" y="1438"/>
                  </a:lnTo>
                  <a:lnTo>
                    <a:pt x="393059" y="1659"/>
                  </a:lnTo>
                  <a:lnTo>
                    <a:pt x="392808" y="1890"/>
                  </a:lnTo>
                  <a:lnTo>
                    <a:pt x="392577" y="2131"/>
                  </a:lnTo>
                  <a:lnTo>
                    <a:pt x="392355" y="2383"/>
                  </a:lnTo>
                  <a:lnTo>
                    <a:pt x="392154" y="2634"/>
                  </a:lnTo>
                  <a:lnTo>
                    <a:pt x="391963" y="2905"/>
                  </a:lnTo>
                  <a:lnTo>
                    <a:pt x="391792" y="3177"/>
                  </a:lnTo>
                  <a:lnTo>
                    <a:pt x="391631" y="3458"/>
                  </a:lnTo>
                  <a:lnTo>
                    <a:pt x="391481" y="3740"/>
                  </a:lnTo>
                  <a:lnTo>
                    <a:pt x="391350" y="4031"/>
                  </a:lnTo>
                  <a:lnTo>
                    <a:pt x="391239" y="4333"/>
                  </a:lnTo>
                  <a:lnTo>
                    <a:pt x="391139" y="4635"/>
                  </a:lnTo>
                  <a:lnTo>
                    <a:pt x="391048" y="4936"/>
                  </a:lnTo>
                  <a:lnTo>
                    <a:pt x="390978" y="5248"/>
                  </a:lnTo>
                  <a:lnTo>
                    <a:pt x="390918" y="5560"/>
                  </a:lnTo>
                  <a:lnTo>
                    <a:pt x="390877" y="5871"/>
                  </a:lnTo>
                  <a:lnTo>
                    <a:pt x="390847" y="6183"/>
                  </a:lnTo>
                  <a:lnTo>
                    <a:pt x="390837" y="6505"/>
                  </a:lnTo>
                  <a:lnTo>
                    <a:pt x="390837" y="6816"/>
                  </a:lnTo>
                  <a:lnTo>
                    <a:pt x="390857" y="7128"/>
                  </a:lnTo>
                  <a:lnTo>
                    <a:pt x="390898" y="7450"/>
                  </a:lnTo>
                  <a:lnTo>
                    <a:pt x="390938" y="7761"/>
                  </a:lnTo>
                  <a:lnTo>
                    <a:pt x="391008" y="8073"/>
                  </a:lnTo>
                  <a:lnTo>
                    <a:pt x="391089" y="8384"/>
                  </a:lnTo>
                  <a:lnTo>
                    <a:pt x="391179" y="8686"/>
                  </a:lnTo>
                  <a:lnTo>
                    <a:pt x="391290" y="8988"/>
                  </a:lnTo>
                  <a:lnTo>
                    <a:pt x="391410" y="9289"/>
                  </a:lnTo>
                  <a:lnTo>
                    <a:pt x="391551" y="9581"/>
                  </a:lnTo>
                  <a:lnTo>
                    <a:pt x="391712" y="9862"/>
                  </a:lnTo>
                  <a:lnTo>
                    <a:pt x="391883" y="10144"/>
                  </a:lnTo>
                  <a:lnTo>
                    <a:pt x="392074" y="10425"/>
                  </a:lnTo>
                  <a:lnTo>
                    <a:pt x="392275" y="10687"/>
                  </a:lnTo>
                  <a:lnTo>
                    <a:pt x="392486" y="10948"/>
                  </a:lnTo>
                  <a:lnTo>
                    <a:pt x="393803" y="12446"/>
                  </a:lnTo>
                  <a:lnTo>
                    <a:pt x="395090" y="13954"/>
                  </a:lnTo>
                  <a:lnTo>
                    <a:pt x="396367" y="15482"/>
                  </a:lnTo>
                  <a:lnTo>
                    <a:pt x="397624" y="17020"/>
                  </a:lnTo>
                  <a:lnTo>
                    <a:pt x="398860" y="18568"/>
                  </a:lnTo>
                  <a:lnTo>
                    <a:pt x="400077" y="20137"/>
                  </a:lnTo>
                  <a:lnTo>
                    <a:pt x="401273" y="21715"/>
                  </a:lnTo>
                  <a:lnTo>
                    <a:pt x="402460" y="23293"/>
                  </a:lnTo>
                  <a:lnTo>
                    <a:pt x="403616" y="24902"/>
                  </a:lnTo>
                  <a:lnTo>
                    <a:pt x="404762" y="26511"/>
                  </a:lnTo>
                  <a:lnTo>
                    <a:pt x="405878" y="28129"/>
                  </a:lnTo>
                  <a:lnTo>
                    <a:pt x="406984" y="29768"/>
                  </a:lnTo>
                  <a:lnTo>
                    <a:pt x="408070" y="31416"/>
                  </a:lnTo>
                  <a:lnTo>
                    <a:pt x="409125" y="33065"/>
                  </a:lnTo>
                  <a:lnTo>
                    <a:pt x="410171" y="34734"/>
                  </a:lnTo>
                  <a:lnTo>
                    <a:pt x="411196" y="36413"/>
                  </a:lnTo>
                  <a:lnTo>
                    <a:pt x="412202" y="38102"/>
                  </a:lnTo>
                  <a:lnTo>
                    <a:pt x="413187" y="39801"/>
                  </a:lnTo>
                  <a:lnTo>
                    <a:pt x="414162" y="41510"/>
                  </a:lnTo>
                  <a:lnTo>
                    <a:pt x="415107" y="43229"/>
                  </a:lnTo>
                  <a:lnTo>
                    <a:pt x="416032" y="44958"/>
                  </a:lnTo>
                  <a:lnTo>
                    <a:pt x="416937" y="46707"/>
                  </a:lnTo>
                  <a:lnTo>
                    <a:pt x="417822" y="48457"/>
                  </a:lnTo>
                  <a:lnTo>
                    <a:pt x="418697" y="50206"/>
                  </a:lnTo>
                  <a:lnTo>
                    <a:pt x="419541" y="51975"/>
                  </a:lnTo>
                  <a:lnTo>
                    <a:pt x="420366" y="53755"/>
                  </a:lnTo>
                  <a:lnTo>
                    <a:pt x="421170" y="55544"/>
                  </a:lnTo>
                  <a:lnTo>
                    <a:pt x="421954" y="57334"/>
                  </a:lnTo>
                  <a:lnTo>
                    <a:pt x="422718" y="59143"/>
                  </a:lnTo>
                  <a:lnTo>
                    <a:pt x="423472" y="60953"/>
                  </a:lnTo>
                  <a:lnTo>
                    <a:pt x="424196" y="62773"/>
                  </a:lnTo>
                  <a:lnTo>
                    <a:pt x="424900" y="64602"/>
                  </a:lnTo>
                  <a:lnTo>
                    <a:pt x="425584" y="66432"/>
                  </a:lnTo>
                  <a:lnTo>
                    <a:pt x="426247" y="68272"/>
                  </a:lnTo>
                  <a:lnTo>
                    <a:pt x="426881" y="70132"/>
                  </a:lnTo>
                  <a:lnTo>
                    <a:pt x="427504" y="71981"/>
                  </a:lnTo>
                  <a:lnTo>
                    <a:pt x="428107" y="73851"/>
                  </a:lnTo>
                  <a:lnTo>
                    <a:pt x="428680" y="75721"/>
                  </a:lnTo>
                  <a:lnTo>
                    <a:pt x="429243" y="77601"/>
                  </a:lnTo>
                  <a:lnTo>
                    <a:pt x="429776" y="79491"/>
                  </a:lnTo>
                  <a:lnTo>
                    <a:pt x="430299" y="81381"/>
                  </a:lnTo>
                  <a:lnTo>
                    <a:pt x="430792" y="83281"/>
                  </a:lnTo>
                  <a:lnTo>
                    <a:pt x="431264" y="85181"/>
                  </a:lnTo>
                  <a:lnTo>
                    <a:pt x="431716" y="87091"/>
                  </a:lnTo>
                  <a:lnTo>
                    <a:pt x="432149" y="89012"/>
                  </a:lnTo>
                  <a:lnTo>
                    <a:pt x="432561" y="90932"/>
                  </a:lnTo>
                  <a:lnTo>
                    <a:pt x="432943" y="92862"/>
                  </a:lnTo>
                  <a:lnTo>
                    <a:pt x="433315" y="94792"/>
                  </a:lnTo>
                  <a:lnTo>
                    <a:pt x="433657" y="96732"/>
                  </a:lnTo>
                  <a:lnTo>
                    <a:pt x="433979" y="98673"/>
                  </a:lnTo>
                  <a:lnTo>
                    <a:pt x="434280" y="100613"/>
                  </a:lnTo>
                  <a:lnTo>
                    <a:pt x="434562" y="102573"/>
                  </a:lnTo>
                  <a:lnTo>
                    <a:pt x="434813" y="104524"/>
                  </a:lnTo>
                  <a:lnTo>
                    <a:pt x="435044" y="106484"/>
                  </a:lnTo>
                  <a:lnTo>
                    <a:pt x="435266" y="108455"/>
                  </a:lnTo>
                  <a:lnTo>
                    <a:pt x="435457" y="110415"/>
                  </a:lnTo>
                  <a:lnTo>
                    <a:pt x="435617" y="112395"/>
                  </a:lnTo>
                  <a:lnTo>
                    <a:pt x="435768" y="114366"/>
                  </a:lnTo>
                  <a:lnTo>
                    <a:pt x="435889" y="116346"/>
                  </a:lnTo>
                  <a:lnTo>
                    <a:pt x="435989" y="118327"/>
                  </a:lnTo>
                  <a:lnTo>
                    <a:pt x="436070" y="120317"/>
                  </a:lnTo>
                  <a:lnTo>
                    <a:pt x="436130" y="122308"/>
                  </a:lnTo>
                  <a:lnTo>
                    <a:pt x="436160" y="124298"/>
                  </a:lnTo>
                  <a:lnTo>
                    <a:pt x="436170" y="126289"/>
                  </a:lnTo>
                  <a:lnTo>
                    <a:pt x="436170" y="127415"/>
                  </a:lnTo>
                  <a:lnTo>
                    <a:pt x="436160" y="128531"/>
                  </a:lnTo>
                  <a:lnTo>
                    <a:pt x="436140" y="129657"/>
                  </a:lnTo>
                  <a:lnTo>
                    <a:pt x="436120" y="130773"/>
                  </a:lnTo>
                  <a:lnTo>
                    <a:pt x="436090" y="131889"/>
                  </a:lnTo>
                  <a:lnTo>
                    <a:pt x="436050" y="133005"/>
                  </a:lnTo>
                  <a:lnTo>
                    <a:pt x="435999" y="134121"/>
                  </a:lnTo>
                  <a:lnTo>
                    <a:pt x="435949" y="135236"/>
                  </a:lnTo>
                  <a:lnTo>
                    <a:pt x="435889" y="136342"/>
                  </a:lnTo>
                  <a:lnTo>
                    <a:pt x="435818" y="137448"/>
                  </a:lnTo>
                  <a:lnTo>
                    <a:pt x="435748" y="138554"/>
                  </a:lnTo>
                  <a:lnTo>
                    <a:pt x="435668" y="139660"/>
                  </a:lnTo>
                  <a:lnTo>
                    <a:pt x="435577" y="140766"/>
                  </a:lnTo>
                  <a:lnTo>
                    <a:pt x="435487" y="141872"/>
                  </a:lnTo>
                  <a:lnTo>
                    <a:pt x="435386" y="142967"/>
                  </a:lnTo>
                  <a:lnTo>
                    <a:pt x="435276" y="144063"/>
                  </a:lnTo>
                  <a:lnTo>
                    <a:pt x="435155" y="145159"/>
                  </a:lnTo>
                  <a:lnTo>
                    <a:pt x="435034" y="146255"/>
                  </a:lnTo>
                  <a:lnTo>
                    <a:pt x="434904" y="147341"/>
                  </a:lnTo>
                  <a:lnTo>
                    <a:pt x="434773" y="148436"/>
                  </a:lnTo>
                  <a:lnTo>
                    <a:pt x="434632" y="149522"/>
                  </a:lnTo>
                  <a:lnTo>
                    <a:pt x="434481" y="150608"/>
                  </a:lnTo>
                  <a:lnTo>
                    <a:pt x="434331" y="151684"/>
                  </a:lnTo>
                  <a:lnTo>
                    <a:pt x="434160" y="152769"/>
                  </a:lnTo>
                  <a:lnTo>
                    <a:pt x="433999" y="153845"/>
                  </a:lnTo>
                  <a:lnTo>
                    <a:pt x="433818" y="154921"/>
                  </a:lnTo>
                  <a:lnTo>
                    <a:pt x="433637" y="155996"/>
                  </a:lnTo>
                  <a:lnTo>
                    <a:pt x="433446" y="157072"/>
                  </a:lnTo>
                  <a:lnTo>
                    <a:pt x="433255" y="158138"/>
                  </a:lnTo>
                  <a:lnTo>
                    <a:pt x="433054" y="159203"/>
                  </a:lnTo>
                  <a:lnTo>
                    <a:pt x="432843" y="160269"/>
                  </a:lnTo>
                  <a:lnTo>
                    <a:pt x="432631" y="161335"/>
                  </a:lnTo>
                  <a:lnTo>
                    <a:pt x="432410" y="162390"/>
                  </a:lnTo>
                  <a:lnTo>
                    <a:pt x="432179" y="163446"/>
                  </a:lnTo>
                  <a:lnTo>
                    <a:pt x="431948" y="164501"/>
                  </a:lnTo>
                  <a:lnTo>
                    <a:pt x="431706" y="165557"/>
                  </a:lnTo>
                  <a:lnTo>
                    <a:pt x="431465" y="166613"/>
                  </a:lnTo>
                  <a:lnTo>
                    <a:pt x="431204" y="167658"/>
                  </a:lnTo>
                  <a:lnTo>
                    <a:pt x="430952" y="168704"/>
                  </a:lnTo>
                  <a:lnTo>
                    <a:pt x="430681" y="169749"/>
                  </a:lnTo>
                  <a:lnTo>
                    <a:pt x="430409" y="170785"/>
                  </a:lnTo>
                  <a:lnTo>
                    <a:pt x="430128" y="171830"/>
                  </a:lnTo>
                  <a:lnTo>
                    <a:pt x="429846" y="172866"/>
                  </a:lnTo>
                  <a:lnTo>
                    <a:pt x="429555" y="173901"/>
                  </a:lnTo>
                  <a:lnTo>
                    <a:pt x="429263" y="174927"/>
                  </a:lnTo>
                  <a:lnTo>
                    <a:pt x="428962" y="175952"/>
                  </a:lnTo>
                  <a:lnTo>
                    <a:pt x="428650" y="176978"/>
                  </a:lnTo>
                  <a:lnTo>
                    <a:pt x="428328" y="178003"/>
                  </a:lnTo>
                  <a:lnTo>
                    <a:pt x="428007" y="179028"/>
                  </a:lnTo>
                  <a:lnTo>
                    <a:pt x="427685" y="180044"/>
                  </a:lnTo>
                  <a:lnTo>
                    <a:pt x="427353" y="181059"/>
                  </a:lnTo>
                  <a:lnTo>
                    <a:pt x="427011" y="182064"/>
                  </a:lnTo>
                  <a:lnTo>
                    <a:pt x="426669" y="183080"/>
                  </a:lnTo>
                  <a:lnTo>
                    <a:pt x="426318" y="184085"/>
                  </a:lnTo>
                  <a:lnTo>
                    <a:pt x="425956" y="185091"/>
                  </a:lnTo>
                  <a:lnTo>
                    <a:pt x="425594" y="186086"/>
                  </a:lnTo>
                  <a:lnTo>
                    <a:pt x="425222" y="187091"/>
                  </a:lnTo>
                  <a:lnTo>
                    <a:pt x="424850" y="188086"/>
                  </a:lnTo>
                  <a:lnTo>
                    <a:pt x="424468" y="189072"/>
                  </a:lnTo>
                  <a:lnTo>
                    <a:pt x="424075" y="190067"/>
                  </a:lnTo>
                  <a:lnTo>
                    <a:pt x="423683" y="191052"/>
                  </a:lnTo>
                  <a:lnTo>
                    <a:pt x="423281" y="192037"/>
                  </a:lnTo>
                  <a:lnTo>
                    <a:pt x="422879" y="193012"/>
                  </a:lnTo>
                  <a:lnTo>
                    <a:pt x="422467" y="193998"/>
                  </a:lnTo>
                  <a:lnTo>
                    <a:pt x="422055" y="194963"/>
                  </a:lnTo>
                  <a:lnTo>
                    <a:pt x="421632" y="195938"/>
                  </a:lnTo>
                  <a:lnTo>
                    <a:pt x="421200" y="196903"/>
                  </a:lnTo>
                  <a:lnTo>
                    <a:pt x="420768" y="197868"/>
                  </a:lnTo>
                  <a:lnTo>
                    <a:pt x="420325" y="198833"/>
                  </a:lnTo>
                  <a:lnTo>
                    <a:pt x="419883" y="199798"/>
                  </a:lnTo>
                  <a:lnTo>
                    <a:pt x="419431" y="200753"/>
                  </a:lnTo>
                  <a:lnTo>
                    <a:pt x="418978" y="201698"/>
                  </a:lnTo>
                  <a:lnTo>
                    <a:pt x="418516" y="202654"/>
                  </a:lnTo>
                  <a:lnTo>
                    <a:pt x="418053" y="203599"/>
                  </a:lnTo>
                  <a:lnTo>
                    <a:pt x="417571" y="204544"/>
                  </a:lnTo>
                  <a:lnTo>
                    <a:pt x="417098" y="205479"/>
                  </a:lnTo>
                  <a:lnTo>
                    <a:pt x="416615" y="206424"/>
                  </a:lnTo>
                  <a:lnTo>
                    <a:pt x="416123" y="207348"/>
                  </a:lnTo>
                  <a:lnTo>
                    <a:pt x="415630" y="208283"/>
                  </a:lnTo>
                  <a:lnTo>
                    <a:pt x="415128" y="209208"/>
                  </a:lnTo>
                  <a:lnTo>
                    <a:pt x="414625" y="210133"/>
                  </a:lnTo>
                  <a:lnTo>
                    <a:pt x="414112" y="211048"/>
                  </a:lnTo>
                  <a:lnTo>
                    <a:pt x="413589" y="211973"/>
                  </a:lnTo>
                  <a:lnTo>
                    <a:pt x="413077" y="212878"/>
                  </a:lnTo>
                  <a:lnTo>
                    <a:pt x="412544" y="213793"/>
                  </a:lnTo>
                  <a:lnTo>
                    <a:pt x="412011" y="214697"/>
                  </a:lnTo>
                  <a:lnTo>
                    <a:pt x="411478" y="215602"/>
                  </a:lnTo>
                  <a:lnTo>
                    <a:pt x="410935" y="216497"/>
                  </a:lnTo>
                  <a:lnTo>
                    <a:pt x="410382" y="217392"/>
                  </a:lnTo>
                  <a:lnTo>
                    <a:pt x="409829" y="218286"/>
                  </a:lnTo>
                  <a:lnTo>
                    <a:pt x="409266" y="219171"/>
                  </a:lnTo>
                  <a:lnTo>
                    <a:pt x="408703" y="220066"/>
                  </a:lnTo>
                  <a:lnTo>
                    <a:pt x="408140" y="220940"/>
                  </a:lnTo>
                  <a:lnTo>
                    <a:pt x="407557" y="221815"/>
                  </a:lnTo>
                  <a:lnTo>
                    <a:pt x="406984" y="222690"/>
                  </a:lnTo>
                  <a:lnTo>
                    <a:pt x="406401" y="223564"/>
                  </a:lnTo>
                  <a:lnTo>
                    <a:pt x="405808" y="224429"/>
                  </a:lnTo>
                  <a:lnTo>
                    <a:pt x="405214" y="225293"/>
                  </a:lnTo>
                  <a:lnTo>
                    <a:pt x="404611" y="226158"/>
                  </a:lnTo>
                  <a:lnTo>
                    <a:pt x="404008" y="227013"/>
                  </a:lnTo>
                  <a:lnTo>
                    <a:pt x="403395" y="227857"/>
                  </a:lnTo>
                  <a:lnTo>
                    <a:pt x="402781" y="228712"/>
                  </a:lnTo>
                  <a:lnTo>
                    <a:pt x="402158" y="229556"/>
                  </a:lnTo>
                  <a:lnTo>
                    <a:pt x="401535" y="230390"/>
                  </a:lnTo>
                  <a:lnTo>
                    <a:pt x="400911" y="231225"/>
                  </a:lnTo>
                  <a:lnTo>
                    <a:pt x="400268" y="232059"/>
                  </a:lnTo>
                  <a:lnTo>
                    <a:pt x="399634" y="232894"/>
                  </a:lnTo>
                  <a:lnTo>
                    <a:pt x="398991" y="233718"/>
                  </a:lnTo>
                  <a:lnTo>
                    <a:pt x="398337" y="234532"/>
                  </a:lnTo>
                  <a:lnTo>
                    <a:pt x="397684" y="235347"/>
                  </a:lnTo>
                  <a:lnTo>
                    <a:pt x="397030" y="236161"/>
                  </a:lnTo>
                  <a:lnTo>
                    <a:pt x="396367" y="236975"/>
                  </a:lnTo>
                  <a:lnTo>
                    <a:pt x="395693" y="237780"/>
                  </a:lnTo>
                  <a:lnTo>
                    <a:pt x="395020" y="238574"/>
                  </a:lnTo>
                  <a:lnTo>
                    <a:pt x="394346" y="239368"/>
                  </a:lnTo>
                  <a:lnTo>
                    <a:pt x="393662" y="240162"/>
                  </a:lnTo>
                  <a:lnTo>
                    <a:pt x="392979" y="240956"/>
                  </a:lnTo>
                  <a:lnTo>
                    <a:pt x="392285" y="241741"/>
                  </a:lnTo>
                  <a:lnTo>
                    <a:pt x="391591" y="242515"/>
                  </a:lnTo>
                  <a:lnTo>
                    <a:pt x="390887" y="243289"/>
                  </a:lnTo>
                  <a:lnTo>
                    <a:pt x="390184" y="244063"/>
                  </a:lnTo>
                  <a:lnTo>
                    <a:pt x="389470" y="244827"/>
                  </a:lnTo>
                  <a:lnTo>
                    <a:pt x="388756" y="245591"/>
                  </a:lnTo>
                  <a:lnTo>
                    <a:pt x="388042" y="246355"/>
                  </a:lnTo>
                  <a:lnTo>
                    <a:pt x="387318" y="247109"/>
                  </a:lnTo>
                  <a:lnTo>
                    <a:pt x="386584" y="247853"/>
                  </a:lnTo>
                  <a:lnTo>
                    <a:pt x="385850" y="248597"/>
                  </a:lnTo>
                  <a:lnTo>
                    <a:pt x="385117" y="249341"/>
                  </a:lnTo>
                  <a:lnTo>
                    <a:pt x="384373" y="250075"/>
                  </a:lnTo>
                  <a:lnTo>
                    <a:pt x="383629" y="250809"/>
                  </a:lnTo>
                  <a:lnTo>
                    <a:pt x="382885" y="251543"/>
                  </a:lnTo>
                  <a:lnTo>
                    <a:pt x="382131" y="252266"/>
                  </a:lnTo>
                  <a:lnTo>
                    <a:pt x="381366" y="252980"/>
                  </a:lnTo>
                  <a:lnTo>
                    <a:pt x="380602" y="253694"/>
                  </a:lnTo>
                  <a:lnTo>
                    <a:pt x="379838" y="254408"/>
                  </a:lnTo>
                  <a:lnTo>
                    <a:pt x="379064" y="255111"/>
                  </a:lnTo>
                  <a:lnTo>
                    <a:pt x="378290" y="255815"/>
                  </a:lnTo>
                  <a:lnTo>
                    <a:pt x="377516" y="256509"/>
                  </a:lnTo>
                  <a:lnTo>
                    <a:pt x="376732" y="257202"/>
                  </a:lnTo>
                  <a:lnTo>
                    <a:pt x="375937" y="257886"/>
                  </a:lnTo>
                  <a:lnTo>
                    <a:pt x="375143" y="258570"/>
                  </a:lnTo>
                  <a:lnTo>
                    <a:pt x="374349" y="259243"/>
                  </a:lnTo>
                  <a:lnTo>
                    <a:pt x="373555" y="259917"/>
                  </a:lnTo>
                  <a:lnTo>
                    <a:pt x="372750" y="260590"/>
                  </a:lnTo>
                  <a:lnTo>
                    <a:pt x="371936" y="261254"/>
                  </a:lnTo>
                  <a:lnTo>
                    <a:pt x="371121" y="261907"/>
                  </a:lnTo>
                  <a:lnTo>
                    <a:pt x="370307" y="262561"/>
                  </a:lnTo>
                  <a:lnTo>
                    <a:pt x="369483" y="263214"/>
                  </a:lnTo>
                  <a:lnTo>
                    <a:pt x="368658" y="263858"/>
                  </a:lnTo>
                  <a:lnTo>
                    <a:pt x="367834" y="264491"/>
                  </a:lnTo>
                  <a:lnTo>
                    <a:pt x="366999" y="265135"/>
                  </a:lnTo>
                  <a:lnTo>
                    <a:pt x="366165" y="265758"/>
                  </a:lnTo>
                  <a:lnTo>
                    <a:pt x="365330" y="266381"/>
                  </a:lnTo>
                  <a:lnTo>
                    <a:pt x="364486" y="267004"/>
                  </a:lnTo>
                  <a:lnTo>
                    <a:pt x="363631" y="267618"/>
                  </a:lnTo>
                  <a:lnTo>
                    <a:pt x="362787" y="268231"/>
                  </a:lnTo>
                  <a:lnTo>
                    <a:pt x="361922" y="268834"/>
                  </a:lnTo>
                  <a:lnTo>
                    <a:pt x="361068" y="269437"/>
                  </a:lnTo>
                  <a:lnTo>
                    <a:pt x="360203" y="270030"/>
                  </a:lnTo>
                  <a:lnTo>
                    <a:pt x="359338" y="270614"/>
                  </a:lnTo>
                  <a:lnTo>
                    <a:pt x="358464" y="271207"/>
                  </a:lnTo>
                  <a:lnTo>
                    <a:pt x="357589" y="271780"/>
                  </a:lnTo>
                  <a:lnTo>
                    <a:pt x="356714" y="272353"/>
                  </a:lnTo>
                  <a:lnTo>
                    <a:pt x="355829" y="272926"/>
                  </a:lnTo>
                  <a:lnTo>
                    <a:pt x="354945" y="273489"/>
                  </a:lnTo>
                  <a:lnTo>
                    <a:pt x="354060" y="274052"/>
                  </a:lnTo>
                  <a:lnTo>
                    <a:pt x="353165" y="274605"/>
                  </a:lnTo>
                  <a:lnTo>
                    <a:pt x="352270" y="275148"/>
                  </a:lnTo>
                  <a:lnTo>
                    <a:pt x="351376" y="275690"/>
                  </a:lnTo>
                  <a:lnTo>
                    <a:pt x="350471" y="276233"/>
                  </a:lnTo>
                  <a:lnTo>
                    <a:pt x="349566" y="276766"/>
                  </a:lnTo>
                  <a:lnTo>
                    <a:pt x="348651" y="277289"/>
                  </a:lnTo>
                  <a:lnTo>
                    <a:pt x="347736" y="277812"/>
                  </a:lnTo>
                  <a:lnTo>
                    <a:pt x="346821" y="278334"/>
                  </a:lnTo>
                  <a:lnTo>
                    <a:pt x="345906" y="278847"/>
                  </a:lnTo>
                  <a:lnTo>
                    <a:pt x="344981" y="279350"/>
                  </a:lnTo>
                  <a:lnTo>
                    <a:pt x="344056" y="279852"/>
                  </a:lnTo>
                  <a:lnTo>
                    <a:pt x="343121" y="280345"/>
                  </a:lnTo>
                  <a:lnTo>
                    <a:pt x="342186" y="280838"/>
                  </a:lnTo>
                  <a:lnTo>
                    <a:pt x="341251" y="281320"/>
                  </a:lnTo>
                  <a:lnTo>
                    <a:pt x="340316" y="281793"/>
                  </a:lnTo>
                  <a:lnTo>
                    <a:pt x="339371" y="282265"/>
                  </a:lnTo>
                  <a:lnTo>
                    <a:pt x="338426" y="282738"/>
                  </a:lnTo>
                  <a:lnTo>
                    <a:pt x="337471" y="283200"/>
                  </a:lnTo>
                  <a:lnTo>
                    <a:pt x="336516" y="283653"/>
                  </a:lnTo>
                  <a:lnTo>
                    <a:pt x="335561" y="284105"/>
                  </a:lnTo>
                  <a:lnTo>
                    <a:pt x="334606" y="284547"/>
                  </a:lnTo>
                  <a:lnTo>
                    <a:pt x="333640" y="284990"/>
                  </a:lnTo>
                  <a:lnTo>
                    <a:pt x="332675" y="285422"/>
                  </a:lnTo>
                  <a:lnTo>
                    <a:pt x="331710" y="285854"/>
                  </a:lnTo>
                  <a:lnTo>
                    <a:pt x="330735" y="286277"/>
                  </a:lnTo>
                  <a:lnTo>
                    <a:pt x="329760" y="286689"/>
                  </a:lnTo>
                  <a:lnTo>
                    <a:pt x="328784" y="287101"/>
                  </a:lnTo>
                  <a:lnTo>
                    <a:pt x="327809" y="287503"/>
                  </a:lnTo>
                  <a:lnTo>
                    <a:pt x="326824" y="287905"/>
                  </a:lnTo>
                  <a:lnTo>
                    <a:pt x="325839" y="288297"/>
                  </a:lnTo>
                  <a:lnTo>
                    <a:pt x="324843" y="288689"/>
                  </a:lnTo>
                  <a:lnTo>
                    <a:pt x="323848" y="289061"/>
                  </a:lnTo>
                  <a:lnTo>
                    <a:pt x="322853" y="289443"/>
                  </a:lnTo>
                  <a:lnTo>
                    <a:pt x="321857" y="289815"/>
                  </a:lnTo>
                  <a:lnTo>
                    <a:pt x="320862" y="290177"/>
                  </a:lnTo>
                  <a:lnTo>
                    <a:pt x="319856" y="290529"/>
                  </a:lnTo>
                  <a:lnTo>
                    <a:pt x="318851" y="290881"/>
                  </a:lnTo>
                  <a:lnTo>
                    <a:pt x="317836" y="291233"/>
                  </a:lnTo>
                  <a:lnTo>
                    <a:pt x="316830" y="291565"/>
                  </a:lnTo>
                  <a:lnTo>
                    <a:pt x="315815" y="291906"/>
                  </a:lnTo>
                  <a:lnTo>
                    <a:pt x="314789" y="292228"/>
                  </a:lnTo>
                  <a:lnTo>
                    <a:pt x="313774" y="292550"/>
                  </a:lnTo>
                  <a:lnTo>
                    <a:pt x="312748" y="292871"/>
                  </a:lnTo>
                  <a:lnTo>
                    <a:pt x="311723" y="293173"/>
                  </a:lnTo>
                  <a:lnTo>
                    <a:pt x="310697" y="293485"/>
                  </a:lnTo>
                  <a:lnTo>
                    <a:pt x="309662" y="293776"/>
                  </a:lnTo>
                  <a:lnTo>
                    <a:pt x="308636" y="294068"/>
                  </a:lnTo>
                  <a:lnTo>
                    <a:pt x="307591" y="294349"/>
                  </a:lnTo>
                  <a:lnTo>
                    <a:pt x="306555" y="294631"/>
                  </a:lnTo>
                  <a:lnTo>
                    <a:pt x="305520" y="294902"/>
                  </a:lnTo>
                  <a:lnTo>
                    <a:pt x="304474" y="295164"/>
                  </a:lnTo>
                  <a:lnTo>
                    <a:pt x="303428" y="295425"/>
                  </a:lnTo>
                  <a:lnTo>
                    <a:pt x="302383" y="295676"/>
                  </a:lnTo>
                  <a:lnTo>
                    <a:pt x="301327" y="295928"/>
                  </a:lnTo>
                  <a:lnTo>
                    <a:pt x="300271" y="296169"/>
                  </a:lnTo>
                  <a:lnTo>
                    <a:pt x="299216" y="296400"/>
                  </a:lnTo>
                  <a:lnTo>
                    <a:pt x="298160" y="296631"/>
                  </a:lnTo>
                  <a:lnTo>
                    <a:pt x="297094" y="296853"/>
                  </a:lnTo>
                  <a:lnTo>
                    <a:pt x="296039" y="297064"/>
                  </a:lnTo>
                  <a:lnTo>
                    <a:pt x="294973" y="297275"/>
                  </a:lnTo>
                  <a:lnTo>
                    <a:pt x="293907" y="297476"/>
                  </a:lnTo>
                  <a:lnTo>
                    <a:pt x="292832" y="297667"/>
                  </a:lnTo>
                  <a:lnTo>
                    <a:pt x="291766" y="297858"/>
                  </a:lnTo>
                  <a:lnTo>
                    <a:pt x="290690" y="298039"/>
                  </a:lnTo>
                  <a:lnTo>
                    <a:pt x="289614" y="298210"/>
                  </a:lnTo>
                  <a:lnTo>
                    <a:pt x="288528" y="298381"/>
                  </a:lnTo>
                  <a:lnTo>
                    <a:pt x="287453" y="298541"/>
                  </a:lnTo>
                  <a:lnTo>
                    <a:pt x="286367" y="298702"/>
                  </a:lnTo>
                  <a:lnTo>
                    <a:pt x="285281" y="298853"/>
                  </a:lnTo>
                  <a:lnTo>
                    <a:pt x="284195" y="298994"/>
                  </a:lnTo>
                  <a:lnTo>
                    <a:pt x="283109" y="299125"/>
                  </a:lnTo>
                  <a:lnTo>
                    <a:pt x="282014" y="299255"/>
                  </a:lnTo>
                  <a:lnTo>
                    <a:pt x="280928" y="299376"/>
                  </a:lnTo>
                  <a:lnTo>
                    <a:pt x="279832" y="299497"/>
                  </a:lnTo>
                  <a:lnTo>
                    <a:pt x="278736" y="299597"/>
                  </a:lnTo>
                  <a:lnTo>
                    <a:pt x="277630" y="299698"/>
                  </a:lnTo>
                  <a:lnTo>
                    <a:pt x="276534" y="299798"/>
                  </a:lnTo>
                  <a:lnTo>
                    <a:pt x="275428" y="299889"/>
                  </a:lnTo>
                  <a:lnTo>
                    <a:pt x="274322" y="299969"/>
                  </a:lnTo>
                  <a:lnTo>
                    <a:pt x="273216" y="300039"/>
                  </a:lnTo>
                  <a:lnTo>
                    <a:pt x="272110" y="300110"/>
                  </a:lnTo>
                  <a:lnTo>
                    <a:pt x="270994" y="300170"/>
                  </a:lnTo>
                  <a:lnTo>
                    <a:pt x="269888" y="300220"/>
                  </a:lnTo>
                  <a:lnTo>
                    <a:pt x="268772" y="300261"/>
                  </a:lnTo>
                  <a:lnTo>
                    <a:pt x="267657" y="300301"/>
                  </a:lnTo>
                  <a:lnTo>
                    <a:pt x="266541" y="300331"/>
                  </a:lnTo>
                  <a:lnTo>
                    <a:pt x="265414" y="300361"/>
                  </a:lnTo>
                  <a:lnTo>
                    <a:pt x="264298" y="300381"/>
                  </a:lnTo>
                  <a:lnTo>
                    <a:pt x="263172" y="300391"/>
                  </a:lnTo>
                  <a:lnTo>
                    <a:pt x="260930" y="300391"/>
                  </a:lnTo>
                  <a:lnTo>
                    <a:pt x="259804" y="300381"/>
                  </a:lnTo>
                  <a:lnTo>
                    <a:pt x="258688" y="300361"/>
                  </a:lnTo>
                  <a:lnTo>
                    <a:pt x="257562" y="300331"/>
                  </a:lnTo>
                  <a:lnTo>
                    <a:pt x="256446" y="300301"/>
                  </a:lnTo>
                  <a:lnTo>
                    <a:pt x="255330" y="300261"/>
                  </a:lnTo>
                  <a:lnTo>
                    <a:pt x="254214" y="300220"/>
                  </a:lnTo>
                  <a:lnTo>
                    <a:pt x="253108" y="300170"/>
                  </a:lnTo>
                  <a:lnTo>
                    <a:pt x="251992" y="300110"/>
                  </a:lnTo>
                  <a:lnTo>
                    <a:pt x="250887" y="300039"/>
                  </a:lnTo>
                  <a:lnTo>
                    <a:pt x="249781" y="299969"/>
                  </a:lnTo>
                  <a:lnTo>
                    <a:pt x="248675" y="299889"/>
                  </a:lnTo>
                  <a:lnTo>
                    <a:pt x="247569" y="299798"/>
                  </a:lnTo>
                  <a:lnTo>
                    <a:pt x="246473" y="299698"/>
                  </a:lnTo>
                  <a:lnTo>
                    <a:pt x="245367" y="299597"/>
                  </a:lnTo>
                  <a:lnTo>
                    <a:pt x="244271" y="299497"/>
                  </a:lnTo>
                  <a:lnTo>
                    <a:pt x="243175" y="299376"/>
                  </a:lnTo>
                  <a:lnTo>
                    <a:pt x="242089" y="299255"/>
                  </a:lnTo>
                  <a:lnTo>
                    <a:pt x="240993" y="299125"/>
                  </a:lnTo>
                  <a:lnTo>
                    <a:pt x="239908" y="298994"/>
                  </a:lnTo>
                  <a:lnTo>
                    <a:pt x="238822" y="298853"/>
                  </a:lnTo>
                  <a:lnTo>
                    <a:pt x="237736" y="298702"/>
                  </a:lnTo>
                  <a:lnTo>
                    <a:pt x="236650" y="298541"/>
                  </a:lnTo>
                  <a:lnTo>
                    <a:pt x="235574" y="298381"/>
                  </a:lnTo>
                  <a:lnTo>
                    <a:pt x="234489" y="298210"/>
                  </a:lnTo>
                  <a:lnTo>
                    <a:pt x="233413" y="298039"/>
                  </a:lnTo>
                  <a:lnTo>
                    <a:pt x="232337" y="297858"/>
                  </a:lnTo>
                  <a:lnTo>
                    <a:pt x="231271" y="297667"/>
                  </a:lnTo>
                  <a:lnTo>
                    <a:pt x="230196" y="297476"/>
                  </a:lnTo>
                  <a:lnTo>
                    <a:pt x="229130" y="297275"/>
                  </a:lnTo>
                  <a:lnTo>
                    <a:pt x="228064" y="297064"/>
                  </a:lnTo>
                  <a:lnTo>
                    <a:pt x="227008" y="296853"/>
                  </a:lnTo>
                  <a:lnTo>
                    <a:pt x="225943" y="296631"/>
                  </a:lnTo>
                  <a:lnTo>
                    <a:pt x="224887" y="296400"/>
                  </a:lnTo>
                  <a:lnTo>
                    <a:pt x="223831" y="296169"/>
                  </a:lnTo>
                  <a:lnTo>
                    <a:pt x="222776" y="295928"/>
                  </a:lnTo>
                  <a:lnTo>
                    <a:pt x="221730" y="295676"/>
                  </a:lnTo>
                  <a:lnTo>
                    <a:pt x="220674" y="295425"/>
                  </a:lnTo>
                  <a:lnTo>
                    <a:pt x="219629" y="295164"/>
                  </a:lnTo>
                  <a:lnTo>
                    <a:pt x="218583" y="294902"/>
                  </a:lnTo>
                  <a:lnTo>
                    <a:pt x="217548" y="294631"/>
                  </a:lnTo>
                  <a:lnTo>
                    <a:pt x="216512" y="294349"/>
                  </a:lnTo>
                  <a:lnTo>
                    <a:pt x="215477" y="294068"/>
                  </a:lnTo>
                  <a:lnTo>
                    <a:pt x="214441" y="293776"/>
                  </a:lnTo>
                  <a:lnTo>
                    <a:pt x="213406" y="293485"/>
                  </a:lnTo>
                  <a:lnTo>
                    <a:pt x="212380" y="293173"/>
                  </a:lnTo>
                  <a:lnTo>
                    <a:pt x="211355" y="292871"/>
                  </a:lnTo>
                  <a:lnTo>
                    <a:pt x="210329" y="292550"/>
                  </a:lnTo>
                  <a:lnTo>
                    <a:pt x="209314" y="292228"/>
                  </a:lnTo>
                  <a:lnTo>
                    <a:pt x="208288" y="291906"/>
                  </a:lnTo>
                  <a:lnTo>
                    <a:pt x="207283" y="291565"/>
                  </a:lnTo>
                  <a:lnTo>
                    <a:pt x="206267" y="291233"/>
                  </a:lnTo>
                  <a:lnTo>
                    <a:pt x="205252" y="290881"/>
                  </a:lnTo>
                  <a:lnTo>
                    <a:pt x="204246" y="290529"/>
                  </a:lnTo>
                  <a:lnTo>
                    <a:pt x="203251" y="290177"/>
                  </a:lnTo>
                  <a:lnTo>
                    <a:pt x="202246" y="289815"/>
                  </a:lnTo>
                  <a:lnTo>
                    <a:pt x="201250" y="289443"/>
                  </a:lnTo>
                  <a:lnTo>
                    <a:pt x="200255" y="289061"/>
                  </a:lnTo>
                  <a:lnTo>
                    <a:pt x="199260" y="288689"/>
                  </a:lnTo>
                  <a:lnTo>
                    <a:pt x="198274" y="288297"/>
                  </a:lnTo>
                  <a:lnTo>
                    <a:pt x="197279" y="287905"/>
                  </a:lnTo>
                  <a:lnTo>
                    <a:pt x="196304" y="287503"/>
                  </a:lnTo>
                  <a:lnTo>
                    <a:pt x="195318" y="287101"/>
                  </a:lnTo>
                  <a:lnTo>
                    <a:pt x="194343" y="286689"/>
                  </a:lnTo>
                  <a:lnTo>
                    <a:pt x="193368" y="286277"/>
                  </a:lnTo>
                  <a:lnTo>
                    <a:pt x="192393" y="285854"/>
                  </a:lnTo>
                  <a:lnTo>
                    <a:pt x="191428" y="285422"/>
                  </a:lnTo>
                  <a:lnTo>
                    <a:pt x="190462" y="284990"/>
                  </a:lnTo>
                  <a:lnTo>
                    <a:pt x="189497" y="284547"/>
                  </a:lnTo>
                  <a:lnTo>
                    <a:pt x="188542" y="284105"/>
                  </a:lnTo>
                  <a:lnTo>
                    <a:pt x="187587" y="283653"/>
                  </a:lnTo>
                  <a:lnTo>
                    <a:pt x="186632" y="283200"/>
                  </a:lnTo>
                  <a:lnTo>
                    <a:pt x="185677" y="282738"/>
                  </a:lnTo>
                  <a:lnTo>
                    <a:pt x="184732" y="282265"/>
                  </a:lnTo>
                  <a:lnTo>
                    <a:pt x="183787" y="281793"/>
                  </a:lnTo>
                  <a:lnTo>
                    <a:pt x="182852" y="281320"/>
                  </a:lnTo>
                  <a:lnTo>
                    <a:pt x="181917" y="280838"/>
                  </a:lnTo>
                  <a:lnTo>
                    <a:pt x="180982" y="280345"/>
                  </a:lnTo>
                  <a:lnTo>
                    <a:pt x="180047" y="279852"/>
                  </a:lnTo>
                  <a:lnTo>
                    <a:pt x="179122" y="279350"/>
                  </a:lnTo>
                  <a:lnTo>
                    <a:pt x="178197" y="278847"/>
                  </a:lnTo>
                  <a:lnTo>
                    <a:pt x="177282" y="278334"/>
                  </a:lnTo>
                  <a:lnTo>
                    <a:pt x="176367" y="277812"/>
                  </a:lnTo>
                  <a:lnTo>
                    <a:pt x="175452" y="277289"/>
                  </a:lnTo>
                  <a:lnTo>
                    <a:pt x="174537" y="276766"/>
                  </a:lnTo>
                  <a:lnTo>
                    <a:pt x="173632" y="276233"/>
                  </a:lnTo>
                  <a:lnTo>
                    <a:pt x="172727" y="275690"/>
                  </a:lnTo>
                  <a:lnTo>
                    <a:pt x="171833" y="275148"/>
                  </a:lnTo>
                  <a:lnTo>
                    <a:pt x="170938" y="274605"/>
                  </a:lnTo>
                  <a:lnTo>
                    <a:pt x="170043" y="274052"/>
                  </a:lnTo>
                  <a:lnTo>
                    <a:pt x="169158" y="273489"/>
                  </a:lnTo>
                  <a:lnTo>
                    <a:pt x="168273" y="272926"/>
                  </a:lnTo>
                  <a:lnTo>
                    <a:pt x="167389" y="272353"/>
                  </a:lnTo>
                  <a:lnTo>
                    <a:pt x="166514" y="271780"/>
                  </a:lnTo>
                  <a:lnTo>
                    <a:pt x="165639" y="271207"/>
                  </a:lnTo>
                  <a:lnTo>
                    <a:pt x="164765" y="270614"/>
                  </a:lnTo>
                  <a:lnTo>
                    <a:pt x="163900" y="270030"/>
                  </a:lnTo>
                  <a:lnTo>
                    <a:pt x="163035" y="269437"/>
                  </a:lnTo>
                  <a:lnTo>
                    <a:pt x="162181" y="268834"/>
                  </a:lnTo>
                  <a:lnTo>
                    <a:pt x="161326" y="268231"/>
                  </a:lnTo>
                  <a:lnTo>
                    <a:pt x="160472" y="267618"/>
                  </a:lnTo>
                  <a:lnTo>
                    <a:pt x="159627" y="267004"/>
                  </a:lnTo>
                  <a:lnTo>
                    <a:pt x="158783" y="266381"/>
                  </a:lnTo>
                  <a:lnTo>
                    <a:pt x="157938" y="265758"/>
                  </a:lnTo>
                  <a:lnTo>
                    <a:pt x="157104" y="265135"/>
                  </a:lnTo>
                  <a:lnTo>
                    <a:pt x="156269" y="264491"/>
                  </a:lnTo>
                  <a:lnTo>
                    <a:pt x="155445" y="263858"/>
                  </a:lnTo>
                  <a:lnTo>
                    <a:pt x="154620" y="263214"/>
                  </a:lnTo>
                  <a:lnTo>
                    <a:pt x="153796" y="262561"/>
                  </a:lnTo>
                  <a:lnTo>
                    <a:pt x="152981" y="261907"/>
                  </a:lnTo>
                  <a:lnTo>
                    <a:pt x="152167" y="261254"/>
                  </a:lnTo>
                  <a:lnTo>
                    <a:pt x="151363" y="260590"/>
                  </a:lnTo>
                  <a:lnTo>
                    <a:pt x="150558" y="259917"/>
                  </a:lnTo>
                  <a:lnTo>
                    <a:pt x="149754" y="259243"/>
                  </a:lnTo>
                  <a:lnTo>
                    <a:pt x="148960" y="258570"/>
                  </a:lnTo>
                  <a:lnTo>
                    <a:pt x="148166" y="257886"/>
                  </a:lnTo>
                  <a:lnTo>
                    <a:pt x="147381" y="257202"/>
                  </a:lnTo>
                  <a:lnTo>
                    <a:pt x="146597" y="256509"/>
                  </a:lnTo>
                  <a:lnTo>
                    <a:pt x="145813" y="255815"/>
                  </a:lnTo>
                  <a:lnTo>
                    <a:pt x="145039" y="255111"/>
                  </a:lnTo>
                  <a:lnTo>
                    <a:pt x="144265" y="254408"/>
                  </a:lnTo>
                  <a:lnTo>
                    <a:pt x="143501" y="253694"/>
                  </a:lnTo>
                  <a:lnTo>
                    <a:pt x="142736" y="252980"/>
                  </a:lnTo>
                  <a:lnTo>
                    <a:pt x="141982" y="252266"/>
                  </a:lnTo>
                  <a:lnTo>
                    <a:pt x="141228" y="251543"/>
                  </a:lnTo>
                  <a:lnTo>
                    <a:pt x="140474" y="250809"/>
                  </a:lnTo>
                  <a:lnTo>
                    <a:pt x="139730" y="250075"/>
                  </a:lnTo>
                  <a:lnTo>
                    <a:pt x="138986" y="249341"/>
                  </a:lnTo>
                  <a:lnTo>
                    <a:pt x="138252" y="248597"/>
                  </a:lnTo>
                  <a:lnTo>
                    <a:pt x="137518" y="247853"/>
                  </a:lnTo>
                  <a:lnTo>
                    <a:pt x="136795" y="247109"/>
                  </a:lnTo>
                  <a:lnTo>
                    <a:pt x="136071" y="246355"/>
                  </a:lnTo>
                  <a:lnTo>
                    <a:pt x="135347" y="245591"/>
                  </a:lnTo>
                  <a:lnTo>
                    <a:pt x="134633" y="244827"/>
                  </a:lnTo>
                  <a:lnTo>
                    <a:pt x="133929" y="244063"/>
                  </a:lnTo>
                  <a:lnTo>
                    <a:pt x="133215" y="243289"/>
                  </a:lnTo>
                  <a:lnTo>
                    <a:pt x="132522" y="242515"/>
                  </a:lnTo>
                  <a:lnTo>
                    <a:pt x="131828" y="241741"/>
                  </a:lnTo>
                  <a:lnTo>
                    <a:pt x="131134" y="240956"/>
                  </a:lnTo>
                  <a:lnTo>
                    <a:pt x="130441" y="240162"/>
                  </a:lnTo>
                  <a:lnTo>
                    <a:pt x="129767" y="239368"/>
                  </a:lnTo>
                  <a:lnTo>
                    <a:pt x="129083" y="238574"/>
                  </a:lnTo>
                  <a:lnTo>
                    <a:pt x="128410" y="237780"/>
                  </a:lnTo>
                  <a:lnTo>
                    <a:pt x="127746" y="236975"/>
                  </a:lnTo>
                  <a:lnTo>
                    <a:pt x="127082" y="236161"/>
                  </a:lnTo>
                  <a:lnTo>
                    <a:pt x="126419" y="235347"/>
                  </a:lnTo>
                  <a:lnTo>
                    <a:pt x="125765" y="234532"/>
                  </a:lnTo>
                  <a:lnTo>
                    <a:pt x="125122" y="233718"/>
                  </a:lnTo>
                  <a:lnTo>
                    <a:pt x="124479" y="232894"/>
                  </a:lnTo>
                  <a:lnTo>
                    <a:pt x="123835" y="232059"/>
                  </a:lnTo>
                  <a:lnTo>
                    <a:pt x="123202" y="231225"/>
                  </a:lnTo>
                  <a:lnTo>
                    <a:pt x="122568" y="230390"/>
                  </a:lnTo>
                  <a:lnTo>
                    <a:pt x="121945" y="229556"/>
                  </a:lnTo>
                  <a:lnTo>
                    <a:pt x="121322" y="228712"/>
                  </a:lnTo>
                  <a:lnTo>
                    <a:pt x="120708" y="227857"/>
                  </a:lnTo>
                  <a:lnTo>
                    <a:pt x="120105" y="227013"/>
                  </a:lnTo>
                  <a:lnTo>
                    <a:pt x="119492" y="226158"/>
                  </a:lnTo>
                  <a:lnTo>
                    <a:pt x="118899" y="225293"/>
                  </a:lnTo>
                  <a:lnTo>
                    <a:pt x="118305" y="224429"/>
                  </a:lnTo>
                  <a:lnTo>
                    <a:pt x="117712" y="223564"/>
                  </a:lnTo>
                  <a:lnTo>
                    <a:pt x="117129" y="222690"/>
                  </a:lnTo>
                  <a:lnTo>
                    <a:pt x="116546" y="221815"/>
                  </a:lnTo>
                  <a:lnTo>
                    <a:pt x="115973" y="220940"/>
                  </a:lnTo>
                  <a:lnTo>
                    <a:pt x="115400" y="220066"/>
                  </a:lnTo>
                  <a:lnTo>
                    <a:pt x="114837" y="219171"/>
                  </a:lnTo>
                  <a:lnTo>
                    <a:pt x="114284" y="218286"/>
                  </a:lnTo>
                  <a:lnTo>
                    <a:pt x="113721" y="217392"/>
                  </a:lnTo>
                  <a:lnTo>
                    <a:pt x="113178" y="216497"/>
                  </a:lnTo>
                  <a:lnTo>
                    <a:pt x="112635" y="215602"/>
                  </a:lnTo>
                  <a:lnTo>
                    <a:pt x="112092" y="214697"/>
                  </a:lnTo>
                  <a:lnTo>
                    <a:pt x="111559" y="213793"/>
                  </a:lnTo>
                  <a:lnTo>
                    <a:pt x="111036" y="212878"/>
                  </a:lnTo>
                  <a:lnTo>
                    <a:pt x="110514" y="211973"/>
                  </a:lnTo>
                  <a:lnTo>
                    <a:pt x="110001" y="211048"/>
                  </a:lnTo>
                  <a:lnTo>
                    <a:pt x="109488" y="210133"/>
                  </a:lnTo>
                  <a:lnTo>
                    <a:pt x="108975" y="209208"/>
                  </a:lnTo>
                  <a:lnTo>
                    <a:pt x="108483" y="208283"/>
                  </a:lnTo>
                  <a:lnTo>
                    <a:pt x="107980" y="207348"/>
                  </a:lnTo>
                  <a:lnTo>
                    <a:pt x="107497" y="206424"/>
                  </a:lnTo>
                  <a:lnTo>
                    <a:pt x="107015" y="205479"/>
                  </a:lnTo>
                  <a:lnTo>
                    <a:pt x="106532" y="204544"/>
                  </a:lnTo>
                  <a:lnTo>
                    <a:pt x="106060" y="203599"/>
                  </a:lnTo>
                  <a:lnTo>
                    <a:pt x="105587" y="202654"/>
                  </a:lnTo>
                  <a:lnTo>
                    <a:pt x="105135" y="201698"/>
                  </a:lnTo>
                  <a:lnTo>
                    <a:pt x="104672" y="200753"/>
                  </a:lnTo>
                  <a:lnTo>
                    <a:pt x="104220" y="199798"/>
                  </a:lnTo>
                  <a:lnTo>
                    <a:pt x="103777" y="198833"/>
                  </a:lnTo>
                  <a:lnTo>
                    <a:pt x="103335" y="197868"/>
                  </a:lnTo>
                  <a:lnTo>
                    <a:pt x="102903" y="196903"/>
                  </a:lnTo>
                  <a:lnTo>
                    <a:pt x="102481" y="195938"/>
                  </a:lnTo>
                  <a:lnTo>
                    <a:pt x="102058" y="194963"/>
                  </a:lnTo>
                  <a:lnTo>
                    <a:pt x="101636" y="193998"/>
                  </a:lnTo>
                  <a:lnTo>
                    <a:pt x="101224" y="193012"/>
                  </a:lnTo>
                  <a:lnTo>
                    <a:pt x="100822" y="192037"/>
                  </a:lnTo>
                  <a:lnTo>
                    <a:pt x="100419" y="191052"/>
                  </a:lnTo>
                  <a:lnTo>
                    <a:pt x="100027" y="190067"/>
                  </a:lnTo>
                  <a:lnTo>
                    <a:pt x="99645" y="189072"/>
                  </a:lnTo>
                  <a:lnTo>
                    <a:pt x="99263" y="188086"/>
                  </a:lnTo>
                  <a:lnTo>
                    <a:pt x="98891" y="187091"/>
                  </a:lnTo>
                  <a:lnTo>
                    <a:pt x="98519" y="186086"/>
                  </a:lnTo>
                  <a:lnTo>
                    <a:pt x="98157" y="185091"/>
                  </a:lnTo>
                  <a:lnTo>
                    <a:pt x="97795" y="184085"/>
                  </a:lnTo>
                  <a:lnTo>
                    <a:pt x="97444" y="183080"/>
                  </a:lnTo>
                  <a:lnTo>
                    <a:pt x="97102" y="182064"/>
                  </a:lnTo>
                  <a:lnTo>
                    <a:pt x="96760" y="181059"/>
                  </a:lnTo>
                  <a:lnTo>
                    <a:pt x="96428" y="180044"/>
                  </a:lnTo>
                  <a:lnTo>
                    <a:pt x="96096" y="179028"/>
                  </a:lnTo>
                  <a:lnTo>
                    <a:pt x="95775" y="178003"/>
                  </a:lnTo>
                  <a:lnTo>
                    <a:pt x="95463" y="176978"/>
                  </a:lnTo>
                  <a:lnTo>
                    <a:pt x="95151" y="175952"/>
                  </a:lnTo>
                  <a:lnTo>
                    <a:pt x="94850" y="174927"/>
                  </a:lnTo>
                  <a:lnTo>
                    <a:pt x="94548" y="173901"/>
                  </a:lnTo>
                  <a:lnTo>
                    <a:pt x="94256" y="172866"/>
                  </a:lnTo>
                  <a:lnTo>
                    <a:pt x="93975" y="171830"/>
                  </a:lnTo>
                  <a:lnTo>
                    <a:pt x="93693" y="170785"/>
                  </a:lnTo>
                  <a:lnTo>
                    <a:pt x="93422" y="169749"/>
                  </a:lnTo>
                  <a:lnTo>
                    <a:pt x="93161" y="168704"/>
                  </a:lnTo>
                  <a:lnTo>
                    <a:pt x="92899" y="167658"/>
                  </a:lnTo>
                  <a:lnTo>
                    <a:pt x="92648" y="166613"/>
                  </a:lnTo>
                  <a:lnTo>
                    <a:pt x="92396" y="165557"/>
                  </a:lnTo>
                  <a:lnTo>
                    <a:pt x="92165" y="164501"/>
                  </a:lnTo>
                  <a:lnTo>
                    <a:pt x="91924" y="163446"/>
                  </a:lnTo>
                  <a:lnTo>
                    <a:pt x="91703" y="162390"/>
                  </a:lnTo>
                  <a:lnTo>
                    <a:pt x="91482" y="161335"/>
                  </a:lnTo>
                  <a:lnTo>
                    <a:pt x="91260" y="160269"/>
                  </a:lnTo>
                  <a:lnTo>
                    <a:pt x="91059" y="159203"/>
                  </a:lnTo>
                  <a:lnTo>
                    <a:pt x="90858" y="158138"/>
                  </a:lnTo>
                  <a:lnTo>
                    <a:pt x="90657" y="157072"/>
                  </a:lnTo>
                  <a:lnTo>
                    <a:pt x="90466" y="155996"/>
                  </a:lnTo>
                  <a:lnTo>
                    <a:pt x="90285" y="154921"/>
                  </a:lnTo>
                  <a:lnTo>
                    <a:pt x="90114" y="153845"/>
                  </a:lnTo>
                  <a:lnTo>
                    <a:pt x="89943" y="152769"/>
                  </a:lnTo>
                  <a:lnTo>
                    <a:pt x="89782" y="151684"/>
                  </a:lnTo>
                  <a:lnTo>
                    <a:pt x="89632" y="150608"/>
                  </a:lnTo>
                  <a:lnTo>
                    <a:pt x="89481" y="149522"/>
                  </a:lnTo>
                  <a:lnTo>
                    <a:pt x="89340" y="148436"/>
                  </a:lnTo>
                  <a:lnTo>
                    <a:pt x="89199" y="147341"/>
                  </a:lnTo>
                  <a:lnTo>
                    <a:pt x="89069" y="146255"/>
                  </a:lnTo>
                  <a:lnTo>
                    <a:pt x="88948" y="145159"/>
                  </a:lnTo>
                  <a:lnTo>
                    <a:pt x="88837" y="144063"/>
                  </a:lnTo>
                  <a:lnTo>
                    <a:pt x="88727" y="142967"/>
                  </a:lnTo>
                  <a:lnTo>
                    <a:pt x="88626" y="141872"/>
                  </a:lnTo>
                  <a:lnTo>
                    <a:pt x="88536" y="140766"/>
                  </a:lnTo>
                  <a:lnTo>
                    <a:pt x="88445" y="139660"/>
                  </a:lnTo>
                  <a:lnTo>
                    <a:pt x="88365" y="138554"/>
                  </a:lnTo>
                  <a:lnTo>
                    <a:pt x="88284" y="137448"/>
                  </a:lnTo>
                  <a:lnTo>
                    <a:pt x="88224" y="136342"/>
                  </a:lnTo>
                  <a:lnTo>
                    <a:pt x="88164" y="135236"/>
                  </a:lnTo>
                  <a:lnTo>
                    <a:pt x="88103" y="134121"/>
                  </a:lnTo>
                  <a:lnTo>
                    <a:pt x="88063" y="133005"/>
                  </a:lnTo>
                  <a:lnTo>
                    <a:pt x="88023" y="131889"/>
                  </a:lnTo>
                  <a:lnTo>
                    <a:pt x="87993" y="130773"/>
                  </a:lnTo>
                  <a:lnTo>
                    <a:pt x="87963" y="129657"/>
                  </a:lnTo>
                  <a:lnTo>
                    <a:pt x="87953" y="128531"/>
                  </a:lnTo>
                  <a:lnTo>
                    <a:pt x="87943" y="127415"/>
                  </a:lnTo>
                  <a:lnTo>
                    <a:pt x="87933" y="126289"/>
                  </a:lnTo>
                  <a:lnTo>
                    <a:pt x="87922" y="125947"/>
                  </a:lnTo>
                  <a:lnTo>
                    <a:pt x="87902" y="125615"/>
                  </a:lnTo>
                  <a:lnTo>
                    <a:pt x="87862" y="125284"/>
                  </a:lnTo>
                  <a:lnTo>
                    <a:pt x="87802" y="124962"/>
                  </a:lnTo>
                  <a:lnTo>
                    <a:pt x="87731" y="124640"/>
                  </a:lnTo>
                  <a:lnTo>
                    <a:pt x="87641" y="124329"/>
                  </a:lnTo>
                  <a:lnTo>
                    <a:pt x="87530" y="124027"/>
                  </a:lnTo>
                  <a:lnTo>
                    <a:pt x="87420" y="123725"/>
                  </a:lnTo>
                  <a:lnTo>
                    <a:pt x="87289" y="123434"/>
                  </a:lnTo>
                  <a:lnTo>
                    <a:pt x="87138" y="123152"/>
                  </a:lnTo>
                  <a:lnTo>
                    <a:pt x="86977" y="122871"/>
                  </a:lnTo>
                  <a:lnTo>
                    <a:pt x="86806" y="122610"/>
                  </a:lnTo>
                  <a:lnTo>
                    <a:pt x="86625" y="122348"/>
                  </a:lnTo>
                  <a:lnTo>
                    <a:pt x="86434" y="122097"/>
                  </a:lnTo>
                  <a:lnTo>
                    <a:pt x="86223" y="121856"/>
                  </a:lnTo>
                  <a:lnTo>
                    <a:pt x="86002" y="121634"/>
                  </a:lnTo>
                  <a:lnTo>
                    <a:pt x="85781" y="121413"/>
                  </a:lnTo>
                  <a:lnTo>
                    <a:pt x="85540" y="121212"/>
                  </a:lnTo>
                  <a:lnTo>
                    <a:pt x="85288" y="121011"/>
                  </a:lnTo>
                  <a:lnTo>
                    <a:pt x="85027" y="120830"/>
                  </a:lnTo>
                  <a:lnTo>
                    <a:pt x="84766" y="120659"/>
                  </a:lnTo>
                  <a:lnTo>
                    <a:pt x="84484" y="120498"/>
                  </a:lnTo>
                  <a:lnTo>
                    <a:pt x="84202" y="120358"/>
                  </a:lnTo>
                  <a:lnTo>
                    <a:pt x="83911" y="120227"/>
                  </a:lnTo>
                  <a:lnTo>
                    <a:pt x="83619" y="120106"/>
                  </a:lnTo>
                  <a:lnTo>
                    <a:pt x="83308" y="120006"/>
                  </a:lnTo>
                  <a:lnTo>
                    <a:pt x="82996" y="119915"/>
                  </a:lnTo>
                  <a:lnTo>
                    <a:pt x="82674" y="119835"/>
                  </a:lnTo>
                  <a:lnTo>
                    <a:pt x="82353" y="119785"/>
                  </a:lnTo>
                  <a:lnTo>
                    <a:pt x="82021" y="119744"/>
                  </a:lnTo>
                  <a:lnTo>
                    <a:pt x="81689" y="119714"/>
                  </a:lnTo>
                  <a:lnTo>
                    <a:pt x="81357" y="119704"/>
                  </a:lnTo>
                  <a:lnTo>
                    <a:pt x="81015" y="119714"/>
                  </a:lnTo>
                  <a:lnTo>
                    <a:pt x="80684" y="119744"/>
                  </a:lnTo>
                  <a:lnTo>
                    <a:pt x="80352" y="119785"/>
                  </a:lnTo>
                  <a:lnTo>
                    <a:pt x="80020" y="119835"/>
                  </a:lnTo>
                  <a:lnTo>
                    <a:pt x="79708" y="119915"/>
                  </a:lnTo>
                  <a:lnTo>
                    <a:pt x="79397" y="120006"/>
                  </a:lnTo>
                  <a:lnTo>
                    <a:pt x="79085" y="120106"/>
                  </a:lnTo>
                  <a:lnTo>
                    <a:pt x="78793" y="120227"/>
                  </a:lnTo>
                  <a:lnTo>
                    <a:pt x="78502" y="120358"/>
                  </a:lnTo>
                  <a:lnTo>
                    <a:pt x="78210" y="120498"/>
                  </a:lnTo>
                  <a:lnTo>
                    <a:pt x="77939" y="120659"/>
                  </a:lnTo>
                  <a:lnTo>
                    <a:pt x="77667" y="120830"/>
                  </a:lnTo>
                  <a:lnTo>
                    <a:pt x="77416" y="121011"/>
                  </a:lnTo>
                  <a:lnTo>
                    <a:pt x="77165" y="121212"/>
                  </a:lnTo>
                  <a:lnTo>
                    <a:pt x="76923" y="121413"/>
                  </a:lnTo>
                  <a:lnTo>
                    <a:pt x="76692" y="121634"/>
                  </a:lnTo>
                  <a:lnTo>
                    <a:pt x="76481" y="121856"/>
                  </a:lnTo>
                  <a:lnTo>
                    <a:pt x="76270" y="122097"/>
                  </a:lnTo>
                  <a:lnTo>
                    <a:pt x="76079" y="122348"/>
                  </a:lnTo>
                  <a:lnTo>
                    <a:pt x="75898" y="122610"/>
                  </a:lnTo>
                  <a:lnTo>
                    <a:pt x="75727" y="122871"/>
                  </a:lnTo>
                  <a:lnTo>
                    <a:pt x="75566" y="123152"/>
                  </a:lnTo>
                  <a:lnTo>
                    <a:pt x="75415" y="123434"/>
                  </a:lnTo>
                  <a:lnTo>
                    <a:pt x="75285" y="123725"/>
                  </a:lnTo>
                  <a:lnTo>
                    <a:pt x="75174" y="124027"/>
                  </a:lnTo>
                  <a:lnTo>
                    <a:pt x="75063" y="124329"/>
                  </a:lnTo>
                  <a:lnTo>
                    <a:pt x="74973" y="124640"/>
                  </a:lnTo>
                  <a:lnTo>
                    <a:pt x="74903" y="124962"/>
                  </a:lnTo>
                  <a:lnTo>
                    <a:pt x="74842" y="125284"/>
                  </a:lnTo>
                  <a:lnTo>
                    <a:pt x="74802" y="125615"/>
                  </a:lnTo>
                  <a:lnTo>
                    <a:pt x="74782" y="125947"/>
                  </a:lnTo>
                  <a:lnTo>
                    <a:pt x="74772" y="126289"/>
                  </a:lnTo>
                  <a:lnTo>
                    <a:pt x="74772" y="127707"/>
                  </a:lnTo>
                  <a:lnTo>
                    <a:pt x="74792" y="129134"/>
                  </a:lnTo>
                  <a:lnTo>
                    <a:pt x="74822" y="130552"/>
                  </a:lnTo>
                  <a:lnTo>
                    <a:pt x="74852" y="131969"/>
                  </a:lnTo>
                  <a:lnTo>
                    <a:pt x="74903" y="133377"/>
                  </a:lnTo>
                  <a:lnTo>
                    <a:pt x="74963" y="134784"/>
                  </a:lnTo>
                  <a:lnTo>
                    <a:pt x="75033" y="136191"/>
                  </a:lnTo>
                  <a:lnTo>
                    <a:pt x="75104" y="137599"/>
                  </a:lnTo>
                  <a:lnTo>
                    <a:pt x="75194" y="139006"/>
                  </a:lnTo>
                  <a:lnTo>
                    <a:pt x="75295" y="140404"/>
                  </a:lnTo>
                  <a:lnTo>
                    <a:pt x="75405" y="141801"/>
                  </a:lnTo>
                  <a:lnTo>
                    <a:pt x="75526" y="143199"/>
                  </a:lnTo>
                  <a:lnTo>
                    <a:pt x="75657" y="144586"/>
                  </a:lnTo>
                  <a:lnTo>
                    <a:pt x="75797" y="145973"/>
                  </a:lnTo>
                  <a:lnTo>
                    <a:pt x="75948" y="147361"/>
                  </a:lnTo>
                  <a:lnTo>
                    <a:pt x="76109" y="148738"/>
                  </a:lnTo>
                  <a:lnTo>
                    <a:pt x="76280" y="150115"/>
                  </a:lnTo>
                  <a:lnTo>
                    <a:pt x="76461" y="151493"/>
                  </a:lnTo>
                  <a:lnTo>
                    <a:pt x="76652" y="152870"/>
                  </a:lnTo>
                  <a:lnTo>
                    <a:pt x="76853" y="154237"/>
                  </a:lnTo>
                  <a:lnTo>
                    <a:pt x="77064" y="155604"/>
                  </a:lnTo>
                  <a:lnTo>
                    <a:pt x="77285" y="156962"/>
                  </a:lnTo>
                  <a:lnTo>
                    <a:pt x="77517" y="158329"/>
                  </a:lnTo>
                  <a:lnTo>
                    <a:pt x="77758" y="159686"/>
                  </a:lnTo>
                  <a:lnTo>
                    <a:pt x="77999" y="161033"/>
                  </a:lnTo>
                  <a:lnTo>
                    <a:pt x="78261" y="162390"/>
                  </a:lnTo>
                  <a:lnTo>
                    <a:pt x="78532" y="163727"/>
                  </a:lnTo>
                  <a:lnTo>
                    <a:pt x="78814" y="165074"/>
                  </a:lnTo>
                  <a:lnTo>
                    <a:pt x="79105" y="166412"/>
                  </a:lnTo>
                  <a:lnTo>
                    <a:pt x="79397" y="167749"/>
                  </a:lnTo>
                  <a:lnTo>
                    <a:pt x="79708" y="169086"/>
                  </a:lnTo>
                  <a:lnTo>
                    <a:pt x="80020" y="170413"/>
                  </a:lnTo>
                  <a:lnTo>
                    <a:pt x="80352" y="171740"/>
                  </a:lnTo>
                  <a:lnTo>
                    <a:pt x="80684" y="173057"/>
                  </a:lnTo>
                  <a:lnTo>
                    <a:pt x="81036" y="174374"/>
                  </a:lnTo>
                  <a:lnTo>
                    <a:pt x="81387" y="175691"/>
                  </a:lnTo>
                  <a:lnTo>
                    <a:pt x="81749" y="176998"/>
                  </a:lnTo>
                  <a:lnTo>
                    <a:pt x="82121" y="178305"/>
                  </a:lnTo>
                  <a:lnTo>
                    <a:pt x="82503" y="179611"/>
                  </a:lnTo>
                  <a:lnTo>
                    <a:pt x="82895" y="180908"/>
                  </a:lnTo>
                  <a:lnTo>
                    <a:pt x="83298" y="182205"/>
                  </a:lnTo>
                  <a:lnTo>
                    <a:pt x="83710" y="183492"/>
                  </a:lnTo>
                  <a:lnTo>
                    <a:pt x="84122" y="184779"/>
                  </a:lnTo>
                  <a:lnTo>
                    <a:pt x="84554" y="186056"/>
                  </a:lnTo>
                  <a:lnTo>
                    <a:pt x="84987" y="187342"/>
                  </a:lnTo>
                  <a:lnTo>
                    <a:pt x="85439" y="188609"/>
                  </a:lnTo>
                  <a:lnTo>
                    <a:pt x="85892" y="189886"/>
                  </a:lnTo>
                  <a:lnTo>
                    <a:pt x="86354" y="191153"/>
                  </a:lnTo>
                  <a:lnTo>
                    <a:pt x="86827" y="192409"/>
                  </a:lnTo>
                  <a:lnTo>
                    <a:pt x="87309" y="193666"/>
                  </a:lnTo>
                  <a:lnTo>
                    <a:pt x="87802" y="194923"/>
                  </a:lnTo>
                  <a:lnTo>
                    <a:pt x="88294" y="196169"/>
                  </a:lnTo>
                  <a:lnTo>
                    <a:pt x="88807" y="197416"/>
                  </a:lnTo>
                  <a:lnTo>
                    <a:pt x="89320" y="198652"/>
                  </a:lnTo>
                  <a:lnTo>
                    <a:pt x="89843" y="199889"/>
                  </a:lnTo>
                  <a:lnTo>
                    <a:pt x="90376" y="201115"/>
                  </a:lnTo>
                  <a:lnTo>
                    <a:pt x="90919" y="202342"/>
                  </a:lnTo>
                  <a:lnTo>
                    <a:pt x="91471" y="203568"/>
                  </a:lnTo>
                  <a:lnTo>
                    <a:pt x="92035" y="204785"/>
                  </a:lnTo>
                  <a:lnTo>
                    <a:pt x="92598" y="205991"/>
                  </a:lnTo>
                  <a:lnTo>
                    <a:pt x="93171" y="207198"/>
                  </a:lnTo>
                  <a:lnTo>
                    <a:pt x="93754" y="208404"/>
                  </a:lnTo>
                  <a:lnTo>
                    <a:pt x="94347" y="209600"/>
                  </a:lnTo>
                  <a:lnTo>
                    <a:pt x="94950" y="210797"/>
                  </a:lnTo>
                  <a:lnTo>
                    <a:pt x="91069" y="214919"/>
                  </a:lnTo>
                  <a:lnTo>
                    <a:pt x="86967" y="219262"/>
                  </a:lnTo>
                  <a:lnTo>
                    <a:pt x="79769" y="226912"/>
                  </a:lnTo>
                  <a:lnTo>
                    <a:pt x="76360" y="230531"/>
                  </a:lnTo>
                  <a:lnTo>
                    <a:pt x="73264" y="233859"/>
                  </a:lnTo>
                  <a:lnTo>
                    <a:pt x="73073" y="234070"/>
                  </a:lnTo>
                  <a:lnTo>
                    <a:pt x="72902" y="234291"/>
                  </a:lnTo>
                  <a:lnTo>
                    <a:pt x="72731" y="234512"/>
                  </a:lnTo>
                  <a:lnTo>
                    <a:pt x="72580" y="234733"/>
                  </a:lnTo>
                  <a:lnTo>
                    <a:pt x="72429" y="234975"/>
                  </a:lnTo>
                  <a:lnTo>
                    <a:pt x="72299" y="235206"/>
                  </a:lnTo>
                  <a:lnTo>
                    <a:pt x="72168" y="235447"/>
                  </a:lnTo>
                  <a:lnTo>
                    <a:pt x="72057" y="235699"/>
                  </a:lnTo>
                  <a:lnTo>
                    <a:pt x="71957" y="235950"/>
                  </a:lnTo>
                  <a:lnTo>
                    <a:pt x="71866" y="236201"/>
                  </a:lnTo>
                  <a:lnTo>
                    <a:pt x="71776" y="236453"/>
                  </a:lnTo>
                  <a:lnTo>
                    <a:pt x="71705" y="236714"/>
                  </a:lnTo>
                  <a:lnTo>
                    <a:pt x="71645" y="236975"/>
                  </a:lnTo>
                  <a:lnTo>
                    <a:pt x="71595" y="237237"/>
                  </a:lnTo>
                  <a:lnTo>
                    <a:pt x="71555" y="237498"/>
                  </a:lnTo>
                  <a:lnTo>
                    <a:pt x="71535" y="237770"/>
                  </a:lnTo>
                  <a:lnTo>
                    <a:pt x="71514" y="238031"/>
                  </a:lnTo>
                  <a:lnTo>
                    <a:pt x="71504" y="238302"/>
                  </a:lnTo>
                  <a:lnTo>
                    <a:pt x="71504" y="238574"/>
                  </a:lnTo>
                  <a:lnTo>
                    <a:pt x="71524" y="238835"/>
                  </a:lnTo>
                  <a:lnTo>
                    <a:pt x="71555" y="239107"/>
                  </a:lnTo>
                  <a:lnTo>
                    <a:pt x="71585" y="239368"/>
                  </a:lnTo>
                  <a:lnTo>
                    <a:pt x="71635" y="239639"/>
                  </a:lnTo>
                  <a:lnTo>
                    <a:pt x="71695" y="239901"/>
                  </a:lnTo>
                  <a:lnTo>
                    <a:pt x="71766" y="240162"/>
                  </a:lnTo>
                  <a:lnTo>
                    <a:pt x="71846" y="240424"/>
                  </a:lnTo>
                  <a:lnTo>
                    <a:pt x="71937" y="240675"/>
                  </a:lnTo>
                  <a:lnTo>
                    <a:pt x="72037" y="240936"/>
                  </a:lnTo>
                  <a:lnTo>
                    <a:pt x="72148" y="241188"/>
                  </a:lnTo>
                  <a:lnTo>
                    <a:pt x="72279" y="241429"/>
                  </a:lnTo>
                  <a:lnTo>
                    <a:pt x="72419" y="241670"/>
                  </a:lnTo>
                  <a:lnTo>
                    <a:pt x="72560" y="241911"/>
                  </a:lnTo>
                  <a:lnTo>
                    <a:pt x="72892" y="242404"/>
                  </a:lnTo>
                  <a:lnTo>
                    <a:pt x="73565" y="243409"/>
                  </a:lnTo>
                  <a:lnTo>
                    <a:pt x="74028" y="244083"/>
                  </a:lnTo>
                  <a:lnTo>
                    <a:pt x="74581" y="244877"/>
                  </a:lnTo>
                  <a:lnTo>
                    <a:pt x="75224" y="245782"/>
                  </a:lnTo>
                  <a:lnTo>
                    <a:pt x="75958" y="246797"/>
                  </a:lnTo>
                  <a:lnTo>
                    <a:pt x="76773" y="247913"/>
                  </a:lnTo>
                  <a:lnTo>
                    <a:pt x="77677" y="249130"/>
                  </a:lnTo>
                  <a:lnTo>
                    <a:pt x="78663" y="250437"/>
                  </a:lnTo>
                  <a:lnTo>
                    <a:pt x="79739" y="251844"/>
                  </a:lnTo>
                  <a:lnTo>
                    <a:pt x="80905" y="253342"/>
                  </a:lnTo>
                  <a:lnTo>
                    <a:pt x="82151" y="254920"/>
                  </a:lnTo>
                  <a:lnTo>
                    <a:pt x="83489" y="256589"/>
                  </a:lnTo>
                  <a:lnTo>
                    <a:pt x="84916" y="258339"/>
                  </a:lnTo>
                  <a:lnTo>
                    <a:pt x="82795" y="260329"/>
                  </a:lnTo>
                  <a:lnTo>
                    <a:pt x="80573" y="262440"/>
                  </a:lnTo>
                  <a:lnTo>
                    <a:pt x="78241" y="264672"/>
                  </a:lnTo>
                  <a:lnTo>
                    <a:pt x="75828" y="267004"/>
                  </a:lnTo>
                  <a:lnTo>
                    <a:pt x="73314" y="269447"/>
                  </a:lnTo>
                  <a:lnTo>
                    <a:pt x="70740" y="271981"/>
                  </a:lnTo>
                  <a:lnTo>
                    <a:pt x="68086" y="274585"/>
                  </a:lnTo>
                  <a:lnTo>
                    <a:pt x="65371" y="277279"/>
                  </a:lnTo>
                  <a:lnTo>
                    <a:pt x="62597" y="280033"/>
                  </a:lnTo>
                  <a:lnTo>
                    <a:pt x="59782" y="282848"/>
                  </a:lnTo>
                  <a:lnTo>
                    <a:pt x="56926" y="285724"/>
                  </a:lnTo>
                  <a:lnTo>
                    <a:pt x="54041" y="288629"/>
                  </a:lnTo>
                  <a:lnTo>
                    <a:pt x="51135" y="291585"/>
                  </a:lnTo>
                  <a:lnTo>
                    <a:pt x="48209" y="294550"/>
                  </a:lnTo>
                  <a:lnTo>
                    <a:pt x="45274" y="297546"/>
                  </a:lnTo>
                  <a:lnTo>
                    <a:pt x="42348" y="300552"/>
                  </a:lnTo>
                  <a:lnTo>
                    <a:pt x="39422" y="303558"/>
                  </a:lnTo>
                  <a:lnTo>
                    <a:pt x="36507" y="306564"/>
                  </a:lnTo>
                  <a:lnTo>
                    <a:pt x="33621" y="309560"/>
                  </a:lnTo>
                  <a:lnTo>
                    <a:pt x="30766" y="312526"/>
                  </a:lnTo>
                  <a:lnTo>
                    <a:pt x="27941" y="315471"/>
                  </a:lnTo>
                  <a:lnTo>
                    <a:pt x="25176" y="318377"/>
                  </a:lnTo>
                  <a:lnTo>
                    <a:pt x="22451" y="321232"/>
                  </a:lnTo>
                  <a:lnTo>
                    <a:pt x="19797" y="324037"/>
                  </a:lnTo>
                  <a:lnTo>
                    <a:pt x="17213" y="326781"/>
                  </a:lnTo>
                  <a:lnTo>
                    <a:pt x="14700" y="329455"/>
                  </a:lnTo>
                  <a:lnTo>
                    <a:pt x="12277" y="332059"/>
                  </a:lnTo>
                  <a:lnTo>
                    <a:pt x="9944" y="334572"/>
                  </a:lnTo>
                  <a:lnTo>
                    <a:pt x="7702" y="336995"/>
                  </a:lnTo>
                  <a:lnTo>
                    <a:pt x="5581" y="339307"/>
                  </a:lnTo>
                  <a:lnTo>
                    <a:pt x="3570" y="341519"/>
                  </a:lnTo>
                  <a:lnTo>
                    <a:pt x="1690" y="343610"/>
                  </a:lnTo>
                  <a:lnTo>
                    <a:pt x="1509" y="343811"/>
                  </a:lnTo>
                  <a:lnTo>
                    <a:pt x="1348" y="344022"/>
                  </a:lnTo>
                  <a:lnTo>
                    <a:pt x="1197" y="344234"/>
                  </a:lnTo>
                  <a:lnTo>
                    <a:pt x="1046" y="344445"/>
                  </a:lnTo>
                  <a:lnTo>
                    <a:pt x="916" y="344666"/>
                  </a:lnTo>
                  <a:lnTo>
                    <a:pt x="785" y="344887"/>
                  </a:lnTo>
                  <a:lnTo>
                    <a:pt x="674" y="345118"/>
                  </a:lnTo>
                  <a:lnTo>
                    <a:pt x="564" y="345349"/>
                  </a:lnTo>
                  <a:lnTo>
                    <a:pt x="463" y="345591"/>
                  </a:lnTo>
                  <a:lnTo>
                    <a:pt x="373" y="345822"/>
                  </a:lnTo>
                  <a:lnTo>
                    <a:pt x="292" y="346063"/>
                  </a:lnTo>
                  <a:lnTo>
                    <a:pt x="222" y="346315"/>
                  </a:lnTo>
                  <a:lnTo>
                    <a:pt x="162" y="346556"/>
                  </a:lnTo>
                  <a:lnTo>
                    <a:pt x="111" y="346807"/>
                  </a:lnTo>
                  <a:lnTo>
                    <a:pt x="71" y="347048"/>
                  </a:lnTo>
                  <a:lnTo>
                    <a:pt x="41" y="347300"/>
                  </a:lnTo>
                  <a:lnTo>
                    <a:pt x="21" y="347551"/>
                  </a:lnTo>
                  <a:lnTo>
                    <a:pt x="1" y="347812"/>
                  </a:lnTo>
                  <a:lnTo>
                    <a:pt x="1" y="348064"/>
                  </a:lnTo>
                  <a:lnTo>
                    <a:pt x="11" y="348315"/>
                  </a:lnTo>
                  <a:lnTo>
                    <a:pt x="31" y="348566"/>
                  </a:lnTo>
                  <a:lnTo>
                    <a:pt x="51" y="348818"/>
                  </a:lnTo>
                  <a:lnTo>
                    <a:pt x="91" y="349069"/>
                  </a:lnTo>
                  <a:lnTo>
                    <a:pt x="132" y="349320"/>
                  </a:lnTo>
                  <a:lnTo>
                    <a:pt x="192" y="349572"/>
                  </a:lnTo>
                  <a:lnTo>
                    <a:pt x="262" y="349823"/>
                  </a:lnTo>
                  <a:lnTo>
                    <a:pt x="333" y="350064"/>
                  </a:lnTo>
                  <a:lnTo>
                    <a:pt x="423" y="350316"/>
                  </a:lnTo>
                  <a:lnTo>
                    <a:pt x="514" y="350557"/>
                  </a:lnTo>
                  <a:lnTo>
                    <a:pt x="624" y="350788"/>
                  </a:lnTo>
                  <a:lnTo>
                    <a:pt x="735" y="351030"/>
                  </a:lnTo>
                  <a:lnTo>
                    <a:pt x="865" y="351261"/>
                  </a:lnTo>
                  <a:lnTo>
                    <a:pt x="1026" y="351532"/>
                  </a:lnTo>
                  <a:lnTo>
                    <a:pt x="1388" y="352115"/>
                  </a:lnTo>
                  <a:lnTo>
                    <a:pt x="1650" y="352527"/>
                  </a:lnTo>
                  <a:lnTo>
                    <a:pt x="1971" y="353000"/>
                  </a:lnTo>
                  <a:lnTo>
                    <a:pt x="2343" y="353553"/>
                  </a:lnTo>
                  <a:lnTo>
                    <a:pt x="2786" y="354176"/>
                  </a:lnTo>
                  <a:lnTo>
                    <a:pt x="3288" y="354870"/>
                  </a:lnTo>
                  <a:lnTo>
                    <a:pt x="3852" y="355634"/>
                  </a:lnTo>
                  <a:lnTo>
                    <a:pt x="4485" y="356468"/>
                  </a:lnTo>
                  <a:lnTo>
                    <a:pt x="5179" y="357363"/>
                  </a:lnTo>
                  <a:lnTo>
                    <a:pt x="5943" y="358318"/>
                  </a:lnTo>
                  <a:lnTo>
                    <a:pt x="6787" y="359344"/>
                  </a:lnTo>
                  <a:lnTo>
                    <a:pt x="7702" y="360429"/>
                  </a:lnTo>
                  <a:lnTo>
                    <a:pt x="8687" y="361565"/>
                  </a:lnTo>
                  <a:lnTo>
                    <a:pt x="9753" y="362772"/>
                  </a:lnTo>
                  <a:lnTo>
                    <a:pt x="10899" y="364028"/>
                  </a:lnTo>
                  <a:lnTo>
                    <a:pt x="12116" y="365345"/>
                  </a:lnTo>
                  <a:lnTo>
                    <a:pt x="13433" y="366723"/>
                  </a:lnTo>
                  <a:lnTo>
                    <a:pt x="14117" y="367426"/>
                  </a:lnTo>
                  <a:lnTo>
                    <a:pt x="14820" y="368140"/>
                  </a:lnTo>
                  <a:lnTo>
                    <a:pt x="15554" y="368874"/>
                  </a:lnTo>
                  <a:lnTo>
                    <a:pt x="16298" y="369618"/>
                  </a:lnTo>
                  <a:lnTo>
                    <a:pt x="17072" y="370382"/>
                  </a:lnTo>
                  <a:lnTo>
                    <a:pt x="17867" y="371146"/>
                  </a:lnTo>
                  <a:lnTo>
                    <a:pt x="18691" y="371930"/>
                  </a:lnTo>
                  <a:lnTo>
                    <a:pt x="19526" y="372724"/>
                  </a:lnTo>
                  <a:lnTo>
                    <a:pt x="20390" y="373529"/>
                  </a:lnTo>
                  <a:lnTo>
                    <a:pt x="21285" y="374343"/>
                  </a:lnTo>
                  <a:lnTo>
                    <a:pt x="22190" y="375177"/>
                  </a:lnTo>
                  <a:lnTo>
                    <a:pt x="23125" y="376022"/>
                  </a:lnTo>
                  <a:lnTo>
                    <a:pt x="24090" y="376866"/>
                  </a:lnTo>
                  <a:lnTo>
                    <a:pt x="25065" y="377731"/>
                  </a:lnTo>
                  <a:lnTo>
                    <a:pt x="26081" y="378606"/>
                  </a:lnTo>
                  <a:lnTo>
                    <a:pt x="27106" y="379490"/>
                  </a:lnTo>
                  <a:lnTo>
                    <a:pt x="28162" y="380385"/>
                  </a:lnTo>
                  <a:lnTo>
                    <a:pt x="29248" y="381300"/>
                  </a:lnTo>
                  <a:lnTo>
                    <a:pt x="30354" y="382215"/>
                  </a:lnTo>
                  <a:lnTo>
                    <a:pt x="31490" y="383140"/>
                  </a:lnTo>
                  <a:lnTo>
                    <a:pt x="32646" y="384075"/>
                  </a:lnTo>
                  <a:lnTo>
                    <a:pt x="33832" y="385020"/>
                  </a:lnTo>
                  <a:lnTo>
                    <a:pt x="35049" y="385975"/>
                  </a:lnTo>
                  <a:lnTo>
                    <a:pt x="36285" y="386940"/>
                  </a:lnTo>
                  <a:lnTo>
                    <a:pt x="36517" y="387111"/>
                  </a:lnTo>
                  <a:lnTo>
                    <a:pt x="36748" y="387261"/>
                  </a:lnTo>
                  <a:lnTo>
                    <a:pt x="36979" y="387412"/>
                  </a:lnTo>
                  <a:lnTo>
                    <a:pt x="37220" y="387543"/>
                  </a:lnTo>
                  <a:lnTo>
                    <a:pt x="37462" y="387664"/>
                  </a:lnTo>
                  <a:lnTo>
                    <a:pt x="37713" y="387784"/>
                  </a:lnTo>
                  <a:lnTo>
                    <a:pt x="37964" y="387885"/>
                  </a:lnTo>
                  <a:lnTo>
                    <a:pt x="38216" y="387975"/>
                  </a:lnTo>
                  <a:lnTo>
                    <a:pt x="38477" y="388056"/>
                  </a:lnTo>
                  <a:lnTo>
                    <a:pt x="38729" y="388126"/>
                  </a:lnTo>
                  <a:lnTo>
                    <a:pt x="38990" y="388186"/>
                  </a:lnTo>
                  <a:lnTo>
                    <a:pt x="39251" y="388227"/>
                  </a:lnTo>
                  <a:lnTo>
                    <a:pt x="39523" y="388267"/>
                  </a:lnTo>
                  <a:lnTo>
                    <a:pt x="39784" y="388297"/>
                  </a:lnTo>
                  <a:lnTo>
                    <a:pt x="40056" y="388307"/>
                  </a:lnTo>
                  <a:lnTo>
                    <a:pt x="40317" y="388317"/>
                  </a:lnTo>
                  <a:lnTo>
                    <a:pt x="40619" y="388307"/>
                  </a:lnTo>
                  <a:lnTo>
                    <a:pt x="40910" y="388287"/>
                  </a:lnTo>
                  <a:lnTo>
                    <a:pt x="41202" y="388257"/>
                  </a:lnTo>
                  <a:lnTo>
                    <a:pt x="41493" y="388216"/>
                  </a:lnTo>
                  <a:lnTo>
                    <a:pt x="41785" y="388156"/>
                  </a:lnTo>
                  <a:lnTo>
                    <a:pt x="42066" y="388076"/>
                  </a:lnTo>
                  <a:lnTo>
                    <a:pt x="42358" y="387995"/>
                  </a:lnTo>
                  <a:lnTo>
                    <a:pt x="42640" y="387895"/>
                  </a:lnTo>
                  <a:lnTo>
                    <a:pt x="42911" y="387784"/>
                  </a:lnTo>
                  <a:lnTo>
                    <a:pt x="43182" y="387664"/>
                  </a:lnTo>
                  <a:lnTo>
                    <a:pt x="43454" y="387523"/>
                  </a:lnTo>
                  <a:lnTo>
                    <a:pt x="43715" y="387372"/>
                  </a:lnTo>
                  <a:lnTo>
                    <a:pt x="43977" y="387211"/>
                  </a:lnTo>
                  <a:lnTo>
                    <a:pt x="44228" y="387030"/>
                  </a:lnTo>
                  <a:lnTo>
                    <a:pt x="44469" y="386839"/>
                  </a:lnTo>
                  <a:lnTo>
                    <a:pt x="44711" y="386638"/>
                  </a:lnTo>
                  <a:lnTo>
                    <a:pt x="46349" y="385170"/>
                  </a:lnTo>
                  <a:lnTo>
                    <a:pt x="48049" y="383632"/>
                  </a:lnTo>
                  <a:lnTo>
                    <a:pt x="49798" y="382034"/>
                  </a:lnTo>
                  <a:lnTo>
                    <a:pt x="51618" y="380385"/>
                  </a:lnTo>
                  <a:lnTo>
                    <a:pt x="53478" y="378666"/>
                  </a:lnTo>
                  <a:lnTo>
                    <a:pt x="55398" y="376897"/>
                  </a:lnTo>
                  <a:lnTo>
                    <a:pt x="59379" y="373197"/>
                  </a:lnTo>
                  <a:lnTo>
                    <a:pt x="63552" y="369286"/>
                  </a:lnTo>
                  <a:lnTo>
                    <a:pt x="67885" y="365184"/>
                  </a:lnTo>
                  <a:lnTo>
                    <a:pt x="72389" y="360902"/>
                  </a:lnTo>
                  <a:lnTo>
                    <a:pt x="77024" y="356448"/>
                  </a:lnTo>
                  <a:lnTo>
                    <a:pt x="77265" y="356207"/>
                  </a:lnTo>
                  <a:lnTo>
                    <a:pt x="77486" y="355966"/>
                  </a:lnTo>
                  <a:lnTo>
                    <a:pt x="77698" y="355704"/>
                  </a:lnTo>
                  <a:lnTo>
                    <a:pt x="77889" y="355433"/>
                  </a:lnTo>
                  <a:lnTo>
                    <a:pt x="78070" y="355161"/>
                  </a:lnTo>
                  <a:lnTo>
                    <a:pt x="78230" y="354880"/>
                  </a:lnTo>
                  <a:lnTo>
                    <a:pt x="78381" y="354598"/>
                  </a:lnTo>
                  <a:lnTo>
                    <a:pt x="78512" y="354307"/>
                  </a:lnTo>
                  <a:lnTo>
                    <a:pt x="78633" y="354005"/>
                  </a:lnTo>
                  <a:lnTo>
                    <a:pt x="78733" y="353704"/>
                  </a:lnTo>
                  <a:lnTo>
                    <a:pt x="78824" y="353402"/>
                  </a:lnTo>
                  <a:lnTo>
                    <a:pt x="78904" y="353090"/>
                  </a:lnTo>
                  <a:lnTo>
                    <a:pt x="78954" y="352779"/>
                  </a:lnTo>
                  <a:lnTo>
                    <a:pt x="79005" y="352467"/>
                  </a:lnTo>
                  <a:lnTo>
                    <a:pt x="79035" y="352155"/>
                  </a:lnTo>
                  <a:lnTo>
                    <a:pt x="79045" y="351834"/>
                  </a:lnTo>
                  <a:lnTo>
                    <a:pt x="79045" y="351522"/>
                  </a:lnTo>
                  <a:lnTo>
                    <a:pt x="79025" y="351210"/>
                  </a:lnTo>
                  <a:lnTo>
                    <a:pt x="78995" y="350889"/>
                  </a:lnTo>
                  <a:lnTo>
                    <a:pt x="78954" y="350577"/>
                  </a:lnTo>
                  <a:lnTo>
                    <a:pt x="78884" y="350265"/>
                  </a:lnTo>
                  <a:lnTo>
                    <a:pt x="78814" y="349964"/>
                  </a:lnTo>
                  <a:lnTo>
                    <a:pt x="78723" y="349652"/>
                  </a:lnTo>
                  <a:lnTo>
                    <a:pt x="78613" y="349351"/>
                  </a:lnTo>
                  <a:lnTo>
                    <a:pt x="78492" y="349059"/>
                  </a:lnTo>
                  <a:lnTo>
                    <a:pt x="78351" y="348757"/>
                  </a:lnTo>
                  <a:lnTo>
                    <a:pt x="78200" y="348476"/>
                  </a:lnTo>
                  <a:lnTo>
                    <a:pt x="78029" y="348194"/>
                  </a:lnTo>
                  <a:lnTo>
                    <a:pt x="77848" y="347923"/>
                  </a:lnTo>
                  <a:lnTo>
                    <a:pt x="77647" y="347652"/>
                  </a:lnTo>
                  <a:lnTo>
                    <a:pt x="77436" y="347400"/>
                  </a:lnTo>
                  <a:lnTo>
                    <a:pt x="77215" y="347149"/>
                  </a:lnTo>
                  <a:lnTo>
                    <a:pt x="76974" y="346908"/>
                  </a:lnTo>
                  <a:lnTo>
                    <a:pt x="76722" y="346686"/>
                  </a:lnTo>
                  <a:lnTo>
                    <a:pt x="76461" y="346475"/>
                  </a:lnTo>
                  <a:lnTo>
                    <a:pt x="76200" y="346284"/>
                  </a:lnTo>
                  <a:lnTo>
                    <a:pt x="75918" y="346103"/>
                  </a:lnTo>
                  <a:lnTo>
                    <a:pt x="75637" y="345943"/>
                  </a:lnTo>
                  <a:lnTo>
                    <a:pt x="75355" y="345792"/>
                  </a:lnTo>
                  <a:lnTo>
                    <a:pt x="75063" y="345661"/>
                  </a:lnTo>
                  <a:lnTo>
                    <a:pt x="74762" y="345540"/>
                  </a:lnTo>
                  <a:lnTo>
                    <a:pt x="74460" y="345440"/>
                  </a:lnTo>
                  <a:lnTo>
                    <a:pt x="74159" y="345349"/>
                  </a:lnTo>
                  <a:lnTo>
                    <a:pt x="73847" y="345269"/>
                  </a:lnTo>
                  <a:lnTo>
                    <a:pt x="73535" y="345209"/>
                  </a:lnTo>
                  <a:lnTo>
                    <a:pt x="73224" y="345168"/>
                  </a:lnTo>
                  <a:lnTo>
                    <a:pt x="72912" y="345138"/>
                  </a:lnTo>
                  <a:lnTo>
                    <a:pt x="72600" y="345128"/>
                  </a:lnTo>
                  <a:lnTo>
                    <a:pt x="72279" y="345128"/>
                  </a:lnTo>
                  <a:lnTo>
                    <a:pt x="71967" y="345148"/>
                  </a:lnTo>
                  <a:lnTo>
                    <a:pt x="71655" y="345179"/>
                  </a:lnTo>
                  <a:lnTo>
                    <a:pt x="71333" y="345219"/>
                  </a:lnTo>
                  <a:lnTo>
                    <a:pt x="71022" y="345289"/>
                  </a:lnTo>
                  <a:lnTo>
                    <a:pt x="70720" y="345359"/>
                  </a:lnTo>
                  <a:lnTo>
                    <a:pt x="70409" y="345450"/>
                  </a:lnTo>
                  <a:lnTo>
                    <a:pt x="70107" y="345561"/>
                  </a:lnTo>
                  <a:lnTo>
                    <a:pt x="69815" y="345681"/>
                  </a:lnTo>
                  <a:lnTo>
                    <a:pt x="69524" y="345822"/>
                  </a:lnTo>
                  <a:lnTo>
                    <a:pt x="69232" y="345973"/>
                  </a:lnTo>
                  <a:lnTo>
                    <a:pt x="68951" y="346144"/>
                  </a:lnTo>
                  <a:lnTo>
                    <a:pt x="68679" y="346325"/>
                  </a:lnTo>
                  <a:lnTo>
                    <a:pt x="68418" y="346526"/>
                  </a:lnTo>
                  <a:lnTo>
                    <a:pt x="68156" y="346737"/>
                  </a:lnTo>
                  <a:lnTo>
                    <a:pt x="67905" y="346958"/>
                  </a:lnTo>
                  <a:lnTo>
                    <a:pt x="64004" y="350698"/>
                  </a:lnTo>
                  <a:lnTo>
                    <a:pt x="60214" y="354317"/>
                  </a:lnTo>
                  <a:lnTo>
                    <a:pt x="56524" y="357815"/>
                  </a:lnTo>
                  <a:lnTo>
                    <a:pt x="52955" y="361173"/>
                  </a:lnTo>
                  <a:lnTo>
                    <a:pt x="49516" y="364390"/>
                  </a:lnTo>
                  <a:lnTo>
                    <a:pt x="46209" y="367467"/>
                  </a:lnTo>
                  <a:lnTo>
                    <a:pt x="43052" y="370372"/>
                  </a:lnTo>
                  <a:lnTo>
                    <a:pt x="40036" y="373127"/>
                  </a:lnTo>
                  <a:lnTo>
                    <a:pt x="38769" y="372081"/>
                  </a:lnTo>
                  <a:lnTo>
                    <a:pt x="37522" y="371056"/>
                  </a:lnTo>
                  <a:lnTo>
                    <a:pt x="36316" y="370050"/>
                  </a:lnTo>
                  <a:lnTo>
                    <a:pt x="35149" y="369055"/>
                  </a:lnTo>
                  <a:lnTo>
                    <a:pt x="34013" y="368070"/>
                  </a:lnTo>
                  <a:lnTo>
                    <a:pt x="32917" y="367105"/>
                  </a:lnTo>
                  <a:lnTo>
                    <a:pt x="31852" y="366160"/>
                  </a:lnTo>
                  <a:lnTo>
                    <a:pt x="30816" y="365225"/>
                  </a:lnTo>
                  <a:lnTo>
                    <a:pt x="29811" y="364310"/>
                  </a:lnTo>
                  <a:lnTo>
                    <a:pt x="28846" y="363405"/>
                  </a:lnTo>
                  <a:lnTo>
                    <a:pt x="27911" y="362530"/>
                  </a:lnTo>
                  <a:lnTo>
                    <a:pt x="27006" y="361666"/>
                  </a:lnTo>
                  <a:lnTo>
                    <a:pt x="26131" y="360821"/>
                  </a:lnTo>
                  <a:lnTo>
                    <a:pt x="25286" y="359987"/>
                  </a:lnTo>
                  <a:lnTo>
                    <a:pt x="24472" y="359183"/>
                  </a:lnTo>
                  <a:lnTo>
                    <a:pt x="23698" y="358388"/>
                  </a:lnTo>
                  <a:lnTo>
                    <a:pt x="22944" y="357614"/>
                  </a:lnTo>
                  <a:lnTo>
                    <a:pt x="22220" y="356870"/>
                  </a:lnTo>
                  <a:lnTo>
                    <a:pt x="21526" y="356137"/>
                  </a:lnTo>
                  <a:lnTo>
                    <a:pt x="20863" y="355423"/>
                  </a:lnTo>
                  <a:lnTo>
                    <a:pt x="20229" y="354729"/>
                  </a:lnTo>
                  <a:lnTo>
                    <a:pt x="19626" y="354056"/>
                  </a:lnTo>
                  <a:lnTo>
                    <a:pt x="19043" y="353402"/>
                  </a:lnTo>
                  <a:lnTo>
                    <a:pt x="18490" y="352779"/>
                  </a:lnTo>
                  <a:lnTo>
                    <a:pt x="17465" y="351582"/>
                  </a:lnTo>
                  <a:lnTo>
                    <a:pt x="16540" y="350477"/>
                  </a:lnTo>
                  <a:lnTo>
                    <a:pt x="15715" y="349451"/>
                  </a:lnTo>
                  <a:lnTo>
                    <a:pt x="14991" y="348526"/>
                  </a:lnTo>
                  <a:lnTo>
                    <a:pt x="16942" y="346395"/>
                  </a:lnTo>
                  <a:lnTo>
                    <a:pt x="18993" y="344173"/>
                  </a:lnTo>
                  <a:lnTo>
                    <a:pt x="21124" y="341861"/>
                  </a:lnTo>
                  <a:lnTo>
                    <a:pt x="23346" y="339478"/>
                  </a:lnTo>
                  <a:lnTo>
                    <a:pt x="25648" y="337025"/>
                  </a:lnTo>
                  <a:lnTo>
                    <a:pt x="28011" y="334502"/>
                  </a:lnTo>
                  <a:lnTo>
                    <a:pt x="30444" y="331928"/>
                  </a:lnTo>
                  <a:lnTo>
                    <a:pt x="32938" y="329304"/>
                  </a:lnTo>
                  <a:lnTo>
                    <a:pt x="35471" y="326640"/>
                  </a:lnTo>
                  <a:lnTo>
                    <a:pt x="38055" y="323936"/>
                  </a:lnTo>
                  <a:lnTo>
                    <a:pt x="40679" y="321191"/>
                  </a:lnTo>
                  <a:lnTo>
                    <a:pt x="43343" y="318437"/>
                  </a:lnTo>
                  <a:lnTo>
                    <a:pt x="46018" y="315652"/>
                  </a:lnTo>
                  <a:lnTo>
                    <a:pt x="48722" y="312867"/>
                  </a:lnTo>
                  <a:lnTo>
                    <a:pt x="51437" y="310073"/>
                  </a:lnTo>
                  <a:lnTo>
                    <a:pt x="54161" y="307288"/>
                  </a:lnTo>
                  <a:lnTo>
                    <a:pt x="56886" y="304503"/>
                  </a:lnTo>
                  <a:lnTo>
                    <a:pt x="59601" y="301738"/>
                  </a:lnTo>
                  <a:lnTo>
                    <a:pt x="62305" y="298994"/>
                  </a:lnTo>
                  <a:lnTo>
                    <a:pt x="64989" y="296279"/>
                  </a:lnTo>
                  <a:lnTo>
                    <a:pt x="67654" y="293595"/>
                  </a:lnTo>
                  <a:lnTo>
                    <a:pt x="70288" y="290961"/>
                  </a:lnTo>
                  <a:lnTo>
                    <a:pt x="72882" y="288368"/>
                  </a:lnTo>
                  <a:lnTo>
                    <a:pt x="75435" y="285834"/>
                  </a:lnTo>
                  <a:lnTo>
                    <a:pt x="77929" y="283361"/>
                  </a:lnTo>
                  <a:lnTo>
                    <a:pt x="80382" y="280948"/>
                  </a:lnTo>
                  <a:lnTo>
                    <a:pt x="82755" y="278616"/>
                  </a:lnTo>
                  <a:lnTo>
                    <a:pt x="85077" y="276374"/>
                  </a:lnTo>
                  <a:lnTo>
                    <a:pt x="87309" y="274213"/>
                  </a:lnTo>
                  <a:lnTo>
                    <a:pt x="89471" y="272142"/>
                  </a:lnTo>
                  <a:lnTo>
                    <a:pt x="91532" y="270171"/>
                  </a:lnTo>
                  <a:lnTo>
                    <a:pt x="93512" y="268321"/>
                  </a:lnTo>
                  <a:lnTo>
                    <a:pt x="94860" y="269809"/>
                  </a:lnTo>
                  <a:lnTo>
                    <a:pt x="96257" y="271317"/>
                  </a:lnTo>
                  <a:lnTo>
                    <a:pt x="97685" y="272865"/>
                  </a:lnTo>
                  <a:lnTo>
                    <a:pt x="99163" y="274424"/>
                  </a:lnTo>
                  <a:lnTo>
                    <a:pt x="100681" y="276012"/>
                  </a:lnTo>
                  <a:lnTo>
                    <a:pt x="102239" y="277631"/>
                  </a:lnTo>
                  <a:lnTo>
                    <a:pt x="103848" y="279259"/>
                  </a:lnTo>
                  <a:lnTo>
                    <a:pt x="105487" y="280908"/>
                  </a:lnTo>
                  <a:lnTo>
                    <a:pt x="107176" y="282577"/>
                  </a:lnTo>
                  <a:lnTo>
                    <a:pt x="108905" y="284256"/>
                  </a:lnTo>
                  <a:lnTo>
                    <a:pt x="110674" y="285955"/>
                  </a:lnTo>
                  <a:lnTo>
                    <a:pt x="112494" y="287674"/>
                  </a:lnTo>
                  <a:lnTo>
                    <a:pt x="114344" y="289403"/>
                  </a:lnTo>
                  <a:lnTo>
                    <a:pt x="116244" y="291142"/>
                  </a:lnTo>
                  <a:lnTo>
                    <a:pt x="118185" y="292892"/>
                  </a:lnTo>
                  <a:lnTo>
                    <a:pt x="120165" y="294661"/>
                  </a:lnTo>
                  <a:lnTo>
                    <a:pt x="118798" y="296109"/>
                  </a:lnTo>
                  <a:lnTo>
                    <a:pt x="117360" y="297627"/>
                  </a:lnTo>
                  <a:lnTo>
                    <a:pt x="115862" y="299205"/>
                  </a:lnTo>
                  <a:lnTo>
                    <a:pt x="114294" y="300834"/>
                  </a:lnTo>
                  <a:lnTo>
                    <a:pt x="112665" y="302533"/>
                  </a:lnTo>
                  <a:lnTo>
                    <a:pt x="110976" y="304282"/>
                  </a:lnTo>
                  <a:lnTo>
                    <a:pt x="107407" y="307931"/>
                  </a:lnTo>
                  <a:lnTo>
                    <a:pt x="103617" y="311782"/>
                  </a:lnTo>
                  <a:lnTo>
                    <a:pt x="99625" y="315823"/>
                  </a:lnTo>
                  <a:lnTo>
                    <a:pt x="95423" y="320025"/>
                  </a:lnTo>
                  <a:lnTo>
                    <a:pt x="91039" y="324378"/>
                  </a:lnTo>
                  <a:lnTo>
                    <a:pt x="90808" y="324620"/>
                  </a:lnTo>
                  <a:lnTo>
                    <a:pt x="90587" y="324881"/>
                  </a:lnTo>
                  <a:lnTo>
                    <a:pt x="90386" y="325142"/>
                  </a:lnTo>
                  <a:lnTo>
                    <a:pt x="90195" y="325404"/>
                  </a:lnTo>
                  <a:lnTo>
                    <a:pt x="90024" y="325685"/>
                  </a:lnTo>
                  <a:lnTo>
                    <a:pt x="89863" y="325967"/>
                  </a:lnTo>
                  <a:lnTo>
                    <a:pt x="89722" y="326258"/>
                  </a:lnTo>
                  <a:lnTo>
                    <a:pt x="89591" y="326550"/>
                  </a:lnTo>
                  <a:lnTo>
                    <a:pt x="89471" y="326851"/>
                  </a:lnTo>
                  <a:lnTo>
                    <a:pt x="89380" y="327153"/>
                  </a:lnTo>
                  <a:lnTo>
                    <a:pt x="89290" y="327455"/>
                  </a:lnTo>
                  <a:lnTo>
                    <a:pt x="89219" y="327766"/>
                  </a:lnTo>
                  <a:lnTo>
                    <a:pt x="89169" y="328078"/>
                  </a:lnTo>
                  <a:lnTo>
                    <a:pt x="89129" y="328390"/>
                  </a:lnTo>
                  <a:lnTo>
                    <a:pt x="89109" y="328711"/>
                  </a:lnTo>
                  <a:lnTo>
                    <a:pt x="89099" y="329023"/>
                  </a:lnTo>
                  <a:lnTo>
                    <a:pt x="89099" y="329335"/>
                  </a:lnTo>
                  <a:lnTo>
                    <a:pt x="89129" y="329656"/>
                  </a:lnTo>
                  <a:lnTo>
                    <a:pt x="89159" y="329968"/>
                  </a:lnTo>
                  <a:lnTo>
                    <a:pt x="89209" y="330280"/>
                  </a:lnTo>
                  <a:lnTo>
                    <a:pt x="89280" y="330591"/>
                  </a:lnTo>
                  <a:lnTo>
                    <a:pt x="89360" y="330903"/>
                  </a:lnTo>
                  <a:lnTo>
                    <a:pt x="89461" y="331204"/>
                  </a:lnTo>
                  <a:lnTo>
                    <a:pt x="89571" y="331506"/>
                  </a:lnTo>
                  <a:lnTo>
                    <a:pt x="89692" y="331798"/>
                  </a:lnTo>
                  <a:lnTo>
                    <a:pt x="89833" y="332089"/>
                  </a:lnTo>
                  <a:lnTo>
                    <a:pt x="89994" y="332371"/>
                  </a:lnTo>
                  <a:lnTo>
                    <a:pt x="90164" y="332652"/>
                  </a:lnTo>
                  <a:lnTo>
                    <a:pt x="90355" y="332924"/>
                  </a:lnTo>
                  <a:lnTo>
                    <a:pt x="90557" y="333185"/>
                  </a:lnTo>
                  <a:lnTo>
                    <a:pt x="90778" y="333436"/>
                  </a:lnTo>
                  <a:lnTo>
                    <a:pt x="91009" y="333688"/>
                  </a:lnTo>
                  <a:lnTo>
                    <a:pt x="91250" y="333919"/>
                  </a:lnTo>
                  <a:lnTo>
                    <a:pt x="91502" y="334140"/>
                  </a:lnTo>
                  <a:lnTo>
                    <a:pt x="91773" y="334351"/>
                  </a:lnTo>
                  <a:lnTo>
                    <a:pt x="92035" y="334542"/>
                  </a:lnTo>
                  <a:lnTo>
                    <a:pt x="92316" y="334713"/>
                  </a:lnTo>
                  <a:lnTo>
                    <a:pt x="92598" y="334874"/>
                  </a:lnTo>
                  <a:lnTo>
                    <a:pt x="92889" y="335015"/>
                  </a:lnTo>
                  <a:lnTo>
                    <a:pt x="93191" y="335145"/>
                  </a:lnTo>
                  <a:lnTo>
                    <a:pt x="93492" y="335256"/>
                  </a:lnTo>
                  <a:lnTo>
                    <a:pt x="93794" y="335356"/>
                  </a:lnTo>
                  <a:lnTo>
                    <a:pt x="94106" y="335447"/>
                  </a:lnTo>
                  <a:lnTo>
                    <a:pt x="94417" y="335507"/>
                  </a:lnTo>
                  <a:lnTo>
                    <a:pt x="94729" y="335568"/>
                  </a:lnTo>
                  <a:lnTo>
                    <a:pt x="95041" y="335598"/>
                  </a:lnTo>
                  <a:lnTo>
                    <a:pt x="95362" y="335628"/>
                  </a:lnTo>
                  <a:lnTo>
                    <a:pt x="95996" y="335628"/>
                  </a:lnTo>
                  <a:lnTo>
                    <a:pt x="96307" y="335598"/>
                  </a:lnTo>
                  <a:lnTo>
                    <a:pt x="96619" y="335568"/>
                  </a:lnTo>
                  <a:lnTo>
                    <a:pt x="96931" y="335517"/>
                  </a:lnTo>
                  <a:lnTo>
                    <a:pt x="97232" y="335447"/>
                  </a:lnTo>
                  <a:lnTo>
                    <a:pt x="97544" y="335367"/>
                  </a:lnTo>
                  <a:lnTo>
                    <a:pt x="97846" y="335266"/>
                  </a:lnTo>
                  <a:lnTo>
                    <a:pt x="98137" y="335155"/>
                  </a:lnTo>
                  <a:lnTo>
                    <a:pt x="98439" y="335025"/>
                  </a:lnTo>
                  <a:lnTo>
                    <a:pt x="98720" y="334884"/>
                  </a:lnTo>
                  <a:lnTo>
                    <a:pt x="99002" y="334733"/>
                  </a:lnTo>
                  <a:lnTo>
                    <a:pt x="99283" y="334562"/>
                  </a:lnTo>
                  <a:lnTo>
                    <a:pt x="99555" y="334371"/>
                  </a:lnTo>
                  <a:lnTo>
                    <a:pt x="99816" y="334170"/>
                  </a:lnTo>
                  <a:lnTo>
                    <a:pt x="100068" y="333959"/>
                  </a:lnTo>
                  <a:lnTo>
                    <a:pt x="100309" y="333728"/>
                  </a:lnTo>
                  <a:lnTo>
                    <a:pt x="104823" y="329244"/>
                  </a:lnTo>
                  <a:lnTo>
                    <a:pt x="109136" y="324911"/>
                  </a:lnTo>
                  <a:lnTo>
                    <a:pt x="113248" y="320759"/>
                  </a:lnTo>
                  <a:lnTo>
                    <a:pt x="117149" y="316798"/>
                  </a:lnTo>
                  <a:lnTo>
                    <a:pt x="119009" y="314898"/>
                  </a:lnTo>
                  <a:lnTo>
                    <a:pt x="120809" y="313048"/>
                  </a:lnTo>
                  <a:lnTo>
                    <a:pt x="122548" y="311249"/>
                  </a:lnTo>
                  <a:lnTo>
                    <a:pt x="124217" y="309510"/>
                  </a:lnTo>
                  <a:lnTo>
                    <a:pt x="125826" y="307831"/>
                  </a:lnTo>
                  <a:lnTo>
                    <a:pt x="127354" y="306212"/>
                  </a:lnTo>
                  <a:lnTo>
                    <a:pt x="128822" y="304664"/>
                  </a:lnTo>
                  <a:lnTo>
                    <a:pt x="130219" y="303176"/>
                  </a:lnTo>
                  <a:lnTo>
                    <a:pt x="132120" y="304704"/>
                  </a:lnTo>
                  <a:lnTo>
                    <a:pt x="134050" y="306242"/>
                  </a:lnTo>
                  <a:lnTo>
                    <a:pt x="136020" y="307780"/>
                  </a:lnTo>
                  <a:lnTo>
                    <a:pt x="138011" y="309319"/>
                  </a:lnTo>
                  <a:lnTo>
                    <a:pt x="140032" y="310857"/>
                  </a:lnTo>
                  <a:lnTo>
                    <a:pt x="142093" y="312385"/>
                  </a:lnTo>
                  <a:lnTo>
                    <a:pt x="144174" y="313923"/>
                  </a:lnTo>
                  <a:lnTo>
                    <a:pt x="146296" y="315451"/>
                  </a:lnTo>
                  <a:lnTo>
                    <a:pt x="146517" y="315602"/>
                  </a:lnTo>
                  <a:lnTo>
                    <a:pt x="146738" y="315743"/>
                  </a:lnTo>
                  <a:lnTo>
                    <a:pt x="146959" y="315863"/>
                  </a:lnTo>
                  <a:lnTo>
                    <a:pt x="147190" y="315984"/>
                  </a:lnTo>
                  <a:lnTo>
                    <a:pt x="147432" y="316094"/>
                  </a:lnTo>
                  <a:lnTo>
                    <a:pt x="147663" y="316195"/>
                  </a:lnTo>
                  <a:lnTo>
                    <a:pt x="147904" y="316285"/>
                  </a:lnTo>
                  <a:lnTo>
                    <a:pt x="148145" y="316376"/>
                  </a:lnTo>
                  <a:lnTo>
                    <a:pt x="148387" y="316446"/>
                  </a:lnTo>
                  <a:lnTo>
                    <a:pt x="148628" y="316507"/>
                  </a:lnTo>
                  <a:lnTo>
                    <a:pt x="148879" y="316557"/>
                  </a:lnTo>
                  <a:lnTo>
                    <a:pt x="149131" y="316597"/>
                  </a:lnTo>
                  <a:lnTo>
                    <a:pt x="149372" y="316637"/>
                  </a:lnTo>
                  <a:lnTo>
                    <a:pt x="149623" y="316657"/>
                  </a:lnTo>
                  <a:lnTo>
                    <a:pt x="149875" y="316678"/>
                  </a:lnTo>
                  <a:lnTo>
                    <a:pt x="150126" y="316678"/>
                  </a:lnTo>
                  <a:lnTo>
                    <a:pt x="150428" y="316667"/>
                  </a:lnTo>
                  <a:lnTo>
                    <a:pt x="150729" y="316647"/>
                  </a:lnTo>
                  <a:lnTo>
                    <a:pt x="151031" y="316617"/>
                  </a:lnTo>
                  <a:lnTo>
                    <a:pt x="151333" y="316567"/>
                  </a:lnTo>
                  <a:lnTo>
                    <a:pt x="151624" y="316507"/>
                  </a:lnTo>
                  <a:lnTo>
                    <a:pt x="151926" y="316426"/>
                  </a:lnTo>
                  <a:lnTo>
                    <a:pt x="152217" y="316336"/>
                  </a:lnTo>
                  <a:lnTo>
                    <a:pt x="152499" y="316235"/>
                  </a:lnTo>
                  <a:lnTo>
                    <a:pt x="152780" y="316125"/>
                  </a:lnTo>
                  <a:lnTo>
                    <a:pt x="153062" y="315994"/>
                  </a:lnTo>
                  <a:lnTo>
                    <a:pt x="153333" y="315843"/>
                  </a:lnTo>
                  <a:lnTo>
                    <a:pt x="153605" y="315692"/>
                  </a:lnTo>
                  <a:lnTo>
                    <a:pt x="153866" y="315521"/>
                  </a:lnTo>
                  <a:lnTo>
                    <a:pt x="154117" y="315330"/>
                  </a:lnTo>
                  <a:lnTo>
                    <a:pt x="154369" y="315139"/>
                  </a:lnTo>
                  <a:lnTo>
                    <a:pt x="154600" y="314918"/>
                  </a:lnTo>
                  <a:lnTo>
                    <a:pt x="157968" y="311792"/>
                  </a:lnTo>
                  <a:lnTo>
                    <a:pt x="161608" y="308374"/>
                  </a:lnTo>
                  <a:lnTo>
                    <a:pt x="169249" y="301185"/>
                  </a:lnTo>
                  <a:lnTo>
                    <a:pt x="173501" y="297174"/>
                  </a:lnTo>
                  <a:lnTo>
                    <a:pt x="177543" y="293374"/>
                  </a:lnTo>
                  <a:lnTo>
                    <a:pt x="178740" y="293977"/>
                  </a:lnTo>
                  <a:lnTo>
                    <a:pt x="179936" y="294570"/>
                  </a:lnTo>
                  <a:lnTo>
                    <a:pt x="181132" y="295154"/>
                  </a:lnTo>
                  <a:lnTo>
                    <a:pt x="182339" y="295727"/>
                  </a:lnTo>
                  <a:lnTo>
                    <a:pt x="183555" y="296300"/>
                  </a:lnTo>
                  <a:lnTo>
                    <a:pt x="184772" y="296853"/>
                  </a:lnTo>
                  <a:lnTo>
                    <a:pt x="185998" y="297405"/>
                  </a:lnTo>
                  <a:lnTo>
                    <a:pt x="187225" y="297948"/>
                  </a:lnTo>
                  <a:lnTo>
                    <a:pt x="188452" y="298481"/>
                  </a:lnTo>
                  <a:lnTo>
                    <a:pt x="189688" y="299004"/>
                  </a:lnTo>
                  <a:lnTo>
                    <a:pt x="190925" y="299527"/>
                  </a:lnTo>
                  <a:lnTo>
                    <a:pt x="192172" y="300029"/>
                  </a:lnTo>
                  <a:lnTo>
                    <a:pt x="193418" y="300532"/>
                  </a:lnTo>
                  <a:lnTo>
                    <a:pt x="194675" y="301015"/>
                  </a:lnTo>
                  <a:lnTo>
                    <a:pt x="195932" y="301497"/>
                  </a:lnTo>
                  <a:lnTo>
                    <a:pt x="197189" y="301970"/>
                  </a:lnTo>
                  <a:lnTo>
                    <a:pt x="198455" y="302432"/>
                  </a:lnTo>
                  <a:lnTo>
                    <a:pt x="199722" y="302895"/>
                  </a:lnTo>
                  <a:lnTo>
                    <a:pt x="200999" y="303337"/>
                  </a:lnTo>
                  <a:lnTo>
                    <a:pt x="202276" y="303769"/>
                  </a:lnTo>
                  <a:lnTo>
                    <a:pt x="203563" y="304201"/>
                  </a:lnTo>
                  <a:lnTo>
                    <a:pt x="204850" y="304624"/>
                  </a:lnTo>
                  <a:lnTo>
                    <a:pt x="206137" y="305026"/>
                  </a:lnTo>
                  <a:lnTo>
                    <a:pt x="207433" y="305428"/>
                  </a:lnTo>
                  <a:lnTo>
                    <a:pt x="208730" y="305820"/>
                  </a:lnTo>
                  <a:lnTo>
                    <a:pt x="210037" y="306202"/>
                  </a:lnTo>
                  <a:lnTo>
                    <a:pt x="211344" y="306574"/>
                  </a:lnTo>
                  <a:lnTo>
                    <a:pt x="212651" y="306946"/>
                  </a:lnTo>
                  <a:lnTo>
                    <a:pt x="213969" y="307298"/>
                  </a:lnTo>
                  <a:lnTo>
                    <a:pt x="215286" y="307640"/>
                  </a:lnTo>
                  <a:lnTo>
                    <a:pt x="216603" y="307981"/>
                  </a:lnTo>
                  <a:lnTo>
                    <a:pt x="217930" y="308303"/>
                  </a:lnTo>
                  <a:lnTo>
                    <a:pt x="219257" y="308625"/>
                  </a:lnTo>
                  <a:lnTo>
                    <a:pt x="220594" y="308926"/>
                  </a:lnTo>
                  <a:lnTo>
                    <a:pt x="221921" y="309228"/>
                  </a:lnTo>
                  <a:lnTo>
                    <a:pt x="223268" y="309520"/>
                  </a:lnTo>
                  <a:lnTo>
                    <a:pt x="224606" y="309801"/>
                  </a:lnTo>
                  <a:lnTo>
                    <a:pt x="225953" y="310063"/>
                  </a:lnTo>
                  <a:lnTo>
                    <a:pt x="227300" y="310324"/>
                  </a:lnTo>
                  <a:lnTo>
                    <a:pt x="228657" y="310575"/>
                  </a:lnTo>
                  <a:lnTo>
                    <a:pt x="230015" y="310816"/>
                  </a:lnTo>
                  <a:lnTo>
                    <a:pt x="231372" y="311048"/>
                  </a:lnTo>
                  <a:lnTo>
                    <a:pt x="232739" y="311269"/>
                  </a:lnTo>
                  <a:lnTo>
                    <a:pt x="234107" y="311480"/>
                  </a:lnTo>
                  <a:lnTo>
                    <a:pt x="235474" y="311681"/>
                  </a:lnTo>
                  <a:lnTo>
                    <a:pt x="236851" y="311872"/>
                  </a:lnTo>
                  <a:lnTo>
                    <a:pt x="238219" y="312053"/>
                  </a:lnTo>
                  <a:lnTo>
                    <a:pt x="239606" y="312224"/>
                  </a:lnTo>
                  <a:lnTo>
                    <a:pt x="240983" y="312385"/>
                  </a:lnTo>
                  <a:lnTo>
                    <a:pt x="242371" y="312536"/>
                  </a:lnTo>
                  <a:lnTo>
                    <a:pt x="243758" y="312676"/>
                  </a:lnTo>
                  <a:lnTo>
                    <a:pt x="245146" y="312807"/>
                  </a:lnTo>
                  <a:lnTo>
                    <a:pt x="246543" y="312928"/>
                  </a:lnTo>
                  <a:lnTo>
                    <a:pt x="247941" y="313038"/>
                  </a:lnTo>
                  <a:lnTo>
                    <a:pt x="249338" y="313129"/>
                  </a:lnTo>
                  <a:lnTo>
                    <a:pt x="250746" y="313219"/>
                  </a:lnTo>
                  <a:lnTo>
                    <a:pt x="252143" y="313300"/>
                  </a:lnTo>
                  <a:lnTo>
                    <a:pt x="253551" y="313370"/>
                  </a:lnTo>
                  <a:lnTo>
                    <a:pt x="254968" y="313430"/>
                  </a:lnTo>
                  <a:lnTo>
                    <a:pt x="256376" y="313481"/>
                  </a:lnTo>
                  <a:lnTo>
                    <a:pt x="257794" y="313511"/>
                  </a:lnTo>
                  <a:lnTo>
                    <a:pt x="259211" y="313541"/>
                  </a:lnTo>
                  <a:lnTo>
                    <a:pt x="260629" y="313551"/>
                  </a:lnTo>
                  <a:lnTo>
                    <a:pt x="262056" y="313561"/>
                  </a:lnTo>
                  <a:lnTo>
                    <a:pt x="263263" y="313561"/>
                  </a:lnTo>
                  <a:lnTo>
                    <a:pt x="264469" y="313541"/>
                  </a:lnTo>
                  <a:lnTo>
                    <a:pt x="265676" y="313531"/>
                  </a:lnTo>
                  <a:lnTo>
                    <a:pt x="266882" y="313501"/>
                  </a:lnTo>
                  <a:lnTo>
                    <a:pt x="268089" y="313460"/>
                  </a:lnTo>
                  <a:lnTo>
                    <a:pt x="269285" y="313420"/>
                  </a:lnTo>
                  <a:lnTo>
                    <a:pt x="270482" y="313370"/>
                  </a:lnTo>
                  <a:lnTo>
                    <a:pt x="271678" y="313320"/>
                  </a:lnTo>
                  <a:lnTo>
                    <a:pt x="272874" y="313249"/>
                  </a:lnTo>
                  <a:lnTo>
                    <a:pt x="274061" y="313179"/>
                  </a:lnTo>
                  <a:lnTo>
                    <a:pt x="275257" y="313099"/>
                  </a:lnTo>
                  <a:lnTo>
                    <a:pt x="276444" y="313008"/>
                  </a:lnTo>
                  <a:lnTo>
                    <a:pt x="277630" y="312918"/>
                  </a:lnTo>
                  <a:lnTo>
                    <a:pt x="278816" y="312817"/>
                  </a:lnTo>
                  <a:lnTo>
                    <a:pt x="279993" y="312707"/>
                  </a:lnTo>
                  <a:lnTo>
                    <a:pt x="281179" y="312596"/>
                  </a:lnTo>
                  <a:lnTo>
                    <a:pt x="282355" y="312465"/>
                  </a:lnTo>
                  <a:lnTo>
                    <a:pt x="283532" y="312335"/>
                  </a:lnTo>
                  <a:lnTo>
                    <a:pt x="284708" y="312194"/>
                  </a:lnTo>
                  <a:lnTo>
                    <a:pt x="285874" y="312053"/>
                  </a:lnTo>
                  <a:lnTo>
                    <a:pt x="287040" y="311902"/>
                  </a:lnTo>
                  <a:lnTo>
                    <a:pt x="288207" y="311741"/>
                  </a:lnTo>
                  <a:lnTo>
                    <a:pt x="289373" y="311570"/>
                  </a:lnTo>
                  <a:lnTo>
                    <a:pt x="290539" y="311400"/>
                  </a:lnTo>
                  <a:lnTo>
                    <a:pt x="291695" y="311219"/>
                  </a:lnTo>
                  <a:lnTo>
                    <a:pt x="292852" y="311028"/>
                  </a:lnTo>
                  <a:lnTo>
                    <a:pt x="294008" y="310837"/>
                  </a:lnTo>
                  <a:lnTo>
                    <a:pt x="295164" y="310625"/>
                  </a:lnTo>
                  <a:lnTo>
                    <a:pt x="296310" y="310414"/>
                  </a:lnTo>
                  <a:lnTo>
                    <a:pt x="297466" y="310203"/>
                  </a:lnTo>
                  <a:lnTo>
                    <a:pt x="298613" y="309982"/>
                  </a:lnTo>
                  <a:lnTo>
                    <a:pt x="299749" y="309751"/>
                  </a:lnTo>
                  <a:lnTo>
                    <a:pt x="300895" y="309510"/>
                  </a:lnTo>
                  <a:lnTo>
                    <a:pt x="302031" y="309268"/>
                  </a:lnTo>
                  <a:lnTo>
                    <a:pt x="303167" y="309017"/>
                  </a:lnTo>
                  <a:lnTo>
                    <a:pt x="304303" y="308756"/>
                  </a:lnTo>
                  <a:lnTo>
                    <a:pt x="305429" y="308494"/>
                  </a:lnTo>
                  <a:lnTo>
                    <a:pt x="306555" y="308213"/>
                  </a:lnTo>
                  <a:lnTo>
                    <a:pt x="307681" y="307941"/>
                  </a:lnTo>
                  <a:lnTo>
                    <a:pt x="308807" y="307650"/>
                  </a:lnTo>
                  <a:lnTo>
                    <a:pt x="309923" y="307358"/>
                  </a:lnTo>
                  <a:lnTo>
                    <a:pt x="311039" y="307057"/>
                  </a:lnTo>
                  <a:lnTo>
                    <a:pt x="312155" y="306755"/>
                  </a:lnTo>
                  <a:lnTo>
                    <a:pt x="313271" y="306443"/>
                  </a:lnTo>
                  <a:lnTo>
                    <a:pt x="314377" y="306122"/>
                  </a:lnTo>
                  <a:lnTo>
                    <a:pt x="315483" y="305800"/>
                  </a:lnTo>
                  <a:lnTo>
                    <a:pt x="316589" y="305468"/>
                  </a:lnTo>
                  <a:lnTo>
                    <a:pt x="317685" y="305126"/>
                  </a:lnTo>
                  <a:lnTo>
                    <a:pt x="318781" y="304774"/>
                  </a:lnTo>
                  <a:lnTo>
                    <a:pt x="319877" y="304423"/>
                  </a:lnTo>
                  <a:lnTo>
                    <a:pt x="320972" y="304071"/>
                  </a:lnTo>
                  <a:lnTo>
                    <a:pt x="322058" y="303699"/>
                  </a:lnTo>
                  <a:lnTo>
                    <a:pt x="323144" y="303327"/>
                  </a:lnTo>
                  <a:lnTo>
                    <a:pt x="324230" y="302955"/>
                  </a:lnTo>
                  <a:lnTo>
                    <a:pt x="325306" y="302563"/>
                  </a:lnTo>
                  <a:lnTo>
                    <a:pt x="326381" y="302181"/>
                  </a:lnTo>
                  <a:lnTo>
                    <a:pt x="327457" y="301779"/>
                  </a:lnTo>
                  <a:lnTo>
                    <a:pt x="328523" y="301376"/>
                  </a:lnTo>
                  <a:lnTo>
                    <a:pt x="329599" y="300964"/>
                  </a:lnTo>
                  <a:lnTo>
                    <a:pt x="330654" y="300552"/>
                  </a:lnTo>
                  <a:lnTo>
                    <a:pt x="331720" y="300130"/>
                  </a:lnTo>
                  <a:lnTo>
                    <a:pt x="332776" y="299698"/>
                  </a:lnTo>
                  <a:lnTo>
                    <a:pt x="333831" y="299255"/>
                  </a:lnTo>
                  <a:lnTo>
                    <a:pt x="334887" y="298823"/>
                  </a:lnTo>
                  <a:lnTo>
                    <a:pt x="335933" y="298371"/>
                  </a:lnTo>
                  <a:lnTo>
                    <a:pt x="336978" y="297918"/>
                  </a:lnTo>
                  <a:lnTo>
                    <a:pt x="338014" y="297456"/>
                  </a:lnTo>
                  <a:lnTo>
                    <a:pt x="339059" y="296993"/>
                  </a:lnTo>
                  <a:lnTo>
                    <a:pt x="340095" y="296521"/>
                  </a:lnTo>
                  <a:lnTo>
                    <a:pt x="341121" y="296038"/>
                  </a:lnTo>
                  <a:lnTo>
                    <a:pt x="342156" y="295556"/>
                  </a:lnTo>
                  <a:lnTo>
                    <a:pt x="343182" y="295063"/>
                  </a:lnTo>
                  <a:lnTo>
                    <a:pt x="344197" y="294570"/>
                  </a:lnTo>
                  <a:lnTo>
                    <a:pt x="345212" y="294068"/>
                  </a:lnTo>
                  <a:lnTo>
                    <a:pt x="346228" y="293555"/>
                  </a:lnTo>
                  <a:lnTo>
                    <a:pt x="347243" y="293042"/>
                  </a:lnTo>
                  <a:lnTo>
                    <a:pt x="348249" y="292520"/>
                  </a:lnTo>
                  <a:lnTo>
                    <a:pt x="349254" y="291997"/>
                  </a:lnTo>
                  <a:lnTo>
                    <a:pt x="350260" y="291464"/>
                  </a:lnTo>
                  <a:lnTo>
                    <a:pt x="351255" y="290921"/>
                  </a:lnTo>
                  <a:lnTo>
                    <a:pt x="352240" y="290378"/>
                  </a:lnTo>
                  <a:lnTo>
                    <a:pt x="353236" y="289825"/>
                  </a:lnTo>
                  <a:lnTo>
                    <a:pt x="354221" y="289272"/>
                  </a:lnTo>
                  <a:lnTo>
                    <a:pt x="355206" y="288709"/>
                  </a:lnTo>
                  <a:lnTo>
                    <a:pt x="356181" y="288146"/>
                  </a:lnTo>
                  <a:lnTo>
                    <a:pt x="357157" y="287573"/>
                  </a:lnTo>
                  <a:lnTo>
                    <a:pt x="358132" y="286990"/>
                  </a:lnTo>
                  <a:lnTo>
                    <a:pt x="359097" y="286407"/>
                  </a:lnTo>
                  <a:lnTo>
                    <a:pt x="360062" y="285814"/>
                  </a:lnTo>
                  <a:lnTo>
                    <a:pt x="361017" y="285221"/>
                  </a:lnTo>
                  <a:lnTo>
                    <a:pt x="361972" y="284618"/>
                  </a:lnTo>
                  <a:lnTo>
                    <a:pt x="362928" y="284015"/>
                  </a:lnTo>
                  <a:lnTo>
                    <a:pt x="363873" y="283401"/>
                  </a:lnTo>
                  <a:lnTo>
                    <a:pt x="364818" y="282788"/>
                  </a:lnTo>
                  <a:lnTo>
                    <a:pt x="365753" y="282165"/>
                  </a:lnTo>
                  <a:lnTo>
                    <a:pt x="366698" y="281531"/>
                  </a:lnTo>
                  <a:lnTo>
                    <a:pt x="367623" y="280898"/>
                  </a:lnTo>
                  <a:lnTo>
                    <a:pt x="368558" y="280255"/>
                  </a:lnTo>
                  <a:lnTo>
                    <a:pt x="369483" y="279611"/>
                  </a:lnTo>
                  <a:lnTo>
                    <a:pt x="370398" y="278958"/>
                  </a:lnTo>
                  <a:lnTo>
                    <a:pt x="371312" y="278304"/>
                  </a:lnTo>
                  <a:lnTo>
                    <a:pt x="372227" y="277641"/>
                  </a:lnTo>
                  <a:lnTo>
                    <a:pt x="373132" y="276977"/>
                  </a:lnTo>
                  <a:lnTo>
                    <a:pt x="374037" y="276304"/>
                  </a:lnTo>
                  <a:lnTo>
                    <a:pt x="374942" y="275630"/>
                  </a:lnTo>
                  <a:lnTo>
                    <a:pt x="375837" y="274946"/>
                  </a:lnTo>
                  <a:lnTo>
                    <a:pt x="376722" y="274253"/>
                  </a:lnTo>
                  <a:lnTo>
                    <a:pt x="377606" y="273569"/>
                  </a:lnTo>
                  <a:lnTo>
                    <a:pt x="378491" y="272865"/>
                  </a:lnTo>
                  <a:lnTo>
                    <a:pt x="379376" y="272162"/>
                  </a:lnTo>
                  <a:lnTo>
                    <a:pt x="380250" y="271458"/>
                  </a:lnTo>
                  <a:lnTo>
                    <a:pt x="381115" y="270744"/>
                  </a:lnTo>
                  <a:lnTo>
                    <a:pt x="381980" y="270020"/>
                  </a:lnTo>
                  <a:lnTo>
                    <a:pt x="382844" y="269297"/>
                  </a:lnTo>
                  <a:lnTo>
                    <a:pt x="383699" y="268573"/>
                  </a:lnTo>
                  <a:lnTo>
                    <a:pt x="384554" y="267839"/>
                  </a:lnTo>
                  <a:lnTo>
                    <a:pt x="385398" y="267095"/>
                  </a:lnTo>
                  <a:lnTo>
                    <a:pt x="386243" y="266351"/>
                  </a:lnTo>
                  <a:lnTo>
                    <a:pt x="387077" y="265607"/>
                  </a:lnTo>
                  <a:lnTo>
                    <a:pt x="387912" y="264853"/>
                  </a:lnTo>
                  <a:lnTo>
                    <a:pt x="388746" y="264089"/>
                  </a:lnTo>
                  <a:lnTo>
                    <a:pt x="389570" y="263325"/>
                  </a:lnTo>
                  <a:lnTo>
                    <a:pt x="390385" y="262561"/>
                  </a:lnTo>
                  <a:lnTo>
                    <a:pt x="391209" y="261787"/>
                  </a:lnTo>
                  <a:lnTo>
                    <a:pt x="392014" y="261013"/>
                  </a:lnTo>
                  <a:lnTo>
                    <a:pt x="392818" y="260229"/>
                  </a:lnTo>
                  <a:lnTo>
                    <a:pt x="393622" y="259434"/>
                  </a:lnTo>
                  <a:lnTo>
                    <a:pt x="394426" y="258650"/>
                  </a:lnTo>
                  <a:lnTo>
                    <a:pt x="395211" y="257846"/>
                  </a:lnTo>
                  <a:lnTo>
                    <a:pt x="396005" y="257052"/>
                  </a:lnTo>
                  <a:lnTo>
                    <a:pt x="396789" y="256237"/>
                  </a:lnTo>
                  <a:lnTo>
                    <a:pt x="397563" y="255433"/>
                  </a:lnTo>
                  <a:lnTo>
                    <a:pt x="398337" y="254609"/>
                  </a:lnTo>
                  <a:lnTo>
                    <a:pt x="399102" y="253794"/>
                  </a:lnTo>
                  <a:lnTo>
                    <a:pt x="399866" y="252970"/>
                  </a:lnTo>
                  <a:lnTo>
                    <a:pt x="400630" y="252136"/>
                  </a:lnTo>
                  <a:lnTo>
                    <a:pt x="401384" y="251301"/>
                  </a:lnTo>
                  <a:lnTo>
                    <a:pt x="402128" y="250467"/>
                  </a:lnTo>
                  <a:lnTo>
                    <a:pt x="402872" y="249622"/>
                  </a:lnTo>
                  <a:lnTo>
                    <a:pt x="403616" y="248778"/>
                  </a:lnTo>
                  <a:lnTo>
                    <a:pt x="404350" y="247923"/>
                  </a:lnTo>
                  <a:lnTo>
                    <a:pt x="405074" y="247069"/>
                  </a:lnTo>
                  <a:lnTo>
                    <a:pt x="405797" y="246204"/>
                  </a:lnTo>
                  <a:lnTo>
                    <a:pt x="406521" y="245340"/>
                  </a:lnTo>
                  <a:lnTo>
                    <a:pt x="407235" y="244475"/>
                  </a:lnTo>
                  <a:lnTo>
                    <a:pt x="407939" y="243600"/>
                  </a:lnTo>
                  <a:lnTo>
                    <a:pt x="408643" y="242716"/>
                  </a:lnTo>
                  <a:lnTo>
                    <a:pt x="409346" y="241831"/>
                  </a:lnTo>
                  <a:lnTo>
                    <a:pt x="410030" y="240946"/>
                  </a:lnTo>
                  <a:lnTo>
                    <a:pt x="410724" y="240062"/>
                  </a:lnTo>
                  <a:lnTo>
                    <a:pt x="411408" y="239167"/>
                  </a:lnTo>
                  <a:lnTo>
                    <a:pt x="412081" y="238262"/>
                  </a:lnTo>
                  <a:lnTo>
                    <a:pt x="412755" y="237357"/>
                  </a:lnTo>
                  <a:lnTo>
                    <a:pt x="413418" y="236453"/>
                  </a:lnTo>
                  <a:lnTo>
                    <a:pt x="414082" y="235538"/>
                  </a:lnTo>
                  <a:lnTo>
                    <a:pt x="414735" y="234623"/>
                  </a:lnTo>
                  <a:lnTo>
                    <a:pt x="415389" y="233708"/>
                  </a:lnTo>
                  <a:lnTo>
                    <a:pt x="416032" y="232783"/>
                  </a:lnTo>
                  <a:lnTo>
                    <a:pt x="416676" y="231848"/>
                  </a:lnTo>
                  <a:lnTo>
                    <a:pt x="417309" y="230923"/>
                  </a:lnTo>
                  <a:lnTo>
                    <a:pt x="417943" y="229988"/>
                  </a:lnTo>
                  <a:lnTo>
                    <a:pt x="418566" y="229043"/>
                  </a:lnTo>
                  <a:lnTo>
                    <a:pt x="419179" y="228098"/>
                  </a:lnTo>
                  <a:lnTo>
                    <a:pt x="419793" y="227153"/>
                  </a:lnTo>
                  <a:lnTo>
                    <a:pt x="420396" y="226198"/>
                  </a:lnTo>
                  <a:lnTo>
                    <a:pt x="420999" y="225243"/>
                  </a:lnTo>
                  <a:lnTo>
                    <a:pt x="421592" y="224288"/>
                  </a:lnTo>
                  <a:lnTo>
                    <a:pt x="422185" y="223323"/>
                  </a:lnTo>
                  <a:lnTo>
                    <a:pt x="422768" y="222358"/>
                  </a:lnTo>
                  <a:lnTo>
                    <a:pt x="423352" y="221383"/>
                  </a:lnTo>
                  <a:lnTo>
                    <a:pt x="423925" y="220408"/>
                  </a:lnTo>
                  <a:lnTo>
                    <a:pt x="424488" y="219432"/>
                  </a:lnTo>
                  <a:lnTo>
                    <a:pt x="425051" y="218447"/>
                  </a:lnTo>
                  <a:lnTo>
                    <a:pt x="425604" y="217462"/>
                  </a:lnTo>
                  <a:lnTo>
                    <a:pt x="426157" y="216477"/>
                  </a:lnTo>
                  <a:lnTo>
                    <a:pt x="426700" y="215481"/>
                  </a:lnTo>
                  <a:lnTo>
                    <a:pt x="427242" y="214486"/>
                  </a:lnTo>
                  <a:lnTo>
                    <a:pt x="427775" y="213481"/>
                  </a:lnTo>
                  <a:lnTo>
                    <a:pt x="428298" y="212476"/>
                  </a:lnTo>
                  <a:lnTo>
                    <a:pt x="428821" y="211470"/>
                  </a:lnTo>
                  <a:lnTo>
                    <a:pt x="429334" y="210455"/>
                  </a:lnTo>
                  <a:lnTo>
                    <a:pt x="429846" y="209450"/>
                  </a:lnTo>
                  <a:lnTo>
                    <a:pt x="430349" y="208424"/>
                  </a:lnTo>
                  <a:lnTo>
                    <a:pt x="430842" y="207409"/>
                  </a:lnTo>
                  <a:lnTo>
                    <a:pt x="431334" y="206383"/>
                  </a:lnTo>
                  <a:lnTo>
                    <a:pt x="431817" y="205348"/>
                  </a:lnTo>
                  <a:lnTo>
                    <a:pt x="432300" y="204322"/>
                  </a:lnTo>
                  <a:lnTo>
                    <a:pt x="432772" y="203287"/>
                  </a:lnTo>
                  <a:lnTo>
                    <a:pt x="433235" y="202251"/>
                  </a:lnTo>
                  <a:lnTo>
                    <a:pt x="433697" y="201206"/>
                  </a:lnTo>
                  <a:lnTo>
                    <a:pt x="434150" y="200160"/>
                  </a:lnTo>
                  <a:lnTo>
                    <a:pt x="434602" y="199115"/>
                  </a:lnTo>
                  <a:lnTo>
                    <a:pt x="435034" y="198059"/>
                  </a:lnTo>
                  <a:lnTo>
                    <a:pt x="435477" y="197004"/>
                  </a:lnTo>
                  <a:lnTo>
                    <a:pt x="435899" y="195948"/>
                  </a:lnTo>
                  <a:lnTo>
                    <a:pt x="436331" y="194882"/>
                  </a:lnTo>
                  <a:lnTo>
                    <a:pt x="436743" y="193827"/>
                  </a:lnTo>
                  <a:lnTo>
                    <a:pt x="437156" y="192751"/>
                  </a:lnTo>
                  <a:lnTo>
                    <a:pt x="437558" y="191685"/>
                  </a:lnTo>
                  <a:lnTo>
                    <a:pt x="437960" y="190610"/>
                  </a:lnTo>
                  <a:lnTo>
                    <a:pt x="438342" y="189534"/>
                  </a:lnTo>
                  <a:lnTo>
                    <a:pt x="438734" y="188458"/>
                  </a:lnTo>
                  <a:lnTo>
                    <a:pt x="439106" y="187373"/>
                  </a:lnTo>
                  <a:lnTo>
                    <a:pt x="439478" y="186287"/>
                  </a:lnTo>
                  <a:lnTo>
                    <a:pt x="439850" y="185201"/>
                  </a:lnTo>
                  <a:lnTo>
                    <a:pt x="440202" y="184105"/>
                  </a:lnTo>
                  <a:lnTo>
                    <a:pt x="440554" y="183009"/>
                  </a:lnTo>
                  <a:lnTo>
                    <a:pt x="440906" y="181914"/>
                  </a:lnTo>
                  <a:lnTo>
                    <a:pt x="441248" y="180818"/>
                  </a:lnTo>
                  <a:lnTo>
                    <a:pt x="441579" y="179712"/>
                  </a:lnTo>
                  <a:lnTo>
                    <a:pt x="441901" y="178606"/>
                  </a:lnTo>
                  <a:lnTo>
                    <a:pt x="442223" y="177500"/>
                  </a:lnTo>
                  <a:lnTo>
                    <a:pt x="442535" y="176384"/>
                  </a:lnTo>
                  <a:lnTo>
                    <a:pt x="442836" y="175268"/>
                  </a:lnTo>
                  <a:lnTo>
                    <a:pt x="443138" y="174153"/>
                  </a:lnTo>
                  <a:lnTo>
                    <a:pt x="443429" y="173037"/>
                  </a:lnTo>
                  <a:lnTo>
                    <a:pt x="443721" y="171911"/>
                  </a:lnTo>
                  <a:lnTo>
                    <a:pt x="443992" y="170785"/>
                  </a:lnTo>
                  <a:lnTo>
                    <a:pt x="444264" y="169659"/>
                  </a:lnTo>
                  <a:lnTo>
                    <a:pt x="444535" y="168533"/>
                  </a:lnTo>
                  <a:lnTo>
                    <a:pt x="444797" y="167397"/>
                  </a:lnTo>
                  <a:lnTo>
                    <a:pt x="445048" y="166261"/>
                  </a:lnTo>
                  <a:lnTo>
                    <a:pt x="445289" y="165125"/>
                  </a:lnTo>
                  <a:lnTo>
                    <a:pt x="445531" y="163979"/>
                  </a:lnTo>
                  <a:lnTo>
                    <a:pt x="445762" y="162843"/>
                  </a:lnTo>
                  <a:lnTo>
                    <a:pt x="445983" y="161697"/>
                  </a:lnTo>
                  <a:lnTo>
                    <a:pt x="446194" y="160540"/>
                  </a:lnTo>
                  <a:lnTo>
                    <a:pt x="446405" y="159394"/>
                  </a:lnTo>
                  <a:lnTo>
                    <a:pt x="446606" y="158238"/>
                  </a:lnTo>
                  <a:lnTo>
                    <a:pt x="446807" y="157082"/>
                  </a:lnTo>
                  <a:lnTo>
                    <a:pt x="446998" y="155926"/>
                  </a:lnTo>
                  <a:lnTo>
                    <a:pt x="447179" y="154770"/>
                  </a:lnTo>
                  <a:lnTo>
                    <a:pt x="447350" y="153604"/>
                  </a:lnTo>
                  <a:lnTo>
                    <a:pt x="447521" y="152438"/>
                  </a:lnTo>
                  <a:lnTo>
                    <a:pt x="447682" y="151271"/>
                  </a:lnTo>
                  <a:lnTo>
                    <a:pt x="447833" y="150105"/>
                  </a:lnTo>
                  <a:lnTo>
                    <a:pt x="447974" y="148939"/>
                  </a:lnTo>
                  <a:lnTo>
                    <a:pt x="448114" y="147763"/>
                  </a:lnTo>
                  <a:lnTo>
                    <a:pt x="448245" y="146587"/>
                  </a:lnTo>
                  <a:lnTo>
                    <a:pt x="448366" y="145410"/>
                  </a:lnTo>
                  <a:lnTo>
                    <a:pt x="448486" y="144224"/>
                  </a:lnTo>
                  <a:lnTo>
                    <a:pt x="448597" y="143048"/>
                  </a:lnTo>
                  <a:lnTo>
                    <a:pt x="448698" y="141862"/>
                  </a:lnTo>
                  <a:lnTo>
                    <a:pt x="448788" y="140675"/>
                  </a:lnTo>
                  <a:lnTo>
                    <a:pt x="448879" y="139489"/>
                  </a:lnTo>
                  <a:lnTo>
                    <a:pt x="448959" y="138293"/>
                  </a:lnTo>
                  <a:lnTo>
                    <a:pt x="449029" y="137106"/>
                  </a:lnTo>
                  <a:lnTo>
                    <a:pt x="449090" y="135910"/>
                  </a:lnTo>
                  <a:lnTo>
                    <a:pt x="449150" y="134714"/>
                  </a:lnTo>
                  <a:lnTo>
                    <a:pt x="449200" y="133517"/>
                  </a:lnTo>
                  <a:lnTo>
                    <a:pt x="449240" y="132311"/>
                  </a:lnTo>
                  <a:lnTo>
                    <a:pt x="449281" y="131115"/>
                  </a:lnTo>
                  <a:lnTo>
                    <a:pt x="449301" y="129908"/>
                  </a:lnTo>
                  <a:lnTo>
                    <a:pt x="449321" y="128702"/>
                  </a:lnTo>
                  <a:lnTo>
                    <a:pt x="449331" y="127495"/>
                  </a:lnTo>
                  <a:lnTo>
                    <a:pt x="449341" y="126289"/>
                  </a:lnTo>
                  <a:lnTo>
                    <a:pt x="449331" y="125213"/>
                  </a:lnTo>
                  <a:lnTo>
                    <a:pt x="449331" y="124148"/>
                  </a:lnTo>
                  <a:lnTo>
                    <a:pt x="449311" y="123072"/>
                  </a:lnTo>
                  <a:lnTo>
                    <a:pt x="449291" y="122006"/>
                  </a:lnTo>
                  <a:lnTo>
                    <a:pt x="449261" y="120931"/>
                  </a:lnTo>
                  <a:lnTo>
                    <a:pt x="449230" y="119865"/>
                  </a:lnTo>
                  <a:lnTo>
                    <a:pt x="449190" y="118799"/>
                  </a:lnTo>
                  <a:lnTo>
                    <a:pt x="449140" y="117724"/>
                  </a:lnTo>
                  <a:lnTo>
                    <a:pt x="449090" y="116658"/>
                  </a:lnTo>
                  <a:lnTo>
                    <a:pt x="449029" y="115592"/>
                  </a:lnTo>
                  <a:lnTo>
                    <a:pt x="448969" y="114527"/>
                  </a:lnTo>
                  <a:lnTo>
                    <a:pt x="448899" y="113471"/>
                  </a:lnTo>
                  <a:lnTo>
                    <a:pt x="448828" y="112405"/>
                  </a:lnTo>
                  <a:lnTo>
                    <a:pt x="448748" y="111340"/>
                  </a:lnTo>
                  <a:lnTo>
                    <a:pt x="448657" y="110284"/>
                  </a:lnTo>
                  <a:lnTo>
                    <a:pt x="448567" y="109219"/>
                  </a:lnTo>
                  <a:lnTo>
                    <a:pt x="448356" y="107107"/>
                  </a:lnTo>
                  <a:lnTo>
                    <a:pt x="448245" y="106042"/>
                  </a:lnTo>
                  <a:lnTo>
                    <a:pt x="448124" y="104986"/>
                  </a:lnTo>
                  <a:lnTo>
                    <a:pt x="447873" y="102885"/>
                  </a:lnTo>
                  <a:lnTo>
                    <a:pt x="447602" y="100774"/>
                  </a:lnTo>
                  <a:lnTo>
                    <a:pt x="447300" y="98683"/>
                  </a:lnTo>
                  <a:lnTo>
                    <a:pt x="446978" y="96582"/>
                  </a:lnTo>
                  <a:lnTo>
                    <a:pt x="446626" y="94491"/>
                  </a:lnTo>
                  <a:lnTo>
                    <a:pt x="446254" y="92410"/>
                  </a:lnTo>
                  <a:lnTo>
                    <a:pt x="445862" y="90329"/>
                  </a:lnTo>
                  <a:lnTo>
                    <a:pt x="445450" y="88258"/>
                  </a:lnTo>
                  <a:lnTo>
                    <a:pt x="445008" y="86187"/>
                  </a:lnTo>
                  <a:lnTo>
                    <a:pt x="444545" y="84126"/>
                  </a:lnTo>
                  <a:lnTo>
                    <a:pt x="444053" y="82075"/>
                  </a:lnTo>
                  <a:lnTo>
                    <a:pt x="443550" y="80024"/>
                  </a:lnTo>
                  <a:lnTo>
                    <a:pt x="443017" y="77983"/>
                  </a:lnTo>
                  <a:lnTo>
                    <a:pt x="442464" y="75952"/>
                  </a:lnTo>
                  <a:lnTo>
                    <a:pt x="441881" y="73922"/>
                  </a:lnTo>
                  <a:lnTo>
                    <a:pt x="441278" y="71901"/>
                  </a:lnTo>
                  <a:lnTo>
                    <a:pt x="440654" y="69880"/>
                  </a:lnTo>
                  <a:lnTo>
                    <a:pt x="440011" y="67880"/>
                  </a:lnTo>
                  <a:lnTo>
                    <a:pt x="439347" y="65879"/>
                  </a:lnTo>
                  <a:lnTo>
                    <a:pt x="438654" y="63888"/>
                  </a:lnTo>
                  <a:lnTo>
                    <a:pt x="437940" y="61908"/>
                  </a:lnTo>
                  <a:lnTo>
                    <a:pt x="437206" y="59928"/>
                  </a:lnTo>
                  <a:lnTo>
                    <a:pt x="436452" y="57967"/>
                  </a:lnTo>
                  <a:lnTo>
                    <a:pt x="435668" y="56007"/>
                  </a:lnTo>
                  <a:lnTo>
                    <a:pt x="434873" y="54056"/>
                  </a:lnTo>
                  <a:lnTo>
                    <a:pt x="434049" y="52126"/>
                  </a:lnTo>
                  <a:lnTo>
                    <a:pt x="433204" y="50186"/>
                  </a:lnTo>
                  <a:lnTo>
                    <a:pt x="432330" y="48266"/>
                  </a:lnTo>
                  <a:lnTo>
                    <a:pt x="431445" y="46356"/>
                  </a:lnTo>
                  <a:lnTo>
                    <a:pt x="430530" y="44456"/>
                  </a:lnTo>
                  <a:lnTo>
                    <a:pt x="429605" y="42566"/>
                  </a:lnTo>
                  <a:lnTo>
                    <a:pt x="428650" y="40686"/>
                  </a:lnTo>
                  <a:lnTo>
                    <a:pt x="427675" y="38816"/>
                  </a:lnTo>
                  <a:lnTo>
                    <a:pt x="426679" y="36956"/>
                  </a:lnTo>
                  <a:lnTo>
                    <a:pt x="425654" y="35106"/>
                  </a:lnTo>
                  <a:lnTo>
                    <a:pt x="424618" y="33266"/>
                  </a:lnTo>
                  <a:lnTo>
                    <a:pt x="423553" y="31437"/>
                  </a:lnTo>
                  <a:lnTo>
                    <a:pt x="422477" y="29617"/>
                  </a:lnTo>
                  <a:lnTo>
                    <a:pt x="421371" y="27807"/>
                  </a:lnTo>
                  <a:lnTo>
                    <a:pt x="420245" y="26018"/>
                  </a:lnTo>
                  <a:lnTo>
                    <a:pt x="419099" y="24238"/>
                  </a:lnTo>
                  <a:lnTo>
                    <a:pt x="417943" y="22469"/>
                  </a:lnTo>
                  <a:lnTo>
                    <a:pt x="416756" y="20710"/>
                  </a:lnTo>
                  <a:lnTo>
                    <a:pt x="415540" y="18961"/>
                  </a:lnTo>
                  <a:lnTo>
                    <a:pt x="414313" y="17231"/>
                  </a:lnTo>
                  <a:lnTo>
                    <a:pt x="413066" y="15502"/>
                  </a:lnTo>
                  <a:lnTo>
                    <a:pt x="412433" y="14648"/>
                  </a:lnTo>
                  <a:lnTo>
                    <a:pt x="411800" y="13803"/>
                  </a:lnTo>
                  <a:lnTo>
                    <a:pt x="411156" y="12949"/>
                  </a:lnTo>
                  <a:lnTo>
                    <a:pt x="410513" y="12104"/>
                  </a:lnTo>
                  <a:lnTo>
                    <a:pt x="409859" y="11260"/>
                  </a:lnTo>
                  <a:lnTo>
                    <a:pt x="409206" y="10425"/>
                  </a:lnTo>
                  <a:lnTo>
                    <a:pt x="408542" y="9591"/>
                  </a:lnTo>
                  <a:lnTo>
                    <a:pt x="407869" y="8756"/>
                  </a:lnTo>
                  <a:lnTo>
                    <a:pt x="407195" y="7932"/>
                  </a:lnTo>
                  <a:lnTo>
                    <a:pt x="406521" y="7098"/>
                  </a:lnTo>
                  <a:lnTo>
                    <a:pt x="405838" y="6283"/>
                  </a:lnTo>
                  <a:lnTo>
                    <a:pt x="405154" y="5459"/>
                  </a:lnTo>
                  <a:lnTo>
                    <a:pt x="404460" y="4645"/>
                  </a:lnTo>
                  <a:lnTo>
                    <a:pt x="403757" y="3830"/>
                  </a:lnTo>
                  <a:lnTo>
                    <a:pt x="403063" y="3026"/>
                  </a:lnTo>
                  <a:lnTo>
                    <a:pt x="402349" y="2222"/>
                  </a:lnTo>
                  <a:lnTo>
                    <a:pt x="402118" y="1971"/>
                  </a:lnTo>
                  <a:lnTo>
                    <a:pt x="401876" y="1739"/>
                  </a:lnTo>
                  <a:lnTo>
                    <a:pt x="401625" y="1518"/>
                  </a:lnTo>
                  <a:lnTo>
                    <a:pt x="401374" y="1317"/>
                  </a:lnTo>
                  <a:lnTo>
                    <a:pt x="401102" y="1126"/>
                  </a:lnTo>
                  <a:lnTo>
                    <a:pt x="400831" y="955"/>
                  </a:lnTo>
                  <a:lnTo>
                    <a:pt x="400549" y="794"/>
                  </a:lnTo>
                  <a:lnTo>
                    <a:pt x="400268" y="643"/>
                  </a:lnTo>
                  <a:lnTo>
                    <a:pt x="399976" y="513"/>
                  </a:lnTo>
                  <a:lnTo>
                    <a:pt x="399675" y="402"/>
                  </a:lnTo>
                  <a:lnTo>
                    <a:pt x="399373" y="302"/>
                  </a:lnTo>
                  <a:lnTo>
                    <a:pt x="399071" y="211"/>
                  </a:lnTo>
                  <a:lnTo>
                    <a:pt x="398760" y="141"/>
                  </a:lnTo>
                  <a:lnTo>
                    <a:pt x="398448" y="81"/>
                  </a:lnTo>
                  <a:lnTo>
                    <a:pt x="398136" y="40"/>
                  </a:lnTo>
                  <a:lnTo>
                    <a:pt x="397825" y="20"/>
                  </a:lnTo>
                  <a:lnTo>
                    <a:pt x="397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27;p67">
              <a:extLst>
                <a:ext uri="{FF2B5EF4-FFF2-40B4-BE49-F238E27FC236}">
                  <a16:creationId xmlns:a16="http://schemas.microsoft.com/office/drawing/2014/main" id="{8B503F60-C14F-E984-EB9F-3AC11683F615}"/>
                </a:ext>
              </a:extLst>
            </p:cNvPr>
            <p:cNvSpPr/>
            <p:nvPr/>
          </p:nvSpPr>
          <p:spPr>
            <a:xfrm>
              <a:off x="-10042950" y="-9469800"/>
              <a:ext cx="11233525" cy="9707925"/>
            </a:xfrm>
            <a:custGeom>
              <a:avLst/>
              <a:gdLst/>
              <a:ahLst/>
              <a:cxnLst/>
              <a:rect l="l" t="t" r="r" b="b"/>
              <a:pathLst>
                <a:path w="449341" h="388317" fill="none" extrusionOk="0">
                  <a:moveTo>
                    <a:pt x="402349" y="2222"/>
                  </a:moveTo>
                  <a:lnTo>
                    <a:pt x="402349" y="2222"/>
                  </a:lnTo>
                  <a:lnTo>
                    <a:pt x="402118" y="1971"/>
                  </a:lnTo>
                  <a:lnTo>
                    <a:pt x="401876" y="1739"/>
                  </a:lnTo>
                  <a:lnTo>
                    <a:pt x="401625" y="1518"/>
                  </a:lnTo>
                  <a:lnTo>
                    <a:pt x="401374" y="1317"/>
                  </a:lnTo>
                  <a:lnTo>
                    <a:pt x="401102" y="1126"/>
                  </a:lnTo>
                  <a:lnTo>
                    <a:pt x="400831" y="955"/>
                  </a:lnTo>
                  <a:lnTo>
                    <a:pt x="400549" y="794"/>
                  </a:lnTo>
                  <a:lnTo>
                    <a:pt x="400268" y="643"/>
                  </a:lnTo>
                  <a:lnTo>
                    <a:pt x="399976" y="513"/>
                  </a:lnTo>
                  <a:lnTo>
                    <a:pt x="399675" y="402"/>
                  </a:lnTo>
                  <a:lnTo>
                    <a:pt x="399373" y="302"/>
                  </a:lnTo>
                  <a:lnTo>
                    <a:pt x="399071" y="211"/>
                  </a:lnTo>
                  <a:lnTo>
                    <a:pt x="398760" y="141"/>
                  </a:lnTo>
                  <a:lnTo>
                    <a:pt x="398448" y="81"/>
                  </a:lnTo>
                  <a:lnTo>
                    <a:pt x="398136" y="40"/>
                  </a:lnTo>
                  <a:lnTo>
                    <a:pt x="397825" y="20"/>
                  </a:lnTo>
                  <a:lnTo>
                    <a:pt x="397503" y="0"/>
                  </a:lnTo>
                  <a:lnTo>
                    <a:pt x="397191" y="10"/>
                  </a:lnTo>
                  <a:lnTo>
                    <a:pt x="396870" y="30"/>
                  </a:lnTo>
                  <a:lnTo>
                    <a:pt x="396558" y="60"/>
                  </a:lnTo>
                  <a:lnTo>
                    <a:pt x="396246" y="111"/>
                  </a:lnTo>
                  <a:lnTo>
                    <a:pt x="395935" y="171"/>
                  </a:lnTo>
                  <a:lnTo>
                    <a:pt x="395623" y="251"/>
                  </a:lnTo>
                  <a:lnTo>
                    <a:pt x="395321" y="342"/>
                  </a:lnTo>
                  <a:lnTo>
                    <a:pt x="395020" y="452"/>
                  </a:lnTo>
                  <a:lnTo>
                    <a:pt x="394718" y="583"/>
                  </a:lnTo>
                  <a:lnTo>
                    <a:pt x="394426" y="724"/>
                  </a:lnTo>
                  <a:lnTo>
                    <a:pt x="394135" y="875"/>
                  </a:lnTo>
                  <a:lnTo>
                    <a:pt x="393853" y="1046"/>
                  </a:lnTo>
                  <a:lnTo>
                    <a:pt x="393582" y="1237"/>
                  </a:lnTo>
                  <a:lnTo>
                    <a:pt x="393321" y="1438"/>
                  </a:lnTo>
                  <a:lnTo>
                    <a:pt x="393059" y="1659"/>
                  </a:lnTo>
                  <a:lnTo>
                    <a:pt x="393059" y="1659"/>
                  </a:lnTo>
                  <a:lnTo>
                    <a:pt x="392808" y="1890"/>
                  </a:lnTo>
                  <a:lnTo>
                    <a:pt x="392577" y="2131"/>
                  </a:lnTo>
                  <a:lnTo>
                    <a:pt x="392355" y="2383"/>
                  </a:lnTo>
                  <a:lnTo>
                    <a:pt x="392154" y="2634"/>
                  </a:lnTo>
                  <a:lnTo>
                    <a:pt x="391963" y="2905"/>
                  </a:lnTo>
                  <a:lnTo>
                    <a:pt x="391792" y="3177"/>
                  </a:lnTo>
                  <a:lnTo>
                    <a:pt x="391631" y="3458"/>
                  </a:lnTo>
                  <a:lnTo>
                    <a:pt x="391481" y="3740"/>
                  </a:lnTo>
                  <a:lnTo>
                    <a:pt x="391350" y="4031"/>
                  </a:lnTo>
                  <a:lnTo>
                    <a:pt x="391239" y="4333"/>
                  </a:lnTo>
                  <a:lnTo>
                    <a:pt x="391139" y="4635"/>
                  </a:lnTo>
                  <a:lnTo>
                    <a:pt x="391048" y="4936"/>
                  </a:lnTo>
                  <a:lnTo>
                    <a:pt x="390978" y="5248"/>
                  </a:lnTo>
                  <a:lnTo>
                    <a:pt x="390918" y="5560"/>
                  </a:lnTo>
                  <a:lnTo>
                    <a:pt x="390877" y="5871"/>
                  </a:lnTo>
                  <a:lnTo>
                    <a:pt x="390847" y="6183"/>
                  </a:lnTo>
                  <a:lnTo>
                    <a:pt x="390837" y="6505"/>
                  </a:lnTo>
                  <a:lnTo>
                    <a:pt x="390837" y="6816"/>
                  </a:lnTo>
                  <a:lnTo>
                    <a:pt x="390857" y="7128"/>
                  </a:lnTo>
                  <a:lnTo>
                    <a:pt x="390898" y="7450"/>
                  </a:lnTo>
                  <a:lnTo>
                    <a:pt x="390938" y="7761"/>
                  </a:lnTo>
                  <a:lnTo>
                    <a:pt x="391008" y="8073"/>
                  </a:lnTo>
                  <a:lnTo>
                    <a:pt x="391089" y="8384"/>
                  </a:lnTo>
                  <a:lnTo>
                    <a:pt x="391179" y="8686"/>
                  </a:lnTo>
                  <a:lnTo>
                    <a:pt x="391290" y="8988"/>
                  </a:lnTo>
                  <a:lnTo>
                    <a:pt x="391410" y="9289"/>
                  </a:lnTo>
                  <a:lnTo>
                    <a:pt x="391551" y="9581"/>
                  </a:lnTo>
                  <a:lnTo>
                    <a:pt x="391712" y="9862"/>
                  </a:lnTo>
                  <a:lnTo>
                    <a:pt x="391883" y="10144"/>
                  </a:lnTo>
                  <a:lnTo>
                    <a:pt x="392074" y="10425"/>
                  </a:lnTo>
                  <a:lnTo>
                    <a:pt x="392275" y="10687"/>
                  </a:lnTo>
                  <a:lnTo>
                    <a:pt x="392486" y="10948"/>
                  </a:lnTo>
                  <a:lnTo>
                    <a:pt x="392486" y="10948"/>
                  </a:lnTo>
                  <a:lnTo>
                    <a:pt x="393803" y="12446"/>
                  </a:lnTo>
                  <a:lnTo>
                    <a:pt x="395090" y="13954"/>
                  </a:lnTo>
                  <a:lnTo>
                    <a:pt x="396367" y="15482"/>
                  </a:lnTo>
                  <a:lnTo>
                    <a:pt x="397624" y="17020"/>
                  </a:lnTo>
                  <a:lnTo>
                    <a:pt x="398860" y="18568"/>
                  </a:lnTo>
                  <a:lnTo>
                    <a:pt x="400077" y="20137"/>
                  </a:lnTo>
                  <a:lnTo>
                    <a:pt x="401273" y="21715"/>
                  </a:lnTo>
                  <a:lnTo>
                    <a:pt x="402460" y="23293"/>
                  </a:lnTo>
                  <a:lnTo>
                    <a:pt x="403616" y="24902"/>
                  </a:lnTo>
                  <a:lnTo>
                    <a:pt x="404762" y="26511"/>
                  </a:lnTo>
                  <a:lnTo>
                    <a:pt x="405878" y="28129"/>
                  </a:lnTo>
                  <a:lnTo>
                    <a:pt x="406984" y="29768"/>
                  </a:lnTo>
                  <a:lnTo>
                    <a:pt x="408070" y="31416"/>
                  </a:lnTo>
                  <a:lnTo>
                    <a:pt x="409125" y="33065"/>
                  </a:lnTo>
                  <a:lnTo>
                    <a:pt x="410171" y="34734"/>
                  </a:lnTo>
                  <a:lnTo>
                    <a:pt x="411196" y="36413"/>
                  </a:lnTo>
                  <a:lnTo>
                    <a:pt x="412202" y="38102"/>
                  </a:lnTo>
                  <a:lnTo>
                    <a:pt x="413187" y="39801"/>
                  </a:lnTo>
                  <a:lnTo>
                    <a:pt x="414162" y="41510"/>
                  </a:lnTo>
                  <a:lnTo>
                    <a:pt x="415107" y="43229"/>
                  </a:lnTo>
                  <a:lnTo>
                    <a:pt x="416032" y="44958"/>
                  </a:lnTo>
                  <a:lnTo>
                    <a:pt x="416937" y="46707"/>
                  </a:lnTo>
                  <a:lnTo>
                    <a:pt x="417822" y="48457"/>
                  </a:lnTo>
                  <a:lnTo>
                    <a:pt x="418697" y="50206"/>
                  </a:lnTo>
                  <a:lnTo>
                    <a:pt x="419541" y="51975"/>
                  </a:lnTo>
                  <a:lnTo>
                    <a:pt x="420366" y="53755"/>
                  </a:lnTo>
                  <a:lnTo>
                    <a:pt x="421170" y="55544"/>
                  </a:lnTo>
                  <a:lnTo>
                    <a:pt x="421954" y="57334"/>
                  </a:lnTo>
                  <a:lnTo>
                    <a:pt x="422718" y="59143"/>
                  </a:lnTo>
                  <a:lnTo>
                    <a:pt x="423472" y="60953"/>
                  </a:lnTo>
                  <a:lnTo>
                    <a:pt x="424196" y="62773"/>
                  </a:lnTo>
                  <a:lnTo>
                    <a:pt x="424900" y="64602"/>
                  </a:lnTo>
                  <a:lnTo>
                    <a:pt x="425584" y="66432"/>
                  </a:lnTo>
                  <a:lnTo>
                    <a:pt x="426247" y="68272"/>
                  </a:lnTo>
                  <a:lnTo>
                    <a:pt x="426881" y="70132"/>
                  </a:lnTo>
                  <a:lnTo>
                    <a:pt x="427504" y="71981"/>
                  </a:lnTo>
                  <a:lnTo>
                    <a:pt x="428107" y="73851"/>
                  </a:lnTo>
                  <a:lnTo>
                    <a:pt x="428680" y="75721"/>
                  </a:lnTo>
                  <a:lnTo>
                    <a:pt x="429243" y="77601"/>
                  </a:lnTo>
                  <a:lnTo>
                    <a:pt x="429776" y="79491"/>
                  </a:lnTo>
                  <a:lnTo>
                    <a:pt x="430299" y="81381"/>
                  </a:lnTo>
                  <a:lnTo>
                    <a:pt x="430792" y="83281"/>
                  </a:lnTo>
                  <a:lnTo>
                    <a:pt x="431264" y="85181"/>
                  </a:lnTo>
                  <a:lnTo>
                    <a:pt x="431716" y="87091"/>
                  </a:lnTo>
                  <a:lnTo>
                    <a:pt x="432149" y="89012"/>
                  </a:lnTo>
                  <a:lnTo>
                    <a:pt x="432561" y="90932"/>
                  </a:lnTo>
                  <a:lnTo>
                    <a:pt x="432943" y="92862"/>
                  </a:lnTo>
                  <a:lnTo>
                    <a:pt x="433315" y="94792"/>
                  </a:lnTo>
                  <a:lnTo>
                    <a:pt x="433657" y="96732"/>
                  </a:lnTo>
                  <a:lnTo>
                    <a:pt x="433979" y="98673"/>
                  </a:lnTo>
                  <a:lnTo>
                    <a:pt x="434280" y="100613"/>
                  </a:lnTo>
                  <a:lnTo>
                    <a:pt x="434562" y="102573"/>
                  </a:lnTo>
                  <a:lnTo>
                    <a:pt x="434813" y="104524"/>
                  </a:lnTo>
                  <a:lnTo>
                    <a:pt x="435044" y="106484"/>
                  </a:lnTo>
                  <a:lnTo>
                    <a:pt x="435266" y="108455"/>
                  </a:lnTo>
                  <a:lnTo>
                    <a:pt x="435457" y="110415"/>
                  </a:lnTo>
                  <a:lnTo>
                    <a:pt x="435617" y="112395"/>
                  </a:lnTo>
                  <a:lnTo>
                    <a:pt x="435768" y="114366"/>
                  </a:lnTo>
                  <a:lnTo>
                    <a:pt x="435889" y="116346"/>
                  </a:lnTo>
                  <a:lnTo>
                    <a:pt x="435989" y="118327"/>
                  </a:lnTo>
                  <a:lnTo>
                    <a:pt x="436070" y="120317"/>
                  </a:lnTo>
                  <a:lnTo>
                    <a:pt x="436130" y="122308"/>
                  </a:lnTo>
                  <a:lnTo>
                    <a:pt x="436160" y="124298"/>
                  </a:lnTo>
                  <a:lnTo>
                    <a:pt x="436170" y="126289"/>
                  </a:lnTo>
                  <a:lnTo>
                    <a:pt x="436170" y="126289"/>
                  </a:lnTo>
                  <a:lnTo>
                    <a:pt x="436170" y="127415"/>
                  </a:lnTo>
                  <a:lnTo>
                    <a:pt x="436160" y="128531"/>
                  </a:lnTo>
                  <a:lnTo>
                    <a:pt x="436140" y="129657"/>
                  </a:lnTo>
                  <a:lnTo>
                    <a:pt x="436120" y="130773"/>
                  </a:lnTo>
                  <a:lnTo>
                    <a:pt x="436090" y="131889"/>
                  </a:lnTo>
                  <a:lnTo>
                    <a:pt x="436050" y="133005"/>
                  </a:lnTo>
                  <a:lnTo>
                    <a:pt x="435999" y="134121"/>
                  </a:lnTo>
                  <a:lnTo>
                    <a:pt x="435949" y="135236"/>
                  </a:lnTo>
                  <a:lnTo>
                    <a:pt x="435889" y="136342"/>
                  </a:lnTo>
                  <a:lnTo>
                    <a:pt x="435818" y="137448"/>
                  </a:lnTo>
                  <a:lnTo>
                    <a:pt x="435748" y="138554"/>
                  </a:lnTo>
                  <a:lnTo>
                    <a:pt x="435668" y="139660"/>
                  </a:lnTo>
                  <a:lnTo>
                    <a:pt x="435577" y="140766"/>
                  </a:lnTo>
                  <a:lnTo>
                    <a:pt x="435487" y="141872"/>
                  </a:lnTo>
                  <a:lnTo>
                    <a:pt x="435386" y="142967"/>
                  </a:lnTo>
                  <a:lnTo>
                    <a:pt x="435276" y="144063"/>
                  </a:lnTo>
                  <a:lnTo>
                    <a:pt x="435155" y="145159"/>
                  </a:lnTo>
                  <a:lnTo>
                    <a:pt x="435034" y="146255"/>
                  </a:lnTo>
                  <a:lnTo>
                    <a:pt x="434904" y="147341"/>
                  </a:lnTo>
                  <a:lnTo>
                    <a:pt x="434773" y="148436"/>
                  </a:lnTo>
                  <a:lnTo>
                    <a:pt x="434632" y="149522"/>
                  </a:lnTo>
                  <a:lnTo>
                    <a:pt x="434481" y="150608"/>
                  </a:lnTo>
                  <a:lnTo>
                    <a:pt x="434331" y="151684"/>
                  </a:lnTo>
                  <a:lnTo>
                    <a:pt x="434160" y="152769"/>
                  </a:lnTo>
                  <a:lnTo>
                    <a:pt x="433999" y="153845"/>
                  </a:lnTo>
                  <a:lnTo>
                    <a:pt x="433818" y="154921"/>
                  </a:lnTo>
                  <a:lnTo>
                    <a:pt x="433637" y="155996"/>
                  </a:lnTo>
                  <a:lnTo>
                    <a:pt x="433446" y="157072"/>
                  </a:lnTo>
                  <a:lnTo>
                    <a:pt x="433255" y="158138"/>
                  </a:lnTo>
                  <a:lnTo>
                    <a:pt x="433054" y="159203"/>
                  </a:lnTo>
                  <a:lnTo>
                    <a:pt x="432843" y="160269"/>
                  </a:lnTo>
                  <a:lnTo>
                    <a:pt x="432631" y="161335"/>
                  </a:lnTo>
                  <a:lnTo>
                    <a:pt x="432410" y="162390"/>
                  </a:lnTo>
                  <a:lnTo>
                    <a:pt x="432179" y="163446"/>
                  </a:lnTo>
                  <a:lnTo>
                    <a:pt x="431948" y="164501"/>
                  </a:lnTo>
                  <a:lnTo>
                    <a:pt x="431706" y="165557"/>
                  </a:lnTo>
                  <a:lnTo>
                    <a:pt x="431465" y="166613"/>
                  </a:lnTo>
                  <a:lnTo>
                    <a:pt x="431204" y="167658"/>
                  </a:lnTo>
                  <a:lnTo>
                    <a:pt x="430952" y="168704"/>
                  </a:lnTo>
                  <a:lnTo>
                    <a:pt x="430681" y="169749"/>
                  </a:lnTo>
                  <a:lnTo>
                    <a:pt x="430409" y="170785"/>
                  </a:lnTo>
                  <a:lnTo>
                    <a:pt x="430128" y="171830"/>
                  </a:lnTo>
                  <a:lnTo>
                    <a:pt x="429846" y="172866"/>
                  </a:lnTo>
                  <a:lnTo>
                    <a:pt x="429555" y="173901"/>
                  </a:lnTo>
                  <a:lnTo>
                    <a:pt x="429263" y="174927"/>
                  </a:lnTo>
                  <a:lnTo>
                    <a:pt x="428962" y="175952"/>
                  </a:lnTo>
                  <a:lnTo>
                    <a:pt x="428650" y="176978"/>
                  </a:lnTo>
                  <a:lnTo>
                    <a:pt x="428328" y="178003"/>
                  </a:lnTo>
                  <a:lnTo>
                    <a:pt x="428007" y="179028"/>
                  </a:lnTo>
                  <a:lnTo>
                    <a:pt x="427685" y="180044"/>
                  </a:lnTo>
                  <a:lnTo>
                    <a:pt x="427353" y="181059"/>
                  </a:lnTo>
                  <a:lnTo>
                    <a:pt x="427011" y="182064"/>
                  </a:lnTo>
                  <a:lnTo>
                    <a:pt x="426669" y="183080"/>
                  </a:lnTo>
                  <a:lnTo>
                    <a:pt x="426318" y="184085"/>
                  </a:lnTo>
                  <a:lnTo>
                    <a:pt x="425956" y="185091"/>
                  </a:lnTo>
                  <a:lnTo>
                    <a:pt x="425594" y="186086"/>
                  </a:lnTo>
                  <a:lnTo>
                    <a:pt x="425222" y="187091"/>
                  </a:lnTo>
                  <a:lnTo>
                    <a:pt x="424850" y="188086"/>
                  </a:lnTo>
                  <a:lnTo>
                    <a:pt x="424468" y="189072"/>
                  </a:lnTo>
                  <a:lnTo>
                    <a:pt x="424075" y="190067"/>
                  </a:lnTo>
                  <a:lnTo>
                    <a:pt x="423683" y="191052"/>
                  </a:lnTo>
                  <a:lnTo>
                    <a:pt x="423281" y="192037"/>
                  </a:lnTo>
                  <a:lnTo>
                    <a:pt x="422879" y="193012"/>
                  </a:lnTo>
                  <a:lnTo>
                    <a:pt x="422467" y="193998"/>
                  </a:lnTo>
                  <a:lnTo>
                    <a:pt x="422055" y="194963"/>
                  </a:lnTo>
                  <a:lnTo>
                    <a:pt x="421632" y="195938"/>
                  </a:lnTo>
                  <a:lnTo>
                    <a:pt x="421200" y="196903"/>
                  </a:lnTo>
                  <a:lnTo>
                    <a:pt x="420768" y="197868"/>
                  </a:lnTo>
                  <a:lnTo>
                    <a:pt x="420325" y="198833"/>
                  </a:lnTo>
                  <a:lnTo>
                    <a:pt x="419883" y="199798"/>
                  </a:lnTo>
                  <a:lnTo>
                    <a:pt x="419431" y="200753"/>
                  </a:lnTo>
                  <a:lnTo>
                    <a:pt x="418978" y="201698"/>
                  </a:lnTo>
                  <a:lnTo>
                    <a:pt x="418516" y="202654"/>
                  </a:lnTo>
                  <a:lnTo>
                    <a:pt x="418053" y="203599"/>
                  </a:lnTo>
                  <a:lnTo>
                    <a:pt x="417571" y="204544"/>
                  </a:lnTo>
                  <a:lnTo>
                    <a:pt x="417098" y="205479"/>
                  </a:lnTo>
                  <a:lnTo>
                    <a:pt x="416615" y="206424"/>
                  </a:lnTo>
                  <a:lnTo>
                    <a:pt x="416123" y="207348"/>
                  </a:lnTo>
                  <a:lnTo>
                    <a:pt x="415630" y="208283"/>
                  </a:lnTo>
                  <a:lnTo>
                    <a:pt x="415128" y="209208"/>
                  </a:lnTo>
                  <a:lnTo>
                    <a:pt x="414625" y="210133"/>
                  </a:lnTo>
                  <a:lnTo>
                    <a:pt x="414112" y="211048"/>
                  </a:lnTo>
                  <a:lnTo>
                    <a:pt x="413589" y="211973"/>
                  </a:lnTo>
                  <a:lnTo>
                    <a:pt x="413077" y="212878"/>
                  </a:lnTo>
                  <a:lnTo>
                    <a:pt x="412544" y="213793"/>
                  </a:lnTo>
                  <a:lnTo>
                    <a:pt x="412011" y="214697"/>
                  </a:lnTo>
                  <a:lnTo>
                    <a:pt x="411478" y="215602"/>
                  </a:lnTo>
                  <a:lnTo>
                    <a:pt x="410935" y="216497"/>
                  </a:lnTo>
                  <a:lnTo>
                    <a:pt x="410382" y="217392"/>
                  </a:lnTo>
                  <a:lnTo>
                    <a:pt x="409829" y="218286"/>
                  </a:lnTo>
                  <a:lnTo>
                    <a:pt x="409266" y="219171"/>
                  </a:lnTo>
                  <a:lnTo>
                    <a:pt x="408703" y="220066"/>
                  </a:lnTo>
                  <a:lnTo>
                    <a:pt x="408140" y="220940"/>
                  </a:lnTo>
                  <a:lnTo>
                    <a:pt x="407557" y="221815"/>
                  </a:lnTo>
                  <a:lnTo>
                    <a:pt x="406984" y="222690"/>
                  </a:lnTo>
                  <a:lnTo>
                    <a:pt x="406401" y="223564"/>
                  </a:lnTo>
                  <a:lnTo>
                    <a:pt x="405808" y="224429"/>
                  </a:lnTo>
                  <a:lnTo>
                    <a:pt x="405214" y="225293"/>
                  </a:lnTo>
                  <a:lnTo>
                    <a:pt x="404611" y="226158"/>
                  </a:lnTo>
                  <a:lnTo>
                    <a:pt x="404008" y="227013"/>
                  </a:lnTo>
                  <a:lnTo>
                    <a:pt x="403395" y="227857"/>
                  </a:lnTo>
                  <a:lnTo>
                    <a:pt x="402781" y="228712"/>
                  </a:lnTo>
                  <a:lnTo>
                    <a:pt x="402158" y="229556"/>
                  </a:lnTo>
                  <a:lnTo>
                    <a:pt x="401535" y="230390"/>
                  </a:lnTo>
                  <a:lnTo>
                    <a:pt x="400911" y="231225"/>
                  </a:lnTo>
                  <a:lnTo>
                    <a:pt x="400268" y="232059"/>
                  </a:lnTo>
                  <a:lnTo>
                    <a:pt x="399634" y="232894"/>
                  </a:lnTo>
                  <a:lnTo>
                    <a:pt x="398991" y="233718"/>
                  </a:lnTo>
                  <a:lnTo>
                    <a:pt x="398337" y="234532"/>
                  </a:lnTo>
                  <a:lnTo>
                    <a:pt x="397684" y="235347"/>
                  </a:lnTo>
                  <a:lnTo>
                    <a:pt x="397030" y="236161"/>
                  </a:lnTo>
                  <a:lnTo>
                    <a:pt x="396367" y="236975"/>
                  </a:lnTo>
                  <a:lnTo>
                    <a:pt x="395693" y="237780"/>
                  </a:lnTo>
                  <a:lnTo>
                    <a:pt x="395020" y="238574"/>
                  </a:lnTo>
                  <a:lnTo>
                    <a:pt x="394346" y="239368"/>
                  </a:lnTo>
                  <a:lnTo>
                    <a:pt x="393662" y="240162"/>
                  </a:lnTo>
                  <a:lnTo>
                    <a:pt x="392979" y="240956"/>
                  </a:lnTo>
                  <a:lnTo>
                    <a:pt x="392285" y="241741"/>
                  </a:lnTo>
                  <a:lnTo>
                    <a:pt x="391591" y="242515"/>
                  </a:lnTo>
                  <a:lnTo>
                    <a:pt x="390887" y="243289"/>
                  </a:lnTo>
                  <a:lnTo>
                    <a:pt x="390184" y="244063"/>
                  </a:lnTo>
                  <a:lnTo>
                    <a:pt x="389470" y="244827"/>
                  </a:lnTo>
                  <a:lnTo>
                    <a:pt x="388756" y="245591"/>
                  </a:lnTo>
                  <a:lnTo>
                    <a:pt x="388042" y="246355"/>
                  </a:lnTo>
                  <a:lnTo>
                    <a:pt x="387318" y="247109"/>
                  </a:lnTo>
                  <a:lnTo>
                    <a:pt x="386584" y="247853"/>
                  </a:lnTo>
                  <a:lnTo>
                    <a:pt x="385850" y="248597"/>
                  </a:lnTo>
                  <a:lnTo>
                    <a:pt x="385117" y="249341"/>
                  </a:lnTo>
                  <a:lnTo>
                    <a:pt x="384373" y="250075"/>
                  </a:lnTo>
                  <a:lnTo>
                    <a:pt x="383629" y="250809"/>
                  </a:lnTo>
                  <a:lnTo>
                    <a:pt x="382885" y="251543"/>
                  </a:lnTo>
                  <a:lnTo>
                    <a:pt x="382131" y="252266"/>
                  </a:lnTo>
                  <a:lnTo>
                    <a:pt x="381366" y="252980"/>
                  </a:lnTo>
                  <a:lnTo>
                    <a:pt x="380602" y="253694"/>
                  </a:lnTo>
                  <a:lnTo>
                    <a:pt x="379838" y="254408"/>
                  </a:lnTo>
                  <a:lnTo>
                    <a:pt x="379064" y="255111"/>
                  </a:lnTo>
                  <a:lnTo>
                    <a:pt x="378290" y="255815"/>
                  </a:lnTo>
                  <a:lnTo>
                    <a:pt x="377516" y="256509"/>
                  </a:lnTo>
                  <a:lnTo>
                    <a:pt x="376732" y="257202"/>
                  </a:lnTo>
                  <a:lnTo>
                    <a:pt x="375937" y="257886"/>
                  </a:lnTo>
                  <a:lnTo>
                    <a:pt x="375143" y="258570"/>
                  </a:lnTo>
                  <a:lnTo>
                    <a:pt x="374349" y="259243"/>
                  </a:lnTo>
                  <a:lnTo>
                    <a:pt x="373555" y="259917"/>
                  </a:lnTo>
                  <a:lnTo>
                    <a:pt x="372750" y="260590"/>
                  </a:lnTo>
                  <a:lnTo>
                    <a:pt x="371936" y="261254"/>
                  </a:lnTo>
                  <a:lnTo>
                    <a:pt x="371121" y="261907"/>
                  </a:lnTo>
                  <a:lnTo>
                    <a:pt x="370307" y="262561"/>
                  </a:lnTo>
                  <a:lnTo>
                    <a:pt x="369483" y="263214"/>
                  </a:lnTo>
                  <a:lnTo>
                    <a:pt x="368658" y="263858"/>
                  </a:lnTo>
                  <a:lnTo>
                    <a:pt x="367834" y="264491"/>
                  </a:lnTo>
                  <a:lnTo>
                    <a:pt x="366999" y="265135"/>
                  </a:lnTo>
                  <a:lnTo>
                    <a:pt x="366165" y="265758"/>
                  </a:lnTo>
                  <a:lnTo>
                    <a:pt x="365330" y="266381"/>
                  </a:lnTo>
                  <a:lnTo>
                    <a:pt x="364486" y="267004"/>
                  </a:lnTo>
                  <a:lnTo>
                    <a:pt x="363631" y="267618"/>
                  </a:lnTo>
                  <a:lnTo>
                    <a:pt x="362787" y="268231"/>
                  </a:lnTo>
                  <a:lnTo>
                    <a:pt x="361922" y="268834"/>
                  </a:lnTo>
                  <a:lnTo>
                    <a:pt x="361068" y="269437"/>
                  </a:lnTo>
                  <a:lnTo>
                    <a:pt x="360203" y="270030"/>
                  </a:lnTo>
                  <a:lnTo>
                    <a:pt x="359338" y="270614"/>
                  </a:lnTo>
                  <a:lnTo>
                    <a:pt x="358464" y="271207"/>
                  </a:lnTo>
                  <a:lnTo>
                    <a:pt x="357589" y="271780"/>
                  </a:lnTo>
                  <a:lnTo>
                    <a:pt x="356714" y="272353"/>
                  </a:lnTo>
                  <a:lnTo>
                    <a:pt x="355829" y="272926"/>
                  </a:lnTo>
                  <a:lnTo>
                    <a:pt x="354945" y="273489"/>
                  </a:lnTo>
                  <a:lnTo>
                    <a:pt x="354060" y="274052"/>
                  </a:lnTo>
                  <a:lnTo>
                    <a:pt x="353165" y="274605"/>
                  </a:lnTo>
                  <a:lnTo>
                    <a:pt x="352270" y="275148"/>
                  </a:lnTo>
                  <a:lnTo>
                    <a:pt x="351376" y="275690"/>
                  </a:lnTo>
                  <a:lnTo>
                    <a:pt x="350471" y="276233"/>
                  </a:lnTo>
                  <a:lnTo>
                    <a:pt x="349566" y="276766"/>
                  </a:lnTo>
                  <a:lnTo>
                    <a:pt x="348651" y="277289"/>
                  </a:lnTo>
                  <a:lnTo>
                    <a:pt x="347736" y="277812"/>
                  </a:lnTo>
                  <a:lnTo>
                    <a:pt x="346821" y="278334"/>
                  </a:lnTo>
                  <a:lnTo>
                    <a:pt x="345906" y="278847"/>
                  </a:lnTo>
                  <a:lnTo>
                    <a:pt x="344981" y="279350"/>
                  </a:lnTo>
                  <a:lnTo>
                    <a:pt x="344056" y="279852"/>
                  </a:lnTo>
                  <a:lnTo>
                    <a:pt x="343121" y="280345"/>
                  </a:lnTo>
                  <a:lnTo>
                    <a:pt x="342186" y="280838"/>
                  </a:lnTo>
                  <a:lnTo>
                    <a:pt x="341251" y="281320"/>
                  </a:lnTo>
                  <a:lnTo>
                    <a:pt x="340316" y="281793"/>
                  </a:lnTo>
                  <a:lnTo>
                    <a:pt x="339371" y="282265"/>
                  </a:lnTo>
                  <a:lnTo>
                    <a:pt x="338426" y="282738"/>
                  </a:lnTo>
                  <a:lnTo>
                    <a:pt x="337471" y="283200"/>
                  </a:lnTo>
                  <a:lnTo>
                    <a:pt x="336516" y="283653"/>
                  </a:lnTo>
                  <a:lnTo>
                    <a:pt x="335561" y="284105"/>
                  </a:lnTo>
                  <a:lnTo>
                    <a:pt x="334606" y="284547"/>
                  </a:lnTo>
                  <a:lnTo>
                    <a:pt x="333640" y="284990"/>
                  </a:lnTo>
                  <a:lnTo>
                    <a:pt x="332675" y="285422"/>
                  </a:lnTo>
                  <a:lnTo>
                    <a:pt x="331710" y="285854"/>
                  </a:lnTo>
                  <a:lnTo>
                    <a:pt x="330735" y="286277"/>
                  </a:lnTo>
                  <a:lnTo>
                    <a:pt x="329760" y="286689"/>
                  </a:lnTo>
                  <a:lnTo>
                    <a:pt x="328784" y="287101"/>
                  </a:lnTo>
                  <a:lnTo>
                    <a:pt x="327809" y="287503"/>
                  </a:lnTo>
                  <a:lnTo>
                    <a:pt x="326824" y="287905"/>
                  </a:lnTo>
                  <a:lnTo>
                    <a:pt x="325839" y="288297"/>
                  </a:lnTo>
                  <a:lnTo>
                    <a:pt x="324843" y="288689"/>
                  </a:lnTo>
                  <a:lnTo>
                    <a:pt x="323848" y="289061"/>
                  </a:lnTo>
                  <a:lnTo>
                    <a:pt x="322853" y="289443"/>
                  </a:lnTo>
                  <a:lnTo>
                    <a:pt x="321857" y="289815"/>
                  </a:lnTo>
                  <a:lnTo>
                    <a:pt x="320862" y="290177"/>
                  </a:lnTo>
                  <a:lnTo>
                    <a:pt x="319856" y="290529"/>
                  </a:lnTo>
                  <a:lnTo>
                    <a:pt x="318851" y="290881"/>
                  </a:lnTo>
                  <a:lnTo>
                    <a:pt x="317836" y="291233"/>
                  </a:lnTo>
                  <a:lnTo>
                    <a:pt x="316830" y="291565"/>
                  </a:lnTo>
                  <a:lnTo>
                    <a:pt x="315815" y="291906"/>
                  </a:lnTo>
                  <a:lnTo>
                    <a:pt x="314789" y="292228"/>
                  </a:lnTo>
                  <a:lnTo>
                    <a:pt x="313774" y="292550"/>
                  </a:lnTo>
                  <a:lnTo>
                    <a:pt x="312748" y="292871"/>
                  </a:lnTo>
                  <a:lnTo>
                    <a:pt x="311723" y="293173"/>
                  </a:lnTo>
                  <a:lnTo>
                    <a:pt x="310697" y="293485"/>
                  </a:lnTo>
                  <a:lnTo>
                    <a:pt x="309662" y="293776"/>
                  </a:lnTo>
                  <a:lnTo>
                    <a:pt x="308636" y="294068"/>
                  </a:lnTo>
                  <a:lnTo>
                    <a:pt x="307591" y="294349"/>
                  </a:lnTo>
                  <a:lnTo>
                    <a:pt x="306555" y="294631"/>
                  </a:lnTo>
                  <a:lnTo>
                    <a:pt x="305520" y="294902"/>
                  </a:lnTo>
                  <a:lnTo>
                    <a:pt x="304474" y="295164"/>
                  </a:lnTo>
                  <a:lnTo>
                    <a:pt x="303428" y="295425"/>
                  </a:lnTo>
                  <a:lnTo>
                    <a:pt x="302383" y="295676"/>
                  </a:lnTo>
                  <a:lnTo>
                    <a:pt x="301327" y="295928"/>
                  </a:lnTo>
                  <a:lnTo>
                    <a:pt x="300271" y="296169"/>
                  </a:lnTo>
                  <a:lnTo>
                    <a:pt x="299216" y="296400"/>
                  </a:lnTo>
                  <a:lnTo>
                    <a:pt x="298160" y="296631"/>
                  </a:lnTo>
                  <a:lnTo>
                    <a:pt x="297094" y="296853"/>
                  </a:lnTo>
                  <a:lnTo>
                    <a:pt x="296039" y="297064"/>
                  </a:lnTo>
                  <a:lnTo>
                    <a:pt x="294973" y="297275"/>
                  </a:lnTo>
                  <a:lnTo>
                    <a:pt x="293907" y="297476"/>
                  </a:lnTo>
                  <a:lnTo>
                    <a:pt x="292832" y="297667"/>
                  </a:lnTo>
                  <a:lnTo>
                    <a:pt x="291766" y="297858"/>
                  </a:lnTo>
                  <a:lnTo>
                    <a:pt x="290690" y="298039"/>
                  </a:lnTo>
                  <a:lnTo>
                    <a:pt x="289614" y="298210"/>
                  </a:lnTo>
                  <a:lnTo>
                    <a:pt x="288528" y="298381"/>
                  </a:lnTo>
                  <a:lnTo>
                    <a:pt x="287453" y="298541"/>
                  </a:lnTo>
                  <a:lnTo>
                    <a:pt x="286367" y="298702"/>
                  </a:lnTo>
                  <a:lnTo>
                    <a:pt x="285281" y="298853"/>
                  </a:lnTo>
                  <a:lnTo>
                    <a:pt x="284195" y="298994"/>
                  </a:lnTo>
                  <a:lnTo>
                    <a:pt x="283109" y="299125"/>
                  </a:lnTo>
                  <a:lnTo>
                    <a:pt x="282014" y="299255"/>
                  </a:lnTo>
                  <a:lnTo>
                    <a:pt x="280928" y="299376"/>
                  </a:lnTo>
                  <a:lnTo>
                    <a:pt x="279832" y="299497"/>
                  </a:lnTo>
                  <a:lnTo>
                    <a:pt x="278736" y="299597"/>
                  </a:lnTo>
                  <a:lnTo>
                    <a:pt x="277630" y="299698"/>
                  </a:lnTo>
                  <a:lnTo>
                    <a:pt x="276534" y="299798"/>
                  </a:lnTo>
                  <a:lnTo>
                    <a:pt x="275428" y="299889"/>
                  </a:lnTo>
                  <a:lnTo>
                    <a:pt x="274322" y="299969"/>
                  </a:lnTo>
                  <a:lnTo>
                    <a:pt x="273216" y="300039"/>
                  </a:lnTo>
                  <a:lnTo>
                    <a:pt x="272110" y="300110"/>
                  </a:lnTo>
                  <a:lnTo>
                    <a:pt x="270994" y="300170"/>
                  </a:lnTo>
                  <a:lnTo>
                    <a:pt x="269888" y="300220"/>
                  </a:lnTo>
                  <a:lnTo>
                    <a:pt x="268772" y="300261"/>
                  </a:lnTo>
                  <a:lnTo>
                    <a:pt x="267657" y="300301"/>
                  </a:lnTo>
                  <a:lnTo>
                    <a:pt x="266541" y="300331"/>
                  </a:lnTo>
                  <a:lnTo>
                    <a:pt x="265414" y="300361"/>
                  </a:lnTo>
                  <a:lnTo>
                    <a:pt x="264298" y="300381"/>
                  </a:lnTo>
                  <a:lnTo>
                    <a:pt x="263172" y="300391"/>
                  </a:lnTo>
                  <a:lnTo>
                    <a:pt x="262046" y="300391"/>
                  </a:lnTo>
                  <a:lnTo>
                    <a:pt x="262046" y="300391"/>
                  </a:lnTo>
                  <a:lnTo>
                    <a:pt x="260930" y="300391"/>
                  </a:lnTo>
                  <a:lnTo>
                    <a:pt x="259804" y="300381"/>
                  </a:lnTo>
                  <a:lnTo>
                    <a:pt x="258688" y="300361"/>
                  </a:lnTo>
                  <a:lnTo>
                    <a:pt x="257562" y="300331"/>
                  </a:lnTo>
                  <a:lnTo>
                    <a:pt x="256446" y="300301"/>
                  </a:lnTo>
                  <a:lnTo>
                    <a:pt x="255330" y="300261"/>
                  </a:lnTo>
                  <a:lnTo>
                    <a:pt x="254214" y="300220"/>
                  </a:lnTo>
                  <a:lnTo>
                    <a:pt x="253108" y="300170"/>
                  </a:lnTo>
                  <a:lnTo>
                    <a:pt x="251992" y="300110"/>
                  </a:lnTo>
                  <a:lnTo>
                    <a:pt x="250887" y="300039"/>
                  </a:lnTo>
                  <a:lnTo>
                    <a:pt x="249781" y="299969"/>
                  </a:lnTo>
                  <a:lnTo>
                    <a:pt x="248675" y="299889"/>
                  </a:lnTo>
                  <a:lnTo>
                    <a:pt x="247569" y="299798"/>
                  </a:lnTo>
                  <a:lnTo>
                    <a:pt x="246473" y="299698"/>
                  </a:lnTo>
                  <a:lnTo>
                    <a:pt x="245367" y="299597"/>
                  </a:lnTo>
                  <a:lnTo>
                    <a:pt x="244271" y="299497"/>
                  </a:lnTo>
                  <a:lnTo>
                    <a:pt x="243175" y="299376"/>
                  </a:lnTo>
                  <a:lnTo>
                    <a:pt x="242089" y="299255"/>
                  </a:lnTo>
                  <a:lnTo>
                    <a:pt x="240993" y="299125"/>
                  </a:lnTo>
                  <a:lnTo>
                    <a:pt x="239908" y="298994"/>
                  </a:lnTo>
                  <a:lnTo>
                    <a:pt x="238822" y="298853"/>
                  </a:lnTo>
                  <a:lnTo>
                    <a:pt x="237736" y="298702"/>
                  </a:lnTo>
                  <a:lnTo>
                    <a:pt x="236650" y="298541"/>
                  </a:lnTo>
                  <a:lnTo>
                    <a:pt x="235574" y="298381"/>
                  </a:lnTo>
                  <a:lnTo>
                    <a:pt x="234489" y="298210"/>
                  </a:lnTo>
                  <a:lnTo>
                    <a:pt x="233413" y="298039"/>
                  </a:lnTo>
                  <a:lnTo>
                    <a:pt x="232337" y="297858"/>
                  </a:lnTo>
                  <a:lnTo>
                    <a:pt x="231271" y="297667"/>
                  </a:lnTo>
                  <a:lnTo>
                    <a:pt x="230196" y="297476"/>
                  </a:lnTo>
                  <a:lnTo>
                    <a:pt x="229130" y="297275"/>
                  </a:lnTo>
                  <a:lnTo>
                    <a:pt x="228064" y="297064"/>
                  </a:lnTo>
                  <a:lnTo>
                    <a:pt x="227008" y="296853"/>
                  </a:lnTo>
                  <a:lnTo>
                    <a:pt x="225943" y="296631"/>
                  </a:lnTo>
                  <a:lnTo>
                    <a:pt x="224887" y="296400"/>
                  </a:lnTo>
                  <a:lnTo>
                    <a:pt x="223831" y="296169"/>
                  </a:lnTo>
                  <a:lnTo>
                    <a:pt x="222776" y="295928"/>
                  </a:lnTo>
                  <a:lnTo>
                    <a:pt x="221730" y="295676"/>
                  </a:lnTo>
                  <a:lnTo>
                    <a:pt x="220674" y="295425"/>
                  </a:lnTo>
                  <a:lnTo>
                    <a:pt x="219629" y="295164"/>
                  </a:lnTo>
                  <a:lnTo>
                    <a:pt x="218583" y="294902"/>
                  </a:lnTo>
                  <a:lnTo>
                    <a:pt x="217548" y="294631"/>
                  </a:lnTo>
                  <a:lnTo>
                    <a:pt x="216512" y="294349"/>
                  </a:lnTo>
                  <a:lnTo>
                    <a:pt x="215477" y="294068"/>
                  </a:lnTo>
                  <a:lnTo>
                    <a:pt x="214441" y="293776"/>
                  </a:lnTo>
                  <a:lnTo>
                    <a:pt x="213406" y="293485"/>
                  </a:lnTo>
                  <a:lnTo>
                    <a:pt x="212380" y="293173"/>
                  </a:lnTo>
                  <a:lnTo>
                    <a:pt x="211355" y="292871"/>
                  </a:lnTo>
                  <a:lnTo>
                    <a:pt x="210329" y="292550"/>
                  </a:lnTo>
                  <a:lnTo>
                    <a:pt x="209314" y="292228"/>
                  </a:lnTo>
                  <a:lnTo>
                    <a:pt x="208288" y="291906"/>
                  </a:lnTo>
                  <a:lnTo>
                    <a:pt x="207283" y="291565"/>
                  </a:lnTo>
                  <a:lnTo>
                    <a:pt x="206267" y="291233"/>
                  </a:lnTo>
                  <a:lnTo>
                    <a:pt x="205252" y="290881"/>
                  </a:lnTo>
                  <a:lnTo>
                    <a:pt x="204246" y="290529"/>
                  </a:lnTo>
                  <a:lnTo>
                    <a:pt x="203251" y="290177"/>
                  </a:lnTo>
                  <a:lnTo>
                    <a:pt x="202246" y="289815"/>
                  </a:lnTo>
                  <a:lnTo>
                    <a:pt x="201250" y="289443"/>
                  </a:lnTo>
                  <a:lnTo>
                    <a:pt x="200255" y="289061"/>
                  </a:lnTo>
                  <a:lnTo>
                    <a:pt x="199260" y="288689"/>
                  </a:lnTo>
                  <a:lnTo>
                    <a:pt x="198274" y="288297"/>
                  </a:lnTo>
                  <a:lnTo>
                    <a:pt x="197279" y="287905"/>
                  </a:lnTo>
                  <a:lnTo>
                    <a:pt x="196304" y="287503"/>
                  </a:lnTo>
                  <a:lnTo>
                    <a:pt x="195318" y="287101"/>
                  </a:lnTo>
                  <a:lnTo>
                    <a:pt x="194343" y="286689"/>
                  </a:lnTo>
                  <a:lnTo>
                    <a:pt x="193368" y="286277"/>
                  </a:lnTo>
                  <a:lnTo>
                    <a:pt x="192393" y="285854"/>
                  </a:lnTo>
                  <a:lnTo>
                    <a:pt x="191428" y="285422"/>
                  </a:lnTo>
                  <a:lnTo>
                    <a:pt x="190462" y="284990"/>
                  </a:lnTo>
                  <a:lnTo>
                    <a:pt x="189497" y="284547"/>
                  </a:lnTo>
                  <a:lnTo>
                    <a:pt x="188542" y="284105"/>
                  </a:lnTo>
                  <a:lnTo>
                    <a:pt x="187587" y="283653"/>
                  </a:lnTo>
                  <a:lnTo>
                    <a:pt x="186632" y="283200"/>
                  </a:lnTo>
                  <a:lnTo>
                    <a:pt x="185677" y="282738"/>
                  </a:lnTo>
                  <a:lnTo>
                    <a:pt x="184732" y="282265"/>
                  </a:lnTo>
                  <a:lnTo>
                    <a:pt x="183787" y="281793"/>
                  </a:lnTo>
                  <a:lnTo>
                    <a:pt x="182852" y="281320"/>
                  </a:lnTo>
                  <a:lnTo>
                    <a:pt x="181917" y="280838"/>
                  </a:lnTo>
                  <a:lnTo>
                    <a:pt x="180982" y="280345"/>
                  </a:lnTo>
                  <a:lnTo>
                    <a:pt x="180047" y="279852"/>
                  </a:lnTo>
                  <a:lnTo>
                    <a:pt x="179122" y="279350"/>
                  </a:lnTo>
                  <a:lnTo>
                    <a:pt x="178197" y="278847"/>
                  </a:lnTo>
                  <a:lnTo>
                    <a:pt x="177282" y="278334"/>
                  </a:lnTo>
                  <a:lnTo>
                    <a:pt x="176367" y="277812"/>
                  </a:lnTo>
                  <a:lnTo>
                    <a:pt x="175452" y="277289"/>
                  </a:lnTo>
                  <a:lnTo>
                    <a:pt x="174537" y="276766"/>
                  </a:lnTo>
                  <a:lnTo>
                    <a:pt x="173632" y="276233"/>
                  </a:lnTo>
                  <a:lnTo>
                    <a:pt x="172727" y="275690"/>
                  </a:lnTo>
                  <a:lnTo>
                    <a:pt x="171833" y="275148"/>
                  </a:lnTo>
                  <a:lnTo>
                    <a:pt x="170938" y="274605"/>
                  </a:lnTo>
                  <a:lnTo>
                    <a:pt x="170043" y="274052"/>
                  </a:lnTo>
                  <a:lnTo>
                    <a:pt x="169158" y="273489"/>
                  </a:lnTo>
                  <a:lnTo>
                    <a:pt x="168273" y="272926"/>
                  </a:lnTo>
                  <a:lnTo>
                    <a:pt x="167389" y="272353"/>
                  </a:lnTo>
                  <a:lnTo>
                    <a:pt x="166514" y="271780"/>
                  </a:lnTo>
                  <a:lnTo>
                    <a:pt x="165639" y="271207"/>
                  </a:lnTo>
                  <a:lnTo>
                    <a:pt x="164765" y="270614"/>
                  </a:lnTo>
                  <a:lnTo>
                    <a:pt x="163900" y="270030"/>
                  </a:lnTo>
                  <a:lnTo>
                    <a:pt x="163035" y="269437"/>
                  </a:lnTo>
                  <a:lnTo>
                    <a:pt x="162181" y="268834"/>
                  </a:lnTo>
                  <a:lnTo>
                    <a:pt x="161326" y="268231"/>
                  </a:lnTo>
                  <a:lnTo>
                    <a:pt x="160472" y="267618"/>
                  </a:lnTo>
                  <a:lnTo>
                    <a:pt x="159627" y="267004"/>
                  </a:lnTo>
                  <a:lnTo>
                    <a:pt x="158783" y="266381"/>
                  </a:lnTo>
                  <a:lnTo>
                    <a:pt x="157938" y="265758"/>
                  </a:lnTo>
                  <a:lnTo>
                    <a:pt x="157104" y="265135"/>
                  </a:lnTo>
                  <a:lnTo>
                    <a:pt x="156269" y="264491"/>
                  </a:lnTo>
                  <a:lnTo>
                    <a:pt x="155445" y="263858"/>
                  </a:lnTo>
                  <a:lnTo>
                    <a:pt x="154620" y="263214"/>
                  </a:lnTo>
                  <a:lnTo>
                    <a:pt x="153796" y="262561"/>
                  </a:lnTo>
                  <a:lnTo>
                    <a:pt x="152981" y="261907"/>
                  </a:lnTo>
                  <a:lnTo>
                    <a:pt x="152167" y="261254"/>
                  </a:lnTo>
                  <a:lnTo>
                    <a:pt x="151363" y="260590"/>
                  </a:lnTo>
                  <a:lnTo>
                    <a:pt x="150558" y="259917"/>
                  </a:lnTo>
                  <a:lnTo>
                    <a:pt x="149754" y="259243"/>
                  </a:lnTo>
                  <a:lnTo>
                    <a:pt x="148960" y="258570"/>
                  </a:lnTo>
                  <a:lnTo>
                    <a:pt x="148166" y="257886"/>
                  </a:lnTo>
                  <a:lnTo>
                    <a:pt x="147381" y="257202"/>
                  </a:lnTo>
                  <a:lnTo>
                    <a:pt x="146597" y="256509"/>
                  </a:lnTo>
                  <a:lnTo>
                    <a:pt x="145813" y="255815"/>
                  </a:lnTo>
                  <a:lnTo>
                    <a:pt x="145039" y="255111"/>
                  </a:lnTo>
                  <a:lnTo>
                    <a:pt x="144265" y="254408"/>
                  </a:lnTo>
                  <a:lnTo>
                    <a:pt x="143501" y="253694"/>
                  </a:lnTo>
                  <a:lnTo>
                    <a:pt x="142736" y="252980"/>
                  </a:lnTo>
                  <a:lnTo>
                    <a:pt x="141982" y="252266"/>
                  </a:lnTo>
                  <a:lnTo>
                    <a:pt x="141228" y="251543"/>
                  </a:lnTo>
                  <a:lnTo>
                    <a:pt x="140474" y="250809"/>
                  </a:lnTo>
                  <a:lnTo>
                    <a:pt x="139730" y="250075"/>
                  </a:lnTo>
                  <a:lnTo>
                    <a:pt x="138986" y="249341"/>
                  </a:lnTo>
                  <a:lnTo>
                    <a:pt x="138252" y="248597"/>
                  </a:lnTo>
                  <a:lnTo>
                    <a:pt x="137518" y="247853"/>
                  </a:lnTo>
                  <a:lnTo>
                    <a:pt x="136795" y="247109"/>
                  </a:lnTo>
                  <a:lnTo>
                    <a:pt x="136071" y="246355"/>
                  </a:lnTo>
                  <a:lnTo>
                    <a:pt x="135347" y="245591"/>
                  </a:lnTo>
                  <a:lnTo>
                    <a:pt x="134633" y="244827"/>
                  </a:lnTo>
                  <a:lnTo>
                    <a:pt x="133929" y="244063"/>
                  </a:lnTo>
                  <a:lnTo>
                    <a:pt x="133215" y="243289"/>
                  </a:lnTo>
                  <a:lnTo>
                    <a:pt x="132522" y="242515"/>
                  </a:lnTo>
                  <a:lnTo>
                    <a:pt x="131828" y="241741"/>
                  </a:lnTo>
                  <a:lnTo>
                    <a:pt x="131134" y="240956"/>
                  </a:lnTo>
                  <a:lnTo>
                    <a:pt x="130441" y="240162"/>
                  </a:lnTo>
                  <a:lnTo>
                    <a:pt x="129767" y="239368"/>
                  </a:lnTo>
                  <a:lnTo>
                    <a:pt x="129083" y="238574"/>
                  </a:lnTo>
                  <a:lnTo>
                    <a:pt x="128410" y="237780"/>
                  </a:lnTo>
                  <a:lnTo>
                    <a:pt x="127746" y="236975"/>
                  </a:lnTo>
                  <a:lnTo>
                    <a:pt x="127082" y="236161"/>
                  </a:lnTo>
                  <a:lnTo>
                    <a:pt x="126419" y="235347"/>
                  </a:lnTo>
                  <a:lnTo>
                    <a:pt x="125765" y="234532"/>
                  </a:lnTo>
                  <a:lnTo>
                    <a:pt x="125122" y="233718"/>
                  </a:lnTo>
                  <a:lnTo>
                    <a:pt x="124479" y="232894"/>
                  </a:lnTo>
                  <a:lnTo>
                    <a:pt x="123835" y="232059"/>
                  </a:lnTo>
                  <a:lnTo>
                    <a:pt x="123202" y="231225"/>
                  </a:lnTo>
                  <a:lnTo>
                    <a:pt x="122568" y="230390"/>
                  </a:lnTo>
                  <a:lnTo>
                    <a:pt x="121945" y="229556"/>
                  </a:lnTo>
                  <a:lnTo>
                    <a:pt x="121322" y="228712"/>
                  </a:lnTo>
                  <a:lnTo>
                    <a:pt x="120708" y="227857"/>
                  </a:lnTo>
                  <a:lnTo>
                    <a:pt x="120105" y="227013"/>
                  </a:lnTo>
                  <a:lnTo>
                    <a:pt x="119492" y="226158"/>
                  </a:lnTo>
                  <a:lnTo>
                    <a:pt x="118899" y="225293"/>
                  </a:lnTo>
                  <a:lnTo>
                    <a:pt x="118305" y="224429"/>
                  </a:lnTo>
                  <a:lnTo>
                    <a:pt x="117712" y="223564"/>
                  </a:lnTo>
                  <a:lnTo>
                    <a:pt x="117129" y="222690"/>
                  </a:lnTo>
                  <a:lnTo>
                    <a:pt x="116546" y="221815"/>
                  </a:lnTo>
                  <a:lnTo>
                    <a:pt x="115973" y="220940"/>
                  </a:lnTo>
                  <a:lnTo>
                    <a:pt x="115400" y="220066"/>
                  </a:lnTo>
                  <a:lnTo>
                    <a:pt x="114837" y="219171"/>
                  </a:lnTo>
                  <a:lnTo>
                    <a:pt x="114284" y="218286"/>
                  </a:lnTo>
                  <a:lnTo>
                    <a:pt x="113721" y="217392"/>
                  </a:lnTo>
                  <a:lnTo>
                    <a:pt x="113178" y="216497"/>
                  </a:lnTo>
                  <a:lnTo>
                    <a:pt x="112635" y="215602"/>
                  </a:lnTo>
                  <a:lnTo>
                    <a:pt x="112092" y="214697"/>
                  </a:lnTo>
                  <a:lnTo>
                    <a:pt x="111559" y="213793"/>
                  </a:lnTo>
                  <a:lnTo>
                    <a:pt x="111036" y="212878"/>
                  </a:lnTo>
                  <a:lnTo>
                    <a:pt x="110514" y="211973"/>
                  </a:lnTo>
                  <a:lnTo>
                    <a:pt x="110001" y="211048"/>
                  </a:lnTo>
                  <a:lnTo>
                    <a:pt x="109488" y="210133"/>
                  </a:lnTo>
                  <a:lnTo>
                    <a:pt x="108975" y="209208"/>
                  </a:lnTo>
                  <a:lnTo>
                    <a:pt x="108483" y="208283"/>
                  </a:lnTo>
                  <a:lnTo>
                    <a:pt x="107980" y="207348"/>
                  </a:lnTo>
                  <a:lnTo>
                    <a:pt x="107497" y="206424"/>
                  </a:lnTo>
                  <a:lnTo>
                    <a:pt x="107015" y="205479"/>
                  </a:lnTo>
                  <a:lnTo>
                    <a:pt x="106532" y="204544"/>
                  </a:lnTo>
                  <a:lnTo>
                    <a:pt x="106060" y="203599"/>
                  </a:lnTo>
                  <a:lnTo>
                    <a:pt x="105587" y="202654"/>
                  </a:lnTo>
                  <a:lnTo>
                    <a:pt x="105135" y="201698"/>
                  </a:lnTo>
                  <a:lnTo>
                    <a:pt x="104672" y="200753"/>
                  </a:lnTo>
                  <a:lnTo>
                    <a:pt x="104220" y="199798"/>
                  </a:lnTo>
                  <a:lnTo>
                    <a:pt x="103777" y="198833"/>
                  </a:lnTo>
                  <a:lnTo>
                    <a:pt x="103335" y="197868"/>
                  </a:lnTo>
                  <a:lnTo>
                    <a:pt x="102903" y="196903"/>
                  </a:lnTo>
                  <a:lnTo>
                    <a:pt x="102481" y="195938"/>
                  </a:lnTo>
                  <a:lnTo>
                    <a:pt x="102058" y="194963"/>
                  </a:lnTo>
                  <a:lnTo>
                    <a:pt x="101636" y="193998"/>
                  </a:lnTo>
                  <a:lnTo>
                    <a:pt x="101224" y="193012"/>
                  </a:lnTo>
                  <a:lnTo>
                    <a:pt x="100822" y="192037"/>
                  </a:lnTo>
                  <a:lnTo>
                    <a:pt x="100419" y="191052"/>
                  </a:lnTo>
                  <a:lnTo>
                    <a:pt x="100027" y="190067"/>
                  </a:lnTo>
                  <a:lnTo>
                    <a:pt x="99645" y="189072"/>
                  </a:lnTo>
                  <a:lnTo>
                    <a:pt x="99263" y="188086"/>
                  </a:lnTo>
                  <a:lnTo>
                    <a:pt x="98891" y="187091"/>
                  </a:lnTo>
                  <a:lnTo>
                    <a:pt x="98519" y="186086"/>
                  </a:lnTo>
                  <a:lnTo>
                    <a:pt x="98157" y="185091"/>
                  </a:lnTo>
                  <a:lnTo>
                    <a:pt x="97795" y="184085"/>
                  </a:lnTo>
                  <a:lnTo>
                    <a:pt x="97444" y="183080"/>
                  </a:lnTo>
                  <a:lnTo>
                    <a:pt x="97102" y="182064"/>
                  </a:lnTo>
                  <a:lnTo>
                    <a:pt x="96760" y="181059"/>
                  </a:lnTo>
                  <a:lnTo>
                    <a:pt x="96428" y="180044"/>
                  </a:lnTo>
                  <a:lnTo>
                    <a:pt x="96096" y="179028"/>
                  </a:lnTo>
                  <a:lnTo>
                    <a:pt x="95775" y="178003"/>
                  </a:lnTo>
                  <a:lnTo>
                    <a:pt x="95463" y="176978"/>
                  </a:lnTo>
                  <a:lnTo>
                    <a:pt x="95151" y="175952"/>
                  </a:lnTo>
                  <a:lnTo>
                    <a:pt x="94850" y="174927"/>
                  </a:lnTo>
                  <a:lnTo>
                    <a:pt x="94548" y="173901"/>
                  </a:lnTo>
                  <a:lnTo>
                    <a:pt x="94256" y="172866"/>
                  </a:lnTo>
                  <a:lnTo>
                    <a:pt x="93975" y="171830"/>
                  </a:lnTo>
                  <a:lnTo>
                    <a:pt x="93693" y="170785"/>
                  </a:lnTo>
                  <a:lnTo>
                    <a:pt x="93422" y="169749"/>
                  </a:lnTo>
                  <a:lnTo>
                    <a:pt x="93161" y="168704"/>
                  </a:lnTo>
                  <a:lnTo>
                    <a:pt x="92899" y="167658"/>
                  </a:lnTo>
                  <a:lnTo>
                    <a:pt x="92648" y="166613"/>
                  </a:lnTo>
                  <a:lnTo>
                    <a:pt x="92396" y="165557"/>
                  </a:lnTo>
                  <a:lnTo>
                    <a:pt x="92165" y="164501"/>
                  </a:lnTo>
                  <a:lnTo>
                    <a:pt x="91924" y="163446"/>
                  </a:lnTo>
                  <a:lnTo>
                    <a:pt x="91703" y="162390"/>
                  </a:lnTo>
                  <a:lnTo>
                    <a:pt x="91482" y="161335"/>
                  </a:lnTo>
                  <a:lnTo>
                    <a:pt x="91260" y="160269"/>
                  </a:lnTo>
                  <a:lnTo>
                    <a:pt x="91059" y="159203"/>
                  </a:lnTo>
                  <a:lnTo>
                    <a:pt x="90858" y="158138"/>
                  </a:lnTo>
                  <a:lnTo>
                    <a:pt x="90657" y="157072"/>
                  </a:lnTo>
                  <a:lnTo>
                    <a:pt x="90466" y="155996"/>
                  </a:lnTo>
                  <a:lnTo>
                    <a:pt x="90285" y="154921"/>
                  </a:lnTo>
                  <a:lnTo>
                    <a:pt x="90114" y="153845"/>
                  </a:lnTo>
                  <a:lnTo>
                    <a:pt x="89943" y="152769"/>
                  </a:lnTo>
                  <a:lnTo>
                    <a:pt x="89782" y="151684"/>
                  </a:lnTo>
                  <a:lnTo>
                    <a:pt x="89632" y="150608"/>
                  </a:lnTo>
                  <a:lnTo>
                    <a:pt x="89481" y="149522"/>
                  </a:lnTo>
                  <a:lnTo>
                    <a:pt x="89340" y="148436"/>
                  </a:lnTo>
                  <a:lnTo>
                    <a:pt x="89199" y="147341"/>
                  </a:lnTo>
                  <a:lnTo>
                    <a:pt x="89069" y="146255"/>
                  </a:lnTo>
                  <a:lnTo>
                    <a:pt x="88948" y="145159"/>
                  </a:lnTo>
                  <a:lnTo>
                    <a:pt x="88837" y="144063"/>
                  </a:lnTo>
                  <a:lnTo>
                    <a:pt x="88727" y="142967"/>
                  </a:lnTo>
                  <a:lnTo>
                    <a:pt x="88626" y="141872"/>
                  </a:lnTo>
                  <a:lnTo>
                    <a:pt x="88536" y="140766"/>
                  </a:lnTo>
                  <a:lnTo>
                    <a:pt x="88445" y="139660"/>
                  </a:lnTo>
                  <a:lnTo>
                    <a:pt x="88365" y="138554"/>
                  </a:lnTo>
                  <a:lnTo>
                    <a:pt x="88284" y="137448"/>
                  </a:lnTo>
                  <a:lnTo>
                    <a:pt x="88224" y="136342"/>
                  </a:lnTo>
                  <a:lnTo>
                    <a:pt x="88164" y="135236"/>
                  </a:lnTo>
                  <a:lnTo>
                    <a:pt x="88103" y="134121"/>
                  </a:lnTo>
                  <a:lnTo>
                    <a:pt x="88063" y="133005"/>
                  </a:lnTo>
                  <a:lnTo>
                    <a:pt x="88023" y="131889"/>
                  </a:lnTo>
                  <a:lnTo>
                    <a:pt x="87993" y="130773"/>
                  </a:lnTo>
                  <a:lnTo>
                    <a:pt x="87963" y="129657"/>
                  </a:lnTo>
                  <a:lnTo>
                    <a:pt x="87953" y="128531"/>
                  </a:lnTo>
                  <a:lnTo>
                    <a:pt x="87943" y="127415"/>
                  </a:lnTo>
                  <a:lnTo>
                    <a:pt x="87933" y="126289"/>
                  </a:lnTo>
                  <a:lnTo>
                    <a:pt x="87933" y="126289"/>
                  </a:lnTo>
                  <a:lnTo>
                    <a:pt x="87922" y="125947"/>
                  </a:lnTo>
                  <a:lnTo>
                    <a:pt x="87902" y="125615"/>
                  </a:lnTo>
                  <a:lnTo>
                    <a:pt x="87862" y="125284"/>
                  </a:lnTo>
                  <a:lnTo>
                    <a:pt x="87802" y="124962"/>
                  </a:lnTo>
                  <a:lnTo>
                    <a:pt x="87731" y="124640"/>
                  </a:lnTo>
                  <a:lnTo>
                    <a:pt x="87641" y="124329"/>
                  </a:lnTo>
                  <a:lnTo>
                    <a:pt x="87530" y="124027"/>
                  </a:lnTo>
                  <a:lnTo>
                    <a:pt x="87420" y="123725"/>
                  </a:lnTo>
                  <a:lnTo>
                    <a:pt x="87289" y="123434"/>
                  </a:lnTo>
                  <a:lnTo>
                    <a:pt x="87138" y="123152"/>
                  </a:lnTo>
                  <a:lnTo>
                    <a:pt x="86977" y="122871"/>
                  </a:lnTo>
                  <a:lnTo>
                    <a:pt x="86806" y="122610"/>
                  </a:lnTo>
                  <a:lnTo>
                    <a:pt x="86625" y="122348"/>
                  </a:lnTo>
                  <a:lnTo>
                    <a:pt x="86434" y="122097"/>
                  </a:lnTo>
                  <a:lnTo>
                    <a:pt x="86223" y="121856"/>
                  </a:lnTo>
                  <a:lnTo>
                    <a:pt x="86002" y="121634"/>
                  </a:lnTo>
                  <a:lnTo>
                    <a:pt x="85781" y="121413"/>
                  </a:lnTo>
                  <a:lnTo>
                    <a:pt x="85540" y="121212"/>
                  </a:lnTo>
                  <a:lnTo>
                    <a:pt x="85288" y="121011"/>
                  </a:lnTo>
                  <a:lnTo>
                    <a:pt x="85027" y="120830"/>
                  </a:lnTo>
                  <a:lnTo>
                    <a:pt x="84766" y="120659"/>
                  </a:lnTo>
                  <a:lnTo>
                    <a:pt x="84484" y="120498"/>
                  </a:lnTo>
                  <a:lnTo>
                    <a:pt x="84202" y="120358"/>
                  </a:lnTo>
                  <a:lnTo>
                    <a:pt x="83911" y="120227"/>
                  </a:lnTo>
                  <a:lnTo>
                    <a:pt x="83619" y="120106"/>
                  </a:lnTo>
                  <a:lnTo>
                    <a:pt x="83308" y="120006"/>
                  </a:lnTo>
                  <a:lnTo>
                    <a:pt x="82996" y="119915"/>
                  </a:lnTo>
                  <a:lnTo>
                    <a:pt x="82674" y="119835"/>
                  </a:lnTo>
                  <a:lnTo>
                    <a:pt x="82353" y="119785"/>
                  </a:lnTo>
                  <a:lnTo>
                    <a:pt x="82021" y="119744"/>
                  </a:lnTo>
                  <a:lnTo>
                    <a:pt x="81689" y="119714"/>
                  </a:lnTo>
                  <a:lnTo>
                    <a:pt x="81357" y="119704"/>
                  </a:lnTo>
                  <a:lnTo>
                    <a:pt x="81357" y="119704"/>
                  </a:lnTo>
                  <a:lnTo>
                    <a:pt x="81015" y="119714"/>
                  </a:lnTo>
                  <a:lnTo>
                    <a:pt x="80684" y="119744"/>
                  </a:lnTo>
                  <a:lnTo>
                    <a:pt x="80352" y="119785"/>
                  </a:lnTo>
                  <a:lnTo>
                    <a:pt x="80020" y="119835"/>
                  </a:lnTo>
                  <a:lnTo>
                    <a:pt x="79708" y="119915"/>
                  </a:lnTo>
                  <a:lnTo>
                    <a:pt x="79397" y="120006"/>
                  </a:lnTo>
                  <a:lnTo>
                    <a:pt x="79085" y="120106"/>
                  </a:lnTo>
                  <a:lnTo>
                    <a:pt x="78793" y="120227"/>
                  </a:lnTo>
                  <a:lnTo>
                    <a:pt x="78502" y="120358"/>
                  </a:lnTo>
                  <a:lnTo>
                    <a:pt x="78210" y="120498"/>
                  </a:lnTo>
                  <a:lnTo>
                    <a:pt x="77939" y="120659"/>
                  </a:lnTo>
                  <a:lnTo>
                    <a:pt x="77667" y="120830"/>
                  </a:lnTo>
                  <a:lnTo>
                    <a:pt x="77416" y="121011"/>
                  </a:lnTo>
                  <a:lnTo>
                    <a:pt x="77165" y="121212"/>
                  </a:lnTo>
                  <a:lnTo>
                    <a:pt x="76923" y="121413"/>
                  </a:lnTo>
                  <a:lnTo>
                    <a:pt x="76692" y="121634"/>
                  </a:lnTo>
                  <a:lnTo>
                    <a:pt x="76481" y="121856"/>
                  </a:lnTo>
                  <a:lnTo>
                    <a:pt x="76270" y="122097"/>
                  </a:lnTo>
                  <a:lnTo>
                    <a:pt x="76079" y="122348"/>
                  </a:lnTo>
                  <a:lnTo>
                    <a:pt x="75898" y="122610"/>
                  </a:lnTo>
                  <a:lnTo>
                    <a:pt x="75727" y="122871"/>
                  </a:lnTo>
                  <a:lnTo>
                    <a:pt x="75566" y="123152"/>
                  </a:lnTo>
                  <a:lnTo>
                    <a:pt x="75415" y="123434"/>
                  </a:lnTo>
                  <a:lnTo>
                    <a:pt x="75285" y="123725"/>
                  </a:lnTo>
                  <a:lnTo>
                    <a:pt x="75174" y="124027"/>
                  </a:lnTo>
                  <a:lnTo>
                    <a:pt x="75063" y="124329"/>
                  </a:lnTo>
                  <a:lnTo>
                    <a:pt x="74973" y="124640"/>
                  </a:lnTo>
                  <a:lnTo>
                    <a:pt x="74903" y="124962"/>
                  </a:lnTo>
                  <a:lnTo>
                    <a:pt x="74842" y="125284"/>
                  </a:lnTo>
                  <a:lnTo>
                    <a:pt x="74802" y="125615"/>
                  </a:lnTo>
                  <a:lnTo>
                    <a:pt x="74782" y="125947"/>
                  </a:lnTo>
                  <a:lnTo>
                    <a:pt x="74772" y="126289"/>
                  </a:lnTo>
                  <a:lnTo>
                    <a:pt x="74772" y="126289"/>
                  </a:lnTo>
                  <a:lnTo>
                    <a:pt x="74772" y="127707"/>
                  </a:lnTo>
                  <a:lnTo>
                    <a:pt x="74792" y="129134"/>
                  </a:lnTo>
                  <a:lnTo>
                    <a:pt x="74822" y="130552"/>
                  </a:lnTo>
                  <a:lnTo>
                    <a:pt x="74852" y="131969"/>
                  </a:lnTo>
                  <a:lnTo>
                    <a:pt x="74903" y="133377"/>
                  </a:lnTo>
                  <a:lnTo>
                    <a:pt x="74963" y="134784"/>
                  </a:lnTo>
                  <a:lnTo>
                    <a:pt x="75033" y="136191"/>
                  </a:lnTo>
                  <a:lnTo>
                    <a:pt x="75104" y="137599"/>
                  </a:lnTo>
                  <a:lnTo>
                    <a:pt x="75194" y="139006"/>
                  </a:lnTo>
                  <a:lnTo>
                    <a:pt x="75295" y="140404"/>
                  </a:lnTo>
                  <a:lnTo>
                    <a:pt x="75405" y="141801"/>
                  </a:lnTo>
                  <a:lnTo>
                    <a:pt x="75526" y="143199"/>
                  </a:lnTo>
                  <a:lnTo>
                    <a:pt x="75657" y="144586"/>
                  </a:lnTo>
                  <a:lnTo>
                    <a:pt x="75797" y="145973"/>
                  </a:lnTo>
                  <a:lnTo>
                    <a:pt x="75948" y="147361"/>
                  </a:lnTo>
                  <a:lnTo>
                    <a:pt x="76109" y="148738"/>
                  </a:lnTo>
                  <a:lnTo>
                    <a:pt x="76280" y="150115"/>
                  </a:lnTo>
                  <a:lnTo>
                    <a:pt x="76461" y="151493"/>
                  </a:lnTo>
                  <a:lnTo>
                    <a:pt x="76652" y="152870"/>
                  </a:lnTo>
                  <a:lnTo>
                    <a:pt x="76853" y="154237"/>
                  </a:lnTo>
                  <a:lnTo>
                    <a:pt x="77064" y="155604"/>
                  </a:lnTo>
                  <a:lnTo>
                    <a:pt x="77285" y="156962"/>
                  </a:lnTo>
                  <a:lnTo>
                    <a:pt x="77517" y="158329"/>
                  </a:lnTo>
                  <a:lnTo>
                    <a:pt x="77758" y="159686"/>
                  </a:lnTo>
                  <a:lnTo>
                    <a:pt x="77999" y="161033"/>
                  </a:lnTo>
                  <a:lnTo>
                    <a:pt x="78261" y="162390"/>
                  </a:lnTo>
                  <a:lnTo>
                    <a:pt x="78532" y="163727"/>
                  </a:lnTo>
                  <a:lnTo>
                    <a:pt x="78814" y="165074"/>
                  </a:lnTo>
                  <a:lnTo>
                    <a:pt x="79105" y="166412"/>
                  </a:lnTo>
                  <a:lnTo>
                    <a:pt x="79397" y="167749"/>
                  </a:lnTo>
                  <a:lnTo>
                    <a:pt x="79708" y="169086"/>
                  </a:lnTo>
                  <a:lnTo>
                    <a:pt x="80020" y="170413"/>
                  </a:lnTo>
                  <a:lnTo>
                    <a:pt x="80352" y="171740"/>
                  </a:lnTo>
                  <a:lnTo>
                    <a:pt x="80684" y="173057"/>
                  </a:lnTo>
                  <a:lnTo>
                    <a:pt x="81036" y="174374"/>
                  </a:lnTo>
                  <a:lnTo>
                    <a:pt x="81387" y="175691"/>
                  </a:lnTo>
                  <a:lnTo>
                    <a:pt x="81749" y="176998"/>
                  </a:lnTo>
                  <a:lnTo>
                    <a:pt x="82121" y="178305"/>
                  </a:lnTo>
                  <a:lnTo>
                    <a:pt x="82503" y="179611"/>
                  </a:lnTo>
                  <a:lnTo>
                    <a:pt x="82895" y="180908"/>
                  </a:lnTo>
                  <a:lnTo>
                    <a:pt x="83298" y="182205"/>
                  </a:lnTo>
                  <a:lnTo>
                    <a:pt x="83710" y="183492"/>
                  </a:lnTo>
                  <a:lnTo>
                    <a:pt x="84122" y="184779"/>
                  </a:lnTo>
                  <a:lnTo>
                    <a:pt x="84554" y="186056"/>
                  </a:lnTo>
                  <a:lnTo>
                    <a:pt x="84987" y="187342"/>
                  </a:lnTo>
                  <a:lnTo>
                    <a:pt x="85439" y="188609"/>
                  </a:lnTo>
                  <a:lnTo>
                    <a:pt x="85892" y="189886"/>
                  </a:lnTo>
                  <a:lnTo>
                    <a:pt x="86354" y="191153"/>
                  </a:lnTo>
                  <a:lnTo>
                    <a:pt x="86827" y="192409"/>
                  </a:lnTo>
                  <a:lnTo>
                    <a:pt x="87309" y="193666"/>
                  </a:lnTo>
                  <a:lnTo>
                    <a:pt x="87802" y="194923"/>
                  </a:lnTo>
                  <a:lnTo>
                    <a:pt x="88294" y="196169"/>
                  </a:lnTo>
                  <a:lnTo>
                    <a:pt x="88807" y="197416"/>
                  </a:lnTo>
                  <a:lnTo>
                    <a:pt x="89320" y="198652"/>
                  </a:lnTo>
                  <a:lnTo>
                    <a:pt x="89843" y="199889"/>
                  </a:lnTo>
                  <a:lnTo>
                    <a:pt x="90376" y="201115"/>
                  </a:lnTo>
                  <a:lnTo>
                    <a:pt x="90919" y="202342"/>
                  </a:lnTo>
                  <a:lnTo>
                    <a:pt x="91471" y="203568"/>
                  </a:lnTo>
                  <a:lnTo>
                    <a:pt x="92035" y="204785"/>
                  </a:lnTo>
                  <a:lnTo>
                    <a:pt x="92598" y="205991"/>
                  </a:lnTo>
                  <a:lnTo>
                    <a:pt x="93171" y="207198"/>
                  </a:lnTo>
                  <a:lnTo>
                    <a:pt x="93754" y="208404"/>
                  </a:lnTo>
                  <a:lnTo>
                    <a:pt x="94347" y="209600"/>
                  </a:lnTo>
                  <a:lnTo>
                    <a:pt x="94950" y="210797"/>
                  </a:lnTo>
                  <a:lnTo>
                    <a:pt x="94950" y="210797"/>
                  </a:lnTo>
                  <a:lnTo>
                    <a:pt x="91069" y="214919"/>
                  </a:lnTo>
                  <a:lnTo>
                    <a:pt x="86967" y="219262"/>
                  </a:lnTo>
                  <a:lnTo>
                    <a:pt x="86967" y="219262"/>
                  </a:lnTo>
                  <a:lnTo>
                    <a:pt x="79769" y="226912"/>
                  </a:lnTo>
                  <a:lnTo>
                    <a:pt x="76360" y="230531"/>
                  </a:lnTo>
                  <a:lnTo>
                    <a:pt x="73264" y="233859"/>
                  </a:lnTo>
                  <a:lnTo>
                    <a:pt x="73264" y="233859"/>
                  </a:lnTo>
                  <a:lnTo>
                    <a:pt x="73073" y="234070"/>
                  </a:lnTo>
                  <a:lnTo>
                    <a:pt x="72902" y="234291"/>
                  </a:lnTo>
                  <a:lnTo>
                    <a:pt x="72731" y="234512"/>
                  </a:lnTo>
                  <a:lnTo>
                    <a:pt x="72580" y="234733"/>
                  </a:lnTo>
                  <a:lnTo>
                    <a:pt x="72429" y="234975"/>
                  </a:lnTo>
                  <a:lnTo>
                    <a:pt x="72299" y="235206"/>
                  </a:lnTo>
                  <a:lnTo>
                    <a:pt x="72168" y="235447"/>
                  </a:lnTo>
                  <a:lnTo>
                    <a:pt x="72057" y="235699"/>
                  </a:lnTo>
                  <a:lnTo>
                    <a:pt x="71957" y="235950"/>
                  </a:lnTo>
                  <a:lnTo>
                    <a:pt x="71866" y="236201"/>
                  </a:lnTo>
                  <a:lnTo>
                    <a:pt x="71776" y="236453"/>
                  </a:lnTo>
                  <a:lnTo>
                    <a:pt x="71705" y="236714"/>
                  </a:lnTo>
                  <a:lnTo>
                    <a:pt x="71645" y="236975"/>
                  </a:lnTo>
                  <a:lnTo>
                    <a:pt x="71595" y="237237"/>
                  </a:lnTo>
                  <a:lnTo>
                    <a:pt x="71555" y="237498"/>
                  </a:lnTo>
                  <a:lnTo>
                    <a:pt x="71535" y="237770"/>
                  </a:lnTo>
                  <a:lnTo>
                    <a:pt x="71514" y="238031"/>
                  </a:lnTo>
                  <a:lnTo>
                    <a:pt x="71504" y="238302"/>
                  </a:lnTo>
                  <a:lnTo>
                    <a:pt x="71504" y="238574"/>
                  </a:lnTo>
                  <a:lnTo>
                    <a:pt x="71524" y="238835"/>
                  </a:lnTo>
                  <a:lnTo>
                    <a:pt x="71555" y="239107"/>
                  </a:lnTo>
                  <a:lnTo>
                    <a:pt x="71585" y="239368"/>
                  </a:lnTo>
                  <a:lnTo>
                    <a:pt x="71635" y="239639"/>
                  </a:lnTo>
                  <a:lnTo>
                    <a:pt x="71695" y="239901"/>
                  </a:lnTo>
                  <a:lnTo>
                    <a:pt x="71766" y="240162"/>
                  </a:lnTo>
                  <a:lnTo>
                    <a:pt x="71846" y="240424"/>
                  </a:lnTo>
                  <a:lnTo>
                    <a:pt x="71937" y="240675"/>
                  </a:lnTo>
                  <a:lnTo>
                    <a:pt x="72037" y="240936"/>
                  </a:lnTo>
                  <a:lnTo>
                    <a:pt x="72148" y="241188"/>
                  </a:lnTo>
                  <a:lnTo>
                    <a:pt x="72279" y="241429"/>
                  </a:lnTo>
                  <a:lnTo>
                    <a:pt x="72419" y="241670"/>
                  </a:lnTo>
                  <a:lnTo>
                    <a:pt x="72560" y="241911"/>
                  </a:lnTo>
                  <a:lnTo>
                    <a:pt x="72560" y="241911"/>
                  </a:lnTo>
                  <a:lnTo>
                    <a:pt x="72892" y="242404"/>
                  </a:lnTo>
                  <a:lnTo>
                    <a:pt x="73565" y="243409"/>
                  </a:lnTo>
                  <a:lnTo>
                    <a:pt x="74028" y="244083"/>
                  </a:lnTo>
                  <a:lnTo>
                    <a:pt x="74581" y="244877"/>
                  </a:lnTo>
                  <a:lnTo>
                    <a:pt x="75224" y="245782"/>
                  </a:lnTo>
                  <a:lnTo>
                    <a:pt x="75958" y="246797"/>
                  </a:lnTo>
                  <a:lnTo>
                    <a:pt x="76773" y="247913"/>
                  </a:lnTo>
                  <a:lnTo>
                    <a:pt x="77677" y="249130"/>
                  </a:lnTo>
                  <a:lnTo>
                    <a:pt x="78663" y="250437"/>
                  </a:lnTo>
                  <a:lnTo>
                    <a:pt x="79739" y="251844"/>
                  </a:lnTo>
                  <a:lnTo>
                    <a:pt x="80905" y="253342"/>
                  </a:lnTo>
                  <a:lnTo>
                    <a:pt x="82151" y="254920"/>
                  </a:lnTo>
                  <a:lnTo>
                    <a:pt x="83489" y="256589"/>
                  </a:lnTo>
                  <a:lnTo>
                    <a:pt x="84916" y="258339"/>
                  </a:lnTo>
                  <a:lnTo>
                    <a:pt x="84916" y="258339"/>
                  </a:lnTo>
                  <a:lnTo>
                    <a:pt x="82795" y="260329"/>
                  </a:lnTo>
                  <a:lnTo>
                    <a:pt x="80573" y="262440"/>
                  </a:lnTo>
                  <a:lnTo>
                    <a:pt x="78241" y="264672"/>
                  </a:lnTo>
                  <a:lnTo>
                    <a:pt x="75828" y="267004"/>
                  </a:lnTo>
                  <a:lnTo>
                    <a:pt x="73314" y="269447"/>
                  </a:lnTo>
                  <a:lnTo>
                    <a:pt x="70740" y="271981"/>
                  </a:lnTo>
                  <a:lnTo>
                    <a:pt x="68086" y="274585"/>
                  </a:lnTo>
                  <a:lnTo>
                    <a:pt x="65371" y="277279"/>
                  </a:lnTo>
                  <a:lnTo>
                    <a:pt x="62597" y="280033"/>
                  </a:lnTo>
                  <a:lnTo>
                    <a:pt x="59782" y="282848"/>
                  </a:lnTo>
                  <a:lnTo>
                    <a:pt x="56926" y="285724"/>
                  </a:lnTo>
                  <a:lnTo>
                    <a:pt x="54041" y="288629"/>
                  </a:lnTo>
                  <a:lnTo>
                    <a:pt x="51135" y="291585"/>
                  </a:lnTo>
                  <a:lnTo>
                    <a:pt x="48209" y="294550"/>
                  </a:lnTo>
                  <a:lnTo>
                    <a:pt x="45274" y="297546"/>
                  </a:lnTo>
                  <a:lnTo>
                    <a:pt x="42348" y="300552"/>
                  </a:lnTo>
                  <a:lnTo>
                    <a:pt x="39422" y="303558"/>
                  </a:lnTo>
                  <a:lnTo>
                    <a:pt x="36507" y="306564"/>
                  </a:lnTo>
                  <a:lnTo>
                    <a:pt x="33621" y="309560"/>
                  </a:lnTo>
                  <a:lnTo>
                    <a:pt x="30766" y="312526"/>
                  </a:lnTo>
                  <a:lnTo>
                    <a:pt x="27941" y="315471"/>
                  </a:lnTo>
                  <a:lnTo>
                    <a:pt x="25176" y="318377"/>
                  </a:lnTo>
                  <a:lnTo>
                    <a:pt x="22451" y="321232"/>
                  </a:lnTo>
                  <a:lnTo>
                    <a:pt x="19797" y="324037"/>
                  </a:lnTo>
                  <a:lnTo>
                    <a:pt x="17213" y="326781"/>
                  </a:lnTo>
                  <a:lnTo>
                    <a:pt x="14700" y="329455"/>
                  </a:lnTo>
                  <a:lnTo>
                    <a:pt x="12277" y="332059"/>
                  </a:lnTo>
                  <a:lnTo>
                    <a:pt x="9944" y="334572"/>
                  </a:lnTo>
                  <a:lnTo>
                    <a:pt x="7702" y="336995"/>
                  </a:lnTo>
                  <a:lnTo>
                    <a:pt x="5581" y="339307"/>
                  </a:lnTo>
                  <a:lnTo>
                    <a:pt x="3570" y="341519"/>
                  </a:lnTo>
                  <a:lnTo>
                    <a:pt x="1690" y="343610"/>
                  </a:lnTo>
                  <a:lnTo>
                    <a:pt x="1690" y="343610"/>
                  </a:lnTo>
                  <a:lnTo>
                    <a:pt x="1509" y="343811"/>
                  </a:lnTo>
                  <a:lnTo>
                    <a:pt x="1348" y="344022"/>
                  </a:lnTo>
                  <a:lnTo>
                    <a:pt x="1197" y="344234"/>
                  </a:lnTo>
                  <a:lnTo>
                    <a:pt x="1046" y="344445"/>
                  </a:lnTo>
                  <a:lnTo>
                    <a:pt x="916" y="344666"/>
                  </a:lnTo>
                  <a:lnTo>
                    <a:pt x="785" y="344887"/>
                  </a:lnTo>
                  <a:lnTo>
                    <a:pt x="674" y="345118"/>
                  </a:lnTo>
                  <a:lnTo>
                    <a:pt x="564" y="345349"/>
                  </a:lnTo>
                  <a:lnTo>
                    <a:pt x="463" y="345591"/>
                  </a:lnTo>
                  <a:lnTo>
                    <a:pt x="373" y="345822"/>
                  </a:lnTo>
                  <a:lnTo>
                    <a:pt x="292" y="346063"/>
                  </a:lnTo>
                  <a:lnTo>
                    <a:pt x="222" y="346315"/>
                  </a:lnTo>
                  <a:lnTo>
                    <a:pt x="162" y="346556"/>
                  </a:lnTo>
                  <a:lnTo>
                    <a:pt x="111" y="346807"/>
                  </a:lnTo>
                  <a:lnTo>
                    <a:pt x="71" y="347048"/>
                  </a:lnTo>
                  <a:lnTo>
                    <a:pt x="41" y="347300"/>
                  </a:lnTo>
                  <a:lnTo>
                    <a:pt x="21" y="347551"/>
                  </a:lnTo>
                  <a:lnTo>
                    <a:pt x="1" y="347812"/>
                  </a:lnTo>
                  <a:lnTo>
                    <a:pt x="1" y="348064"/>
                  </a:lnTo>
                  <a:lnTo>
                    <a:pt x="11" y="348315"/>
                  </a:lnTo>
                  <a:lnTo>
                    <a:pt x="31" y="348566"/>
                  </a:lnTo>
                  <a:lnTo>
                    <a:pt x="51" y="348818"/>
                  </a:lnTo>
                  <a:lnTo>
                    <a:pt x="91" y="349069"/>
                  </a:lnTo>
                  <a:lnTo>
                    <a:pt x="132" y="349320"/>
                  </a:lnTo>
                  <a:lnTo>
                    <a:pt x="192" y="349572"/>
                  </a:lnTo>
                  <a:lnTo>
                    <a:pt x="262" y="349823"/>
                  </a:lnTo>
                  <a:lnTo>
                    <a:pt x="333" y="350064"/>
                  </a:lnTo>
                  <a:lnTo>
                    <a:pt x="423" y="350316"/>
                  </a:lnTo>
                  <a:lnTo>
                    <a:pt x="514" y="350557"/>
                  </a:lnTo>
                  <a:lnTo>
                    <a:pt x="624" y="350788"/>
                  </a:lnTo>
                  <a:lnTo>
                    <a:pt x="735" y="351030"/>
                  </a:lnTo>
                  <a:lnTo>
                    <a:pt x="865" y="351261"/>
                  </a:lnTo>
                  <a:lnTo>
                    <a:pt x="865" y="351261"/>
                  </a:lnTo>
                  <a:lnTo>
                    <a:pt x="1026" y="351532"/>
                  </a:lnTo>
                  <a:lnTo>
                    <a:pt x="1388" y="352115"/>
                  </a:lnTo>
                  <a:lnTo>
                    <a:pt x="1650" y="352527"/>
                  </a:lnTo>
                  <a:lnTo>
                    <a:pt x="1971" y="353000"/>
                  </a:lnTo>
                  <a:lnTo>
                    <a:pt x="2343" y="353553"/>
                  </a:lnTo>
                  <a:lnTo>
                    <a:pt x="2786" y="354176"/>
                  </a:lnTo>
                  <a:lnTo>
                    <a:pt x="3288" y="354870"/>
                  </a:lnTo>
                  <a:lnTo>
                    <a:pt x="3852" y="355634"/>
                  </a:lnTo>
                  <a:lnTo>
                    <a:pt x="4485" y="356468"/>
                  </a:lnTo>
                  <a:lnTo>
                    <a:pt x="5179" y="357363"/>
                  </a:lnTo>
                  <a:lnTo>
                    <a:pt x="5943" y="358318"/>
                  </a:lnTo>
                  <a:lnTo>
                    <a:pt x="6787" y="359344"/>
                  </a:lnTo>
                  <a:lnTo>
                    <a:pt x="7702" y="360429"/>
                  </a:lnTo>
                  <a:lnTo>
                    <a:pt x="8687" y="361565"/>
                  </a:lnTo>
                  <a:lnTo>
                    <a:pt x="9753" y="362772"/>
                  </a:lnTo>
                  <a:lnTo>
                    <a:pt x="10899" y="364028"/>
                  </a:lnTo>
                  <a:lnTo>
                    <a:pt x="12116" y="365345"/>
                  </a:lnTo>
                  <a:lnTo>
                    <a:pt x="13433" y="366723"/>
                  </a:lnTo>
                  <a:lnTo>
                    <a:pt x="14117" y="367426"/>
                  </a:lnTo>
                  <a:lnTo>
                    <a:pt x="14820" y="368140"/>
                  </a:lnTo>
                  <a:lnTo>
                    <a:pt x="15554" y="368874"/>
                  </a:lnTo>
                  <a:lnTo>
                    <a:pt x="16298" y="369618"/>
                  </a:lnTo>
                  <a:lnTo>
                    <a:pt x="17072" y="370382"/>
                  </a:lnTo>
                  <a:lnTo>
                    <a:pt x="17867" y="371146"/>
                  </a:lnTo>
                  <a:lnTo>
                    <a:pt x="18691" y="371930"/>
                  </a:lnTo>
                  <a:lnTo>
                    <a:pt x="19526" y="372724"/>
                  </a:lnTo>
                  <a:lnTo>
                    <a:pt x="20390" y="373529"/>
                  </a:lnTo>
                  <a:lnTo>
                    <a:pt x="21285" y="374343"/>
                  </a:lnTo>
                  <a:lnTo>
                    <a:pt x="22190" y="375177"/>
                  </a:lnTo>
                  <a:lnTo>
                    <a:pt x="23125" y="376022"/>
                  </a:lnTo>
                  <a:lnTo>
                    <a:pt x="24090" y="376866"/>
                  </a:lnTo>
                  <a:lnTo>
                    <a:pt x="25065" y="377731"/>
                  </a:lnTo>
                  <a:lnTo>
                    <a:pt x="26081" y="378606"/>
                  </a:lnTo>
                  <a:lnTo>
                    <a:pt x="27106" y="379490"/>
                  </a:lnTo>
                  <a:lnTo>
                    <a:pt x="28162" y="380385"/>
                  </a:lnTo>
                  <a:lnTo>
                    <a:pt x="29248" y="381300"/>
                  </a:lnTo>
                  <a:lnTo>
                    <a:pt x="30354" y="382215"/>
                  </a:lnTo>
                  <a:lnTo>
                    <a:pt x="31490" y="383140"/>
                  </a:lnTo>
                  <a:lnTo>
                    <a:pt x="32646" y="384075"/>
                  </a:lnTo>
                  <a:lnTo>
                    <a:pt x="33832" y="385020"/>
                  </a:lnTo>
                  <a:lnTo>
                    <a:pt x="35049" y="385975"/>
                  </a:lnTo>
                  <a:lnTo>
                    <a:pt x="36285" y="386940"/>
                  </a:lnTo>
                  <a:lnTo>
                    <a:pt x="36285" y="386940"/>
                  </a:lnTo>
                  <a:lnTo>
                    <a:pt x="36517" y="387111"/>
                  </a:lnTo>
                  <a:lnTo>
                    <a:pt x="36748" y="387261"/>
                  </a:lnTo>
                  <a:lnTo>
                    <a:pt x="36979" y="387412"/>
                  </a:lnTo>
                  <a:lnTo>
                    <a:pt x="37220" y="387543"/>
                  </a:lnTo>
                  <a:lnTo>
                    <a:pt x="37462" y="387664"/>
                  </a:lnTo>
                  <a:lnTo>
                    <a:pt x="37713" y="387784"/>
                  </a:lnTo>
                  <a:lnTo>
                    <a:pt x="37964" y="387885"/>
                  </a:lnTo>
                  <a:lnTo>
                    <a:pt x="38216" y="387975"/>
                  </a:lnTo>
                  <a:lnTo>
                    <a:pt x="38477" y="388056"/>
                  </a:lnTo>
                  <a:lnTo>
                    <a:pt x="38729" y="388126"/>
                  </a:lnTo>
                  <a:lnTo>
                    <a:pt x="38990" y="388186"/>
                  </a:lnTo>
                  <a:lnTo>
                    <a:pt x="39251" y="388227"/>
                  </a:lnTo>
                  <a:lnTo>
                    <a:pt x="39523" y="388267"/>
                  </a:lnTo>
                  <a:lnTo>
                    <a:pt x="39784" y="388297"/>
                  </a:lnTo>
                  <a:lnTo>
                    <a:pt x="40056" y="388307"/>
                  </a:lnTo>
                  <a:lnTo>
                    <a:pt x="40317" y="388317"/>
                  </a:lnTo>
                  <a:lnTo>
                    <a:pt x="40317" y="388317"/>
                  </a:lnTo>
                  <a:lnTo>
                    <a:pt x="40619" y="388307"/>
                  </a:lnTo>
                  <a:lnTo>
                    <a:pt x="40910" y="388287"/>
                  </a:lnTo>
                  <a:lnTo>
                    <a:pt x="41202" y="388257"/>
                  </a:lnTo>
                  <a:lnTo>
                    <a:pt x="41493" y="388216"/>
                  </a:lnTo>
                  <a:lnTo>
                    <a:pt x="41785" y="388156"/>
                  </a:lnTo>
                  <a:lnTo>
                    <a:pt x="42066" y="388076"/>
                  </a:lnTo>
                  <a:lnTo>
                    <a:pt x="42358" y="387995"/>
                  </a:lnTo>
                  <a:lnTo>
                    <a:pt x="42640" y="387895"/>
                  </a:lnTo>
                  <a:lnTo>
                    <a:pt x="42911" y="387784"/>
                  </a:lnTo>
                  <a:lnTo>
                    <a:pt x="43182" y="387664"/>
                  </a:lnTo>
                  <a:lnTo>
                    <a:pt x="43454" y="387523"/>
                  </a:lnTo>
                  <a:lnTo>
                    <a:pt x="43715" y="387372"/>
                  </a:lnTo>
                  <a:lnTo>
                    <a:pt x="43977" y="387211"/>
                  </a:lnTo>
                  <a:lnTo>
                    <a:pt x="44228" y="387030"/>
                  </a:lnTo>
                  <a:lnTo>
                    <a:pt x="44469" y="386839"/>
                  </a:lnTo>
                  <a:lnTo>
                    <a:pt x="44711" y="386638"/>
                  </a:lnTo>
                  <a:lnTo>
                    <a:pt x="44711" y="386638"/>
                  </a:lnTo>
                  <a:lnTo>
                    <a:pt x="46349" y="385170"/>
                  </a:lnTo>
                  <a:lnTo>
                    <a:pt x="48049" y="383632"/>
                  </a:lnTo>
                  <a:lnTo>
                    <a:pt x="49798" y="382034"/>
                  </a:lnTo>
                  <a:lnTo>
                    <a:pt x="51618" y="380385"/>
                  </a:lnTo>
                  <a:lnTo>
                    <a:pt x="53478" y="378666"/>
                  </a:lnTo>
                  <a:lnTo>
                    <a:pt x="55398" y="376897"/>
                  </a:lnTo>
                  <a:lnTo>
                    <a:pt x="59379" y="373197"/>
                  </a:lnTo>
                  <a:lnTo>
                    <a:pt x="63552" y="369286"/>
                  </a:lnTo>
                  <a:lnTo>
                    <a:pt x="67885" y="365184"/>
                  </a:lnTo>
                  <a:lnTo>
                    <a:pt x="72389" y="360902"/>
                  </a:lnTo>
                  <a:lnTo>
                    <a:pt x="77024" y="356448"/>
                  </a:lnTo>
                  <a:lnTo>
                    <a:pt x="77024" y="356448"/>
                  </a:lnTo>
                  <a:lnTo>
                    <a:pt x="77265" y="356207"/>
                  </a:lnTo>
                  <a:lnTo>
                    <a:pt x="77486" y="355966"/>
                  </a:lnTo>
                  <a:lnTo>
                    <a:pt x="77698" y="355704"/>
                  </a:lnTo>
                  <a:lnTo>
                    <a:pt x="77889" y="355433"/>
                  </a:lnTo>
                  <a:lnTo>
                    <a:pt x="78070" y="355161"/>
                  </a:lnTo>
                  <a:lnTo>
                    <a:pt x="78230" y="354880"/>
                  </a:lnTo>
                  <a:lnTo>
                    <a:pt x="78381" y="354598"/>
                  </a:lnTo>
                  <a:lnTo>
                    <a:pt x="78512" y="354307"/>
                  </a:lnTo>
                  <a:lnTo>
                    <a:pt x="78633" y="354005"/>
                  </a:lnTo>
                  <a:lnTo>
                    <a:pt x="78733" y="353704"/>
                  </a:lnTo>
                  <a:lnTo>
                    <a:pt x="78824" y="353402"/>
                  </a:lnTo>
                  <a:lnTo>
                    <a:pt x="78904" y="353090"/>
                  </a:lnTo>
                  <a:lnTo>
                    <a:pt x="78954" y="352779"/>
                  </a:lnTo>
                  <a:lnTo>
                    <a:pt x="79005" y="352467"/>
                  </a:lnTo>
                  <a:lnTo>
                    <a:pt x="79035" y="352155"/>
                  </a:lnTo>
                  <a:lnTo>
                    <a:pt x="79045" y="351834"/>
                  </a:lnTo>
                  <a:lnTo>
                    <a:pt x="79045" y="351522"/>
                  </a:lnTo>
                  <a:lnTo>
                    <a:pt x="79025" y="351210"/>
                  </a:lnTo>
                  <a:lnTo>
                    <a:pt x="78995" y="350889"/>
                  </a:lnTo>
                  <a:lnTo>
                    <a:pt x="78954" y="350577"/>
                  </a:lnTo>
                  <a:lnTo>
                    <a:pt x="78884" y="350265"/>
                  </a:lnTo>
                  <a:lnTo>
                    <a:pt x="78814" y="349964"/>
                  </a:lnTo>
                  <a:lnTo>
                    <a:pt x="78723" y="349652"/>
                  </a:lnTo>
                  <a:lnTo>
                    <a:pt x="78613" y="349351"/>
                  </a:lnTo>
                  <a:lnTo>
                    <a:pt x="78492" y="349059"/>
                  </a:lnTo>
                  <a:lnTo>
                    <a:pt x="78351" y="348757"/>
                  </a:lnTo>
                  <a:lnTo>
                    <a:pt x="78200" y="348476"/>
                  </a:lnTo>
                  <a:lnTo>
                    <a:pt x="78029" y="348194"/>
                  </a:lnTo>
                  <a:lnTo>
                    <a:pt x="77848" y="347923"/>
                  </a:lnTo>
                  <a:lnTo>
                    <a:pt x="77647" y="347652"/>
                  </a:lnTo>
                  <a:lnTo>
                    <a:pt x="77436" y="347400"/>
                  </a:lnTo>
                  <a:lnTo>
                    <a:pt x="77215" y="347149"/>
                  </a:lnTo>
                  <a:lnTo>
                    <a:pt x="77215" y="347149"/>
                  </a:lnTo>
                  <a:lnTo>
                    <a:pt x="76974" y="346908"/>
                  </a:lnTo>
                  <a:lnTo>
                    <a:pt x="76722" y="346686"/>
                  </a:lnTo>
                  <a:lnTo>
                    <a:pt x="76461" y="346475"/>
                  </a:lnTo>
                  <a:lnTo>
                    <a:pt x="76200" y="346284"/>
                  </a:lnTo>
                  <a:lnTo>
                    <a:pt x="75918" y="346103"/>
                  </a:lnTo>
                  <a:lnTo>
                    <a:pt x="75637" y="345943"/>
                  </a:lnTo>
                  <a:lnTo>
                    <a:pt x="75355" y="345792"/>
                  </a:lnTo>
                  <a:lnTo>
                    <a:pt x="75063" y="345661"/>
                  </a:lnTo>
                  <a:lnTo>
                    <a:pt x="74762" y="345540"/>
                  </a:lnTo>
                  <a:lnTo>
                    <a:pt x="74460" y="345440"/>
                  </a:lnTo>
                  <a:lnTo>
                    <a:pt x="74159" y="345349"/>
                  </a:lnTo>
                  <a:lnTo>
                    <a:pt x="73847" y="345269"/>
                  </a:lnTo>
                  <a:lnTo>
                    <a:pt x="73535" y="345209"/>
                  </a:lnTo>
                  <a:lnTo>
                    <a:pt x="73224" y="345168"/>
                  </a:lnTo>
                  <a:lnTo>
                    <a:pt x="72912" y="345138"/>
                  </a:lnTo>
                  <a:lnTo>
                    <a:pt x="72600" y="345128"/>
                  </a:lnTo>
                  <a:lnTo>
                    <a:pt x="72279" y="345128"/>
                  </a:lnTo>
                  <a:lnTo>
                    <a:pt x="71967" y="345148"/>
                  </a:lnTo>
                  <a:lnTo>
                    <a:pt x="71655" y="345179"/>
                  </a:lnTo>
                  <a:lnTo>
                    <a:pt x="71333" y="345219"/>
                  </a:lnTo>
                  <a:lnTo>
                    <a:pt x="71022" y="345289"/>
                  </a:lnTo>
                  <a:lnTo>
                    <a:pt x="70720" y="345359"/>
                  </a:lnTo>
                  <a:lnTo>
                    <a:pt x="70409" y="345450"/>
                  </a:lnTo>
                  <a:lnTo>
                    <a:pt x="70107" y="345561"/>
                  </a:lnTo>
                  <a:lnTo>
                    <a:pt x="69815" y="345681"/>
                  </a:lnTo>
                  <a:lnTo>
                    <a:pt x="69524" y="345822"/>
                  </a:lnTo>
                  <a:lnTo>
                    <a:pt x="69232" y="345973"/>
                  </a:lnTo>
                  <a:lnTo>
                    <a:pt x="68951" y="346144"/>
                  </a:lnTo>
                  <a:lnTo>
                    <a:pt x="68679" y="346325"/>
                  </a:lnTo>
                  <a:lnTo>
                    <a:pt x="68418" y="346526"/>
                  </a:lnTo>
                  <a:lnTo>
                    <a:pt x="68156" y="346737"/>
                  </a:lnTo>
                  <a:lnTo>
                    <a:pt x="67905" y="346958"/>
                  </a:lnTo>
                  <a:lnTo>
                    <a:pt x="67905" y="346958"/>
                  </a:lnTo>
                  <a:lnTo>
                    <a:pt x="64004" y="350698"/>
                  </a:lnTo>
                  <a:lnTo>
                    <a:pt x="60214" y="354317"/>
                  </a:lnTo>
                  <a:lnTo>
                    <a:pt x="56524" y="357815"/>
                  </a:lnTo>
                  <a:lnTo>
                    <a:pt x="52955" y="361173"/>
                  </a:lnTo>
                  <a:lnTo>
                    <a:pt x="49516" y="364390"/>
                  </a:lnTo>
                  <a:lnTo>
                    <a:pt x="46209" y="367467"/>
                  </a:lnTo>
                  <a:lnTo>
                    <a:pt x="43052" y="370372"/>
                  </a:lnTo>
                  <a:lnTo>
                    <a:pt x="40036" y="373127"/>
                  </a:lnTo>
                  <a:lnTo>
                    <a:pt x="40036" y="373127"/>
                  </a:lnTo>
                  <a:lnTo>
                    <a:pt x="38769" y="372081"/>
                  </a:lnTo>
                  <a:lnTo>
                    <a:pt x="37522" y="371056"/>
                  </a:lnTo>
                  <a:lnTo>
                    <a:pt x="36316" y="370050"/>
                  </a:lnTo>
                  <a:lnTo>
                    <a:pt x="35149" y="369055"/>
                  </a:lnTo>
                  <a:lnTo>
                    <a:pt x="34013" y="368070"/>
                  </a:lnTo>
                  <a:lnTo>
                    <a:pt x="32917" y="367105"/>
                  </a:lnTo>
                  <a:lnTo>
                    <a:pt x="31852" y="366160"/>
                  </a:lnTo>
                  <a:lnTo>
                    <a:pt x="30816" y="365225"/>
                  </a:lnTo>
                  <a:lnTo>
                    <a:pt x="29811" y="364310"/>
                  </a:lnTo>
                  <a:lnTo>
                    <a:pt x="28846" y="363405"/>
                  </a:lnTo>
                  <a:lnTo>
                    <a:pt x="27911" y="362530"/>
                  </a:lnTo>
                  <a:lnTo>
                    <a:pt x="27006" y="361666"/>
                  </a:lnTo>
                  <a:lnTo>
                    <a:pt x="26131" y="360821"/>
                  </a:lnTo>
                  <a:lnTo>
                    <a:pt x="25286" y="359987"/>
                  </a:lnTo>
                  <a:lnTo>
                    <a:pt x="24472" y="359183"/>
                  </a:lnTo>
                  <a:lnTo>
                    <a:pt x="23698" y="358388"/>
                  </a:lnTo>
                  <a:lnTo>
                    <a:pt x="22944" y="357614"/>
                  </a:lnTo>
                  <a:lnTo>
                    <a:pt x="22220" y="356870"/>
                  </a:lnTo>
                  <a:lnTo>
                    <a:pt x="21526" y="356137"/>
                  </a:lnTo>
                  <a:lnTo>
                    <a:pt x="20863" y="355423"/>
                  </a:lnTo>
                  <a:lnTo>
                    <a:pt x="20229" y="354729"/>
                  </a:lnTo>
                  <a:lnTo>
                    <a:pt x="19626" y="354056"/>
                  </a:lnTo>
                  <a:lnTo>
                    <a:pt x="19043" y="353402"/>
                  </a:lnTo>
                  <a:lnTo>
                    <a:pt x="18490" y="352779"/>
                  </a:lnTo>
                  <a:lnTo>
                    <a:pt x="17465" y="351582"/>
                  </a:lnTo>
                  <a:lnTo>
                    <a:pt x="16540" y="350477"/>
                  </a:lnTo>
                  <a:lnTo>
                    <a:pt x="15715" y="349451"/>
                  </a:lnTo>
                  <a:lnTo>
                    <a:pt x="14991" y="348526"/>
                  </a:lnTo>
                  <a:lnTo>
                    <a:pt x="14991" y="348526"/>
                  </a:lnTo>
                  <a:lnTo>
                    <a:pt x="16942" y="346395"/>
                  </a:lnTo>
                  <a:lnTo>
                    <a:pt x="18993" y="344173"/>
                  </a:lnTo>
                  <a:lnTo>
                    <a:pt x="21124" y="341861"/>
                  </a:lnTo>
                  <a:lnTo>
                    <a:pt x="23346" y="339478"/>
                  </a:lnTo>
                  <a:lnTo>
                    <a:pt x="25648" y="337025"/>
                  </a:lnTo>
                  <a:lnTo>
                    <a:pt x="28011" y="334502"/>
                  </a:lnTo>
                  <a:lnTo>
                    <a:pt x="30444" y="331928"/>
                  </a:lnTo>
                  <a:lnTo>
                    <a:pt x="32938" y="329304"/>
                  </a:lnTo>
                  <a:lnTo>
                    <a:pt x="35471" y="326640"/>
                  </a:lnTo>
                  <a:lnTo>
                    <a:pt x="38055" y="323936"/>
                  </a:lnTo>
                  <a:lnTo>
                    <a:pt x="40679" y="321191"/>
                  </a:lnTo>
                  <a:lnTo>
                    <a:pt x="43343" y="318437"/>
                  </a:lnTo>
                  <a:lnTo>
                    <a:pt x="46018" y="315652"/>
                  </a:lnTo>
                  <a:lnTo>
                    <a:pt x="48722" y="312867"/>
                  </a:lnTo>
                  <a:lnTo>
                    <a:pt x="51437" y="310073"/>
                  </a:lnTo>
                  <a:lnTo>
                    <a:pt x="54161" y="307288"/>
                  </a:lnTo>
                  <a:lnTo>
                    <a:pt x="56886" y="304503"/>
                  </a:lnTo>
                  <a:lnTo>
                    <a:pt x="59601" y="301738"/>
                  </a:lnTo>
                  <a:lnTo>
                    <a:pt x="62305" y="298994"/>
                  </a:lnTo>
                  <a:lnTo>
                    <a:pt x="64989" y="296279"/>
                  </a:lnTo>
                  <a:lnTo>
                    <a:pt x="67654" y="293595"/>
                  </a:lnTo>
                  <a:lnTo>
                    <a:pt x="70288" y="290961"/>
                  </a:lnTo>
                  <a:lnTo>
                    <a:pt x="72882" y="288368"/>
                  </a:lnTo>
                  <a:lnTo>
                    <a:pt x="75435" y="285834"/>
                  </a:lnTo>
                  <a:lnTo>
                    <a:pt x="77929" y="283361"/>
                  </a:lnTo>
                  <a:lnTo>
                    <a:pt x="80382" y="280948"/>
                  </a:lnTo>
                  <a:lnTo>
                    <a:pt x="82755" y="278616"/>
                  </a:lnTo>
                  <a:lnTo>
                    <a:pt x="85077" y="276374"/>
                  </a:lnTo>
                  <a:lnTo>
                    <a:pt x="87309" y="274213"/>
                  </a:lnTo>
                  <a:lnTo>
                    <a:pt x="89471" y="272142"/>
                  </a:lnTo>
                  <a:lnTo>
                    <a:pt x="91532" y="270171"/>
                  </a:lnTo>
                  <a:lnTo>
                    <a:pt x="93512" y="268321"/>
                  </a:lnTo>
                  <a:lnTo>
                    <a:pt x="93512" y="268321"/>
                  </a:lnTo>
                  <a:lnTo>
                    <a:pt x="94860" y="269809"/>
                  </a:lnTo>
                  <a:lnTo>
                    <a:pt x="96257" y="271317"/>
                  </a:lnTo>
                  <a:lnTo>
                    <a:pt x="97685" y="272865"/>
                  </a:lnTo>
                  <a:lnTo>
                    <a:pt x="99163" y="274424"/>
                  </a:lnTo>
                  <a:lnTo>
                    <a:pt x="100681" y="276012"/>
                  </a:lnTo>
                  <a:lnTo>
                    <a:pt x="102239" y="277631"/>
                  </a:lnTo>
                  <a:lnTo>
                    <a:pt x="103848" y="279259"/>
                  </a:lnTo>
                  <a:lnTo>
                    <a:pt x="105487" y="280908"/>
                  </a:lnTo>
                  <a:lnTo>
                    <a:pt x="107176" y="282577"/>
                  </a:lnTo>
                  <a:lnTo>
                    <a:pt x="108905" y="284256"/>
                  </a:lnTo>
                  <a:lnTo>
                    <a:pt x="110674" y="285955"/>
                  </a:lnTo>
                  <a:lnTo>
                    <a:pt x="112494" y="287674"/>
                  </a:lnTo>
                  <a:lnTo>
                    <a:pt x="114344" y="289403"/>
                  </a:lnTo>
                  <a:lnTo>
                    <a:pt x="116244" y="291142"/>
                  </a:lnTo>
                  <a:lnTo>
                    <a:pt x="118185" y="292892"/>
                  </a:lnTo>
                  <a:lnTo>
                    <a:pt x="120165" y="294661"/>
                  </a:lnTo>
                  <a:lnTo>
                    <a:pt x="120165" y="294661"/>
                  </a:lnTo>
                  <a:lnTo>
                    <a:pt x="118798" y="296109"/>
                  </a:lnTo>
                  <a:lnTo>
                    <a:pt x="117360" y="297627"/>
                  </a:lnTo>
                  <a:lnTo>
                    <a:pt x="115862" y="299205"/>
                  </a:lnTo>
                  <a:lnTo>
                    <a:pt x="114294" y="300834"/>
                  </a:lnTo>
                  <a:lnTo>
                    <a:pt x="112665" y="302533"/>
                  </a:lnTo>
                  <a:lnTo>
                    <a:pt x="110976" y="304282"/>
                  </a:lnTo>
                  <a:lnTo>
                    <a:pt x="107407" y="307931"/>
                  </a:lnTo>
                  <a:lnTo>
                    <a:pt x="103617" y="311782"/>
                  </a:lnTo>
                  <a:lnTo>
                    <a:pt x="99625" y="315823"/>
                  </a:lnTo>
                  <a:lnTo>
                    <a:pt x="95423" y="320025"/>
                  </a:lnTo>
                  <a:lnTo>
                    <a:pt x="91039" y="324378"/>
                  </a:lnTo>
                  <a:lnTo>
                    <a:pt x="91039" y="324378"/>
                  </a:lnTo>
                  <a:lnTo>
                    <a:pt x="90808" y="324620"/>
                  </a:lnTo>
                  <a:lnTo>
                    <a:pt x="90587" y="324881"/>
                  </a:lnTo>
                  <a:lnTo>
                    <a:pt x="90386" y="325142"/>
                  </a:lnTo>
                  <a:lnTo>
                    <a:pt x="90195" y="325404"/>
                  </a:lnTo>
                  <a:lnTo>
                    <a:pt x="90024" y="325685"/>
                  </a:lnTo>
                  <a:lnTo>
                    <a:pt x="89863" y="325967"/>
                  </a:lnTo>
                  <a:lnTo>
                    <a:pt x="89722" y="326258"/>
                  </a:lnTo>
                  <a:lnTo>
                    <a:pt x="89591" y="326550"/>
                  </a:lnTo>
                  <a:lnTo>
                    <a:pt x="89471" y="326851"/>
                  </a:lnTo>
                  <a:lnTo>
                    <a:pt x="89380" y="327153"/>
                  </a:lnTo>
                  <a:lnTo>
                    <a:pt x="89290" y="327455"/>
                  </a:lnTo>
                  <a:lnTo>
                    <a:pt x="89219" y="327766"/>
                  </a:lnTo>
                  <a:lnTo>
                    <a:pt x="89169" y="328078"/>
                  </a:lnTo>
                  <a:lnTo>
                    <a:pt x="89129" y="328390"/>
                  </a:lnTo>
                  <a:lnTo>
                    <a:pt x="89109" y="328711"/>
                  </a:lnTo>
                  <a:lnTo>
                    <a:pt x="89099" y="329023"/>
                  </a:lnTo>
                  <a:lnTo>
                    <a:pt x="89099" y="329335"/>
                  </a:lnTo>
                  <a:lnTo>
                    <a:pt x="89129" y="329656"/>
                  </a:lnTo>
                  <a:lnTo>
                    <a:pt x="89159" y="329968"/>
                  </a:lnTo>
                  <a:lnTo>
                    <a:pt x="89209" y="330280"/>
                  </a:lnTo>
                  <a:lnTo>
                    <a:pt x="89280" y="330591"/>
                  </a:lnTo>
                  <a:lnTo>
                    <a:pt x="89360" y="330903"/>
                  </a:lnTo>
                  <a:lnTo>
                    <a:pt x="89461" y="331204"/>
                  </a:lnTo>
                  <a:lnTo>
                    <a:pt x="89571" y="331506"/>
                  </a:lnTo>
                  <a:lnTo>
                    <a:pt x="89692" y="331798"/>
                  </a:lnTo>
                  <a:lnTo>
                    <a:pt x="89833" y="332089"/>
                  </a:lnTo>
                  <a:lnTo>
                    <a:pt x="89994" y="332371"/>
                  </a:lnTo>
                  <a:lnTo>
                    <a:pt x="90164" y="332652"/>
                  </a:lnTo>
                  <a:lnTo>
                    <a:pt x="90355" y="332924"/>
                  </a:lnTo>
                  <a:lnTo>
                    <a:pt x="90557" y="333185"/>
                  </a:lnTo>
                  <a:lnTo>
                    <a:pt x="90778" y="333436"/>
                  </a:lnTo>
                  <a:lnTo>
                    <a:pt x="91009" y="333688"/>
                  </a:lnTo>
                  <a:lnTo>
                    <a:pt x="91009" y="333688"/>
                  </a:lnTo>
                  <a:lnTo>
                    <a:pt x="91250" y="333919"/>
                  </a:lnTo>
                  <a:lnTo>
                    <a:pt x="91502" y="334140"/>
                  </a:lnTo>
                  <a:lnTo>
                    <a:pt x="91773" y="334351"/>
                  </a:lnTo>
                  <a:lnTo>
                    <a:pt x="92035" y="334542"/>
                  </a:lnTo>
                  <a:lnTo>
                    <a:pt x="92316" y="334713"/>
                  </a:lnTo>
                  <a:lnTo>
                    <a:pt x="92598" y="334874"/>
                  </a:lnTo>
                  <a:lnTo>
                    <a:pt x="92889" y="335015"/>
                  </a:lnTo>
                  <a:lnTo>
                    <a:pt x="93191" y="335145"/>
                  </a:lnTo>
                  <a:lnTo>
                    <a:pt x="93492" y="335256"/>
                  </a:lnTo>
                  <a:lnTo>
                    <a:pt x="93794" y="335356"/>
                  </a:lnTo>
                  <a:lnTo>
                    <a:pt x="94106" y="335447"/>
                  </a:lnTo>
                  <a:lnTo>
                    <a:pt x="94417" y="335507"/>
                  </a:lnTo>
                  <a:lnTo>
                    <a:pt x="94729" y="335568"/>
                  </a:lnTo>
                  <a:lnTo>
                    <a:pt x="95041" y="335598"/>
                  </a:lnTo>
                  <a:lnTo>
                    <a:pt x="95362" y="335628"/>
                  </a:lnTo>
                  <a:lnTo>
                    <a:pt x="95674" y="335628"/>
                  </a:lnTo>
                  <a:lnTo>
                    <a:pt x="95674" y="335628"/>
                  </a:lnTo>
                  <a:lnTo>
                    <a:pt x="95996" y="335628"/>
                  </a:lnTo>
                  <a:lnTo>
                    <a:pt x="96307" y="335598"/>
                  </a:lnTo>
                  <a:lnTo>
                    <a:pt x="96619" y="335568"/>
                  </a:lnTo>
                  <a:lnTo>
                    <a:pt x="96931" y="335517"/>
                  </a:lnTo>
                  <a:lnTo>
                    <a:pt x="97232" y="335447"/>
                  </a:lnTo>
                  <a:lnTo>
                    <a:pt x="97544" y="335367"/>
                  </a:lnTo>
                  <a:lnTo>
                    <a:pt x="97846" y="335266"/>
                  </a:lnTo>
                  <a:lnTo>
                    <a:pt x="98137" y="335155"/>
                  </a:lnTo>
                  <a:lnTo>
                    <a:pt x="98439" y="335025"/>
                  </a:lnTo>
                  <a:lnTo>
                    <a:pt x="98720" y="334884"/>
                  </a:lnTo>
                  <a:lnTo>
                    <a:pt x="99002" y="334733"/>
                  </a:lnTo>
                  <a:lnTo>
                    <a:pt x="99283" y="334562"/>
                  </a:lnTo>
                  <a:lnTo>
                    <a:pt x="99555" y="334371"/>
                  </a:lnTo>
                  <a:lnTo>
                    <a:pt x="99816" y="334170"/>
                  </a:lnTo>
                  <a:lnTo>
                    <a:pt x="100068" y="333959"/>
                  </a:lnTo>
                  <a:lnTo>
                    <a:pt x="100309" y="333728"/>
                  </a:lnTo>
                  <a:lnTo>
                    <a:pt x="100309" y="333728"/>
                  </a:lnTo>
                  <a:lnTo>
                    <a:pt x="104823" y="329244"/>
                  </a:lnTo>
                  <a:lnTo>
                    <a:pt x="109136" y="324911"/>
                  </a:lnTo>
                  <a:lnTo>
                    <a:pt x="113248" y="320759"/>
                  </a:lnTo>
                  <a:lnTo>
                    <a:pt x="117149" y="316798"/>
                  </a:lnTo>
                  <a:lnTo>
                    <a:pt x="119009" y="314898"/>
                  </a:lnTo>
                  <a:lnTo>
                    <a:pt x="120809" y="313048"/>
                  </a:lnTo>
                  <a:lnTo>
                    <a:pt x="122548" y="311249"/>
                  </a:lnTo>
                  <a:lnTo>
                    <a:pt x="124217" y="309510"/>
                  </a:lnTo>
                  <a:lnTo>
                    <a:pt x="125826" y="307831"/>
                  </a:lnTo>
                  <a:lnTo>
                    <a:pt x="127354" y="306212"/>
                  </a:lnTo>
                  <a:lnTo>
                    <a:pt x="128822" y="304664"/>
                  </a:lnTo>
                  <a:lnTo>
                    <a:pt x="130219" y="303176"/>
                  </a:lnTo>
                  <a:lnTo>
                    <a:pt x="130219" y="303176"/>
                  </a:lnTo>
                  <a:lnTo>
                    <a:pt x="132120" y="304704"/>
                  </a:lnTo>
                  <a:lnTo>
                    <a:pt x="134050" y="306242"/>
                  </a:lnTo>
                  <a:lnTo>
                    <a:pt x="136020" y="307780"/>
                  </a:lnTo>
                  <a:lnTo>
                    <a:pt x="138011" y="309319"/>
                  </a:lnTo>
                  <a:lnTo>
                    <a:pt x="140032" y="310857"/>
                  </a:lnTo>
                  <a:lnTo>
                    <a:pt x="142093" y="312385"/>
                  </a:lnTo>
                  <a:lnTo>
                    <a:pt x="144174" y="313923"/>
                  </a:lnTo>
                  <a:lnTo>
                    <a:pt x="146296" y="315451"/>
                  </a:lnTo>
                  <a:lnTo>
                    <a:pt x="146296" y="315451"/>
                  </a:lnTo>
                  <a:lnTo>
                    <a:pt x="146517" y="315602"/>
                  </a:lnTo>
                  <a:lnTo>
                    <a:pt x="146738" y="315743"/>
                  </a:lnTo>
                  <a:lnTo>
                    <a:pt x="146959" y="315863"/>
                  </a:lnTo>
                  <a:lnTo>
                    <a:pt x="147190" y="315984"/>
                  </a:lnTo>
                  <a:lnTo>
                    <a:pt x="147432" y="316094"/>
                  </a:lnTo>
                  <a:lnTo>
                    <a:pt x="147663" y="316195"/>
                  </a:lnTo>
                  <a:lnTo>
                    <a:pt x="147904" y="316285"/>
                  </a:lnTo>
                  <a:lnTo>
                    <a:pt x="148145" y="316376"/>
                  </a:lnTo>
                  <a:lnTo>
                    <a:pt x="148387" y="316446"/>
                  </a:lnTo>
                  <a:lnTo>
                    <a:pt x="148628" y="316507"/>
                  </a:lnTo>
                  <a:lnTo>
                    <a:pt x="148879" y="316557"/>
                  </a:lnTo>
                  <a:lnTo>
                    <a:pt x="149131" y="316597"/>
                  </a:lnTo>
                  <a:lnTo>
                    <a:pt x="149372" y="316637"/>
                  </a:lnTo>
                  <a:lnTo>
                    <a:pt x="149623" y="316657"/>
                  </a:lnTo>
                  <a:lnTo>
                    <a:pt x="149875" y="316678"/>
                  </a:lnTo>
                  <a:lnTo>
                    <a:pt x="150126" y="316678"/>
                  </a:lnTo>
                  <a:lnTo>
                    <a:pt x="150126" y="316678"/>
                  </a:lnTo>
                  <a:lnTo>
                    <a:pt x="150428" y="316667"/>
                  </a:lnTo>
                  <a:lnTo>
                    <a:pt x="150729" y="316647"/>
                  </a:lnTo>
                  <a:lnTo>
                    <a:pt x="151031" y="316617"/>
                  </a:lnTo>
                  <a:lnTo>
                    <a:pt x="151333" y="316567"/>
                  </a:lnTo>
                  <a:lnTo>
                    <a:pt x="151624" y="316507"/>
                  </a:lnTo>
                  <a:lnTo>
                    <a:pt x="151926" y="316426"/>
                  </a:lnTo>
                  <a:lnTo>
                    <a:pt x="152217" y="316336"/>
                  </a:lnTo>
                  <a:lnTo>
                    <a:pt x="152499" y="316235"/>
                  </a:lnTo>
                  <a:lnTo>
                    <a:pt x="152780" y="316125"/>
                  </a:lnTo>
                  <a:lnTo>
                    <a:pt x="153062" y="315994"/>
                  </a:lnTo>
                  <a:lnTo>
                    <a:pt x="153333" y="315843"/>
                  </a:lnTo>
                  <a:lnTo>
                    <a:pt x="153605" y="315692"/>
                  </a:lnTo>
                  <a:lnTo>
                    <a:pt x="153866" y="315521"/>
                  </a:lnTo>
                  <a:lnTo>
                    <a:pt x="154117" y="315330"/>
                  </a:lnTo>
                  <a:lnTo>
                    <a:pt x="154369" y="315139"/>
                  </a:lnTo>
                  <a:lnTo>
                    <a:pt x="154600" y="314918"/>
                  </a:lnTo>
                  <a:lnTo>
                    <a:pt x="154600" y="314918"/>
                  </a:lnTo>
                  <a:lnTo>
                    <a:pt x="157968" y="311792"/>
                  </a:lnTo>
                  <a:lnTo>
                    <a:pt x="161608" y="308374"/>
                  </a:lnTo>
                  <a:lnTo>
                    <a:pt x="169249" y="301185"/>
                  </a:lnTo>
                  <a:lnTo>
                    <a:pt x="169249" y="301185"/>
                  </a:lnTo>
                  <a:lnTo>
                    <a:pt x="173501" y="297174"/>
                  </a:lnTo>
                  <a:lnTo>
                    <a:pt x="177543" y="293374"/>
                  </a:lnTo>
                  <a:lnTo>
                    <a:pt x="177543" y="293374"/>
                  </a:lnTo>
                  <a:lnTo>
                    <a:pt x="178740" y="293977"/>
                  </a:lnTo>
                  <a:lnTo>
                    <a:pt x="179936" y="294570"/>
                  </a:lnTo>
                  <a:lnTo>
                    <a:pt x="181132" y="295154"/>
                  </a:lnTo>
                  <a:lnTo>
                    <a:pt x="182339" y="295727"/>
                  </a:lnTo>
                  <a:lnTo>
                    <a:pt x="183555" y="296300"/>
                  </a:lnTo>
                  <a:lnTo>
                    <a:pt x="184772" y="296853"/>
                  </a:lnTo>
                  <a:lnTo>
                    <a:pt x="185998" y="297405"/>
                  </a:lnTo>
                  <a:lnTo>
                    <a:pt x="187225" y="297948"/>
                  </a:lnTo>
                  <a:lnTo>
                    <a:pt x="188452" y="298481"/>
                  </a:lnTo>
                  <a:lnTo>
                    <a:pt x="189688" y="299004"/>
                  </a:lnTo>
                  <a:lnTo>
                    <a:pt x="190925" y="299527"/>
                  </a:lnTo>
                  <a:lnTo>
                    <a:pt x="192172" y="300029"/>
                  </a:lnTo>
                  <a:lnTo>
                    <a:pt x="193418" y="300532"/>
                  </a:lnTo>
                  <a:lnTo>
                    <a:pt x="194675" y="301015"/>
                  </a:lnTo>
                  <a:lnTo>
                    <a:pt x="195932" y="301497"/>
                  </a:lnTo>
                  <a:lnTo>
                    <a:pt x="197189" y="301970"/>
                  </a:lnTo>
                  <a:lnTo>
                    <a:pt x="198455" y="302432"/>
                  </a:lnTo>
                  <a:lnTo>
                    <a:pt x="199722" y="302895"/>
                  </a:lnTo>
                  <a:lnTo>
                    <a:pt x="200999" y="303337"/>
                  </a:lnTo>
                  <a:lnTo>
                    <a:pt x="202276" y="303769"/>
                  </a:lnTo>
                  <a:lnTo>
                    <a:pt x="203563" y="304201"/>
                  </a:lnTo>
                  <a:lnTo>
                    <a:pt x="204850" y="304624"/>
                  </a:lnTo>
                  <a:lnTo>
                    <a:pt x="206137" y="305026"/>
                  </a:lnTo>
                  <a:lnTo>
                    <a:pt x="207433" y="305428"/>
                  </a:lnTo>
                  <a:lnTo>
                    <a:pt x="208730" y="305820"/>
                  </a:lnTo>
                  <a:lnTo>
                    <a:pt x="210037" y="306202"/>
                  </a:lnTo>
                  <a:lnTo>
                    <a:pt x="211344" y="306574"/>
                  </a:lnTo>
                  <a:lnTo>
                    <a:pt x="212651" y="306946"/>
                  </a:lnTo>
                  <a:lnTo>
                    <a:pt x="213969" y="307298"/>
                  </a:lnTo>
                  <a:lnTo>
                    <a:pt x="215286" y="307640"/>
                  </a:lnTo>
                  <a:lnTo>
                    <a:pt x="216603" y="307981"/>
                  </a:lnTo>
                  <a:lnTo>
                    <a:pt x="217930" y="308303"/>
                  </a:lnTo>
                  <a:lnTo>
                    <a:pt x="219257" y="308625"/>
                  </a:lnTo>
                  <a:lnTo>
                    <a:pt x="220594" y="308926"/>
                  </a:lnTo>
                  <a:lnTo>
                    <a:pt x="221921" y="309228"/>
                  </a:lnTo>
                  <a:lnTo>
                    <a:pt x="223268" y="309520"/>
                  </a:lnTo>
                  <a:lnTo>
                    <a:pt x="224606" y="309801"/>
                  </a:lnTo>
                  <a:lnTo>
                    <a:pt x="225953" y="310063"/>
                  </a:lnTo>
                  <a:lnTo>
                    <a:pt x="227300" y="310324"/>
                  </a:lnTo>
                  <a:lnTo>
                    <a:pt x="228657" y="310575"/>
                  </a:lnTo>
                  <a:lnTo>
                    <a:pt x="230015" y="310816"/>
                  </a:lnTo>
                  <a:lnTo>
                    <a:pt x="231372" y="311048"/>
                  </a:lnTo>
                  <a:lnTo>
                    <a:pt x="232739" y="311269"/>
                  </a:lnTo>
                  <a:lnTo>
                    <a:pt x="234107" y="311480"/>
                  </a:lnTo>
                  <a:lnTo>
                    <a:pt x="235474" y="311681"/>
                  </a:lnTo>
                  <a:lnTo>
                    <a:pt x="236851" y="311872"/>
                  </a:lnTo>
                  <a:lnTo>
                    <a:pt x="238219" y="312053"/>
                  </a:lnTo>
                  <a:lnTo>
                    <a:pt x="239606" y="312224"/>
                  </a:lnTo>
                  <a:lnTo>
                    <a:pt x="240983" y="312385"/>
                  </a:lnTo>
                  <a:lnTo>
                    <a:pt x="242371" y="312536"/>
                  </a:lnTo>
                  <a:lnTo>
                    <a:pt x="243758" y="312676"/>
                  </a:lnTo>
                  <a:lnTo>
                    <a:pt x="245146" y="312807"/>
                  </a:lnTo>
                  <a:lnTo>
                    <a:pt x="246543" y="312928"/>
                  </a:lnTo>
                  <a:lnTo>
                    <a:pt x="247941" y="313038"/>
                  </a:lnTo>
                  <a:lnTo>
                    <a:pt x="249338" y="313129"/>
                  </a:lnTo>
                  <a:lnTo>
                    <a:pt x="250746" y="313219"/>
                  </a:lnTo>
                  <a:lnTo>
                    <a:pt x="252143" y="313300"/>
                  </a:lnTo>
                  <a:lnTo>
                    <a:pt x="253551" y="313370"/>
                  </a:lnTo>
                  <a:lnTo>
                    <a:pt x="254968" y="313430"/>
                  </a:lnTo>
                  <a:lnTo>
                    <a:pt x="256376" y="313481"/>
                  </a:lnTo>
                  <a:lnTo>
                    <a:pt x="257794" y="313511"/>
                  </a:lnTo>
                  <a:lnTo>
                    <a:pt x="259211" y="313541"/>
                  </a:lnTo>
                  <a:lnTo>
                    <a:pt x="260629" y="313551"/>
                  </a:lnTo>
                  <a:lnTo>
                    <a:pt x="262056" y="313561"/>
                  </a:lnTo>
                  <a:lnTo>
                    <a:pt x="262056" y="313561"/>
                  </a:lnTo>
                  <a:lnTo>
                    <a:pt x="263263" y="313561"/>
                  </a:lnTo>
                  <a:lnTo>
                    <a:pt x="264469" y="313541"/>
                  </a:lnTo>
                  <a:lnTo>
                    <a:pt x="265676" y="313531"/>
                  </a:lnTo>
                  <a:lnTo>
                    <a:pt x="266882" y="313501"/>
                  </a:lnTo>
                  <a:lnTo>
                    <a:pt x="268089" y="313460"/>
                  </a:lnTo>
                  <a:lnTo>
                    <a:pt x="269285" y="313420"/>
                  </a:lnTo>
                  <a:lnTo>
                    <a:pt x="270482" y="313370"/>
                  </a:lnTo>
                  <a:lnTo>
                    <a:pt x="271678" y="313320"/>
                  </a:lnTo>
                  <a:lnTo>
                    <a:pt x="272874" y="313249"/>
                  </a:lnTo>
                  <a:lnTo>
                    <a:pt x="274061" y="313179"/>
                  </a:lnTo>
                  <a:lnTo>
                    <a:pt x="275257" y="313099"/>
                  </a:lnTo>
                  <a:lnTo>
                    <a:pt x="276444" y="313008"/>
                  </a:lnTo>
                  <a:lnTo>
                    <a:pt x="277630" y="312918"/>
                  </a:lnTo>
                  <a:lnTo>
                    <a:pt x="278816" y="312817"/>
                  </a:lnTo>
                  <a:lnTo>
                    <a:pt x="279993" y="312707"/>
                  </a:lnTo>
                  <a:lnTo>
                    <a:pt x="281179" y="312596"/>
                  </a:lnTo>
                  <a:lnTo>
                    <a:pt x="282355" y="312465"/>
                  </a:lnTo>
                  <a:lnTo>
                    <a:pt x="283532" y="312335"/>
                  </a:lnTo>
                  <a:lnTo>
                    <a:pt x="284708" y="312194"/>
                  </a:lnTo>
                  <a:lnTo>
                    <a:pt x="285874" y="312053"/>
                  </a:lnTo>
                  <a:lnTo>
                    <a:pt x="287040" y="311902"/>
                  </a:lnTo>
                  <a:lnTo>
                    <a:pt x="288207" y="311741"/>
                  </a:lnTo>
                  <a:lnTo>
                    <a:pt x="289373" y="311570"/>
                  </a:lnTo>
                  <a:lnTo>
                    <a:pt x="290539" y="311400"/>
                  </a:lnTo>
                  <a:lnTo>
                    <a:pt x="291695" y="311219"/>
                  </a:lnTo>
                  <a:lnTo>
                    <a:pt x="292852" y="311028"/>
                  </a:lnTo>
                  <a:lnTo>
                    <a:pt x="294008" y="310837"/>
                  </a:lnTo>
                  <a:lnTo>
                    <a:pt x="295164" y="310625"/>
                  </a:lnTo>
                  <a:lnTo>
                    <a:pt x="296310" y="310414"/>
                  </a:lnTo>
                  <a:lnTo>
                    <a:pt x="297466" y="310203"/>
                  </a:lnTo>
                  <a:lnTo>
                    <a:pt x="298613" y="309982"/>
                  </a:lnTo>
                  <a:lnTo>
                    <a:pt x="299749" y="309751"/>
                  </a:lnTo>
                  <a:lnTo>
                    <a:pt x="300895" y="309510"/>
                  </a:lnTo>
                  <a:lnTo>
                    <a:pt x="302031" y="309268"/>
                  </a:lnTo>
                  <a:lnTo>
                    <a:pt x="303167" y="309017"/>
                  </a:lnTo>
                  <a:lnTo>
                    <a:pt x="304303" y="308756"/>
                  </a:lnTo>
                  <a:lnTo>
                    <a:pt x="305429" y="308494"/>
                  </a:lnTo>
                  <a:lnTo>
                    <a:pt x="306555" y="308213"/>
                  </a:lnTo>
                  <a:lnTo>
                    <a:pt x="307681" y="307941"/>
                  </a:lnTo>
                  <a:lnTo>
                    <a:pt x="308807" y="307650"/>
                  </a:lnTo>
                  <a:lnTo>
                    <a:pt x="309923" y="307358"/>
                  </a:lnTo>
                  <a:lnTo>
                    <a:pt x="311039" y="307057"/>
                  </a:lnTo>
                  <a:lnTo>
                    <a:pt x="312155" y="306755"/>
                  </a:lnTo>
                  <a:lnTo>
                    <a:pt x="313271" y="306443"/>
                  </a:lnTo>
                  <a:lnTo>
                    <a:pt x="314377" y="306122"/>
                  </a:lnTo>
                  <a:lnTo>
                    <a:pt x="315483" y="305800"/>
                  </a:lnTo>
                  <a:lnTo>
                    <a:pt x="316589" y="305468"/>
                  </a:lnTo>
                  <a:lnTo>
                    <a:pt x="317685" y="305126"/>
                  </a:lnTo>
                  <a:lnTo>
                    <a:pt x="318781" y="304774"/>
                  </a:lnTo>
                  <a:lnTo>
                    <a:pt x="319877" y="304423"/>
                  </a:lnTo>
                  <a:lnTo>
                    <a:pt x="320972" y="304071"/>
                  </a:lnTo>
                  <a:lnTo>
                    <a:pt x="322058" y="303699"/>
                  </a:lnTo>
                  <a:lnTo>
                    <a:pt x="323144" y="303327"/>
                  </a:lnTo>
                  <a:lnTo>
                    <a:pt x="324230" y="302955"/>
                  </a:lnTo>
                  <a:lnTo>
                    <a:pt x="325306" y="302563"/>
                  </a:lnTo>
                  <a:lnTo>
                    <a:pt x="326381" y="302181"/>
                  </a:lnTo>
                  <a:lnTo>
                    <a:pt x="327457" y="301779"/>
                  </a:lnTo>
                  <a:lnTo>
                    <a:pt x="328523" y="301376"/>
                  </a:lnTo>
                  <a:lnTo>
                    <a:pt x="329599" y="300964"/>
                  </a:lnTo>
                  <a:lnTo>
                    <a:pt x="330654" y="300552"/>
                  </a:lnTo>
                  <a:lnTo>
                    <a:pt x="331720" y="300130"/>
                  </a:lnTo>
                  <a:lnTo>
                    <a:pt x="332776" y="299698"/>
                  </a:lnTo>
                  <a:lnTo>
                    <a:pt x="333831" y="299255"/>
                  </a:lnTo>
                  <a:lnTo>
                    <a:pt x="334887" y="298823"/>
                  </a:lnTo>
                  <a:lnTo>
                    <a:pt x="335933" y="298371"/>
                  </a:lnTo>
                  <a:lnTo>
                    <a:pt x="336978" y="297918"/>
                  </a:lnTo>
                  <a:lnTo>
                    <a:pt x="338014" y="297456"/>
                  </a:lnTo>
                  <a:lnTo>
                    <a:pt x="339059" y="296993"/>
                  </a:lnTo>
                  <a:lnTo>
                    <a:pt x="340095" y="296521"/>
                  </a:lnTo>
                  <a:lnTo>
                    <a:pt x="341121" y="296038"/>
                  </a:lnTo>
                  <a:lnTo>
                    <a:pt x="342156" y="295556"/>
                  </a:lnTo>
                  <a:lnTo>
                    <a:pt x="343182" y="295063"/>
                  </a:lnTo>
                  <a:lnTo>
                    <a:pt x="344197" y="294570"/>
                  </a:lnTo>
                  <a:lnTo>
                    <a:pt x="345212" y="294068"/>
                  </a:lnTo>
                  <a:lnTo>
                    <a:pt x="346228" y="293555"/>
                  </a:lnTo>
                  <a:lnTo>
                    <a:pt x="347243" y="293042"/>
                  </a:lnTo>
                  <a:lnTo>
                    <a:pt x="348249" y="292520"/>
                  </a:lnTo>
                  <a:lnTo>
                    <a:pt x="349254" y="291997"/>
                  </a:lnTo>
                  <a:lnTo>
                    <a:pt x="350260" y="291464"/>
                  </a:lnTo>
                  <a:lnTo>
                    <a:pt x="351255" y="290921"/>
                  </a:lnTo>
                  <a:lnTo>
                    <a:pt x="352240" y="290378"/>
                  </a:lnTo>
                  <a:lnTo>
                    <a:pt x="353236" y="289825"/>
                  </a:lnTo>
                  <a:lnTo>
                    <a:pt x="354221" y="289272"/>
                  </a:lnTo>
                  <a:lnTo>
                    <a:pt x="355206" y="288709"/>
                  </a:lnTo>
                  <a:lnTo>
                    <a:pt x="356181" y="288146"/>
                  </a:lnTo>
                  <a:lnTo>
                    <a:pt x="357157" y="287573"/>
                  </a:lnTo>
                  <a:lnTo>
                    <a:pt x="358132" y="286990"/>
                  </a:lnTo>
                  <a:lnTo>
                    <a:pt x="359097" y="286407"/>
                  </a:lnTo>
                  <a:lnTo>
                    <a:pt x="360062" y="285814"/>
                  </a:lnTo>
                  <a:lnTo>
                    <a:pt x="361017" y="285221"/>
                  </a:lnTo>
                  <a:lnTo>
                    <a:pt x="361972" y="284618"/>
                  </a:lnTo>
                  <a:lnTo>
                    <a:pt x="362928" y="284015"/>
                  </a:lnTo>
                  <a:lnTo>
                    <a:pt x="363873" y="283401"/>
                  </a:lnTo>
                  <a:lnTo>
                    <a:pt x="364818" y="282788"/>
                  </a:lnTo>
                  <a:lnTo>
                    <a:pt x="365753" y="282165"/>
                  </a:lnTo>
                  <a:lnTo>
                    <a:pt x="366698" y="281531"/>
                  </a:lnTo>
                  <a:lnTo>
                    <a:pt x="367623" y="280898"/>
                  </a:lnTo>
                  <a:lnTo>
                    <a:pt x="368558" y="280255"/>
                  </a:lnTo>
                  <a:lnTo>
                    <a:pt x="369483" y="279611"/>
                  </a:lnTo>
                  <a:lnTo>
                    <a:pt x="370398" y="278958"/>
                  </a:lnTo>
                  <a:lnTo>
                    <a:pt x="371312" y="278304"/>
                  </a:lnTo>
                  <a:lnTo>
                    <a:pt x="372227" y="277641"/>
                  </a:lnTo>
                  <a:lnTo>
                    <a:pt x="373132" y="276977"/>
                  </a:lnTo>
                  <a:lnTo>
                    <a:pt x="374037" y="276304"/>
                  </a:lnTo>
                  <a:lnTo>
                    <a:pt x="374942" y="275630"/>
                  </a:lnTo>
                  <a:lnTo>
                    <a:pt x="375837" y="274946"/>
                  </a:lnTo>
                  <a:lnTo>
                    <a:pt x="376722" y="274253"/>
                  </a:lnTo>
                  <a:lnTo>
                    <a:pt x="377606" y="273569"/>
                  </a:lnTo>
                  <a:lnTo>
                    <a:pt x="378491" y="272865"/>
                  </a:lnTo>
                  <a:lnTo>
                    <a:pt x="379376" y="272162"/>
                  </a:lnTo>
                  <a:lnTo>
                    <a:pt x="380250" y="271458"/>
                  </a:lnTo>
                  <a:lnTo>
                    <a:pt x="381115" y="270744"/>
                  </a:lnTo>
                  <a:lnTo>
                    <a:pt x="381980" y="270020"/>
                  </a:lnTo>
                  <a:lnTo>
                    <a:pt x="382844" y="269297"/>
                  </a:lnTo>
                  <a:lnTo>
                    <a:pt x="383699" y="268573"/>
                  </a:lnTo>
                  <a:lnTo>
                    <a:pt x="384554" y="267839"/>
                  </a:lnTo>
                  <a:lnTo>
                    <a:pt x="385398" y="267095"/>
                  </a:lnTo>
                  <a:lnTo>
                    <a:pt x="386243" y="266351"/>
                  </a:lnTo>
                  <a:lnTo>
                    <a:pt x="387077" y="265607"/>
                  </a:lnTo>
                  <a:lnTo>
                    <a:pt x="387912" y="264853"/>
                  </a:lnTo>
                  <a:lnTo>
                    <a:pt x="388746" y="264089"/>
                  </a:lnTo>
                  <a:lnTo>
                    <a:pt x="389570" y="263325"/>
                  </a:lnTo>
                  <a:lnTo>
                    <a:pt x="390385" y="262561"/>
                  </a:lnTo>
                  <a:lnTo>
                    <a:pt x="391209" y="261787"/>
                  </a:lnTo>
                  <a:lnTo>
                    <a:pt x="392014" y="261013"/>
                  </a:lnTo>
                  <a:lnTo>
                    <a:pt x="392818" y="260229"/>
                  </a:lnTo>
                  <a:lnTo>
                    <a:pt x="393622" y="259434"/>
                  </a:lnTo>
                  <a:lnTo>
                    <a:pt x="394426" y="258650"/>
                  </a:lnTo>
                  <a:lnTo>
                    <a:pt x="395211" y="257846"/>
                  </a:lnTo>
                  <a:lnTo>
                    <a:pt x="396005" y="257052"/>
                  </a:lnTo>
                  <a:lnTo>
                    <a:pt x="396789" y="256237"/>
                  </a:lnTo>
                  <a:lnTo>
                    <a:pt x="397563" y="255433"/>
                  </a:lnTo>
                  <a:lnTo>
                    <a:pt x="398337" y="254609"/>
                  </a:lnTo>
                  <a:lnTo>
                    <a:pt x="399102" y="253794"/>
                  </a:lnTo>
                  <a:lnTo>
                    <a:pt x="399866" y="252970"/>
                  </a:lnTo>
                  <a:lnTo>
                    <a:pt x="400630" y="252136"/>
                  </a:lnTo>
                  <a:lnTo>
                    <a:pt x="401384" y="251301"/>
                  </a:lnTo>
                  <a:lnTo>
                    <a:pt x="402128" y="250467"/>
                  </a:lnTo>
                  <a:lnTo>
                    <a:pt x="402872" y="249622"/>
                  </a:lnTo>
                  <a:lnTo>
                    <a:pt x="403616" y="248778"/>
                  </a:lnTo>
                  <a:lnTo>
                    <a:pt x="404350" y="247923"/>
                  </a:lnTo>
                  <a:lnTo>
                    <a:pt x="405074" y="247069"/>
                  </a:lnTo>
                  <a:lnTo>
                    <a:pt x="405797" y="246204"/>
                  </a:lnTo>
                  <a:lnTo>
                    <a:pt x="406521" y="245340"/>
                  </a:lnTo>
                  <a:lnTo>
                    <a:pt x="407235" y="244475"/>
                  </a:lnTo>
                  <a:lnTo>
                    <a:pt x="407939" y="243600"/>
                  </a:lnTo>
                  <a:lnTo>
                    <a:pt x="408643" y="242716"/>
                  </a:lnTo>
                  <a:lnTo>
                    <a:pt x="409346" y="241831"/>
                  </a:lnTo>
                  <a:lnTo>
                    <a:pt x="410030" y="240946"/>
                  </a:lnTo>
                  <a:lnTo>
                    <a:pt x="410724" y="240062"/>
                  </a:lnTo>
                  <a:lnTo>
                    <a:pt x="411408" y="239167"/>
                  </a:lnTo>
                  <a:lnTo>
                    <a:pt x="412081" y="238262"/>
                  </a:lnTo>
                  <a:lnTo>
                    <a:pt x="412755" y="237357"/>
                  </a:lnTo>
                  <a:lnTo>
                    <a:pt x="413418" y="236453"/>
                  </a:lnTo>
                  <a:lnTo>
                    <a:pt x="414082" y="235538"/>
                  </a:lnTo>
                  <a:lnTo>
                    <a:pt x="414735" y="234623"/>
                  </a:lnTo>
                  <a:lnTo>
                    <a:pt x="415389" y="233708"/>
                  </a:lnTo>
                  <a:lnTo>
                    <a:pt x="416032" y="232783"/>
                  </a:lnTo>
                  <a:lnTo>
                    <a:pt x="416676" y="231848"/>
                  </a:lnTo>
                  <a:lnTo>
                    <a:pt x="417309" y="230923"/>
                  </a:lnTo>
                  <a:lnTo>
                    <a:pt x="417943" y="229988"/>
                  </a:lnTo>
                  <a:lnTo>
                    <a:pt x="418566" y="229043"/>
                  </a:lnTo>
                  <a:lnTo>
                    <a:pt x="419179" y="228098"/>
                  </a:lnTo>
                  <a:lnTo>
                    <a:pt x="419793" y="227153"/>
                  </a:lnTo>
                  <a:lnTo>
                    <a:pt x="420396" y="226198"/>
                  </a:lnTo>
                  <a:lnTo>
                    <a:pt x="420999" y="225243"/>
                  </a:lnTo>
                  <a:lnTo>
                    <a:pt x="421592" y="224288"/>
                  </a:lnTo>
                  <a:lnTo>
                    <a:pt x="422185" y="223323"/>
                  </a:lnTo>
                  <a:lnTo>
                    <a:pt x="422768" y="222358"/>
                  </a:lnTo>
                  <a:lnTo>
                    <a:pt x="423352" y="221383"/>
                  </a:lnTo>
                  <a:lnTo>
                    <a:pt x="423925" y="220408"/>
                  </a:lnTo>
                  <a:lnTo>
                    <a:pt x="424488" y="219432"/>
                  </a:lnTo>
                  <a:lnTo>
                    <a:pt x="425051" y="218447"/>
                  </a:lnTo>
                  <a:lnTo>
                    <a:pt x="425604" y="217462"/>
                  </a:lnTo>
                  <a:lnTo>
                    <a:pt x="426157" y="216477"/>
                  </a:lnTo>
                  <a:lnTo>
                    <a:pt x="426700" y="215481"/>
                  </a:lnTo>
                  <a:lnTo>
                    <a:pt x="427242" y="214486"/>
                  </a:lnTo>
                  <a:lnTo>
                    <a:pt x="427775" y="213481"/>
                  </a:lnTo>
                  <a:lnTo>
                    <a:pt x="428298" y="212476"/>
                  </a:lnTo>
                  <a:lnTo>
                    <a:pt x="428821" y="211470"/>
                  </a:lnTo>
                  <a:lnTo>
                    <a:pt x="429334" y="210455"/>
                  </a:lnTo>
                  <a:lnTo>
                    <a:pt x="429846" y="209450"/>
                  </a:lnTo>
                  <a:lnTo>
                    <a:pt x="430349" y="208424"/>
                  </a:lnTo>
                  <a:lnTo>
                    <a:pt x="430842" y="207409"/>
                  </a:lnTo>
                  <a:lnTo>
                    <a:pt x="431334" y="206383"/>
                  </a:lnTo>
                  <a:lnTo>
                    <a:pt x="431817" y="205348"/>
                  </a:lnTo>
                  <a:lnTo>
                    <a:pt x="432300" y="204322"/>
                  </a:lnTo>
                  <a:lnTo>
                    <a:pt x="432772" y="203287"/>
                  </a:lnTo>
                  <a:lnTo>
                    <a:pt x="433235" y="202251"/>
                  </a:lnTo>
                  <a:lnTo>
                    <a:pt x="433697" y="201206"/>
                  </a:lnTo>
                  <a:lnTo>
                    <a:pt x="434150" y="200160"/>
                  </a:lnTo>
                  <a:lnTo>
                    <a:pt x="434602" y="199115"/>
                  </a:lnTo>
                  <a:lnTo>
                    <a:pt x="435034" y="198059"/>
                  </a:lnTo>
                  <a:lnTo>
                    <a:pt x="435477" y="197004"/>
                  </a:lnTo>
                  <a:lnTo>
                    <a:pt x="435899" y="195948"/>
                  </a:lnTo>
                  <a:lnTo>
                    <a:pt x="436331" y="194882"/>
                  </a:lnTo>
                  <a:lnTo>
                    <a:pt x="436743" y="193827"/>
                  </a:lnTo>
                  <a:lnTo>
                    <a:pt x="437156" y="192751"/>
                  </a:lnTo>
                  <a:lnTo>
                    <a:pt x="437558" y="191685"/>
                  </a:lnTo>
                  <a:lnTo>
                    <a:pt x="437960" y="190610"/>
                  </a:lnTo>
                  <a:lnTo>
                    <a:pt x="438342" y="189534"/>
                  </a:lnTo>
                  <a:lnTo>
                    <a:pt x="438734" y="188458"/>
                  </a:lnTo>
                  <a:lnTo>
                    <a:pt x="439106" y="187373"/>
                  </a:lnTo>
                  <a:lnTo>
                    <a:pt x="439478" y="186287"/>
                  </a:lnTo>
                  <a:lnTo>
                    <a:pt x="439850" y="185201"/>
                  </a:lnTo>
                  <a:lnTo>
                    <a:pt x="440202" y="184105"/>
                  </a:lnTo>
                  <a:lnTo>
                    <a:pt x="440554" y="183009"/>
                  </a:lnTo>
                  <a:lnTo>
                    <a:pt x="440906" y="181914"/>
                  </a:lnTo>
                  <a:lnTo>
                    <a:pt x="441248" y="180818"/>
                  </a:lnTo>
                  <a:lnTo>
                    <a:pt x="441579" y="179712"/>
                  </a:lnTo>
                  <a:lnTo>
                    <a:pt x="441901" y="178606"/>
                  </a:lnTo>
                  <a:lnTo>
                    <a:pt x="442223" y="177500"/>
                  </a:lnTo>
                  <a:lnTo>
                    <a:pt x="442535" y="176384"/>
                  </a:lnTo>
                  <a:lnTo>
                    <a:pt x="442836" y="175268"/>
                  </a:lnTo>
                  <a:lnTo>
                    <a:pt x="443138" y="174153"/>
                  </a:lnTo>
                  <a:lnTo>
                    <a:pt x="443429" y="173037"/>
                  </a:lnTo>
                  <a:lnTo>
                    <a:pt x="443721" y="171911"/>
                  </a:lnTo>
                  <a:lnTo>
                    <a:pt x="443992" y="170785"/>
                  </a:lnTo>
                  <a:lnTo>
                    <a:pt x="444264" y="169659"/>
                  </a:lnTo>
                  <a:lnTo>
                    <a:pt x="444535" y="168533"/>
                  </a:lnTo>
                  <a:lnTo>
                    <a:pt x="444797" y="167397"/>
                  </a:lnTo>
                  <a:lnTo>
                    <a:pt x="445048" y="166261"/>
                  </a:lnTo>
                  <a:lnTo>
                    <a:pt x="445289" y="165125"/>
                  </a:lnTo>
                  <a:lnTo>
                    <a:pt x="445531" y="163979"/>
                  </a:lnTo>
                  <a:lnTo>
                    <a:pt x="445762" y="162843"/>
                  </a:lnTo>
                  <a:lnTo>
                    <a:pt x="445983" y="161697"/>
                  </a:lnTo>
                  <a:lnTo>
                    <a:pt x="446194" y="160540"/>
                  </a:lnTo>
                  <a:lnTo>
                    <a:pt x="446405" y="159394"/>
                  </a:lnTo>
                  <a:lnTo>
                    <a:pt x="446606" y="158238"/>
                  </a:lnTo>
                  <a:lnTo>
                    <a:pt x="446807" y="157082"/>
                  </a:lnTo>
                  <a:lnTo>
                    <a:pt x="446998" y="155926"/>
                  </a:lnTo>
                  <a:lnTo>
                    <a:pt x="447179" y="154770"/>
                  </a:lnTo>
                  <a:lnTo>
                    <a:pt x="447350" y="153604"/>
                  </a:lnTo>
                  <a:lnTo>
                    <a:pt x="447521" y="152438"/>
                  </a:lnTo>
                  <a:lnTo>
                    <a:pt x="447682" y="151271"/>
                  </a:lnTo>
                  <a:lnTo>
                    <a:pt x="447833" y="150105"/>
                  </a:lnTo>
                  <a:lnTo>
                    <a:pt x="447974" y="148939"/>
                  </a:lnTo>
                  <a:lnTo>
                    <a:pt x="448114" y="147763"/>
                  </a:lnTo>
                  <a:lnTo>
                    <a:pt x="448245" y="146587"/>
                  </a:lnTo>
                  <a:lnTo>
                    <a:pt x="448366" y="145410"/>
                  </a:lnTo>
                  <a:lnTo>
                    <a:pt x="448486" y="144224"/>
                  </a:lnTo>
                  <a:lnTo>
                    <a:pt x="448597" y="143048"/>
                  </a:lnTo>
                  <a:lnTo>
                    <a:pt x="448698" y="141862"/>
                  </a:lnTo>
                  <a:lnTo>
                    <a:pt x="448788" y="140675"/>
                  </a:lnTo>
                  <a:lnTo>
                    <a:pt x="448879" y="139489"/>
                  </a:lnTo>
                  <a:lnTo>
                    <a:pt x="448959" y="138293"/>
                  </a:lnTo>
                  <a:lnTo>
                    <a:pt x="449029" y="137106"/>
                  </a:lnTo>
                  <a:lnTo>
                    <a:pt x="449090" y="135910"/>
                  </a:lnTo>
                  <a:lnTo>
                    <a:pt x="449150" y="134714"/>
                  </a:lnTo>
                  <a:lnTo>
                    <a:pt x="449200" y="133517"/>
                  </a:lnTo>
                  <a:lnTo>
                    <a:pt x="449240" y="132311"/>
                  </a:lnTo>
                  <a:lnTo>
                    <a:pt x="449281" y="131115"/>
                  </a:lnTo>
                  <a:lnTo>
                    <a:pt x="449301" y="129908"/>
                  </a:lnTo>
                  <a:lnTo>
                    <a:pt x="449321" y="128702"/>
                  </a:lnTo>
                  <a:lnTo>
                    <a:pt x="449331" y="127495"/>
                  </a:lnTo>
                  <a:lnTo>
                    <a:pt x="449341" y="126289"/>
                  </a:lnTo>
                  <a:lnTo>
                    <a:pt x="449341" y="126289"/>
                  </a:lnTo>
                  <a:lnTo>
                    <a:pt x="449331" y="125213"/>
                  </a:lnTo>
                  <a:lnTo>
                    <a:pt x="449331" y="124148"/>
                  </a:lnTo>
                  <a:lnTo>
                    <a:pt x="449311" y="123072"/>
                  </a:lnTo>
                  <a:lnTo>
                    <a:pt x="449291" y="122006"/>
                  </a:lnTo>
                  <a:lnTo>
                    <a:pt x="449261" y="120931"/>
                  </a:lnTo>
                  <a:lnTo>
                    <a:pt x="449230" y="119865"/>
                  </a:lnTo>
                  <a:lnTo>
                    <a:pt x="449190" y="118799"/>
                  </a:lnTo>
                  <a:lnTo>
                    <a:pt x="449140" y="117724"/>
                  </a:lnTo>
                  <a:lnTo>
                    <a:pt x="449090" y="116658"/>
                  </a:lnTo>
                  <a:lnTo>
                    <a:pt x="449029" y="115592"/>
                  </a:lnTo>
                  <a:lnTo>
                    <a:pt x="448969" y="114527"/>
                  </a:lnTo>
                  <a:lnTo>
                    <a:pt x="448899" y="113471"/>
                  </a:lnTo>
                  <a:lnTo>
                    <a:pt x="448828" y="112405"/>
                  </a:lnTo>
                  <a:lnTo>
                    <a:pt x="448748" y="111340"/>
                  </a:lnTo>
                  <a:lnTo>
                    <a:pt x="448657" y="110284"/>
                  </a:lnTo>
                  <a:lnTo>
                    <a:pt x="448567" y="109219"/>
                  </a:lnTo>
                  <a:lnTo>
                    <a:pt x="448356" y="107107"/>
                  </a:lnTo>
                  <a:lnTo>
                    <a:pt x="448245" y="106042"/>
                  </a:lnTo>
                  <a:lnTo>
                    <a:pt x="448124" y="104986"/>
                  </a:lnTo>
                  <a:lnTo>
                    <a:pt x="447873" y="102885"/>
                  </a:lnTo>
                  <a:lnTo>
                    <a:pt x="447602" y="100774"/>
                  </a:lnTo>
                  <a:lnTo>
                    <a:pt x="447300" y="98683"/>
                  </a:lnTo>
                  <a:lnTo>
                    <a:pt x="446978" y="96582"/>
                  </a:lnTo>
                  <a:lnTo>
                    <a:pt x="446626" y="94491"/>
                  </a:lnTo>
                  <a:lnTo>
                    <a:pt x="446254" y="92410"/>
                  </a:lnTo>
                  <a:lnTo>
                    <a:pt x="445862" y="90329"/>
                  </a:lnTo>
                  <a:lnTo>
                    <a:pt x="445450" y="88258"/>
                  </a:lnTo>
                  <a:lnTo>
                    <a:pt x="445008" y="86187"/>
                  </a:lnTo>
                  <a:lnTo>
                    <a:pt x="444545" y="84126"/>
                  </a:lnTo>
                  <a:lnTo>
                    <a:pt x="444053" y="82075"/>
                  </a:lnTo>
                  <a:lnTo>
                    <a:pt x="443550" y="80024"/>
                  </a:lnTo>
                  <a:lnTo>
                    <a:pt x="443017" y="77983"/>
                  </a:lnTo>
                  <a:lnTo>
                    <a:pt x="442464" y="75952"/>
                  </a:lnTo>
                  <a:lnTo>
                    <a:pt x="441881" y="73922"/>
                  </a:lnTo>
                  <a:lnTo>
                    <a:pt x="441278" y="71901"/>
                  </a:lnTo>
                  <a:lnTo>
                    <a:pt x="440654" y="69880"/>
                  </a:lnTo>
                  <a:lnTo>
                    <a:pt x="440011" y="67880"/>
                  </a:lnTo>
                  <a:lnTo>
                    <a:pt x="439347" y="65879"/>
                  </a:lnTo>
                  <a:lnTo>
                    <a:pt x="438654" y="63888"/>
                  </a:lnTo>
                  <a:lnTo>
                    <a:pt x="437940" y="61908"/>
                  </a:lnTo>
                  <a:lnTo>
                    <a:pt x="437206" y="59928"/>
                  </a:lnTo>
                  <a:lnTo>
                    <a:pt x="436452" y="57967"/>
                  </a:lnTo>
                  <a:lnTo>
                    <a:pt x="435668" y="56007"/>
                  </a:lnTo>
                  <a:lnTo>
                    <a:pt x="434873" y="54056"/>
                  </a:lnTo>
                  <a:lnTo>
                    <a:pt x="434049" y="52126"/>
                  </a:lnTo>
                  <a:lnTo>
                    <a:pt x="433204" y="50186"/>
                  </a:lnTo>
                  <a:lnTo>
                    <a:pt x="432330" y="48266"/>
                  </a:lnTo>
                  <a:lnTo>
                    <a:pt x="431445" y="46356"/>
                  </a:lnTo>
                  <a:lnTo>
                    <a:pt x="430530" y="44456"/>
                  </a:lnTo>
                  <a:lnTo>
                    <a:pt x="429605" y="42566"/>
                  </a:lnTo>
                  <a:lnTo>
                    <a:pt x="428650" y="40686"/>
                  </a:lnTo>
                  <a:lnTo>
                    <a:pt x="427675" y="38816"/>
                  </a:lnTo>
                  <a:lnTo>
                    <a:pt x="426679" y="36956"/>
                  </a:lnTo>
                  <a:lnTo>
                    <a:pt x="425654" y="35106"/>
                  </a:lnTo>
                  <a:lnTo>
                    <a:pt x="424618" y="33266"/>
                  </a:lnTo>
                  <a:lnTo>
                    <a:pt x="423553" y="31437"/>
                  </a:lnTo>
                  <a:lnTo>
                    <a:pt x="422477" y="29617"/>
                  </a:lnTo>
                  <a:lnTo>
                    <a:pt x="421371" y="27807"/>
                  </a:lnTo>
                  <a:lnTo>
                    <a:pt x="420245" y="26018"/>
                  </a:lnTo>
                  <a:lnTo>
                    <a:pt x="419099" y="24238"/>
                  </a:lnTo>
                  <a:lnTo>
                    <a:pt x="417943" y="22469"/>
                  </a:lnTo>
                  <a:lnTo>
                    <a:pt x="416756" y="20710"/>
                  </a:lnTo>
                  <a:lnTo>
                    <a:pt x="415540" y="18961"/>
                  </a:lnTo>
                  <a:lnTo>
                    <a:pt x="414313" y="17231"/>
                  </a:lnTo>
                  <a:lnTo>
                    <a:pt x="413066" y="15502"/>
                  </a:lnTo>
                  <a:lnTo>
                    <a:pt x="412433" y="14648"/>
                  </a:lnTo>
                  <a:lnTo>
                    <a:pt x="411800" y="13803"/>
                  </a:lnTo>
                  <a:lnTo>
                    <a:pt x="411156" y="12949"/>
                  </a:lnTo>
                  <a:lnTo>
                    <a:pt x="410513" y="12104"/>
                  </a:lnTo>
                  <a:lnTo>
                    <a:pt x="409859" y="11260"/>
                  </a:lnTo>
                  <a:lnTo>
                    <a:pt x="409206" y="10425"/>
                  </a:lnTo>
                  <a:lnTo>
                    <a:pt x="408542" y="9591"/>
                  </a:lnTo>
                  <a:lnTo>
                    <a:pt x="407869" y="8756"/>
                  </a:lnTo>
                  <a:lnTo>
                    <a:pt x="407195" y="7932"/>
                  </a:lnTo>
                  <a:lnTo>
                    <a:pt x="406521" y="7098"/>
                  </a:lnTo>
                  <a:lnTo>
                    <a:pt x="405838" y="6283"/>
                  </a:lnTo>
                  <a:lnTo>
                    <a:pt x="405154" y="5459"/>
                  </a:lnTo>
                  <a:lnTo>
                    <a:pt x="404460" y="4645"/>
                  </a:lnTo>
                  <a:lnTo>
                    <a:pt x="403757" y="3830"/>
                  </a:lnTo>
                  <a:lnTo>
                    <a:pt x="403063" y="3026"/>
                  </a:lnTo>
                  <a:lnTo>
                    <a:pt x="402349" y="2222"/>
                  </a:lnTo>
                  <a:lnTo>
                    <a:pt x="402349" y="22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28;p67">
              <a:extLst>
                <a:ext uri="{FF2B5EF4-FFF2-40B4-BE49-F238E27FC236}">
                  <a16:creationId xmlns:a16="http://schemas.microsoft.com/office/drawing/2014/main" id="{697E1B8B-37E0-3CF5-D214-69A6B510882B}"/>
                </a:ext>
              </a:extLst>
            </p:cNvPr>
            <p:cNvSpPr/>
            <p:nvPr/>
          </p:nvSpPr>
          <p:spPr>
            <a:xfrm>
              <a:off x="-7879575" y="-3897800"/>
              <a:ext cx="1973100" cy="1967450"/>
            </a:xfrm>
            <a:custGeom>
              <a:avLst/>
              <a:gdLst/>
              <a:ahLst/>
              <a:cxnLst/>
              <a:rect l="l" t="t" r="r" b="b"/>
              <a:pathLst>
                <a:path w="78924" h="78698" fill="none" extrusionOk="0">
                  <a:moveTo>
                    <a:pt x="73685" y="68725"/>
                  </a:moveTo>
                  <a:lnTo>
                    <a:pt x="73685" y="68725"/>
                  </a:lnTo>
                  <a:lnTo>
                    <a:pt x="68286" y="73812"/>
                  </a:lnTo>
                  <a:lnTo>
                    <a:pt x="63078" y="78698"/>
                  </a:lnTo>
                  <a:lnTo>
                    <a:pt x="63078" y="78698"/>
                  </a:lnTo>
                  <a:lnTo>
                    <a:pt x="61480" y="77501"/>
                  </a:lnTo>
                  <a:lnTo>
                    <a:pt x="59891" y="76305"/>
                  </a:lnTo>
                  <a:lnTo>
                    <a:pt x="58333" y="75098"/>
                  </a:lnTo>
                  <a:lnTo>
                    <a:pt x="56795" y="73902"/>
                  </a:lnTo>
                  <a:lnTo>
                    <a:pt x="55266" y="72696"/>
                  </a:lnTo>
                  <a:lnTo>
                    <a:pt x="53758" y="71499"/>
                  </a:lnTo>
                  <a:lnTo>
                    <a:pt x="52270" y="70293"/>
                  </a:lnTo>
                  <a:lnTo>
                    <a:pt x="50813" y="69097"/>
                  </a:lnTo>
                  <a:lnTo>
                    <a:pt x="49365" y="67900"/>
                  </a:lnTo>
                  <a:lnTo>
                    <a:pt x="47937" y="66704"/>
                  </a:lnTo>
                  <a:lnTo>
                    <a:pt x="46520" y="65508"/>
                  </a:lnTo>
                  <a:lnTo>
                    <a:pt x="45132" y="64311"/>
                  </a:lnTo>
                  <a:lnTo>
                    <a:pt x="43765" y="63125"/>
                  </a:lnTo>
                  <a:lnTo>
                    <a:pt x="42418" y="61939"/>
                  </a:lnTo>
                  <a:lnTo>
                    <a:pt x="41080" y="60752"/>
                  </a:lnTo>
                  <a:lnTo>
                    <a:pt x="39773" y="59576"/>
                  </a:lnTo>
                  <a:lnTo>
                    <a:pt x="38476" y="58400"/>
                  </a:lnTo>
                  <a:lnTo>
                    <a:pt x="37210" y="57224"/>
                  </a:lnTo>
                  <a:lnTo>
                    <a:pt x="35953" y="56068"/>
                  </a:lnTo>
                  <a:lnTo>
                    <a:pt x="34716" y="54901"/>
                  </a:lnTo>
                  <a:lnTo>
                    <a:pt x="33500" y="53755"/>
                  </a:lnTo>
                  <a:lnTo>
                    <a:pt x="32303" y="52609"/>
                  </a:lnTo>
                  <a:lnTo>
                    <a:pt x="31127" y="51473"/>
                  </a:lnTo>
                  <a:lnTo>
                    <a:pt x="29971" y="50337"/>
                  </a:lnTo>
                  <a:lnTo>
                    <a:pt x="28835" y="49211"/>
                  </a:lnTo>
                  <a:lnTo>
                    <a:pt x="27719" y="48105"/>
                  </a:lnTo>
                  <a:lnTo>
                    <a:pt x="26623" y="47000"/>
                  </a:lnTo>
                  <a:lnTo>
                    <a:pt x="25547" y="45894"/>
                  </a:lnTo>
                  <a:lnTo>
                    <a:pt x="24491" y="44808"/>
                  </a:lnTo>
                  <a:lnTo>
                    <a:pt x="23446" y="43732"/>
                  </a:lnTo>
                  <a:lnTo>
                    <a:pt x="22430" y="42667"/>
                  </a:lnTo>
                  <a:lnTo>
                    <a:pt x="21435" y="41611"/>
                  </a:lnTo>
                  <a:lnTo>
                    <a:pt x="20450" y="40566"/>
                  </a:lnTo>
                  <a:lnTo>
                    <a:pt x="19495" y="39530"/>
                  </a:lnTo>
                  <a:lnTo>
                    <a:pt x="18550" y="38515"/>
                  </a:lnTo>
                  <a:lnTo>
                    <a:pt x="17635" y="37499"/>
                  </a:lnTo>
                  <a:lnTo>
                    <a:pt x="15855" y="35529"/>
                  </a:lnTo>
                  <a:lnTo>
                    <a:pt x="14156" y="33599"/>
                  </a:lnTo>
                  <a:lnTo>
                    <a:pt x="12527" y="31739"/>
                  </a:lnTo>
                  <a:lnTo>
                    <a:pt x="10989" y="29939"/>
                  </a:lnTo>
                  <a:lnTo>
                    <a:pt x="9531" y="28200"/>
                  </a:lnTo>
                  <a:lnTo>
                    <a:pt x="8144" y="26531"/>
                  </a:lnTo>
                  <a:lnTo>
                    <a:pt x="6847" y="24933"/>
                  </a:lnTo>
                  <a:lnTo>
                    <a:pt x="5630" y="23415"/>
                  </a:lnTo>
                  <a:lnTo>
                    <a:pt x="4484" y="21967"/>
                  </a:lnTo>
                  <a:lnTo>
                    <a:pt x="3428" y="20610"/>
                  </a:lnTo>
                  <a:lnTo>
                    <a:pt x="2453" y="19333"/>
                  </a:lnTo>
                  <a:lnTo>
                    <a:pt x="1558" y="18147"/>
                  </a:lnTo>
                  <a:lnTo>
                    <a:pt x="734" y="17051"/>
                  </a:lnTo>
                  <a:lnTo>
                    <a:pt x="0" y="16046"/>
                  </a:lnTo>
                  <a:lnTo>
                    <a:pt x="0" y="16046"/>
                  </a:lnTo>
                  <a:lnTo>
                    <a:pt x="4896" y="10838"/>
                  </a:lnTo>
                  <a:lnTo>
                    <a:pt x="10004" y="5419"/>
                  </a:lnTo>
                  <a:lnTo>
                    <a:pt x="10004" y="5419"/>
                  </a:lnTo>
                  <a:lnTo>
                    <a:pt x="12598" y="2675"/>
                  </a:lnTo>
                  <a:lnTo>
                    <a:pt x="15121" y="1"/>
                  </a:lnTo>
                  <a:lnTo>
                    <a:pt x="15121" y="1"/>
                  </a:lnTo>
                  <a:lnTo>
                    <a:pt x="15865" y="1217"/>
                  </a:lnTo>
                  <a:lnTo>
                    <a:pt x="16619" y="2434"/>
                  </a:lnTo>
                  <a:lnTo>
                    <a:pt x="17383" y="3640"/>
                  </a:lnTo>
                  <a:lnTo>
                    <a:pt x="18157" y="4836"/>
                  </a:lnTo>
                  <a:lnTo>
                    <a:pt x="18932" y="6033"/>
                  </a:lnTo>
                  <a:lnTo>
                    <a:pt x="19716" y="7219"/>
                  </a:lnTo>
                  <a:lnTo>
                    <a:pt x="20520" y="8405"/>
                  </a:lnTo>
                  <a:lnTo>
                    <a:pt x="21324" y="9581"/>
                  </a:lnTo>
                  <a:lnTo>
                    <a:pt x="22139" y="10748"/>
                  </a:lnTo>
                  <a:lnTo>
                    <a:pt x="22963" y="11914"/>
                  </a:lnTo>
                  <a:lnTo>
                    <a:pt x="23788" y="13070"/>
                  </a:lnTo>
                  <a:lnTo>
                    <a:pt x="24632" y="14216"/>
                  </a:lnTo>
                  <a:lnTo>
                    <a:pt x="25477" y="15362"/>
                  </a:lnTo>
                  <a:lnTo>
                    <a:pt x="26341" y="16498"/>
                  </a:lnTo>
                  <a:lnTo>
                    <a:pt x="27206" y="17624"/>
                  </a:lnTo>
                  <a:lnTo>
                    <a:pt x="28081" y="18750"/>
                  </a:lnTo>
                  <a:lnTo>
                    <a:pt x="28955" y="19866"/>
                  </a:lnTo>
                  <a:lnTo>
                    <a:pt x="29850" y="20972"/>
                  </a:lnTo>
                  <a:lnTo>
                    <a:pt x="30745" y="22078"/>
                  </a:lnTo>
                  <a:lnTo>
                    <a:pt x="31650" y="23173"/>
                  </a:lnTo>
                  <a:lnTo>
                    <a:pt x="32565" y="24259"/>
                  </a:lnTo>
                  <a:lnTo>
                    <a:pt x="33490" y="25345"/>
                  </a:lnTo>
                  <a:lnTo>
                    <a:pt x="34425" y="26421"/>
                  </a:lnTo>
                  <a:lnTo>
                    <a:pt x="35360" y="27486"/>
                  </a:lnTo>
                  <a:lnTo>
                    <a:pt x="36305" y="28542"/>
                  </a:lnTo>
                  <a:lnTo>
                    <a:pt x="37260" y="29597"/>
                  </a:lnTo>
                  <a:lnTo>
                    <a:pt x="38225" y="30643"/>
                  </a:lnTo>
                  <a:lnTo>
                    <a:pt x="39190" y="31678"/>
                  </a:lnTo>
                  <a:lnTo>
                    <a:pt x="40175" y="32714"/>
                  </a:lnTo>
                  <a:lnTo>
                    <a:pt x="41161" y="33739"/>
                  </a:lnTo>
                  <a:lnTo>
                    <a:pt x="42156" y="34755"/>
                  </a:lnTo>
                  <a:lnTo>
                    <a:pt x="43151" y="35760"/>
                  </a:lnTo>
                  <a:lnTo>
                    <a:pt x="44157" y="36765"/>
                  </a:lnTo>
                  <a:lnTo>
                    <a:pt x="45182" y="37751"/>
                  </a:lnTo>
                  <a:lnTo>
                    <a:pt x="46198" y="38736"/>
                  </a:lnTo>
                  <a:lnTo>
                    <a:pt x="47233" y="39721"/>
                  </a:lnTo>
                  <a:lnTo>
                    <a:pt x="48269" y="40686"/>
                  </a:lnTo>
                  <a:lnTo>
                    <a:pt x="49315" y="41651"/>
                  </a:lnTo>
                  <a:lnTo>
                    <a:pt x="50370" y="42606"/>
                  </a:lnTo>
                  <a:lnTo>
                    <a:pt x="51426" y="43551"/>
                  </a:lnTo>
                  <a:lnTo>
                    <a:pt x="52492" y="44496"/>
                  </a:lnTo>
                  <a:lnTo>
                    <a:pt x="53567" y="45421"/>
                  </a:lnTo>
                  <a:lnTo>
                    <a:pt x="54653" y="46346"/>
                  </a:lnTo>
                  <a:lnTo>
                    <a:pt x="55739" y="47261"/>
                  </a:lnTo>
                  <a:lnTo>
                    <a:pt x="56835" y="48166"/>
                  </a:lnTo>
                  <a:lnTo>
                    <a:pt x="57941" y="49061"/>
                  </a:lnTo>
                  <a:lnTo>
                    <a:pt x="59047" y="49955"/>
                  </a:lnTo>
                  <a:lnTo>
                    <a:pt x="60163" y="50840"/>
                  </a:lnTo>
                  <a:lnTo>
                    <a:pt x="61289" y="51715"/>
                  </a:lnTo>
                  <a:lnTo>
                    <a:pt x="62415" y="52579"/>
                  </a:lnTo>
                  <a:lnTo>
                    <a:pt x="63551" y="53434"/>
                  </a:lnTo>
                  <a:lnTo>
                    <a:pt x="64697" y="54278"/>
                  </a:lnTo>
                  <a:lnTo>
                    <a:pt x="65843" y="55123"/>
                  </a:lnTo>
                  <a:lnTo>
                    <a:pt x="67009" y="55957"/>
                  </a:lnTo>
                  <a:lnTo>
                    <a:pt x="68166" y="56771"/>
                  </a:lnTo>
                  <a:lnTo>
                    <a:pt x="69342" y="57586"/>
                  </a:lnTo>
                  <a:lnTo>
                    <a:pt x="70508" y="58400"/>
                  </a:lnTo>
                  <a:lnTo>
                    <a:pt x="71695" y="59194"/>
                  </a:lnTo>
                  <a:lnTo>
                    <a:pt x="72881" y="59978"/>
                  </a:lnTo>
                  <a:lnTo>
                    <a:pt x="74077" y="60763"/>
                  </a:lnTo>
                  <a:lnTo>
                    <a:pt x="75284" y="61527"/>
                  </a:lnTo>
                  <a:lnTo>
                    <a:pt x="76490" y="62291"/>
                  </a:lnTo>
                  <a:lnTo>
                    <a:pt x="77697" y="63045"/>
                  </a:lnTo>
                  <a:lnTo>
                    <a:pt x="78923" y="63789"/>
                  </a:lnTo>
                  <a:lnTo>
                    <a:pt x="78923" y="63789"/>
                  </a:lnTo>
                  <a:lnTo>
                    <a:pt x="73685" y="68725"/>
                  </a:lnTo>
                  <a:lnTo>
                    <a:pt x="73685" y="687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29;p67">
              <a:extLst>
                <a:ext uri="{FF2B5EF4-FFF2-40B4-BE49-F238E27FC236}">
                  <a16:creationId xmlns:a16="http://schemas.microsoft.com/office/drawing/2014/main" id="{C1C1725E-EE6A-F637-A15F-9FC6903FAF5D}"/>
                </a:ext>
              </a:extLst>
            </p:cNvPr>
            <p:cNvSpPr/>
            <p:nvPr/>
          </p:nvSpPr>
          <p:spPr>
            <a:xfrm>
              <a:off x="-6037450" y="-217970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30;p67">
              <a:extLst>
                <a:ext uri="{FF2B5EF4-FFF2-40B4-BE49-F238E27FC236}">
                  <a16:creationId xmlns:a16="http://schemas.microsoft.com/office/drawing/2014/main" id="{394FB699-5872-559F-D565-C903390F9E13}"/>
                </a:ext>
              </a:extLst>
            </p:cNvPr>
            <p:cNvSpPr/>
            <p:nvPr/>
          </p:nvSpPr>
          <p:spPr>
            <a:xfrm>
              <a:off x="-7168775" y="-9989300"/>
              <a:ext cx="7354225" cy="7353475"/>
            </a:xfrm>
            <a:custGeom>
              <a:avLst/>
              <a:gdLst/>
              <a:ahLst/>
              <a:cxnLst/>
              <a:rect l="l" t="t" r="r" b="b"/>
              <a:pathLst>
                <a:path w="294169" h="294139" extrusionOk="0">
                  <a:moveTo>
                    <a:pt x="146134" y="0"/>
                  </a:moveTo>
                  <a:lnTo>
                    <a:pt x="145189" y="10"/>
                  </a:lnTo>
                  <a:lnTo>
                    <a:pt x="143299" y="40"/>
                  </a:lnTo>
                  <a:lnTo>
                    <a:pt x="141409" y="101"/>
                  </a:lnTo>
                  <a:lnTo>
                    <a:pt x="139529" y="191"/>
                  </a:lnTo>
                  <a:lnTo>
                    <a:pt x="137649" y="292"/>
                  </a:lnTo>
                  <a:lnTo>
                    <a:pt x="135789" y="422"/>
                  </a:lnTo>
                  <a:lnTo>
                    <a:pt x="133919" y="583"/>
                  </a:lnTo>
                  <a:lnTo>
                    <a:pt x="132069" y="754"/>
                  </a:lnTo>
                  <a:lnTo>
                    <a:pt x="130219" y="955"/>
                  </a:lnTo>
                  <a:lnTo>
                    <a:pt x="128379" y="1176"/>
                  </a:lnTo>
                  <a:lnTo>
                    <a:pt x="126539" y="1428"/>
                  </a:lnTo>
                  <a:lnTo>
                    <a:pt x="124719" y="1689"/>
                  </a:lnTo>
                  <a:lnTo>
                    <a:pt x="122900" y="1980"/>
                  </a:lnTo>
                  <a:lnTo>
                    <a:pt x="121080" y="2292"/>
                  </a:lnTo>
                  <a:lnTo>
                    <a:pt x="119280" y="2634"/>
                  </a:lnTo>
                  <a:lnTo>
                    <a:pt x="117481" y="2986"/>
                  </a:lnTo>
                  <a:lnTo>
                    <a:pt x="115691" y="3368"/>
                  </a:lnTo>
                  <a:lnTo>
                    <a:pt x="113911" y="3770"/>
                  </a:lnTo>
                  <a:lnTo>
                    <a:pt x="112132" y="4192"/>
                  </a:lnTo>
                  <a:lnTo>
                    <a:pt x="110373" y="4635"/>
                  </a:lnTo>
                  <a:lnTo>
                    <a:pt x="108613" y="5097"/>
                  </a:lnTo>
                  <a:lnTo>
                    <a:pt x="106864" y="5580"/>
                  </a:lnTo>
                  <a:lnTo>
                    <a:pt x="105124" y="6092"/>
                  </a:lnTo>
                  <a:lnTo>
                    <a:pt x="103395" y="6615"/>
                  </a:lnTo>
                  <a:lnTo>
                    <a:pt x="101676" y="7168"/>
                  </a:lnTo>
                  <a:lnTo>
                    <a:pt x="99967" y="7731"/>
                  </a:lnTo>
                  <a:lnTo>
                    <a:pt x="98258" y="8324"/>
                  </a:lnTo>
                  <a:lnTo>
                    <a:pt x="96568" y="8937"/>
                  </a:lnTo>
                  <a:lnTo>
                    <a:pt x="94879" y="9561"/>
                  </a:lnTo>
                  <a:lnTo>
                    <a:pt x="93210" y="10214"/>
                  </a:lnTo>
                  <a:lnTo>
                    <a:pt x="91542" y="10878"/>
                  </a:lnTo>
                  <a:lnTo>
                    <a:pt x="89893" y="11571"/>
                  </a:lnTo>
                  <a:lnTo>
                    <a:pt x="88244" y="12275"/>
                  </a:lnTo>
                  <a:lnTo>
                    <a:pt x="86615" y="13009"/>
                  </a:lnTo>
                  <a:lnTo>
                    <a:pt x="84986" y="13753"/>
                  </a:lnTo>
                  <a:lnTo>
                    <a:pt x="83378" y="14517"/>
                  </a:lnTo>
                  <a:lnTo>
                    <a:pt x="81769" y="15301"/>
                  </a:lnTo>
                  <a:lnTo>
                    <a:pt x="80181" y="16105"/>
                  </a:lnTo>
                  <a:lnTo>
                    <a:pt x="78602" y="16930"/>
                  </a:lnTo>
                  <a:lnTo>
                    <a:pt x="77034" y="17774"/>
                  </a:lnTo>
                  <a:lnTo>
                    <a:pt x="75475" y="18629"/>
                  </a:lnTo>
                  <a:lnTo>
                    <a:pt x="73927" y="19513"/>
                  </a:lnTo>
                  <a:lnTo>
                    <a:pt x="72399" y="20408"/>
                  </a:lnTo>
                  <a:lnTo>
                    <a:pt x="70871" y="21313"/>
                  </a:lnTo>
                  <a:lnTo>
                    <a:pt x="69363" y="22248"/>
                  </a:lnTo>
                  <a:lnTo>
                    <a:pt x="67865" y="23193"/>
                  </a:lnTo>
                  <a:lnTo>
                    <a:pt x="66377" y="24168"/>
                  </a:lnTo>
                  <a:lnTo>
                    <a:pt x="64909" y="25143"/>
                  </a:lnTo>
                  <a:lnTo>
                    <a:pt x="63451" y="26149"/>
                  </a:lnTo>
                  <a:lnTo>
                    <a:pt x="61993" y="27164"/>
                  </a:lnTo>
                  <a:lnTo>
                    <a:pt x="60565" y="28199"/>
                  </a:lnTo>
                  <a:lnTo>
                    <a:pt x="59138" y="29255"/>
                  </a:lnTo>
                  <a:lnTo>
                    <a:pt x="57730" y="30321"/>
                  </a:lnTo>
                  <a:lnTo>
                    <a:pt x="56333" y="31406"/>
                  </a:lnTo>
                  <a:lnTo>
                    <a:pt x="54955" y="32502"/>
                  </a:lnTo>
                  <a:lnTo>
                    <a:pt x="53578" y="33618"/>
                  </a:lnTo>
                  <a:lnTo>
                    <a:pt x="52231" y="34754"/>
                  </a:lnTo>
                  <a:lnTo>
                    <a:pt x="50883" y="35900"/>
                  </a:lnTo>
                  <a:lnTo>
                    <a:pt x="49556" y="37066"/>
                  </a:lnTo>
                  <a:lnTo>
                    <a:pt x="48239" y="38243"/>
                  </a:lnTo>
                  <a:lnTo>
                    <a:pt x="46942" y="39439"/>
                  </a:lnTo>
                  <a:lnTo>
                    <a:pt x="45655" y="40655"/>
                  </a:lnTo>
                  <a:lnTo>
                    <a:pt x="44389" y="41882"/>
                  </a:lnTo>
                  <a:lnTo>
                    <a:pt x="43132" y="43118"/>
                  </a:lnTo>
                  <a:lnTo>
                    <a:pt x="41895" y="44375"/>
                  </a:lnTo>
                  <a:lnTo>
                    <a:pt x="40669" y="45642"/>
                  </a:lnTo>
                  <a:lnTo>
                    <a:pt x="39452" y="46929"/>
                  </a:lnTo>
                  <a:lnTo>
                    <a:pt x="38256" y="48236"/>
                  </a:lnTo>
                  <a:lnTo>
                    <a:pt x="37079" y="49542"/>
                  </a:lnTo>
                  <a:lnTo>
                    <a:pt x="35913" y="50869"/>
                  </a:lnTo>
                  <a:lnTo>
                    <a:pt x="34767" y="52217"/>
                  </a:lnTo>
                  <a:lnTo>
                    <a:pt x="33631" y="53574"/>
                  </a:lnTo>
                  <a:lnTo>
                    <a:pt x="32515" y="54941"/>
                  </a:lnTo>
                  <a:lnTo>
                    <a:pt x="31419" y="56318"/>
                  </a:lnTo>
                  <a:lnTo>
                    <a:pt x="30333" y="57716"/>
                  </a:lnTo>
                  <a:lnTo>
                    <a:pt x="29257" y="59123"/>
                  </a:lnTo>
                  <a:lnTo>
                    <a:pt x="28212" y="60551"/>
                  </a:lnTo>
                  <a:lnTo>
                    <a:pt x="27176" y="61988"/>
                  </a:lnTo>
                  <a:lnTo>
                    <a:pt x="26161" y="63436"/>
                  </a:lnTo>
                  <a:lnTo>
                    <a:pt x="25155" y="64894"/>
                  </a:lnTo>
                  <a:lnTo>
                    <a:pt x="24170" y="66372"/>
                  </a:lnTo>
                  <a:lnTo>
                    <a:pt x="23205" y="67849"/>
                  </a:lnTo>
                  <a:lnTo>
                    <a:pt x="22260" y="69357"/>
                  </a:lnTo>
                  <a:lnTo>
                    <a:pt x="21325" y="70865"/>
                  </a:lnTo>
                  <a:lnTo>
                    <a:pt x="20410" y="72383"/>
                  </a:lnTo>
                  <a:lnTo>
                    <a:pt x="19515" y="73922"/>
                  </a:lnTo>
                  <a:lnTo>
                    <a:pt x="18640" y="75460"/>
                  </a:lnTo>
                  <a:lnTo>
                    <a:pt x="17786" y="77018"/>
                  </a:lnTo>
                  <a:lnTo>
                    <a:pt x="16941" y="78586"/>
                  </a:lnTo>
                  <a:lnTo>
                    <a:pt x="16117" y="80165"/>
                  </a:lnTo>
                  <a:lnTo>
                    <a:pt x="15313" y="81763"/>
                  </a:lnTo>
                  <a:lnTo>
                    <a:pt x="14528" y="83362"/>
                  </a:lnTo>
                  <a:lnTo>
                    <a:pt x="13764" y="84970"/>
                  </a:lnTo>
                  <a:lnTo>
                    <a:pt x="13020" y="86599"/>
                  </a:lnTo>
                  <a:lnTo>
                    <a:pt x="12286" y="88227"/>
                  </a:lnTo>
                  <a:lnTo>
                    <a:pt x="11583" y="89876"/>
                  </a:lnTo>
                  <a:lnTo>
                    <a:pt x="10889" y="91525"/>
                  </a:lnTo>
                  <a:lnTo>
                    <a:pt x="10225" y="93194"/>
                  </a:lnTo>
                  <a:lnTo>
                    <a:pt x="9572" y="94862"/>
                  </a:lnTo>
                  <a:lnTo>
                    <a:pt x="8938" y="96551"/>
                  </a:lnTo>
                  <a:lnTo>
                    <a:pt x="8335" y="98240"/>
                  </a:lnTo>
                  <a:lnTo>
                    <a:pt x="7742" y="99949"/>
                  </a:lnTo>
                  <a:lnTo>
                    <a:pt x="7179" y="101658"/>
                  </a:lnTo>
                  <a:lnTo>
                    <a:pt x="6626" y="103378"/>
                  </a:lnTo>
                  <a:lnTo>
                    <a:pt x="6103" y="105107"/>
                  </a:lnTo>
                  <a:lnTo>
                    <a:pt x="5590" y="106846"/>
                  </a:lnTo>
                  <a:lnTo>
                    <a:pt x="5108" y="108595"/>
                  </a:lnTo>
                  <a:lnTo>
                    <a:pt x="4645" y="110355"/>
                  </a:lnTo>
                  <a:lnTo>
                    <a:pt x="4203" y="112124"/>
                  </a:lnTo>
                  <a:lnTo>
                    <a:pt x="3781" y="113893"/>
                  </a:lnTo>
                  <a:lnTo>
                    <a:pt x="3379" y="115673"/>
                  </a:lnTo>
                  <a:lnTo>
                    <a:pt x="2997" y="117462"/>
                  </a:lnTo>
                  <a:lnTo>
                    <a:pt x="2645" y="119262"/>
                  </a:lnTo>
                  <a:lnTo>
                    <a:pt x="2303" y="121071"/>
                  </a:lnTo>
                  <a:lnTo>
                    <a:pt x="1991" y="122881"/>
                  </a:lnTo>
                  <a:lnTo>
                    <a:pt x="1700" y="124701"/>
                  </a:lnTo>
                  <a:lnTo>
                    <a:pt x="1428" y="126530"/>
                  </a:lnTo>
                  <a:lnTo>
                    <a:pt x="1187" y="128360"/>
                  </a:lnTo>
                  <a:lnTo>
                    <a:pt x="966" y="130200"/>
                  </a:lnTo>
                  <a:lnTo>
                    <a:pt x="765" y="132049"/>
                  </a:lnTo>
                  <a:lnTo>
                    <a:pt x="584" y="133909"/>
                  </a:lnTo>
                  <a:lnTo>
                    <a:pt x="433" y="135769"/>
                  </a:lnTo>
                  <a:lnTo>
                    <a:pt x="302" y="137639"/>
                  </a:lnTo>
                  <a:lnTo>
                    <a:pt x="192" y="139509"/>
                  </a:lnTo>
                  <a:lnTo>
                    <a:pt x="111" y="141389"/>
                  </a:lnTo>
                  <a:lnTo>
                    <a:pt x="51" y="143279"/>
                  </a:lnTo>
                  <a:lnTo>
                    <a:pt x="11" y="145169"/>
                  </a:lnTo>
                  <a:lnTo>
                    <a:pt x="11" y="146114"/>
                  </a:lnTo>
                  <a:lnTo>
                    <a:pt x="1" y="147069"/>
                  </a:lnTo>
                  <a:lnTo>
                    <a:pt x="11" y="148014"/>
                  </a:lnTo>
                  <a:lnTo>
                    <a:pt x="11" y="148969"/>
                  </a:lnTo>
                  <a:lnTo>
                    <a:pt x="51" y="150859"/>
                  </a:lnTo>
                  <a:lnTo>
                    <a:pt x="111" y="152739"/>
                  </a:lnTo>
                  <a:lnTo>
                    <a:pt x="192" y="154629"/>
                  </a:lnTo>
                  <a:lnTo>
                    <a:pt x="302" y="156499"/>
                  </a:lnTo>
                  <a:lnTo>
                    <a:pt x="433" y="158369"/>
                  </a:lnTo>
                  <a:lnTo>
                    <a:pt x="584" y="160229"/>
                  </a:lnTo>
                  <a:lnTo>
                    <a:pt x="765" y="162079"/>
                  </a:lnTo>
                  <a:lnTo>
                    <a:pt x="966" y="163928"/>
                  </a:lnTo>
                  <a:lnTo>
                    <a:pt x="1187" y="165768"/>
                  </a:lnTo>
                  <a:lnTo>
                    <a:pt x="1428" y="167608"/>
                  </a:lnTo>
                  <a:lnTo>
                    <a:pt x="1700" y="169438"/>
                  </a:lnTo>
                  <a:lnTo>
                    <a:pt x="1991" y="171257"/>
                  </a:lnTo>
                  <a:lnTo>
                    <a:pt x="2303" y="173067"/>
                  </a:lnTo>
                  <a:lnTo>
                    <a:pt x="2645" y="174876"/>
                  </a:lnTo>
                  <a:lnTo>
                    <a:pt x="2997" y="176666"/>
                  </a:lnTo>
                  <a:lnTo>
                    <a:pt x="3379" y="178455"/>
                  </a:lnTo>
                  <a:lnTo>
                    <a:pt x="3781" y="180245"/>
                  </a:lnTo>
                  <a:lnTo>
                    <a:pt x="4203" y="182014"/>
                  </a:lnTo>
                  <a:lnTo>
                    <a:pt x="4645" y="183784"/>
                  </a:lnTo>
                  <a:lnTo>
                    <a:pt x="5108" y="185533"/>
                  </a:lnTo>
                  <a:lnTo>
                    <a:pt x="5590" y="187282"/>
                  </a:lnTo>
                  <a:lnTo>
                    <a:pt x="6103" y="189021"/>
                  </a:lnTo>
                  <a:lnTo>
                    <a:pt x="6626" y="190750"/>
                  </a:lnTo>
                  <a:lnTo>
                    <a:pt x="7179" y="192480"/>
                  </a:lnTo>
                  <a:lnTo>
                    <a:pt x="7742" y="194189"/>
                  </a:lnTo>
                  <a:lnTo>
                    <a:pt x="8335" y="195888"/>
                  </a:lnTo>
                  <a:lnTo>
                    <a:pt x="8938" y="197587"/>
                  </a:lnTo>
                  <a:lnTo>
                    <a:pt x="9572" y="199266"/>
                  </a:lnTo>
                  <a:lnTo>
                    <a:pt x="10225" y="200944"/>
                  </a:lnTo>
                  <a:lnTo>
                    <a:pt x="10889" y="202603"/>
                  </a:lnTo>
                  <a:lnTo>
                    <a:pt x="11583" y="204262"/>
                  </a:lnTo>
                  <a:lnTo>
                    <a:pt x="12286" y="205901"/>
                  </a:lnTo>
                  <a:lnTo>
                    <a:pt x="13020" y="207539"/>
                  </a:lnTo>
                  <a:lnTo>
                    <a:pt x="13764" y="209158"/>
                  </a:lnTo>
                  <a:lnTo>
                    <a:pt x="14528" y="210776"/>
                  </a:lnTo>
                  <a:lnTo>
                    <a:pt x="15313" y="212375"/>
                  </a:lnTo>
                  <a:lnTo>
                    <a:pt x="16117" y="213963"/>
                  </a:lnTo>
                  <a:lnTo>
                    <a:pt x="16941" y="215542"/>
                  </a:lnTo>
                  <a:lnTo>
                    <a:pt x="17786" y="217110"/>
                  </a:lnTo>
                  <a:lnTo>
                    <a:pt x="18640" y="218668"/>
                  </a:lnTo>
                  <a:lnTo>
                    <a:pt x="19515" y="220216"/>
                  </a:lnTo>
                  <a:lnTo>
                    <a:pt x="20410" y="221745"/>
                  </a:lnTo>
                  <a:lnTo>
                    <a:pt x="21325" y="223273"/>
                  </a:lnTo>
                  <a:lnTo>
                    <a:pt x="22260" y="224781"/>
                  </a:lnTo>
                  <a:lnTo>
                    <a:pt x="23205" y="226279"/>
                  </a:lnTo>
                  <a:lnTo>
                    <a:pt x="24170" y="227766"/>
                  </a:lnTo>
                  <a:lnTo>
                    <a:pt x="25155" y="229234"/>
                  </a:lnTo>
                  <a:lnTo>
                    <a:pt x="26161" y="230702"/>
                  </a:lnTo>
                  <a:lnTo>
                    <a:pt x="27176" y="232150"/>
                  </a:lnTo>
                  <a:lnTo>
                    <a:pt x="28212" y="233587"/>
                  </a:lnTo>
                  <a:lnTo>
                    <a:pt x="29257" y="235005"/>
                  </a:lnTo>
                  <a:lnTo>
                    <a:pt x="30333" y="236412"/>
                  </a:lnTo>
                  <a:lnTo>
                    <a:pt x="31419" y="237810"/>
                  </a:lnTo>
                  <a:lnTo>
                    <a:pt x="32515" y="239197"/>
                  </a:lnTo>
                  <a:lnTo>
                    <a:pt x="33631" y="240564"/>
                  </a:lnTo>
                  <a:lnTo>
                    <a:pt x="34767" y="241921"/>
                  </a:lnTo>
                  <a:lnTo>
                    <a:pt x="35913" y="243259"/>
                  </a:lnTo>
                  <a:lnTo>
                    <a:pt x="37079" y="244586"/>
                  </a:lnTo>
                  <a:lnTo>
                    <a:pt x="38256" y="245903"/>
                  </a:lnTo>
                  <a:lnTo>
                    <a:pt x="39452" y="247199"/>
                  </a:lnTo>
                  <a:lnTo>
                    <a:pt x="40669" y="248486"/>
                  </a:lnTo>
                  <a:lnTo>
                    <a:pt x="41895" y="249753"/>
                  </a:lnTo>
                  <a:lnTo>
                    <a:pt x="43132" y="251010"/>
                  </a:lnTo>
                  <a:lnTo>
                    <a:pt x="44389" y="252256"/>
                  </a:lnTo>
                  <a:lnTo>
                    <a:pt x="45655" y="253483"/>
                  </a:lnTo>
                  <a:lnTo>
                    <a:pt x="46942" y="254689"/>
                  </a:lnTo>
                  <a:lnTo>
                    <a:pt x="48239" y="255885"/>
                  </a:lnTo>
                  <a:lnTo>
                    <a:pt x="49556" y="257062"/>
                  </a:lnTo>
                  <a:lnTo>
                    <a:pt x="50883" y="258228"/>
                  </a:lnTo>
                  <a:lnTo>
                    <a:pt x="52231" y="259384"/>
                  </a:lnTo>
                  <a:lnTo>
                    <a:pt x="53578" y="260510"/>
                  </a:lnTo>
                  <a:lnTo>
                    <a:pt x="54955" y="261626"/>
                  </a:lnTo>
                  <a:lnTo>
                    <a:pt x="56333" y="262732"/>
                  </a:lnTo>
                  <a:lnTo>
                    <a:pt x="57730" y="263817"/>
                  </a:lnTo>
                  <a:lnTo>
                    <a:pt x="59138" y="264883"/>
                  </a:lnTo>
                  <a:lnTo>
                    <a:pt x="60565" y="265929"/>
                  </a:lnTo>
                  <a:lnTo>
                    <a:pt x="61993" y="266964"/>
                  </a:lnTo>
                  <a:lnTo>
                    <a:pt x="63451" y="267990"/>
                  </a:lnTo>
                  <a:lnTo>
                    <a:pt x="64909" y="268985"/>
                  </a:lnTo>
                  <a:lnTo>
                    <a:pt x="66377" y="269970"/>
                  </a:lnTo>
                  <a:lnTo>
                    <a:pt x="67865" y="270935"/>
                  </a:lnTo>
                  <a:lnTo>
                    <a:pt x="69363" y="271880"/>
                  </a:lnTo>
                  <a:lnTo>
                    <a:pt x="70871" y="272815"/>
                  </a:lnTo>
                  <a:lnTo>
                    <a:pt x="72399" y="273730"/>
                  </a:lnTo>
                  <a:lnTo>
                    <a:pt x="73927" y="274625"/>
                  </a:lnTo>
                  <a:lnTo>
                    <a:pt x="75475" y="275499"/>
                  </a:lnTo>
                  <a:lnTo>
                    <a:pt x="77034" y="276364"/>
                  </a:lnTo>
                  <a:lnTo>
                    <a:pt x="78602" y="277198"/>
                  </a:lnTo>
                  <a:lnTo>
                    <a:pt x="80181" y="278023"/>
                  </a:lnTo>
                  <a:lnTo>
                    <a:pt x="81769" y="278827"/>
                  </a:lnTo>
                  <a:lnTo>
                    <a:pt x="83378" y="279611"/>
                  </a:lnTo>
                  <a:lnTo>
                    <a:pt x="84986" y="280375"/>
                  </a:lnTo>
                  <a:lnTo>
                    <a:pt x="86615" y="281129"/>
                  </a:lnTo>
                  <a:lnTo>
                    <a:pt x="88244" y="281853"/>
                  </a:lnTo>
                  <a:lnTo>
                    <a:pt x="89893" y="282567"/>
                  </a:lnTo>
                  <a:lnTo>
                    <a:pt x="91542" y="283250"/>
                  </a:lnTo>
                  <a:lnTo>
                    <a:pt x="93210" y="283924"/>
                  </a:lnTo>
                  <a:lnTo>
                    <a:pt x="94879" y="284567"/>
                  </a:lnTo>
                  <a:lnTo>
                    <a:pt x="96568" y="285201"/>
                  </a:lnTo>
                  <a:lnTo>
                    <a:pt x="98258" y="285804"/>
                  </a:lnTo>
                  <a:lnTo>
                    <a:pt x="99967" y="286397"/>
                  </a:lnTo>
                  <a:lnTo>
                    <a:pt x="101676" y="286970"/>
                  </a:lnTo>
                  <a:lnTo>
                    <a:pt x="103395" y="287513"/>
                  </a:lnTo>
                  <a:lnTo>
                    <a:pt x="105124" y="288046"/>
                  </a:lnTo>
                  <a:lnTo>
                    <a:pt x="106864" y="288548"/>
                  </a:lnTo>
                  <a:lnTo>
                    <a:pt x="108613" y="289031"/>
                  </a:lnTo>
                  <a:lnTo>
                    <a:pt x="110373" y="289504"/>
                  </a:lnTo>
                  <a:lnTo>
                    <a:pt x="112132" y="289946"/>
                  </a:lnTo>
                  <a:lnTo>
                    <a:pt x="113911" y="290368"/>
                  </a:lnTo>
                  <a:lnTo>
                    <a:pt x="115691" y="290770"/>
                  </a:lnTo>
                  <a:lnTo>
                    <a:pt x="117481" y="291142"/>
                  </a:lnTo>
                  <a:lnTo>
                    <a:pt x="119280" y="291504"/>
                  </a:lnTo>
                  <a:lnTo>
                    <a:pt x="121080" y="291836"/>
                  </a:lnTo>
                  <a:lnTo>
                    <a:pt x="122900" y="292148"/>
                  </a:lnTo>
                  <a:lnTo>
                    <a:pt x="124719" y="292439"/>
                  </a:lnTo>
                  <a:lnTo>
                    <a:pt x="126539" y="292711"/>
                  </a:lnTo>
                  <a:lnTo>
                    <a:pt x="128379" y="292952"/>
                  </a:lnTo>
                  <a:lnTo>
                    <a:pt x="130219" y="293173"/>
                  </a:lnTo>
                  <a:lnTo>
                    <a:pt x="132069" y="293374"/>
                  </a:lnTo>
                  <a:lnTo>
                    <a:pt x="133919" y="293555"/>
                  </a:lnTo>
                  <a:lnTo>
                    <a:pt x="135789" y="293706"/>
                  </a:lnTo>
                  <a:lnTo>
                    <a:pt x="137649" y="293836"/>
                  </a:lnTo>
                  <a:lnTo>
                    <a:pt x="139529" y="293947"/>
                  </a:lnTo>
                  <a:lnTo>
                    <a:pt x="141409" y="294027"/>
                  </a:lnTo>
                  <a:lnTo>
                    <a:pt x="143299" y="294088"/>
                  </a:lnTo>
                  <a:lnTo>
                    <a:pt x="145189" y="294128"/>
                  </a:lnTo>
                  <a:lnTo>
                    <a:pt x="146134" y="294138"/>
                  </a:lnTo>
                  <a:lnTo>
                    <a:pt x="147079" y="294138"/>
                  </a:lnTo>
                  <a:lnTo>
                    <a:pt x="147421" y="294128"/>
                  </a:lnTo>
                  <a:lnTo>
                    <a:pt x="147753" y="294108"/>
                  </a:lnTo>
                  <a:lnTo>
                    <a:pt x="148085" y="294058"/>
                  </a:lnTo>
                  <a:lnTo>
                    <a:pt x="148417" y="294007"/>
                  </a:lnTo>
                  <a:lnTo>
                    <a:pt x="148728" y="293927"/>
                  </a:lnTo>
                  <a:lnTo>
                    <a:pt x="149040" y="293847"/>
                  </a:lnTo>
                  <a:lnTo>
                    <a:pt x="149352" y="293736"/>
                  </a:lnTo>
                  <a:lnTo>
                    <a:pt x="149643" y="293625"/>
                  </a:lnTo>
                  <a:lnTo>
                    <a:pt x="149935" y="293485"/>
                  </a:lnTo>
                  <a:lnTo>
                    <a:pt x="150226" y="293344"/>
                  </a:lnTo>
                  <a:lnTo>
                    <a:pt x="150498" y="293183"/>
                  </a:lnTo>
                  <a:lnTo>
                    <a:pt x="150769" y="293012"/>
                  </a:lnTo>
                  <a:lnTo>
                    <a:pt x="151021" y="292831"/>
                  </a:lnTo>
                  <a:lnTo>
                    <a:pt x="151272" y="292630"/>
                  </a:lnTo>
                  <a:lnTo>
                    <a:pt x="151513" y="292429"/>
                  </a:lnTo>
                  <a:lnTo>
                    <a:pt x="151744" y="292208"/>
                  </a:lnTo>
                  <a:lnTo>
                    <a:pt x="151956" y="291977"/>
                  </a:lnTo>
                  <a:lnTo>
                    <a:pt x="152167" y="291745"/>
                  </a:lnTo>
                  <a:lnTo>
                    <a:pt x="152358" y="291494"/>
                  </a:lnTo>
                  <a:lnTo>
                    <a:pt x="152539" y="291233"/>
                  </a:lnTo>
                  <a:lnTo>
                    <a:pt x="152710" y="290971"/>
                  </a:lnTo>
                  <a:lnTo>
                    <a:pt x="152870" y="290690"/>
                  </a:lnTo>
                  <a:lnTo>
                    <a:pt x="153021" y="290408"/>
                  </a:lnTo>
                  <a:lnTo>
                    <a:pt x="153152" y="290117"/>
                  </a:lnTo>
                  <a:lnTo>
                    <a:pt x="153263" y="289815"/>
                  </a:lnTo>
                  <a:lnTo>
                    <a:pt x="153373" y="289514"/>
                  </a:lnTo>
                  <a:lnTo>
                    <a:pt x="153464" y="289202"/>
                  </a:lnTo>
                  <a:lnTo>
                    <a:pt x="153534" y="288880"/>
                  </a:lnTo>
                  <a:lnTo>
                    <a:pt x="153594" y="288559"/>
                  </a:lnTo>
                  <a:lnTo>
                    <a:pt x="153635" y="288227"/>
                  </a:lnTo>
                  <a:lnTo>
                    <a:pt x="153655" y="287895"/>
                  </a:lnTo>
                  <a:lnTo>
                    <a:pt x="153665" y="287553"/>
                  </a:lnTo>
                  <a:lnTo>
                    <a:pt x="153655" y="287221"/>
                  </a:lnTo>
                  <a:lnTo>
                    <a:pt x="153635" y="286880"/>
                  </a:lnTo>
                  <a:lnTo>
                    <a:pt x="153594" y="286558"/>
                  </a:lnTo>
                  <a:lnTo>
                    <a:pt x="153534" y="286226"/>
                  </a:lnTo>
                  <a:lnTo>
                    <a:pt x="153464" y="285915"/>
                  </a:lnTo>
                  <a:lnTo>
                    <a:pt x="153373" y="285603"/>
                  </a:lnTo>
                  <a:lnTo>
                    <a:pt x="153263" y="285291"/>
                  </a:lnTo>
                  <a:lnTo>
                    <a:pt x="153152" y="285000"/>
                  </a:lnTo>
                  <a:lnTo>
                    <a:pt x="153021" y="284708"/>
                  </a:lnTo>
                  <a:lnTo>
                    <a:pt x="152870" y="284417"/>
                  </a:lnTo>
                  <a:lnTo>
                    <a:pt x="152710" y="284145"/>
                  </a:lnTo>
                  <a:lnTo>
                    <a:pt x="152539" y="283874"/>
                  </a:lnTo>
                  <a:lnTo>
                    <a:pt x="152358" y="283622"/>
                  </a:lnTo>
                  <a:lnTo>
                    <a:pt x="152167" y="283371"/>
                  </a:lnTo>
                  <a:lnTo>
                    <a:pt x="151956" y="283130"/>
                  </a:lnTo>
                  <a:lnTo>
                    <a:pt x="151744" y="282899"/>
                  </a:lnTo>
                  <a:lnTo>
                    <a:pt x="151513" y="282687"/>
                  </a:lnTo>
                  <a:lnTo>
                    <a:pt x="151272" y="282476"/>
                  </a:lnTo>
                  <a:lnTo>
                    <a:pt x="151021" y="282285"/>
                  </a:lnTo>
                  <a:lnTo>
                    <a:pt x="150769" y="282104"/>
                  </a:lnTo>
                  <a:lnTo>
                    <a:pt x="150498" y="281933"/>
                  </a:lnTo>
                  <a:lnTo>
                    <a:pt x="150226" y="281773"/>
                  </a:lnTo>
                  <a:lnTo>
                    <a:pt x="149935" y="281622"/>
                  </a:lnTo>
                  <a:lnTo>
                    <a:pt x="149643" y="281491"/>
                  </a:lnTo>
                  <a:lnTo>
                    <a:pt x="149352" y="281370"/>
                  </a:lnTo>
                  <a:lnTo>
                    <a:pt x="149040" y="281270"/>
                  </a:lnTo>
                  <a:lnTo>
                    <a:pt x="148728" y="281179"/>
                  </a:lnTo>
                  <a:lnTo>
                    <a:pt x="148417" y="281109"/>
                  </a:lnTo>
                  <a:lnTo>
                    <a:pt x="148085" y="281049"/>
                  </a:lnTo>
                  <a:lnTo>
                    <a:pt x="147753" y="281009"/>
                  </a:lnTo>
                  <a:lnTo>
                    <a:pt x="147421" y="280988"/>
                  </a:lnTo>
                  <a:lnTo>
                    <a:pt x="147079" y="280978"/>
                  </a:lnTo>
                  <a:lnTo>
                    <a:pt x="145360" y="280968"/>
                  </a:lnTo>
                  <a:lnTo>
                    <a:pt x="143631" y="280928"/>
                  </a:lnTo>
                  <a:lnTo>
                    <a:pt x="141912" y="280878"/>
                  </a:lnTo>
                  <a:lnTo>
                    <a:pt x="140203" y="280797"/>
                  </a:lnTo>
                  <a:lnTo>
                    <a:pt x="138493" y="280707"/>
                  </a:lnTo>
                  <a:lnTo>
                    <a:pt x="136794" y="280586"/>
                  </a:lnTo>
                  <a:lnTo>
                    <a:pt x="135105" y="280446"/>
                  </a:lnTo>
                  <a:lnTo>
                    <a:pt x="133416" y="280285"/>
                  </a:lnTo>
                  <a:lnTo>
                    <a:pt x="131727" y="280104"/>
                  </a:lnTo>
                  <a:lnTo>
                    <a:pt x="130048" y="279893"/>
                  </a:lnTo>
                  <a:lnTo>
                    <a:pt x="128379" y="279671"/>
                  </a:lnTo>
                  <a:lnTo>
                    <a:pt x="126720" y="279430"/>
                  </a:lnTo>
                  <a:lnTo>
                    <a:pt x="125061" y="279169"/>
                  </a:lnTo>
                  <a:lnTo>
                    <a:pt x="123412" y="278877"/>
                  </a:lnTo>
                  <a:lnTo>
                    <a:pt x="121764" y="278576"/>
                  </a:lnTo>
                  <a:lnTo>
                    <a:pt x="120125" y="278254"/>
                  </a:lnTo>
                  <a:lnTo>
                    <a:pt x="118496" y="277902"/>
                  </a:lnTo>
                  <a:lnTo>
                    <a:pt x="116877" y="277540"/>
                  </a:lnTo>
                  <a:lnTo>
                    <a:pt x="115259" y="277158"/>
                  </a:lnTo>
                  <a:lnTo>
                    <a:pt x="113660" y="276756"/>
                  </a:lnTo>
                  <a:lnTo>
                    <a:pt x="112062" y="276334"/>
                  </a:lnTo>
                  <a:lnTo>
                    <a:pt x="110463" y="275891"/>
                  </a:lnTo>
                  <a:lnTo>
                    <a:pt x="108885" y="275429"/>
                  </a:lnTo>
                  <a:lnTo>
                    <a:pt x="107306" y="274946"/>
                  </a:lnTo>
                  <a:lnTo>
                    <a:pt x="105738" y="274444"/>
                  </a:lnTo>
                  <a:lnTo>
                    <a:pt x="104179" y="273931"/>
                  </a:lnTo>
                  <a:lnTo>
                    <a:pt x="102631" y="273388"/>
                  </a:lnTo>
                  <a:lnTo>
                    <a:pt x="101083" y="272835"/>
                  </a:lnTo>
                  <a:lnTo>
                    <a:pt x="99554" y="272262"/>
                  </a:lnTo>
                  <a:lnTo>
                    <a:pt x="98026" y="271669"/>
                  </a:lnTo>
                  <a:lnTo>
                    <a:pt x="96518" y="271066"/>
                  </a:lnTo>
                  <a:lnTo>
                    <a:pt x="95010" y="270433"/>
                  </a:lnTo>
                  <a:lnTo>
                    <a:pt x="93512" y="269789"/>
                  </a:lnTo>
                  <a:lnTo>
                    <a:pt x="92024" y="269126"/>
                  </a:lnTo>
                  <a:lnTo>
                    <a:pt x="90546" y="268452"/>
                  </a:lnTo>
                  <a:lnTo>
                    <a:pt x="89078" y="267748"/>
                  </a:lnTo>
                  <a:lnTo>
                    <a:pt x="87620" y="267035"/>
                  </a:lnTo>
                  <a:lnTo>
                    <a:pt x="86173" y="266301"/>
                  </a:lnTo>
                  <a:lnTo>
                    <a:pt x="84735" y="265557"/>
                  </a:lnTo>
                  <a:lnTo>
                    <a:pt x="83307" y="264793"/>
                  </a:lnTo>
                  <a:lnTo>
                    <a:pt x="81890" y="264008"/>
                  </a:lnTo>
                  <a:lnTo>
                    <a:pt x="80482" y="263204"/>
                  </a:lnTo>
                  <a:lnTo>
                    <a:pt x="79085" y="262390"/>
                  </a:lnTo>
                  <a:lnTo>
                    <a:pt x="77697" y="261566"/>
                  </a:lnTo>
                  <a:lnTo>
                    <a:pt x="76320" y="260711"/>
                  </a:lnTo>
                  <a:lnTo>
                    <a:pt x="74953" y="259846"/>
                  </a:lnTo>
                  <a:lnTo>
                    <a:pt x="73605" y="258972"/>
                  </a:lnTo>
                  <a:lnTo>
                    <a:pt x="72258" y="258077"/>
                  </a:lnTo>
                  <a:lnTo>
                    <a:pt x="70931" y="257162"/>
                  </a:lnTo>
                  <a:lnTo>
                    <a:pt x="69614" y="256237"/>
                  </a:lnTo>
                  <a:lnTo>
                    <a:pt x="68307" y="255292"/>
                  </a:lnTo>
                  <a:lnTo>
                    <a:pt x="67010" y="254337"/>
                  </a:lnTo>
                  <a:lnTo>
                    <a:pt x="65723" y="253362"/>
                  </a:lnTo>
                  <a:lnTo>
                    <a:pt x="64456" y="252377"/>
                  </a:lnTo>
                  <a:lnTo>
                    <a:pt x="63199" y="251372"/>
                  </a:lnTo>
                  <a:lnTo>
                    <a:pt x="61953" y="250356"/>
                  </a:lnTo>
                  <a:lnTo>
                    <a:pt x="60716" y="249331"/>
                  </a:lnTo>
                  <a:lnTo>
                    <a:pt x="59490" y="248285"/>
                  </a:lnTo>
                  <a:lnTo>
                    <a:pt x="58283" y="247220"/>
                  </a:lnTo>
                  <a:lnTo>
                    <a:pt x="57087" y="246144"/>
                  </a:lnTo>
                  <a:lnTo>
                    <a:pt x="55910" y="245058"/>
                  </a:lnTo>
                  <a:lnTo>
                    <a:pt x="54734" y="243952"/>
                  </a:lnTo>
                  <a:lnTo>
                    <a:pt x="53578" y="242836"/>
                  </a:lnTo>
                  <a:lnTo>
                    <a:pt x="52432" y="241710"/>
                  </a:lnTo>
                  <a:lnTo>
                    <a:pt x="51306" y="240564"/>
                  </a:lnTo>
                  <a:lnTo>
                    <a:pt x="50190" y="239408"/>
                  </a:lnTo>
                  <a:lnTo>
                    <a:pt x="49084" y="238242"/>
                  </a:lnTo>
                  <a:lnTo>
                    <a:pt x="47998" y="237056"/>
                  </a:lnTo>
                  <a:lnTo>
                    <a:pt x="46922" y="235859"/>
                  </a:lnTo>
                  <a:lnTo>
                    <a:pt x="45867" y="234653"/>
                  </a:lnTo>
                  <a:lnTo>
                    <a:pt x="44821" y="233426"/>
                  </a:lnTo>
                  <a:lnTo>
                    <a:pt x="43785" y="232200"/>
                  </a:lnTo>
                  <a:lnTo>
                    <a:pt x="42770" y="230953"/>
                  </a:lnTo>
                  <a:lnTo>
                    <a:pt x="41765" y="229687"/>
                  </a:lnTo>
                  <a:lnTo>
                    <a:pt x="40779" y="228420"/>
                  </a:lnTo>
                  <a:lnTo>
                    <a:pt x="39804" y="227133"/>
                  </a:lnTo>
                  <a:lnTo>
                    <a:pt x="38849" y="225836"/>
                  </a:lnTo>
                  <a:lnTo>
                    <a:pt x="37904" y="224529"/>
                  </a:lnTo>
                  <a:lnTo>
                    <a:pt x="36979" y="223212"/>
                  </a:lnTo>
                  <a:lnTo>
                    <a:pt x="36074" y="221885"/>
                  </a:lnTo>
                  <a:lnTo>
                    <a:pt x="35169" y="220538"/>
                  </a:lnTo>
                  <a:lnTo>
                    <a:pt x="34294" y="219191"/>
                  </a:lnTo>
                  <a:lnTo>
                    <a:pt x="33430" y="217824"/>
                  </a:lnTo>
                  <a:lnTo>
                    <a:pt x="32585" y="216447"/>
                  </a:lnTo>
                  <a:lnTo>
                    <a:pt x="31751" y="215069"/>
                  </a:lnTo>
                  <a:lnTo>
                    <a:pt x="30936" y="213672"/>
                  </a:lnTo>
                  <a:lnTo>
                    <a:pt x="30132" y="212264"/>
                  </a:lnTo>
                  <a:lnTo>
                    <a:pt x="29358" y="210847"/>
                  </a:lnTo>
                  <a:lnTo>
                    <a:pt x="28584" y="209419"/>
                  </a:lnTo>
                  <a:lnTo>
                    <a:pt x="27840" y="207982"/>
                  </a:lnTo>
                  <a:lnTo>
                    <a:pt x="27106" y="206524"/>
                  </a:lnTo>
                  <a:lnTo>
                    <a:pt x="26392" y="205066"/>
                  </a:lnTo>
                  <a:lnTo>
                    <a:pt x="25698" y="203598"/>
                  </a:lnTo>
                  <a:lnTo>
                    <a:pt x="25015" y="202121"/>
                  </a:lnTo>
                  <a:lnTo>
                    <a:pt x="24351" y="200633"/>
                  </a:lnTo>
                  <a:lnTo>
                    <a:pt x="23708" y="199145"/>
                  </a:lnTo>
                  <a:lnTo>
                    <a:pt x="23084" y="197637"/>
                  </a:lnTo>
                  <a:lnTo>
                    <a:pt x="22471" y="196119"/>
                  </a:lnTo>
                  <a:lnTo>
                    <a:pt x="21878" y="194591"/>
                  </a:lnTo>
                  <a:lnTo>
                    <a:pt x="21305" y="193063"/>
                  </a:lnTo>
                  <a:lnTo>
                    <a:pt x="20752" y="191525"/>
                  </a:lnTo>
                  <a:lnTo>
                    <a:pt x="20219" y="189966"/>
                  </a:lnTo>
                  <a:lnTo>
                    <a:pt x="19696" y="188408"/>
                  </a:lnTo>
                  <a:lnTo>
                    <a:pt x="19193" y="186840"/>
                  </a:lnTo>
                  <a:lnTo>
                    <a:pt x="18721" y="185271"/>
                  </a:lnTo>
                  <a:lnTo>
                    <a:pt x="18258" y="183683"/>
                  </a:lnTo>
                  <a:lnTo>
                    <a:pt x="17816" y="182095"/>
                  </a:lnTo>
                  <a:lnTo>
                    <a:pt x="17394" y="180496"/>
                  </a:lnTo>
                  <a:lnTo>
                    <a:pt x="16992" y="178888"/>
                  </a:lnTo>
                  <a:lnTo>
                    <a:pt x="16600" y="177269"/>
                  </a:lnTo>
                  <a:lnTo>
                    <a:pt x="16238" y="175650"/>
                  </a:lnTo>
                  <a:lnTo>
                    <a:pt x="15896" y="174022"/>
                  </a:lnTo>
                  <a:lnTo>
                    <a:pt x="15564" y="172383"/>
                  </a:lnTo>
                  <a:lnTo>
                    <a:pt x="15262" y="170744"/>
                  </a:lnTo>
                  <a:lnTo>
                    <a:pt x="14981" y="169086"/>
                  </a:lnTo>
                  <a:lnTo>
                    <a:pt x="14709" y="167437"/>
                  </a:lnTo>
                  <a:lnTo>
                    <a:pt x="14468" y="165768"/>
                  </a:lnTo>
                  <a:lnTo>
                    <a:pt x="14247" y="164099"/>
                  </a:lnTo>
                  <a:lnTo>
                    <a:pt x="14046" y="162420"/>
                  </a:lnTo>
                  <a:lnTo>
                    <a:pt x="13865" y="160741"/>
                  </a:lnTo>
                  <a:lnTo>
                    <a:pt x="13704" y="159053"/>
                  </a:lnTo>
                  <a:lnTo>
                    <a:pt x="13563" y="157354"/>
                  </a:lnTo>
                  <a:lnTo>
                    <a:pt x="13443" y="155655"/>
                  </a:lnTo>
                  <a:lnTo>
                    <a:pt x="13342" y="153945"/>
                  </a:lnTo>
                  <a:lnTo>
                    <a:pt x="13262" y="152236"/>
                  </a:lnTo>
                  <a:lnTo>
                    <a:pt x="13211" y="150517"/>
                  </a:lnTo>
                  <a:lnTo>
                    <a:pt x="13181" y="148798"/>
                  </a:lnTo>
                  <a:lnTo>
                    <a:pt x="13171" y="147069"/>
                  </a:lnTo>
                  <a:lnTo>
                    <a:pt x="13181" y="145340"/>
                  </a:lnTo>
                  <a:lnTo>
                    <a:pt x="13211" y="143621"/>
                  </a:lnTo>
                  <a:lnTo>
                    <a:pt x="13262" y="141902"/>
                  </a:lnTo>
                  <a:lnTo>
                    <a:pt x="13342" y="140183"/>
                  </a:lnTo>
                  <a:lnTo>
                    <a:pt x="13443" y="138484"/>
                  </a:lnTo>
                  <a:lnTo>
                    <a:pt x="13563" y="136775"/>
                  </a:lnTo>
                  <a:lnTo>
                    <a:pt x="13704" y="135086"/>
                  </a:lnTo>
                  <a:lnTo>
                    <a:pt x="13865" y="133397"/>
                  </a:lnTo>
                  <a:lnTo>
                    <a:pt x="14046" y="131708"/>
                  </a:lnTo>
                  <a:lnTo>
                    <a:pt x="14247" y="130039"/>
                  </a:lnTo>
                  <a:lnTo>
                    <a:pt x="14468" y="128370"/>
                  </a:lnTo>
                  <a:lnTo>
                    <a:pt x="14709" y="126701"/>
                  </a:lnTo>
                  <a:lnTo>
                    <a:pt x="14981" y="125042"/>
                  </a:lnTo>
                  <a:lnTo>
                    <a:pt x="15262" y="123394"/>
                  </a:lnTo>
                  <a:lnTo>
                    <a:pt x="15564" y="121755"/>
                  </a:lnTo>
                  <a:lnTo>
                    <a:pt x="15896" y="120116"/>
                  </a:lnTo>
                  <a:lnTo>
                    <a:pt x="16238" y="118488"/>
                  </a:lnTo>
                  <a:lnTo>
                    <a:pt x="16600" y="116859"/>
                  </a:lnTo>
                  <a:lnTo>
                    <a:pt x="16992" y="115250"/>
                  </a:lnTo>
                  <a:lnTo>
                    <a:pt x="17394" y="113642"/>
                  </a:lnTo>
                  <a:lnTo>
                    <a:pt x="17816" y="112044"/>
                  </a:lnTo>
                  <a:lnTo>
                    <a:pt x="18258" y="110445"/>
                  </a:lnTo>
                  <a:lnTo>
                    <a:pt x="18721" y="108867"/>
                  </a:lnTo>
                  <a:lnTo>
                    <a:pt x="19193" y="107288"/>
                  </a:lnTo>
                  <a:lnTo>
                    <a:pt x="19696" y="105720"/>
                  </a:lnTo>
                  <a:lnTo>
                    <a:pt x="20219" y="104162"/>
                  </a:lnTo>
                  <a:lnTo>
                    <a:pt x="20752" y="102614"/>
                  </a:lnTo>
                  <a:lnTo>
                    <a:pt x="21305" y="101075"/>
                  </a:lnTo>
                  <a:lnTo>
                    <a:pt x="21878" y="99537"/>
                  </a:lnTo>
                  <a:lnTo>
                    <a:pt x="22471" y="98019"/>
                  </a:lnTo>
                  <a:lnTo>
                    <a:pt x="23084" y="96501"/>
                  </a:lnTo>
                  <a:lnTo>
                    <a:pt x="23708" y="94993"/>
                  </a:lnTo>
                  <a:lnTo>
                    <a:pt x="24351" y="93495"/>
                  </a:lnTo>
                  <a:lnTo>
                    <a:pt x="25015" y="92007"/>
                  </a:lnTo>
                  <a:lnTo>
                    <a:pt x="25698" y="90530"/>
                  </a:lnTo>
                  <a:lnTo>
                    <a:pt x="26392" y="89062"/>
                  </a:lnTo>
                  <a:lnTo>
                    <a:pt x="27106" y="87604"/>
                  </a:lnTo>
                  <a:lnTo>
                    <a:pt x="27840" y="86156"/>
                  </a:lnTo>
                  <a:lnTo>
                    <a:pt x="28584" y="84719"/>
                  </a:lnTo>
                  <a:lnTo>
                    <a:pt x="29358" y="83291"/>
                  </a:lnTo>
                  <a:lnTo>
                    <a:pt x="30132" y="81874"/>
                  </a:lnTo>
                  <a:lnTo>
                    <a:pt x="30936" y="80466"/>
                  </a:lnTo>
                  <a:lnTo>
                    <a:pt x="31751" y="79069"/>
                  </a:lnTo>
                  <a:lnTo>
                    <a:pt x="32585" y="77681"/>
                  </a:lnTo>
                  <a:lnTo>
                    <a:pt x="33430" y="76304"/>
                  </a:lnTo>
                  <a:lnTo>
                    <a:pt x="34294" y="74947"/>
                  </a:lnTo>
                  <a:lnTo>
                    <a:pt x="35169" y="73590"/>
                  </a:lnTo>
                  <a:lnTo>
                    <a:pt x="36074" y="72253"/>
                  </a:lnTo>
                  <a:lnTo>
                    <a:pt x="36979" y="70916"/>
                  </a:lnTo>
                  <a:lnTo>
                    <a:pt x="37904" y="69599"/>
                  </a:lnTo>
                  <a:lnTo>
                    <a:pt x="38849" y="68292"/>
                  </a:lnTo>
                  <a:lnTo>
                    <a:pt x="39804" y="66995"/>
                  </a:lnTo>
                  <a:lnTo>
                    <a:pt x="40779" y="65718"/>
                  </a:lnTo>
                  <a:lnTo>
                    <a:pt x="41765" y="64441"/>
                  </a:lnTo>
                  <a:lnTo>
                    <a:pt x="42770" y="63185"/>
                  </a:lnTo>
                  <a:lnTo>
                    <a:pt x="43785" y="61938"/>
                  </a:lnTo>
                  <a:lnTo>
                    <a:pt x="44821" y="60702"/>
                  </a:lnTo>
                  <a:lnTo>
                    <a:pt x="45867" y="59485"/>
                  </a:lnTo>
                  <a:lnTo>
                    <a:pt x="46922" y="58269"/>
                  </a:lnTo>
                  <a:lnTo>
                    <a:pt x="47998" y="57072"/>
                  </a:lnTo>
                  <a:lnTo>
                    <a:pt x="49084" y="55896"/>
                  </a:lnTo>
                  <a:lnTo>
                    <a:pt x="50190" y="54720"/>
                  </a:lnTo>
                  <a:lnTo>
                    <a:pt x="51306" y="53564"/>
                  </a:lnTo>
                  <a:lnTo>
                    <a:pt x="52432" y="52428"/>
                  </a:lnTo>
                  <a:lnTo>
                    <a:pt x="53578" y="51292"/>
                  </a:lnTo>
                  <a:lnTo>
                    <a:pt x="54734" y="50176"/>
                  </a:lnTo>
                  <a:lnTo>
                    <a:pt x="55910" y="49080"/>
                  </a:lnTo>
                  <a:lnTo>
                    <a:pt x="57087" y="47984"/>
                  </a:lnTo>
                  <a:lnTo>
                    <a:pt x="58283" y="46908"/>
                  </a:lnTo>
                  <a:lnTo>
                    <a:pt x="59490" y="45853"/>
                  </a:lnTo>
                  <a:lnTo>
                    <a:pt x="60716" y="44807"/>
                  </a:lnTo>
                  <a:lnTo>
                    <a:pt x="61953" y="43772"/>
                  </a:lnTo>
                  <a:lnTo>
                    <a:pt x="63199" y="42756"/>
                  </a:lnTo>
                  <a:lnTo>
                    <a:pt x="64456" y="41751"/>
                  </a:lnTo>
                  <a:lnTo>
                    <a:pt x="65723" y="40766"/>
                  </a:lnTo>
                  <a:lnTo>
                    <a:pt x="67010" y="39801"/>
                  </a:lnTo>
                  <a:lnTo>
                    <a:pt x="68307" y="38836"/>
                  </a:lnTo>
                  <a:lnTo>
                    <a:pt x="69614" y="37901"/>
                  </a:lnTo>
                  <a:lnTo>
                    <a:pt x="70931" y="36966"/>
                  </a:lnTo>
                  <a:lnTo>
                    <a:pt x="72258" y="36061"/>
                  </a:lnTo>
                  <a:lnTo>
                    <a:pt x="73605" y="35166"/>
                  </a:lnTo>
                  <a:lnTo>
                    <a:pt x="74953" y="34282"/>
                  </a:lnTo>
                  <a:lnTo>
                    <a:pt x="76320" y="33417"/>
                  </a:lnTo>
                  <a:lnTo>
                    <a:pt x="77697" y="32573"/>
                  </a:lnTo>
                  <a:lnTo>
                    <a:pt x="79085" y="31738"/>
                  </a:lnTo>
                  <a:lnTo>
                    <a:pt x="80482" y="30924"/>
                  </a:lnTo>
                  <a:lnTo>
                    <a:pt x="81890" y="30130"/>
                  </a:lnTo>
                  <a:lnTo>
                    <a:pt x="83307" y="29345"/>
                  </a:lnTo>
                  <a:lnTo>
                    <a:pt x="84735" y="28581"/>
                  </a:lnTo>
                  <a:lnTo>
                    <a:pt x="86173" y="27827"/>
                  </a:lnTo>
                  <a:lnTo>
                    <a:pt x="87620" y="27094"/>
                  </a:lnTo>
                  <a:lnTo>
                    <a:pt x="89078" y="26380"/>
                  </a:lnTo>
                  <a:lnTo>
                    <a:pt x="90546" y="25686"/>
                  </a:lnTo>
                  <a:lnTo>
                    <a:pt x="92024" y="25002"/>
                  </a:lnTo>
                  <a:lnTo>
                    <a:pt x="93512" y="24339"/>
                  </a:lnTo>
                  <a:lnTo>
                    <a:pt x="95010" y="23696"/>
                  </a:lnTo>
                  <a:lnTo>
                    <a:pt x="96518" y="23072"/>
                  </a:lnTo>
                  <a:lnTo>
                    <a:pt x="98026" y="22459"/>
                  </a:lnTo>
                  <a:lnTo>
                    <a:pt x="99554" y="21866"/>
                  </a:lnTo>
                  <a:lnTo>
                    <a:pt x="101083" y="21293"/>
                  </a:lnTo>
                  <a:lnTo>
                    <a:pt x="102631" y="20740"/>
                  </a:lnTo>
                  <a:lnTo>
                    <a:pt x="104179" y="20207"/>
                  </a:lnTo>
                  <a:lnTo>
                    <a:pt x="105738" y="19684"/>
                  </a:lnTo>
                  <a:lnTo>
                    <a:pt x="107306" y="19192"/>
                  </a:lnTo>
                  <a:lnTo>
                    <a:pt x="108885" y="18709"/>
                  </a:lnTo>
                  <a:lnTo>
                    <a:pt x="110463" y="18247"/>
                  </a:lnTo>
                  <a:lnTo>
                    <a:pt x="112062" y="17804"/>
                  </a:lnTo>
                  <a:lnTo>
                    <a:pt x="113660" y="17382"/>
                  </a:lnTo>
                  <a:lnTo>
                    <a:pt x="115259" y="16980"/>
                  </a:lnTo>
                  <a:lnTo>
                    <a:pt x="116877" y="16598"/>
                  </a:lnTo>
                  <a:lnTo>
                    <a:pt x="118496" y="16226"/>
                  </a:lnTo>
                  <a:lnTo>
                    <a:pt x="120125" y="15884"/>
                  </a:lnTo>
                  <a:lnTo>
                    <a:pt x="121764" y="15562"/>
                  </a:lnTo>
                  <a:lnTo>
                    <a:pt x="123412" y="15251"/>
                  </a:lnTo>
                  <a:lnTo>
                    <a:pt x="125061" y="14969"/>
                  </a:lnTo>
                  <a:lnTo>
                    <a:pt x="126720" y="14708"/>
                  </a:lnTo>
                  <a:lnTo>
                    <a:pt x="128379" y="14457"/>
                  </a:lnTo>
                  <a:lnTo>
                    <a:pt x="130048" y="14235"/>
                  </a:lnTo>
                  <a:lnTo>
                    <a:pt x="131727" y="14034"/>
                  </a:lnTo>
                  <a:lnTo>
                    <a:pt x="133416" y="13853"/>
                  </a:lnTo>
                  <a:lnTo>
                    <a:pt x="135105" y="13693"/>
                  </a:lnTo>
                  <a:lnTo>
                    <a:pt x="136794" y="13552"/>
                  </a:lnTo>
                  <a:lnTo>
                    <a:pt x="138493" y="13431"/>
                  </a:lnTo>
                  <a:lnTo>
                    <a:pt x="140203" y="13331"/>
                  </a:lnTo>
                  <a:lnTo>
                    <a:pt x="141912" y="13260"/>
                  </a:lnTo>
                  <a:lnTo>
                    <a:pt x="143631" y="13200"/>
                  </a:lnTo>
                  <a:lnTo>
                    <a:pt x="145360" y="13170"/>
                  </a:lnTo>
                  <a:lnTo>
                    <a:pt x="147079" y="13160"/>
                  </a:lnTo>
                  <a:lnTo>
                    <a:pt x="148809" y="13170"/>
                  </a:lnTo>
                  <a:lnTo>
                    <a:pt x="150538" y="13200"/>
                  </a:lnTo>
                  <a:lnTo>
                    <a:pt x="152257" y="13260"/>
                  </a:lnTo>
                  <a:lnTo>
                    <a:pt x="153966" y="13331"/>
                  </a:lnTo>
                  <a:lnTo>
                    <a:pt x="155676" y="13431"/>
                  </a:lnTo>
                  <a:lnTo>
                    <a:pt x="157375" y="13552"/>
                  </a:lnTo>
                  <a:lnTo>
                    <a:pt x="159074" y="13693"/>
                  </a:lnTo>
                  <a:lnTo>
                    <a:pt x="160763" y="13853"/>
                  </a:lnTo>
                  <a:lnTo>
                    <a:pt x="162442" y="14034"/>
                  </a:lnTo>
                  <a:lnTo>
                    <a:pt x="164121" y="14235"/>
                  </a:lnTo>
                  <a:lnTo>
                    <a:pt x="165790" y="14457"/>
                  </a:lnTo>
                  <a:lnTo>
                    <a:pt x="167449" y="14708"/>
                  </a:lnTo>
                  <a:lnTo>
                    <a:pt x="169108" y="14969"/>
                  </a:lnTo>
                  <a:lnTo>
                    <a:pt x="170756" y="15251"/>
                  </a:lnTo>
                  <a:lnTo>
                    <a:pt x="172405" y="15562"/>
                  </a:lnTo>
                  <a:lnTo>
                    <a:pt x="174044" y="15884"/>
                  </a:lnTo>
                  <a:lnTo>
                    <a:pt x="175673" y="16226"/>
                  </a:lnTo>
                  <a:lnTo>
                    <a:pt x="177291" y="16598"/>
                  </a:lnTo>
                  <a:lnTo>
                    <a:pt x="178910" y="16980"/>
                  </a:lnTo>
                  <a:lnTo>
                    <a:pt x="180519" y="17382"/>
                  </a:lnTo>
                  <a:lnTo>
                    <a:pt x="182117" y="17804"/>
                  </a:lnTo>
                  <a:lnTo>
                    <a:pt x="183706" y="18247"/>
                  </a:lnTo>
                  <a:lnTo>
                    <a:pt x="185294" y="18709"/>
                  </a:lnTo>
                  <a:lnTo>
                    <a:pt x="186863" y="19192"/>
                  </a:lnTo>
                  <a:lnTo>
                    <a:pt x="188431" y="19684"/>
                  </a:lnTo>
                  <a:lnTo>
                    <a:pt x="189990" y="20207"/>
                  </a:lnTo>
                  <a:lnTo>
                    <a:pt x="191538" y="20740"/>
                  </a:lnTo>
                  <a:lnTo>
                    <a:pt x="193086" y="21293"/>
                  </a:lnTo>
                  <a:lnTo>
                    <a:pt x="194614" y="21866"/>
                  </a:lnTo>
                  <a:lnTo>
                    <a:pt x="196143" y="22459"/>
                  </a:lnTo>
                  <a:lnTo>
                    <a:pt x="197661" y="23072"/>
                  </a:lnTo>
                  <a:lnTo>
                    <a:pt x="199159" y="23696"/>
                  </a:lnTo>
                  <a:lnTo>
                    <a:pt x="200657" y="24339"/>
                  </a:lnTo>
                  <a:lnTo>
                    <a:pt x="202145" y="25002"/>
                  </a:lnTo>
                  <a:lnTo>
                    <a:pt x="203623" y="25686"/>
                  </a:lnTo>
                  <a:lnTo>
                    <a:pt x="205091" y="26380"/>
                  </a:lnTo>
                  <a:lnTo>
                    <a:pt x="206548" y="27094"/>
                  </a:lnTo>
                  <a:lnTo>
                    <a:pt x="207996" y="27827"/>
                  </a:lnTo>
                  <a:lnTo>
                    <a:pt x="209444" y="28581"/>
                  </a:lnTo>
                  <a:lnTo>
                    <a:pt x="210872" y="29345"/>
                  </a:lnTo>
                  <a:lnTo>
                    <a:pt x="212289" y="30130"/>
                  </a:lnTo>
                  <a:lnTo>
                    <a:pt x="213697" y="30924"/>
                  </a:lnTo>
                  <a:lnTo>
                    <a:pt x="215094" y="31738"/>
                  </a:lnTo>
                  <a:lnTo>
                    <a:pt x="216472" y="32573"/>
                  </a:lnTo>
                  <a:lnTo>
                    <a:pt x="217849" y="33417"/>
                  </a:lnTo>
                  <a:lnTo>
                    <a:pt x="219216" y="34282"/>
                  </a:lnTo>
                  <a:lnTo>
                    <a:pt x="220564" y="35166"/>
                  </a:lnTo>
                  <a:lnTo>
                    <a:pt x="221911" y="36061"/>
                  </a:lnTo>
                  <a:lnTo>
                    <a:pt x="223238" y="36966"/>
                  </a:lnTo>
                  <a:lnTo>
                    <a:pt x="224555" y="37901"/>
                  </a:lnTo>
                  <a:lnTo>
                    <a:pt x="225862" y="38836"/>
                  </a:lnTo>
                  <a:lnTo>
                    <a:pt x="227159" y="39801"/>
                  </a:lnTo>
                  <a:lnTo>
                    <a:pt x="228446" y="40766"/>
                  </a:lnTo>
                  <a:lnTo>
                    <a:pt x="229713" y="41751"/>
                  </a:lnTo>
                  <a:lnTo>
                    <a:pt x="230979" y="42756"/>
                  </a:lnTo>
                  <a:lnTo>
                    <a:pt x="232226" y="43772"/>
                  </a:lnTo>
                  <a:lnTo>
                    <a:pt x="233453" y="44807"/>
                  </a:lnTo>
                  <a:lnTo>
                    <a:pt x="234679" y="45853"/>
                  </a:lnTo>
                  <a:lnTo>
                    <a:pt x="235886" y="46908"/>
                  </a:lnTo>
                  <a:lnTo>
                    <a:pt x="237082" y="47984"/>
                  </a:lnTo>
                  <a:lnTo>
                    <a:pt x="238269" y="49080"/>
                  </a:lnTo>
                  <a:lnTo>
                    <a:pt x="239435" y="50176"/>
                  </a:lnTo>
                  <a:lnTo>
                    <a:pt x="240591" y="51292"/>
                  </a:lnTo>
                  <a:lnTo>
                    <a:pt x="241737" y="52428"/>
                  </a:lnTo>
                  <a:lnTo>
                    <a:pt x="242863" y="53564"/>
                  </a:lnTo>
                  <a:lnTo>
                    <a:pt x="243979" y="54720"/>
                  </a:lnTo>
                  <a:lnTo>
                    <a:pt x="245085" y="55896"/>
                  </a:lnTo>
                  <a:lnTo>
                    <a:pt x="246171" y="57072"/>
                  </a:lnTo>
                  <a:lnTo>
                    <a:pt x="247247" y="58269"/>
                  </a:lnTo>
                  <a:lnTo>
                    <a:pt x="248312" y="59485"/>
                  </a:lnTo>
                  <a:lnTo>
                    <a:pt x="249358" y="60702"/>
                  </a:lnTo>
                  <a:lnTo>
                    <a:pt x="250384" y="61938"/>
                  </a:lnTo>
                  <a:lnTo>
                    <a:pt x="251399" y="63185"/>
                  </a:lnTo>
                  <a:lnTo>
                    <a:pt x="252404" y="64441"/>
                  </a:lnTo>
                  <a:lnTo>
                    <a:pt x="253390" y="65718"/>
                  </a:lnTo>
                  <a:lnTo>
                    <a:pt x="254365" y="66995"/>
                  </a:lnTo>
                  <a:lnTo>
                    <a:pt x="255320" y="68292"/>
                  </a:lnTo>
                  <a:lnTo>
                    <a:pt x="256265" y="69599"/>
                  </a:lnTo>
                  <a:lnTo>
                    <a:pt x="257190" y="70916"/>
                  </a:lnTo>
                  <a:lnTo>
                    <a:pt x="258105" y="72253"/>
                  </a:lnTo>
                  <a:lnTo>
                    <a:pt x="259000" y="73590"/>
                  </a:lnTo>
                  <a:lnTo>
                    <a:pt x="259874" y="74947"/>
                  </a:lnTo>
                  <a:lnTo>
                    <a:pt x="260739" y="76304"/>
                  </a:lnTo>
                  <a:lnTo>
                    <a:pt x="261584" y="77681"/>
                  </a:lnTo>
                  <a:lnTo>
                    <a:pt x="262418" y="79069"/>
                  </a:lnTo>
                  <a:lnTo>
                    <a:pt x="263232" y="80466"/>
                  </a:lnTo>
                  <a:lnTo>
                    <a:pt x="264037" y="81874"/>
                  </a:lnTo>
                  <a:lnTo>
                    <a:pt x="264821" y="83291"/>
                  </a:lnTo>
                  <a:lnTo>
                    <a:pt x="265585" y="84719"/>
                  </a:lnTo>
                  <a:lnTo>
                    <a:pt x="266329" y="86156"/>
                  </a:lnTo>
                  <a:lnTo>
                    <a:pt x="267063" y="87604"/>
                  </a:lnTo>
                  <a:lnTo>
                    <a:pt x="267777" y="89062"/>
                  </a:lnTo>
                  <a:lnTo>
                    <a:pt x="268471" y="90530"/>
                  </a:lnTo>
                  <a:lnTo>
                    <a:pt x="269154" y="92007"/>
                  </a:lnTo>
                  <a:lnTo>
                    <a:pt x="269818" y="93495"/>
                  </a:lnTo>
                  <a:lnTo>
                    <a:pt x="270461" y="94993"/>
                  </a:lnTo>
                  <a:lnTo>
                    <a:pt x="271095" y="96501"/>
                  </a:lnTo>
                  <a:lnTo>
                    <a:pt x="271698" y="98019"/>
                  </a:lnTo>
                  <a:lnTo>
                    <a:pt x="272291" y="99537"/>
                  </a:lnTo>
                  <a:lnTo>
                    <a:pt x="272864" y="101075"/>
                  </a:lnTo>
                  <a:lnTo>
                    <a:pt x="273417" y="102614"/>
                  </a:lnTo>
                  <a:lnTo>
                    <a:pt x="273950" y="104162"/>
                  </a:lnTo>
                  <a:lnTo>
                    <a:pt x="274473" y="105720"/>
                  </a:lnTo>
                  <a:lnTo>
                    <a:pt x="274975" y="107288"/>
                  </a:lnTo>
                  <a:lnTo>
                    <a:pt x="275448" y="108867"/>
                  </a:lnTo>
                  <a:lnTo>
                    <a:pt x="275910" y="110445"/>
                  </a:lnTo>
                  <a:lnTo>
                    <a:pt x="276353" y="112044"/>
                  </a:lnTo>
                  <a:lnTo>
                    <a:pt x="276775" y="113642"/>
                  </a:lnTo>
                  <a:lnTo>
                    <a:pt x="277187" y="115250"/>
                  </a:lnTo>
                  <a:lnTo>
                    <a:pt x="277569" y="116859"/>
                  </a:lnTo>
                  <a:lnTo>
                    <a:pt x="277931" y="118488"/>
                  </a:lnTo>
                  <a:lnTo>
                    <a:pt x="278273" y="120116"/>
                  </a:lnTo>
                  <a:lnTo>
                    <a:pt x="278605" y="121755"/>
                  </a:lnTo>
                  <a:lnTo>
                    <a:pt x="278907" y="123394"/>
                  </a:lnTo>
                  <a:lnTo>
                    <a:pt x="279188" y="125042"/>
                  </a:lnTo>
                  <a:lnTo>
                    <a:pt x="279459" y="126701"/>
                  </a:lnTo>
                  <a:lnTo>
                    <a:pt x="279701" y="128370"/>
                  </a:lnTo>
                  <a:lnTo>
                    <a:pt x="279922" y="130039"/>
                  </a:lnTo>
                  <a:lnTo>
                    <a:pt x="280123" y="131708"/>
                  </a:lnTo>
                  <a:lnTo>
                    <a:pt x="280314" y="133397"/>
                  </a:lnTo>
                  <a:lnTo>
                    <a:pt x="280475" y="135086"/>
                  </a:lnTo>
                  <a:lnTo>
                    <a:pt x="280616" y="136775"/>
                  </a:lnTo>
                  <a:lnTo>
                    <a:pt x="280726" y="138484"/>
                  </a:lnTo>
                  <a:lnTo>
                    <a:pt x="280827" y="140183"/>
                  </a:lnTo>
                  <a:lnTo>
                    <a:pt x="280907" y="141902"/>
                  </a:lnTo>
                  <a:lnTo>
                    <a:pt x="280958" y="143621"/>
                  </a:lnTo>
                  <a:lnTo>
                    <a:pt x="280988" y="145340"/>
                  </a:lnTo>
                  <a:lnTo>
                    <a:pt x="280998" y="147069"/>
                  </a:lnTo>
                  <a:lnTo>
                    <a:pt x="280998" y="148497"/>
                  </a:lnTo>
                  <a:lnTo>
                    <a:pt x="280968" y="149924"/>
                  </a:lnTo>
                  <a:lnTo>
                    <a:pt x="280937" y="151342"/>
                  </a:lnTo>
                  <a:lnTo>
                    <a:pt x="280887" y="152759"/>
                  </a:lnTo>
                  <a:lnTo>
                    <a:pt x="280817" y="154177"/>
                  </a:lnTo>
                  <a:lnTo>
                    <a:pt x="280736" y="155594"/>
                  </a:lnTo>
                  <a:lnTo>
                    <a:pt x="280636" y="157002"/>
                  </a:lnTo>
                  <a:lnTo>
                    <a:pt x="280525" y="158409"/>
                  </a:lnTo>
                  <a:lnTo>
                    <a:pt x="280405" y="159817"/>
                  </a:lnTo>
                  <a:lnTo>
                    <a:pt x="280264" y="161214"/>
                  </a:lnTo>
                  <a:lnTo>
                    <a:pt x="280103" y="162611"/>
                  </a:lnTo>
                  <a:lnTo>
                    <a:pt x="279932" y="163999"/>
                  </a:lnTo>
                  <a:lnTo>
                    <a:pt x="279751" y="165386"/>
                  </a:lnTo>
                  <a:lnTo>
                    <a:pt x="279550" y="166773"/>
                  </a:lnTo>
                  <a:lnTo>
                    <a:pt x="279339" y="168151"/>
                  </a:lnTo>
                  <a:lnTo>
                    <a:pt x="279118" y="169528"/>
                  </a:lnTo>
                  <a:lnTo>
                    <a:pt x="278876" y="170895"/>
                  </a:lnTo>
                  <a:lnTo>
                    <a:pt x="278625" y="172262"/>
                  </a:lnTo>
                  <a:lnTo>
                    <a:pt x="278354" y="173630"/>
                  </a:lnTo>
                  <a:lnTo>
                    <a:pt x="278072" y="174987"/>
                  </a:lnTo>
                  <a:lnTo>
                    <a:pt x="277780" y="176344"/>
                  </a:lnTo>
                  <a:lnTo>
                    <a:pt x="277469" y="177691"/>
                  </a:lnTo>
                  <a:lnTo>
                    <a:pt x="277147" y="179038"/>
                  </a:lnTo>
                  <a:lnTo>
                    <a:pt x="276815" y="180375"/>
                  </a:lnTo>
                  <a:lnTo>
                    <a:pt x="276463" y="181713"/>
                  </a:lnTo>
                  <a:lnTo>
                    <a:pt x="276101" y="183040"/>
                  </a:lnTo>
                  <a:lnTo>
                    <a:pt x="275719" y="184367"/>
                  </a:lnTo>
                  <a:lnTo>
                    <a:pt x="275337" y="185684"/>
                  </a:lnTo>
                  <a:lnTo>
                    <a:pt x="274935" y="187001"/>
                  </a:lnTo>
                  <a:lnTo>
                    <a:pt x="274513" y="188307"/>
                  </a:lnTo>
                  <a:lnTo>
                    <a:pt x="274091" y="189614"/>
                  </a:lnTo>
                  <a:lnTo>
                    <a:pt x="273648" y="190911"/>
                  </a:lnTo>
                  <a:lnTo>
                    <a:pt x="273186" y="192198"/>
                  </a:lnTo>
                  <a:lnTo>
                    <a:pt x="272723" y="193485"/>
                  </a:lnTo>
                  <a:lnTo>
                    <a:pt x="272241" y="194772"/>
                  </a:lnTo>
                  <a:lnTo>
                    <a:pt x="271748" y="196048"/>
                  </a:lnTo>
                  <a:lnTo>
                    <a:pt x="271245" y="197315"/>
                  </a:lnTo>
                  <a:lnTo>
                    <a:pt x="270723" y="198582"/>
                  </a:lnTo>
                  <a:lnTo>
                    <a:pt x="270190" y="199839"/>
                  </a:lnTo>
                  <a:lnTo>
                    <a:pt x="269647" y="201085"/>
                  </a:lnTo>
                  <a:lnTo>
                    <a:pt x="269094" y="202332"/>
                  </a:lnTo>
                  <a:lnTo>
                    <a:pt x="268521" y="203568"/>
                  </a:lnTo>
                  <a:lnTo>
                    <a:pt x="267948" y="204805"/>
                  </a:lnTo>
                  <a:lnTo>
                    <a:pt x="267355" y="206021"/>
                  </a:lnTo>
                  <a:lnTo>
                    <a:pt x="266741" y="207248"/>
                  </a:lnTo>
                  <a:lnTo>
                    <a:pt x="266128" y="208454"/>
                  </a:lnTo>
                  <a:lnTo>
                    <a:pt x="265495" y="209661"/>
                  </a:lnTo>
                  <a:lnTo>
                    <a:pt x="264861" y="210857"/>
                  </a:lnTo>
                  <a:lnTo>
                    <a:pt x="264208" y="212053"/>
                  </a:lnTo>
                  <a:lnTo>
                    <a:pt x="263544" y="213240"/>
                  </a:lnTo>
                  <a:lnTo>
                    <a:pt x="262860" y="214416"/>
                  </a:lnTo>
                  <a:lnTo>
                    <a:pt x="262177" y="215582"/>
                  </a:lnTo>
                  <a:lnTo>
                    <a:pt x="261473" y="216748"/>
                  </a:lnTo>
                  <a:lnTo>
                    <a:pt x="260769" y="217894"/>
                  </a:lnTo>
                  <a:lnTo>
                    <a:pt x="260045" y="219050"/>
                  </a:lnTo>
                  <a:lnTo>
                    <a:pt x="259311" y="220186"/>
                  </a:lnTo>
                  <a:lnTo>
                    <a:pt x="258567" y="221322"/>
                  </a:lnTo>
                  <a:lnTo>
                    <a:pt x="257803" y="222438"/>
                  </a:lnTo>
                  <a:lnTo>
                    <a:pt x="257039" y="223554"/>
                  </a:lnTo>
                  <a:lnTo>
                    <a:pt x="256255" y="224670"/>
                  </a:lnTo>
                  <a:lnTo>
                    <a:pt x="255471" y="225766"/>
                  </a:lnTo>
                  <a:lnTo>
                    <a:pt x="254666" y="226862"/>
                  </a:lnTo>
                  <a:lnTo>
                    <a:pt x="253852" y="227947"/>
                  </a:lnTo>
                  <a:lnTo>
                    <a:pt x="253028" y="229023"/>
                  </a:lnTo>
                  <a:lnTo>
                    <a:pt x="252203" y="230089"/>
                  </a:lnTo>
                  <a:lnTo>
                    <a:pt x="251359" y="231144"/>
                  </a:lnTo>
                  <a:lnTo>
                    <a:pt x="250504" y="232200"/>
                  </a:lnTo>
                  <a:lnTo>
                    <a:pt x="249629" y="233246"/>
                  </a:lnTo>
                  <a:lnTo>
                    <a:pt x="248755" y="234271"/>
                  </a:lnTo>
                  <a:lnTo>
                    <a:pt x="247870" y="235296"/>
                  </a:lnTo>
                  <a:lnTo>
                    <a:pt x="246975" y="236312"/>
                  </a:lnTo>
                  <a:lnTo>
                    <a:pt x="246070" y="237317"/>
                  </a:lnTo>
                  <a:lnTo>
                    <a:pt x="245145" y="238322"/>
                  </a:lnTo>
                  <a:lnTo>
                    <a:pt x="244220" y="239308"/>
                  </a:lnTo>
                  <a:lnTo>
                    <a:pt x="243285" y="240283"/>
                  </a:lnTo>
                  <a:lnTo>
                    <a:pt x="242330" y="241258"/>
                  </a:lnTo>
                  <a:lnTo>
                    <a:pt x="241375" y="242213"/>
                  </a:lnTo>
                  <a:lnTo>
                    <a:pt x="240410" y="243168"/>
                  </a:lnTo>
                  <a:lnTo>
                    <a:pt x="239435" y="244113"/>
                  </a:lnTo>
                  <a:lnTo>
                    <a:pt x="238439" y="245038"/>
                  </a:lnTo>
                  <a:lnTo>
                    <a:pt x="237444" y="245963"/>
                  </a:lnTo>
                  <a:lnTo>
                    <a:pt x="236439" y="246878"/>
                  </a:lnTo>
                  <a:lnTo>
                    <a:pt x="235423" y="247772"/>
                  </a:lnTo>
                  <a:lnTo>
                    <a:pt x="234398" y="248667"/>
                  </a:lnTo>
                  <a:lnTo>
                    <a:pt x="233362" y="249552"/>
                  </a:lnTo>
                  <a:lnTo>
                    <a:pt x="232317" y="250427"/>
                  </a:lnTo>
                  <a:lnTo>
                    <a:pt x="231261" y="251281"/>
                  </a:lnTo>
                  <a:lnTo>
                    <a:pt x="230195" y="252136"/>
                  </a:lnTo>
                  <a:lnTo>
                    <a:pt x="229119" y="252980"/>
                  </a:lnTo>
                  <a:lnTo>
                    <a:pt x="228044" y="253804"/>
                  </a:lnTo>
                  <a:lnTo>
                    <a:pt x="226948" y="254629"/>
                  </a:lnTo>
                  <a:lnTo>
                    <a:pt x="225852" y="255433"/>
                  </a:lnTo>
                  <a:lnTo>
                    <a:pt x="224736" y="256237"/>
                  </a:lnTo>
                  <a:lnTo>
                    <a:pt x="223620" y="257021"/>
                  </a:lnTo>
                  <a:lnTo>
                    <a:pt x="222494" y="257796"/>
                  </a:lnTo>
                  <a:lnTo>
                    <a:pt x="221358" y="258560"/>
                  </a:lnTo>
                  <a:lnTo>
                    <a:pt x="220212" y="259314"/>
                  </a:lnTo>
                  <a:lnTo>
                    <a:pt x="219066" y="260058"/>
                  </a:lnTo>
                  <a:lnTo>
                    <a:pt x="217899" y="260791"/>
                  </a:lnTo>
                  <a:lnTo>
                    <a:pt x="216733" y="261505"/>
                  </a:lnTo>
                  <a:lnTo>
                    <a:pt x="215557" y="262219"/>
                  </a:lnTo>
                  <a:lnTo>
                    <a:pt x="214370" y="262913"/>
                  </a:lnTo>
                  <a:lnTo>
                    <a:pt x="213174" y="263596"/>
                  </a:lnTo>
                  <a:lnTo>
                    <a:pt x="211967" y="264280"/>
                  </a:lnTo>
                  <a:lnTo>
                    <a:pt x="210761" y="264933"/>
                  </a:lnTo>
                  <a:lnTo>
                    <a:pt x="209544" y="265587"/>
                  </a:lnTo>
                  <a:lnTo>
                    <a:pt x="208318" y="266220"/>
                  </a:lnTo>
                  <a:lnTo>
                    <a:pt x="207081" y="266854"/>
                  </a:lnTo>
                  <a:lnTo>
                    <a:pt x="205835" y="267467"/>
                  </a:lnTo>
                  <a:lnTo>
                    <a:pt x="204588" y="268070"/>
                  </a:lnTo>
                  <a:lnTo>
                    <a:pt x="203331" y="268653"/>
                  </a:lnTo>
                  <a:lnTo>
                    <a:pt x="202064" y="269226"/>
                  </a:lnTo>
                  <a:lnTo>
                    <a:pt x="200787" y="269799"/>
                  </a:lnTo>
                  <a:lnTo>
                    <a:pt x="199511" y="270342"/>
                  </a:lnTo>
                  <a:lnTo>
                    <a:pt x="198224" y="270885"/>
                  </a:lnTo>
                  <a:lnTo>
                    <a:pt x="196927" y="271408"/>
                  </a:lnTo>
                  <a:lnTo>
                    <a:pt x="195620" y="271920"/>
                  </a:lnTo>
                  <a:lnTo>
                    <a:pt x="194313" y="272423"/>
                  </a:lnTo>
                  <a:lnTo>
                    <a:pt x="192996" y="272916"/>
                  </a:lnTo>
                  <a:lnTo>
                    <a:pt x="191669" y="273388"/>
                  </a:lnTo>
                  <a:lnTo>
                    <a:pt x="190331" y="273841"/>
                  </a:lnTo>
                  <a:lnTo>
                    <a:pt x="188994" y="274293"/>
                  </a:lnTo>
                  <a:lnTo>
                    <a:pt x="187647" y="274725"/>
                  </a:lnTo>
                  <a:lnTo>
                    <a:pt x="186300" y="275147"/>
                  </a:lnTo>
                  <a:lnTo>
                    <a:pt x="184942" y="275550"/>
                  </a:lnTo>
                  <a:lnTo>
                    <a:pt x="183575" y="275952"/>
                  </a:lnTo>
                  <a:lnTo>
                    <a:pt x="182198" y="276324"/>
                  </a:lnTo>
                  <a:lnTo>
                    <a:pt x="180820" y="276696"/>
                  </a:lnTo>
                  <a:lnTo>
                    <a:pt x="180499" y="276786"/>
                  </a:lnTo>
                  <a:lnTo>
                    <a:pt x="180177" y="276897"/>
                  </a:lnTo>
                  <a:lnTo>
                    <a:pt x="179875" y="277017"/>
                  </a:lnTo>
                  <a:lnTo>
                    <a:pt x="179574" y="277158"/>
                  </a:lnTo>
                  <a:lnTo>
                    <a:pt x="179282" y="277309"/>
                  </a:lnTo>
                  <a:lnTo>
                    <a:pt x="179001" y="277470"/>
                  </a:lnTo>
                  <a:lnTo>
                    <a:pt x="178729" y="277651"/>
                  </a:lnTo>
                  <a:lnTo>
                    <a:pt x="178468" y="277832"/>
                  </a:lnTo>
                  <a:lnTo>
                    <a:pt x="178226" y="278033"/>
                  </a:lnTo>
                  <a:lnTo>
                    <a:pt x="177985" y="278254"/>
                  </a:lnTo>
                  <a:lnTo>
                    <a:pt x="177754" y="278475"/>
                  </a:lnTo>
                  <a:lnTo>
                    <a:pt x="177543" y="278706"/>
                  </a:lnTo>
                  <a:lnTo>
                    <a:pt x="177342" y="278948"/>
                  </a:lnTo>
                  <a:lnTo>
                    <a:pt x="177151" y="279199"/>
                  </a:lnTo>
                  <a:lnTo>
                    <a:pt x="176970" y="279460"/>
                  </a:lnTo>
                  <a:lnTo>
                    <a:pt x="176799" y="279722"/>
                  </a:lnTo>
                  <a:lnTo>
                    <a:pt x="176648" y="280003"/>
                  </a:lnTo>
                  <a:lnTo>
                    <a:pt x="176507" y="280285"/>
                  </a:lnTo>
                  <a:lnTo>
                    <a:pt x="176377" y="280576"/>
                  </a:lnTo>
                  <a:lnTo>
                    <a:pt x="176266" y="280868"/>
                  </a:lnTo>
                  <a:lnTo>
                    <a:pt x="176165" y="281169"/>
                  </a:lnTo>
                  <a:lnTo>
                    <a:pt x="176085" y="281481"/>
                  </a:lnTo>
                  <a:lnTo>
                    <a:pt x="176015" y="281793"/>
                  </a:lnTo>
                  <a:lnTo>
                    <a:pt x="175964" y="282104"/>
                  </a:lnTo>
                  <a:lnTo>
                    <a:pt x="175924" y="282426"/>
                  </a:lnTo>
                  <a:lnTo>
                    <a:pt x="175904" y="282748"/>
                  </a:lnTo>
                  <a:lnTo>
                    <a:pt x="175894" y="283069"/>
                  </a:lnTo>
                  <a:lnTo>
                    <a:pt x="175904" y="283391"/>
                  </a:lnTo>
                  <a:lnTo>
                    <a:pt x="175924" y="283723"/>
                  </a:lnTo>
                  <a:lnTo>
                    <a:pt x="175964" y="284055"/>
                  </a:lnTo>
                  <a:lnTo>
                    <a:pt x="176025" y="284386"/>
                  </a:lnTo>
                  <a:lnTo>
                    <a:pt x="176105" y="284718"/>
                  </a:lnTo>
                  <a:lnTo>
                    <a:pt x="176196" y="285040"/>
                  </a:lnTo>
                  <a:lnTo>
                    <a:pt x="176306" y="285352"/>
                  </a:lnTo>
                  <a:lnTo>
                    <a:pt x="176427" y="285663"/>
                  </a:lnTo>
                  <a:lnTo>
                    <a:pt x="176568" y="285965"/>
                  </a:lnTo>
                  <a:lnTo>
                    <a:pt x="176718" y="286256"/>
                  </a:lnTo>
                  <a:lnTo>
                    <a:pt x="176879" y="286538"/>
                  </a:lnTo>
                  <a:lnTo>
                    <a:pt x="177060" y="286799"/>
                  </a:lnTo>
                  <a:lnTo>
                    <a:pt x="177251" y="287061"/>
                  </a:lnTo>
                  <a:lnTo>
                    <a:pt x="177452" y="287312"/>
                  </a:lnTo>
                  <a:lnTo>
                    <a:pt x="177663" y="287553"/>
                  </a:lnTo>
                  <a:lnTo>
                    <a:pt x="177885" y="287774"/>
                  </a:lnTo>
                  <a:lnTo>
                    <a:pt x="178116" y="287996"/>
                  </a:lnTo>
                  <a:lnTo>
                    <a:pt x="178357" y="288197"/>
                  </a:lnTo>
                  <a:lnTo>
                    <a:pt x="178609" y="288388"/>
                  </a:lnTo>
                  <a:lnTo>
                    <a:pt x="178870" y="288569"/>
                  </a:lnTo>
                  <a:lnTo>
                    <a:pt x="179141" y="288739"/>
                  </a:lnTo>
                  <a:lnTo>
                    <a:pt x="179413" y="288890"/>
                  </a:lnTo>
                  <a:lnTo>
                    <a:pt x="179694" y="289031"/>
                  </a:lnTo>
                  <a:lnTo>
                    <a:pt x="179986" y="289152"/>
                  </a:lnTo>
                  <a:lnTo>
                    <a:pt x="180288" y="289272"/>
                  </a:lnTo>
                  <a:lnTo>
                    <a:pt x="180589" y="289363"/>
                  </a:lnTo>
                  <a:lnTo>
                    <a:pt x="180891" y="289453"/>
                  </a:lnTo>
                  <a:lnTo>
                    <a:pt x="181202" y="289524"/>
                  </a:lnTo>
                  <a:lnTo>
                    <a:pt x="181514" y="289574"/>
                  </a:lnTo>
                  <a:lnTo>
                    <a:pt x="181836" y="289614"/>
                  </a:lnTo>
                  <a:lnTo>
                    <a:pt x="182158" y="289634"/>
                  </a:lnTo>
                  <a:lnTo>
                    <a:pt x="182479" y="289644"/>
                  </a:lnTo>
                  <a:lnTo>
                    <a:pt x="182811" y="289634"/>
                  </a:lnTo>
                  <a:lnTo>
                    <a:pt x="183143" y="289614"/>
                  </a:lnTo>
                  <a:lnTo>
                    <a:pt x="183465" y="289564"/>
                  </a:lnTo>
                  <a:lnTo>
                    <a:pt x="183796" y="289504"/>
                  </a:lnTo>
                  <a:lnTo>
                    <a:pt x="184128" y="289433"/>
                  </a:lnTo>
                  <a:lnTo>
                    <a:pt x="185646" y="289031"/>
                  </a:lnTo>
                  <a:lnTo>
                    <a:pt x="187154" y="288609"/>
                  </a:lnTo>
                  <a:lnTo>
                    <a:pt x="188652" y="288176"/>
                  </a:lnTo>
                  <a:lnTo>
                    <a:pt x="190140" y="287734"/>
                  </a:lnTo>
                  <a:lnTo>
                    <a:pt x="191628" y="287272"/>
                  </a:lnTo>
                  <a:lnTo>
                    <a:pt x="193106" y="286799"/>
                  </a:lnTo>
                  <a:lnTo>
                    <a:pt x="194574" y="286307"/>
                  </a:lnTo>
                  <a:lnTo>
                    <a:pt x="196042" y="285794"/>
                  </a:lnTo>
                  <a:lnTo>
                    <a:pt x="197500" y="285281"/>
                  </a:lnTo>
                  <a:lnTo>
                    <a:pt x="198948" y="284748"/>
                  </a:lnTo>
                  <a:lnTo>
                    <a:pt x="200385" y="284195"/>
                  </a:lnTo>
                  <a:lnTo>
                    <a:pt x="201813" y="283632"/>
                  </a:lnTo>
                  <a:lnTo>
                    <a:pt x="203241" y="283049"/>
                  </a:lnTo>
                  <a:lnTo>
                    <a:pt x="204648" y="282466"/>
                  </a:lnTo>
                  <a:lnTo>
                    <a:pt x="206056" y="281853"/>
                  </a:lnTo>
                  <a:lnTo>
                    <a:pt x="207453" y="281240"/>
                  </a:lnTo>
                  <a:lnTo>
                    <a:pt x="208851" y="280606"/>
                  </a:lnTo>
                  <a:lnTo>
                    <a:pt x="210228" y="279953"/>
                  </a:lnTo>
                  <a:lnTo>
                    <a:pt x="211606" y="279299"/>
                  </a:lnTo>
                  <a:lnTo>
                    <a:pt x="212973" y="278626"/>
                  </a:lnTo>
                  <a:lnTo>
                    <a:pt x="214330" y="277932"/>
                  </a:lnTo>
                  <a:lnTo>
                    <a:pt x="215677" y="277239"/>
                  </a:lnTo>
                  <a:lnTo>
                    <a:pt x="217015" y="276525"/>
                  </a:lnTo>
                  <a:lnTo>
                    <a:pt x="218342" y="275791"/>
                  </a:lnTo>
                  <a:lnTo>
                    <a:pt x="219659" y="275057"/>
                  </a:lnTo>
                  <a:lnTo>
                    <a:pt x="220976" y="274303"/>
                  </a:lnTo>
                  <a:lnTo>
                    <a:pt x="222283" y="273539"/>
                  </a:lnTo>
                  <a:lnTo>
                    <a:pt x="223570" y="272755"/>
                  </a:lnTo>
                  <a:lnTo>
                    <a:pt x="224857" y="271971"/>
                  </a:lnTo>
                  <a:lnTo>
                    <a:pt x="226133" y="271166"/>
                  </a:lnTo>
                  <a:lnTo>
                    <a:pt x="227400" y="270352"/>
                  </a:lnTo>
                  <a:lnTo>
                    <a:pt x="228657" y="269518"/>
                  </a:lnTo>
                  <a:lnTo>
                    <a:pt x="229904" y="268683"/>
                  </a:lnTo>
                  <a:lnTo>
                    <a:pt x="231140" y="267829"/>
                  </a:lnTo>
                  <a:lnTo>
                    <a:pt x="232367" y="266964"/>
                  </a:lnTo>
                  <a:lnTo>
                    <a:pt x="233583" y="266090"/>
                  </a:lnTo>
                  <a:lnTo>
                    <a:pt x="234790" y="265195"/>
                  </a:lnTo>
                  <a:lnTo>
                    <a:pt x="235996" y="264300"/>
                  </a:lnTo>
                  <a:lnTo>
                    <a:pt x="237183" y="263385"/>
                  </a:lnTo>
                  <a:lnTo>
                    <a:pt x="238359" y="262460"/>
                  </a:lnTo>
                  <a:lnTo>
                    <a:pt x="239525" y="261525"/>
                  </a:lnTo>
                  <a:lnTo>
                    <a:pt x="240681" y="260580"/>
                  </a:lnTo>
                  <a:lnTo>
                    <a:pt x="241838" y="259625"/>
                  </a:lnTo>
                  <a:lnTo>
                    <a:pt x="242974" y="258650"/>
                  </a:lnTo>
                  <a:lnTo>
                    <a:pt x="244100" y="257675"/>
                  </a:lnTo>
                  <a:lnTo>
                    <a:pt x="245216" y="256680"/>
                  </a:lnTo>
                  <a:lnTo>
                    <a:pt x="246322" y="255684"/>
                  </a:lnTo>
                  <a:lnTo>
                    <a:pt x="247418" y="254669"/>
                  </a:lnTo>
                  <a:lnTo>
                    <a:pt x="248503" y="253644"/>
                  </a:lnTo>
                  <a:lnTo>
                    <a:pt x="249579" y="252608"/>
                  </a:lnTo>
                  <a:lnTo>
                    <a:pt x="250645" y="251573"/>
                  </a:lnTo>
                  <a:lnTo>
                    <a:pt x="251691" y="250517"/>
                  </a:lnTo>
                  <a:lnTo>
                    <a:pt x="252736" y="249451"/>
                  </a:lnTo>
                  <a:lnTo>
                    <a:pt x="253762" y="248376"/>
                  </a:lnTo>
                  <a:lnTo>
                    <a:pt x="254787" y="247290"/>
                  </a:lnTo>
                  <a:lnTo>
                    <a:pt x="255793" y="246194"/>
                  </a:lnTo>
                  <a:lnTo>
                    <a:pt x="256788" y="245088"/>
                  </a:lnTo>
                  <a:lnTo>
                    <a:pt x="257773" y="243972"/>
                  </a:lnTo>
                  <a:lnTo>
                    <a:pt x="258748" y="242846"/>
                  </a:lnTo>
                  <a:lnTo>
                    <a:pt x="259714" y="241710"/>
                  </a:lnTo>
                  <a:lnTo>
                    <a:pt x="260659" y="240564"/>
                  </a:lnTo>
                  <a:lnTo>
                    <a:pt x="261604" y="239408"/>
                  </a:lnTo>
                  <a:lnTo>
                    <a:pt x="262529" y="238252"/>
                  </a:lnTo>
                  <a:lnTo>
                    <a:pt x="263444" y="237076"/>
                  </a:lnTo>
                  <a:lnTo>
                    <a:pt x="264348" y="235900"/>
                  </a:lnTo>
                  <a:lnTo>
                    <a:pt x="265243" y="234703"/>
                  </a:lnTo>
                  <a:lnTo>
                    <a:pt x="266118" y="233507"/>
                  </a:lnTo>
                  <a:lnTo>
                    <a:pt x="266993" y="232290"/>
                  </a:lnTo>
                  <a:lnTo>
                    <a:pt x="267847" y="231074"/>
                  </a:lnTo>
                  <a:lnTo>
                    <a:pt x="268692" y="229848"/>
                  </a:lnTo>
                  <a:lnTo>
                    <a:pt x="269516" y="228621"/>
                  </a:lnTo>
                  <a:lnTo>
                    <a:pt x="270341" y="227374"/>
                  </a:lnTo>
                  <a:lnTo>
                    <a:pt x="271145" y="226118"/>
                  </a:lnTo>
                  <a:lnTo>
                    <a:pt x="271939" y="224861"/>
                  </a:lnTo>
                  <a:lnTo>
                    <a:pt x="272723" y="223594"/>
                  </a:lnTo>
                  <a:lnTo>
                    <a:pt x="273487" y="222318"/>
                  </a:lnTo>
                  <a:lnTo>
                    <a:pt x="274241" y="221031"/>
                  </a:lnTo>
                  <a:lnTo>
                    <a:pt x="274985" y="219734"/>
                  </a:lnTo>
                  <a:lnTo>
                    <a:pt x="275719" y="218437"/>
                  </a:lnTo>
                  <a:lnTo>
                    <a:pt x="276433" y="217130"/>
                  </a:lnTo>
                  <a:lnTo>
                    <a:pt x="277137" y="215813"/>
                  </a:lnTo>
                  <a:lnTo>
                    <a:pt x="277831" y="214486"/>
                  </a:lnTo>
                  <a:lnTo>
                    <a:pt x="278504" y="213159"/>
                  </a:lnTo>
                  <a:lnTo>
                    <a:pt x="279168" y="211822"/>
                  </a:lnTo>
                  <a:lnTo>
                    <a:pt x="279821" y="210475"/>
                  </a:lnTo>
                  <a:lnTo>
                    <a:pt x="280455" y="209118"/>
                  </a:lnTo>
                  <a:lnTo>
                    <a:pt x="281088" y="207761"/>
                  </a:lnTo>
                  <a:lnTo>
                    <a:pt x="281691" y="206393"/>
                  </a:lnTo>
                  <a:lnTo>
                    <a:pt x="282295" y="205026"/>
                  </a:lnTo>
                  <a:lnTo>
                    <a:pt x="282878" y="203639"/>
                  </a:lnTo>
                  <a:lnTo>
                    <a:pt x="283441" y="202251"/>
                  </a:lnTo>
                  <a:lnTo>
                    <a:pt x="284004" y="200864"/>
                  </a:lnTo>
                  <a:lnTo>
                    <a:pt x="284547" y="199457"/>
                  </a:lnTo>
                  <a:lnTo>
                    <a:pt x="285070" y="198049"/>
                  </a:lnTo>
                  <a:lnTo>
                    <a:pt x="285582" y="196642"/>
                  </a:lnTo>
                  <a:lnTo>
                    <a:pt x="286085" y="195224"/>
                  </a:lnTo>
                  <a:lnTo>
                    <a:pt x="286568" y="193797"/>
                  </a:lnTo>
                  <a:lnTo>
                    <a:pt x="287040" y="192359"/>
                  </a:lnTo>
                  <a:lnTo>
                    <a:pt x="287503" y="190921"/>
                  </a:lnTo>
                  <a:lnTo>
                    <a:pt x="287945" y="189484"/>
                  </a:lnTo>
                  <a:lnTo>
                    <a:pt x="288367" y="188036"/>
                  </a:lnTo>
                  <a:lnTo>
                    <a:pt x="288779" y="186578"/>
                  </a:lnTo>
                  <a:lnTo>
                    <a:pt x="289182" y="185121"/>
                  </a:lnTo>
                  <a:lnTo>
                    <a:pt x="289564" y="183653"/>
                  </a:lnTo>
                  <a:lnTo>
                    <a:pt x="289936" y="182175"/>
                  </a:lnTo>
                  <a:lnTo>
                    <a:pt x="290288" y="180697"/>
                  </a:lnTo>
                  <a:lnTo>
                    <a:pt x="290629" y="179219"/>
                  </a:lnTo>
                  <a:lnTo>
                    <a:pt x="290951" y="177731"/>
                  </a:lnTo>
                  <a:lnTo>
                    <a:pt x="291263" y="176244"/>
                  </a:lnTo>
                  <a:lnTo>
                    <a:pt x="291554" y="174746"/>
                  </a:lnTo>
                  <a:lnTo>
                    <a:pt x="291836" y="173238"/>
                  </a:lnTo>
                  <a:lnTo>
                    <a:pt x="292097" y="171740"/>
                  </a:lnTo>
                  <a:lnTo>
                    <a:pt x="292349" y="170222"/>
                  </a:lnTo>
                  <a:lnTo>
                    <a:pt x="292580" y="168704"/>
                  </a:lnTo>
                  <a:lnTo>
                    <a:pt x="292791" y="167186"/>
                  </a:lnTo>
                  <a:lnTo>
                    <a:pt x="292992" y="165668"/>
                  </a:lnTo>
                  <a:lnTo>
                    <a:pt x="293183" y="164139"/>
                  </a:lnTo>
                  <a:lnTo>
                    <a:pt x="293354" y="162601"/>
                  </a:lnTo>
                  <a:lnTo>
                    <a:pt x="293505" y="161063"/>
                  </a:lnTo>
                  <a:lnTo>
                    <a:pt x="293646" y="159525"/>
                  </a:lnTo>
                  <a:lnTo>
                    <a:pt x="293766" y="157977"/>
                  </a:lnTo>
                  <a:lnTo>
                    <a:pt x="293867" y="156429"/>
                  </a:lnTo>
                  <a:lnTo>
                    <a:pt x="293957" y="154880"/>
                  </a:lnTo>
                  <a:lnTo>
                    <a:pt x="294038" y="153322"/>
                  </a:lnTo>
                  <a:lnTo>
                    <a:pt x="294088" y="151764"/>
                  </a:lnTo>
                  <a:lnTo>
                    <a:pt x="294138" y="150206"/>
                  </a:lnTo>
                  <a:lnTo>
                    <a:pt x="294158" y="148637"/>
                  </a:lnTo>
                  <a:lnTo>
                    <a:pt x="294168" y="147069"/>
                  </a:lnTo>
                  <a:lnTo>
                    <a:pt x="294168" y="146114"/>
                  </a:lnTo>
                  <a:lnTo>
                    <a:pt x="294158" y="145169"/>
                  </a:lnTo>
                  <a:lnTo>
                    <a:pt x="294118" y="143279"/>
                  </a:lnTo>
                  <a:lnTo>
                    <a:pt x="294058" y="141389"/>
                  </a:lnTo>
                  <a:lnTo>
                    <a:pt x="293977" y="139509"/>
                  </a:lnTo>
                  <a:lnTo>
                    <a:pt x="293867" y="137639"/>
                  </a:lnTo>
                  <a:lnTo>
                    <a:pt x="293736" y="135769"/>
                  </a:lnTo>
                  <a:lnTo>
                    <a:pt x="293585" y="133909"/>
                  </a:lnTo>
                  <a:lnTo>
                    <a:pt x="293404" y="132049"/>
                  </a:lnTo>
                  <a:lnTo>
                    <a:pt x="293203" y="130200"/>
                  </a:lnTo>
                  <a:lnTo>
                    <a:pt x="292982" y="128360"/>
                  </a:lnTo>
                  <a:lnTo>
                    <a:pt x="292741" y="126530"/>
                  </a:lnTo>
                  <a:lnTo>
                    <a:pt x="292469" y="124701"/>
                  </a:lnTo>
                  <a:lnTo>
                    <a:pt x="292178" y="122881"/>
                  </a:lnTo>
                  <a:lnTo>
                    <a:pt x="291866" y="121071"/>
                  </a:lnTo>
                  <a:lnTo>
                    <a:pt x="291534" y="119262"/>
                  </a:lnTo>
                  <a:lnTo>
                    <a:pt x="291172" y="117462"/>
                  </a:lnTo>
                  <a:lnTo>
                    <a:pt x="290790" y="115673"/>
                  </a:lnTo>
                  <a:lnTo>
                    <a:pt x="290398" y="113893"/>
                  </a:lnTo>
                  <a:lnTo>
                    <a:pt x="289976" y="112124"/>
                  </a:lnTo>
                  <a:lnTo>
                    <a:pt x="289523" y="110355"/>
                  </a:lnTo>
                  <a:lnTo>
                    <a:pt x="289061" y="108595"/>
                  </a:lnTo>
                  <a:lnTo>
                    <a:pt x="288578" y="106846"/>
                  </a:lnTo>
                  <a:lnTo>
                    <a:pt x="288066" y="105107"/>
                  </a:lnTo>
                  <a:lnTo>
                    <a:pt x="287543" y="103378"/>
                  </a:lnTo>
                  <a:lnTo>
                    <a:pt x="286990" y="101658"/>
                  </a:lnTo>
                  <a:lnTo>
                    <a:pt x="286427" y="99949"/>
                  </a:lnTo>
                  <a:lnTo>
                    <a:pt x="285834" y="98240"/>
                  </a:lnTo>
                  <a:lnTo>
                    <a:pt x="285230" y="96551"/>
                  </a:lnTo>
                  <a:lnTo>
                    <a:pt x="284597" y="94862"/>
                  </a:lnTo>
                  <a:lnTo>
                    <a:pt x="283944" y="93194"/>
                  </a:lnTo>
                  <a:lnTo>
                    <a:pt x="283280" y="91525"/>
                  </a:lnTo>
                  <a:lnTo>
                    <a:pt x="282586" y="89876"/>
                  </a:lnTo>
                  <a:lnTo>
                    <a:pt x="281882" y="88227"/>
                  </a:lnTo>
                  <a:lnTo>
                    <a:pt x="281149" y="86599"/>
                  </a:lnTo>
                  <a:lnTo>
                    <a:pt x="280405" y="84970"/>
                  </a:lnTo>
                  <a:lnTo>
                    <a:pt x="279640" y="83362"/>
                  </a:lnTo>
                  <a:lnTo>
                    <a:pt x="278856" y="81763"/>
                  </a:lnTo>
                  <a:lnTo>
                    <a:pt x="278052" y="80165"/>
                  </a:lnTo>
                  <a:lnTo>
                    <a:pt x="277227" y="78586"/>
                  </a:lnTo>
                  <a:lnTo>
                    <a:pt x="276393" y="77018"/>
                  </a:lnTo>
                  <a:lnTo>
                    <a:pt x="275528" y="75460"/>
                  </a:lnTo>
                  <a:lnTo>
                    <a:pt x="274654" y="73922"/>
                  </a:lnTo>
                  <a:lnTo>
                    <a:pt x="273759" y="72383"/>
                  </a:lnTo>
                  <a:lnTo>
                    <a:pt x="272844" y="70865"/>
                  </a:lnTo>
                  <a:lnTo>
                    <a:pt x="271909" y="69357"/>
                  </a:lnTo>
                  <a:lnTo>
                    <a:pt x="270964" y="67849"/>
                  </a:lnTo>
                  <a:lnTo>
                    <a:pt x="269999" y="66372"/>
                  </a:lnTo>
                  <a:lnTo>
                    <a:pt x="269013" y="64894"/>
                  </a:lnTo>
                  <a:lnTo>
                    <a:pt x="268008" y="63436"/>
                  </a:lnTo>
                  <a:lnTo>
                    <a:pt x="266993" y="61988"/>
                  </a:lnTo>
                  <a:lnTo>
                    <a:pt x="265957" y="60551"/>
                  </a:lnTo>
                  <a:lnTo>
                    <a:pt x="264911" y="59123"/>
                  </a:lnTo>
                  <a:lnTo>
                    <a:pt x="263836" y="57716"/>
                  </a:lnTo>
                  <a:lnTo>
                    <a:pt x="262760" y="56318"/>
                  </a:lnTo>
                  <a:lnTo>
                    <a:pt x="261654" y="54941"/>
                  </a:lnTo>
                  <a:lnTo>
                    <a:pt x="260538" y="53574"/>
                  </a:lnTo>
                  <a:lnTo>
                    <a:pt x="259402" y="52217"/>
                  </a:lnTo>
                  <a:lnTo>
                    <a:pt x="258256" y="50869"/>
                  </a:lnTo>
                  <a:lnTo>
                    <a:pt x="257089" y="49542"/>
                  </a:lnTo>
                  <a:lnTo>
                    <a:pt x="255913" y="48236"/>
                  </a:lnTo>
                  <a:lnTo>
                    <a:pt x="254717" y="46929"/>
                  </a:lnTo>
                  <a:lnTo>
                    <a:pt x="253510" y="45642"/>
                  </a:lnTo>
                  <a:lnTo>
                    <a:pt x="252284" y="44375"/>
                  </a:lnTo>
                  <a:lnTo>
                    <a:pt x="251037" y="43118"/>
                  </a:lnTo>
                  <a:lnTo>
                    <a:pt x="249780" y="41882"/>
                  </a:lnTo>
                  <a:lnTo>
                    <a:pt x="248513" y="40655"/>
                  </a:lnTo>
                  <a:lnTo>
                    <a:pt x="247227" y="39439"/>
                  </a:lnTo>
                  <a:lnTo>
                    <a:pt x="245930" y="38243"/>
                  </a:lnTo>
                  <a:lnTo>
                    <a:pt x="244613" y="37066"/>
                  </a:lnTo>
                  <a:lnTo>
                    <a:pt x="243285" y="35900"/>
                  </a:lnTo>
                  <a:lnTo>
                    <a:pt x="241948" y="34754"/>
                  </a:lnTo>
                  <a:lnTo>
                    <a:pt x="240591" y="33618"/>
                  </a:lnTo>
                  <a:lnTo>
                    <a:pt x="239224" y="32502"/>
                  </a:lnTo>
                  <a:lnTo>
                    <a:pt x="237836" y="31406"/>
                  </a:lnTo>
                  <a:lnTo>
                    <a:pt x="236439" y="30321"/>
                  </a:lnTo>
                  <a:lnTo>
                    <a:pt x="235031" y="29255"/>
                  </a:lnTo>
                  <a:lnTo>
                    <a:pt x="233603" y="28199"/>
                  </a:lnTo>
                  <a:lnTo>
                    <a:pt x="232176" y="27164"/>
                  </a:lnTo>
                  <a:lnTo>
                    <a:pt x="230728" y="26149"/>
                  </a:lnTo>
                  <a:lnTo>
                    <a:pt x="229260" y="25143"/>
                  </a:lnTo>
                  <a:lnTo>
                    <a:pt x="227792" y="24168"/>
                  </a:lnTo>
                  <a:lnTo>
                    <a:pt x="226304" y="23193"/>
                  </a:lnTo>
                  <a:lnTo>
                    <a:pt x="224806" y="22248"/>
                  </a:lnTo>
                  <a:lnTo>
                    <a:pt x="223298" y="21313"/>
                  </a:lnTo>
                  <a:lnTo>
                    <a:pt x="221770" y="20408"/>
                  </a:lnTo>
                  <a:lnTo>
                    <a:pt x="220242" y="19513"/>
                  </a:lnTo>
                  <a:lnTo>
                    <a:pt x="218694" y="18629"/>
                  </a:lnTo>
                  <a:lnTo>
                    <a:pt x="217135" y="17774"/>
                  </a:lnTo>
                  <a:lnTo>
                    <a:pt x="215567" y="16930"/>
                  </a:lnTo>
                  <a:lnTo>
                    <a:pt x="213988" y="16105"/>
                  </a:lnTo>
                  <a:lnTo>
                    <a:pt x="212400" y="15301"/>
                  </a:lnTo>
                  <a:lnTo>
                    <a:pt x="210791" y="14517"/>
                  </a:lnTo>
                  <a:lnTo>
                    <a:pt x="209183" y="13753"/>
                  </a:lnTo>
                  <a:lnTo>
                    <a:pt x="207554" y="13009"/>
                  </a:lnTo>
                  <a:lnTo>
                    <a:pt x="205925" y="12275"/>
                  </a:lnTo>
                  <a:lnTo>
                    <a:pt x="204276" y="11571"/>
                  </a:lnTo>
                  <a:lnTo>
                    <a:pt x="202627" y="10878"/>
                  </a:lnTo>
                  <a:lnTo>
                    <a:pt x="200958" y="10214"/>
                  </a:lnTo>
                  <a:lnTo>
                    <a:pt x="199289" y="9561"/>
                  </a:lnTo>
                  <a:lnTo>
                    <a:pt x="197600" y="8937"/>
                  </a:lnTo>
                  <a:lnTo>
                    <a:pt x="195911" y="8324"/>
                  </a:lnTo>
                  <a:lnTo>
                    <a:pt x="194212" y="7731"/>
                  </a:lnTo>
                  <a:lnTo>
                    <a:pt x="192493" y="7168"/>
                  </a:lnTo>
                  <a:lnTo>
                    <a:pt x="190774" y="6615"/>
                  </a:lnTo>
                  <a:lnTo>
                    <a:pt x="189044" y="6092"/>
                  </a:lnTo>
                  <a:lnTo>
                    <a:pt x="187305" y="5580"/>
                  </a:lnTo>
                  <a:lnTo>
                    <a:pt x="185556" y="5097"/>
                  </a:lnTo>
                  <a:lnTo>
                    <a:pt x="183796" y="4635"/>
                  </a:lnTo>
                  <a:lnTo>
                    <a:pt x="182037" y="4192"/>
                  </a:lnTo>
                  <a:lnTo>
                    <a:pt x="180257" y="3770"/>
                  </a:lnTo>
                  <a:lnTo>
                    <a:pt x="178478" y="3368"/>
                  </a:lnTo>
                  <a:lnTo>
                    <a:pt x="176688" y="2986"/>
                  </a:lnTo>
                  <a:lnTo>
                    <a:pt x="174889" y="2634"/>
                  </a:lnTo>
                  <a:lnTo>
                    <a:pt x="173089" y="2292"/>
                  </a:lnTo>
                  <a:lnTo>
                    <a:pt x="171269" y="1980"/>
                  </a:lnTo>
                  <a:lnTo>
                    <a:pt x="169449" y="1689"/>
                  </a:lnTo>
                  <a:lnTo>
                    <a:pt x="167630" y="1428"/>
                  </a:lnTo>
                  <a:lnTo>
                    <a:pt x="165790" y="1176"/>
                  </a:lnTo>
                  <a:lnTo>
                    <a:pt x="163950" y="955"/>
                  </a:lnTo>
                  <a:lnTo>
                    <a:pt x="162100" y="754"/>
                  </a:lnTo>
                  <a:lnTo>
                    <a:pt x="160250" y="583"/>
                  </a:lnTo>
                  <a:lnTo>
                    <a:pt x="158380" y="422"/>
                  </a:lnTo>
                  <a:lnTo>
                    <a:pt x="156520" y="292"/>
                  </a:lnTo>
                  <a:lnTo>
                    <a:pt x="154640" y="191"/>
                  </a:lnTo>
                  <a:lnTo>
                    <a:pt x="152760" y="101"/>
                  </a:lnTo>
                  <a:lnTo>
                    <a:pt x="150880" y="40"/>
                  </a:lnTo>
                  <a:lnTo>
                    <a:pt x="148980" y="10"/>
                  </a:lnTo>
                  <a:lnTo>
                    <a:pt x="148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31;p67">
              <a:extLst>
                <a:ext uri="{FF2B5EF4-FFF2-40B4-BE49-F238E27FC236}">
                  <a16:creationId xmlns:a16="http://schemas.microsoft.com/office/drawing/2014/main" id="{A52D2D8F-B17A-2DEA-F187-199E8EE62BCF}"/>
                </a:ext>
              </a:extLst>
            </p:cNvPr>
            <p:cNvSpPr/>
            <p:nvPr/>
          </p:nvSpPr>
          <p:spPr>
            <a:xfrm>
              <a:off x="-7168775" y="-9989300"/>
              <a:ext cx="7354225" cy="7353475"/>
            </a:xfrm>
            <a:custGeom>
              <a:avLst/>
              <a:gdLst/>
              <a:ahLst/>
              <a:cxnLst/>
              <a:rect l="l" t="t" r="r" b="b"/>
              <a:pathLst>
                <a:path w="294169" h="294139" fill="none" extrusionOk="0">
                  <a:moveTo>
                    <a:pt x="184128" y="289433"/>
                  </a:moveTo>
                  <a:lnTo>
                    <a:pt x="184128" y="289433"/>
                  </a:lnTo>
                  <a:lnTo>
                    <a:pt x="185646" y="289031"/>
                  </a:lnTo>
                  <a:lnTo>
                    <a:pt x="187154" y="288609"/>
                  </a:lnTo>
                  <a:lnTo>
                    <a:pt x="188652" y="288176"/>
                  </a:lnTo>
                  <a:lnTo>
                    <a:pt x="190140" y="287734"/>
                  </a:lnTo>
                  <a:lnTo>
                    <a:pt x="191628" y="287272"/>
                  </a:lnTo>
                  <a:lnTo>
                    <a:pt x="193106" y="286799"/>
                  </a:lnTo>
                  <a:lnTo>
                    <a:pt x="194574" y="286307"/>
                  </a:lnTo>
                  <a:lnTo>
                    <a:pt x="196042" y="285794"/>
                  </a:lnTo>
                  <a:lnTo>
                    <a:pt x="197500" y="285281"/>
                  </a:lnTo>
                  <a:lnTo>
                    <a:pt x="198948" y="284748"/>
                  </a:lnTo>
                  <a:lnTo>
                    <a:pt x="200385" y="284195"/>
                  </a:lnTo>
                  <a:lnTo>
                    <a:pt x="201813" y="283632"/>
                  </a:lnTo>
                  <a:lnTo>
                    <a:pt x="203241" y="283049"/>
                  </a:lnTo>
                  <a:lnTo>
                    <a:pt x="204648" y="282466"/>
                  </a:lnTo>
                  <a:lnTo>
                    <a:pt x="206056" y="281853"/>
                  </a:lnTo>
                  <a:lnTo>
                    <a:pt x="207453" y="281240"/>
                  </a:lnTo>
                  <a:lnTo>
                    <a:pt x="208851" y="280606"/>
                  </a:lnTo>
                  <a:lnTo>
                    <a:pt x="210228" y="279953"/>
                  </a:lnTo>
                  <a:lnTo>
                    <a:pt x="211606" y="279299"/>
                  </a:lnTo>
                  <a:lnTo>
                    <a:pt x="212973" y="278626"/>
                  </a:lnTo>
                  <a:lnTo>
                    <a:pt x="214330" y="277932"/>
                  </a:lnTo>
                  <a:lnTo>
                    <a:pt x="215677" y="277239"/>
                  </a:lnTo>
                  <a:lnTo>
                    <a:pt x="217015" y="276525"/>
                  </a:lnTo>
                  <a:lnTo>
                    <a:pt x="218342" y="275791"/>
                  </a:lnTo>
                  <a:lnTo>
                    <a:pt x="219659" y="275057"/>
                  </a:lnTo>
                  <a:lnTo>
                    <a:pt x="220976" y="274303"/>
                  </a:lnTo>
                  <a:lnTo>
                    <a:pt x="222283" y="273539"/>
                  </a:lnTo>
                  <a:lnTo>
                    <a:pt x="223570" y="272755"/>
                  </a:lnTo>
                  <a:lnTo>
                    <a:pt x="224857" y="271971"/>
                  </a:lnTo>
                  <a:lnTo>
                    <a:pt x="226133" y="271166"/>
                  </a:lnTo>
                  <a:lnTo>
                    <a:pt x="227400" y="270352"/>
                  </a:lnTo>
                  <a:lnTo>
                    <a:pt x="228657" y="269518"/>
                  </a:lnTo>
                  <a:lnTo>
                    <a:pt x="229904" y="268683"/>
                  </a:lnTo>
                  <a:lnTo>
                    <a:pt x="231140" y="267829"/>
                  </a:lnTo>
                  <a:lnTo>
                    <a:pt x="232367" y="266964"/>
                  </a:lnTo>
                  <a:lnTo>
                    <a:pt x="233583" y="266090"/>
                  </a:lnTo>
                  <a:lnTo>
                    <a:pt x="234790" y="265195"/>
                  </a:lnTo>
                  <a:lnTo>
                    <a:pt x="235996" y="264300"/>
                  </a:lnTo>
                  <a:lnTo>
                    <a:pt x="237183" y="263385"/>
                  </a:lnTo>
                  <a:lnTo>
                    <a:pt x="238359" y="262460"/>
                  </a:lnTo>
                  <a:lnTo>
                    <a:pt x="239525" y="261525"/>
                  </a:lnTo>
                  <a:lnTo>
                    <a:pt x="240681" y="260580"/>
                  </a:lnTo>
                  <a:lnTo>
                    <a:pt x="241838" y="259625"/>
                  </a:lnTo>
                  <a:lnTo>
                    <a:pt x="242974" y="258650"/>
                  </a:lnTo>
                  <a:lnTo>
                    <a:pt x="244100" y="257675"/>
                  </a:lnTo>
                  <a:lnTo>
                    <a:pt x="245216" y="256680"/>
                  </a:lnTo>
                  <a:lnTo>
                    <a:pt x="246322" y="255684"/>
                  </a:lnTo>
                  <a:lnTo>
                    <a:pt x="247418" y="254669"/>
                  </a:lnTo>
                  <a:lnTo>
                    <a:pt x="248503" y="253644"/>
                  </a:lnTo>
                  <a:lnTo>
                    <a:pt x="249579" y="252608"/>
                  </a:lnTo>
                  <a:lnTo>
                    <a:pt x="250645" y="251573"/>
                  </a:lnTo>
                  <a:lnTo>
                    <a:pt x="251691" y="250517"/>
                  </a:lnTo>
                  <a:lnTo>
                    <a:pt x="252736" y="249451"/>
                  </a:lnTo>
                  <a:lnTo>
                    <a:pt x="253762" y="248376"/>
                  </a:lnTo>
                  <a:lnTo>
                    <a:pt x="254787" y="247290"/>
                  </a:lnTo>
                  <a:lnTo>
                    <a:pt x="255793" y="246194"/>
                  </a:lnTo>
                  <a:lnTo>
                    <a:pt x="256788" y="245088"/>
                  </a:lnTo>
                  <a:lnTo>
                    <a:pt x="257773" y="243972"/>
                  </a:lnTo>
                  <a:lnTo>
                    <a:pt x="258748" y="242846"/>
                  </a:lnTo>
                  <a:lnTo>
                    <a:pt x="259714" y="241710"/>
                  </a:lnTo>
                  <a:lnTo>
                    <a:pt x="260659" y="240564"/>
                  </a:lnTo>
                  <a:lnTo>
                    <a:pt x="261604" y="239408"/>
                  </a:lnTo>
                  <a:lnTo>
                    <a:pt x="262529" y="238252"/>
                  </a:lnTo>
                  <a:lnTo>
                    <a:pt x="263444" y="237076"/>
                  </a:lnTo>
                  <a:lnTo>
                    <a:pt x="264348" y="235900"/>
                  </a:lnTo>
                  <a:lnTo>
                    <a:pt x="265243" y="234703"/>
                  </a:lnTo>
                  <a:lnTo>
                    <a:pt x="266118" y="233507"/>
                  </a:lnTo>
                  <a:lnTo>
                    <a:pt x="266993" y="232290"/>
                  </a:lnTo>
                  <a:lnTo>
                    <a:pt x="267847" y="231074"/>
                  </a:lnTo>
                  <a:lnTo>
                    <a:pt x="268692" y="229848"/>
                  </a:lnTo>
                  <a:lnTo>
                    <a:pt x="269516" y="228621"/>
                  </a:lnTo>
                  <a:lnTo>
                    <a:pt x="270341" y="227374"/>
                  </a:lnTo>
                  <a:lnTo>
                    <a:pt x="271145" y="226118"/>
                  </a:lnTo>
                  <a:lnTo>
                    <a:pt x="271939" y="224861"/>
                  </a:lnTo>
                  <a:lnTo>
                    <a:pt x="272723" y="223594"/>
                  </a:lnTo>
                  <a:lnTo>
                    <a:pt x="273487" y="222318"/>
                  </a:lnTo>
                  <a:lnTo>
                    <a:pt x="274241" y="221031"/>
                  </a:lnTo>
                  <a:lnTo>
                    <a:pt x="274985" y="219734"/>
                  </a:lnTo>
                  <a:lnTo>
                    <a:pt x="275719" y="218437"/>
                  </a:lnTo>
                  <a:lnTo>
                    <a:pt x="276433" y="217130"/>
                  </a:lnTo>
                  <a:lnTo>
                    <a:pt x="277137" y="215813"/>
                  </a:lnTo>
                  <a:lnTo>
                    <a:pt x="277831" y="214486"/>
                  </a:lnTo>
                  <a:lnTo>
                    <a:pt x="278504" y="213159"/>
                  </a:lnTo>
                  <a:lnTo>
                    <a:pt x="279168" y="211822"/>
                  </a:lnTo>
                  <a:lnTo>
                    <a:pt x="279821" y="210475"/>
                  </a:lnTo>
                  <a:lnTo>
                    <a:pt x="280455" y="209118"/>
                  </a:lnTo>
                  <a:lnTo>
                    <a:pt x="281088" y="207761"/>
                  </a:lnTo>
                  <a:lnTo>
                    <a:pt x="281691" y="206393"/>
                  </a:lnTo>
                  <a:lnTo>
                    <a:pt x="282295" y="205026"/>
                  </a:lnTo>
                  <a:lnTo>
                    <a:pt x="282878" y="203639"/>
                  </a:lnTo>
                  <a:lnTo>
                    <a:pt x="283441" y="202251"/>
                  </a:lnTo>
                  <a:lnTo>
                    <a:pt x="284004" y="200864"/>
                  </a:lnTo>
                  <a:lnTo>
                    <a:pt x="284547" y="199457"/>
                  </a:lnTo>
                  <a:lnTo>
                    <a:pt x="285070" y="198049"/>
                  </a:lnTo>
                  <a:lnTo>
                    <a:pt x="285582" y="196642"/>
                  </a:lnTo>
                  <a:lnTo>
                    <a:pt x="286085" y="195224"/>
                  </a:lnTo>
                  <a:lnTo>
                    <a:pt x="286568" y="193797"/>
                  </a:lnTo>
                  <a:lnTo>
                    <a:pt x="287040" y="192359"/>
                  </a:lnTo>
                  <a:lnTo>
                    <a:pt x="287503" y="190921"/>
                  </a:lnTo>
                  <a:lnTo>
                    <a:pt x="287945" y="189484"/>
                  </a:lnTo>
                  <a:lnTo>
                    <a:pt x="288367" y="188036"/>
                  </a:lnTo>
                  <a:lnTo>
                    <a:pt x="288779" y="186578"/>
                  </a:lnTo>
                  <a:lnTo>
                    <a:pt x="289182" y="185121"/>
                  </a:lnTo>
                  <a:lnTo>
                    <a:pt x="289564" y="183653"/>
                  </a:lnTo>
                  <a:lnTo>
                    <a:pt x="289936" y="182175"/>
                  </a:lnTo>
                  <a:lnTo>
                    <a:pt x="290288" y="180697"/>
                  </a:lnTo>
                  <a:lnTo>
                    <a:pt x="290629" y="179219"/>
                  </a:lnTo>
                  <a:lnTo>
                    <a:pt x="290951" y="177731"/>
                  </a:lnTo>
                  <a:lnTo>
                    <a:pt x="291263" y="176244"/>
                  </a:lnTo>
                  <a:lnTo>
                    <a:pt x="291554" y="174746"/>
                  </a:lnTo>
                  <a:lnTo>
                    <a:pt x="291836" y="173238"/>
                  </a:lnTo>
                  <a:lnTo>
                    <a:pt x="292097" y="171740"/>
                  </a:lnTo>
                  <a:lnTo>
                    <a:pt x="292349" y="170222"/>
                  </a:lnTo>
                  <a:lnTo>
                    <a:pt x="292580" y="168704"/>
                  </a:lnTo>
                  <a:lnTo>
                    <a:pt x="292791" y="167186"/>
                  </a:lnTo>
                  <a:lnTo>
                    <a:pt x="292992" y="165668"/>
                  </a:lnTo>
                  <a:lnTo>
                    <a:pt x="293183" y="164139"/>
                  </a:lnTo>
                  <a:lnTo>
                    <a:pt x="293354" y="162601"/>
                  </a:lnTo>
                  <a:lnTo>
                    <a:pt x="293505" y="161063"/>
                  </a:lnTo>
                  <a:lnTo>
                    <a:pt x="293646" y="159525"/>
                  </a:lnTo>
                  <a:lnTo>
                    <a:pt x="293766" y="157977"/>
                  </a:lnTo>
                  <a:lnTo>
                    <a:pt x="293867" y="156429"/>
                  </a:lnTo>
                  <a:lnTo>
                    <a:pt x="293957" y="154880"/>
                  </a:lnTo>
                  <a:lnTo>
                    <a:pt x="294038" y="153322"/>
                  </a:lnTo>
                  <a:lnTo>
                    <a:pt x="294088" y="151764"/>
                  </a:lnTo>
                  <a:lnTo>
                    <a:pt x="294138" y="150206"/>
                  </a:lnTo>
                  <a:lnTo>
                    <a:pt x="294158" y="148637"/>
                  </a:lnTo>
                  <a:lnTo>
                    <a:pt x="294168" y="147069"/>
                  </a:lnTo>
                  <a:lnTo>
                    <a:pt x="294168" y="147069"/>
                  </a:lnTo>
                  <a:lnTo>
                    <a:pt x="294168" y="146114"/>
                  </a:lnTo>
                  <a:lnTo>
                    <a:pt x="294158" y="145169"/>
                  </a:lnTo>
                  <a:lnTo>
                    <a:pt x="294118" y="143279"/>
                  </a:lnTo>
                  <a:lnTo>
                    <a:pt x="294058" y="141389"/>
                  </a:lnTo>
                  <a:lnTo>
                    <a:pt x="293977" y="139509"/>
                  </a:lnTo>
                  <a:lnTo>
                    <a:pt x="293867" y="137639"/>
                  </a:lnTo>
                  <a:lnTo>
                    <a:pt x="293736" y="135769"/>
                  </a:lnTo>
                  <a:lnTo>
                    <a:pt x="293585" y="133909"/>
                  </a:lnTo>
                  <a:lnTo>
                    <a:pt x="293404" y="132049"/>
                  </a:lnTo>
                  <a:lnTo>
                    <a:pt x="293203" y="130200"/>
                  </a:lnTo>
                  <a:lnTo>
                    <a:pt x="292982" y="128360"/>
                  </a:lnTo>
                  <a:lnTo>
                    <a:pt x="292741" y="126530"/>
                  </a:lnTo>
                  <a:lnTo>
                    <a:pt x="292469" y="124701"/>
                  </a:lnTo>
                  <a:lnTo>
                    <a:pt x="292178" y="122881"/>
                  </a:lnTo>
                  <a:lnTo>
                    <a:pt x="291866" y="121071"/>
                  </a:lnTo>
                  <a:lnTo>
                    <a:pt x="291534" y="119262"/>
                  </a:lnTo>
                  <a:lnTo>
                    <a:pt x="291172" y="117462"/>
                  </a:lnTo>
                  <a:lnTo>
                    <a:pt x="290790" y="115673"/>
                  </a:lnTo>
                  <a:lnTo>
                    <a:pt x="290398" y="113893"/>
                  </a:lnTo>
                  <a:lnTo>
                    <a:pt x="289976" y="112124"/>
                  </a:lnTo>
                  <a:lnTo>
                    <a:pt x="289523" y="110355"/>
                  </a:lnTo>
                  <a:lnTo>
                    <a:pt x="289061" y="108595"/>
                  </a:lnTo>
                  <a:lnTo>
                    <a:pt x="288578" y="106846"/>
                  </a:lnTo>
                  <a:lnTo>
                    <a:pt x="288066" y="105107"/>
                  </a:lnTo>
                  <a:lnTo>
                    <a:pt x="287543" y="103378"/>
                  </a:lnTo>
                  <a:lnTo>
                    <a:pt x="286990" y="101658"/>
                  </a:lnTo>
                  <a:lnTo>
                    <a:pt x="286427" y="99949"/>
                  </a:lnTo>
                  <a:lnTo>
                    <a:pt x="285834" y="98240"/>
                  </a:lnTo>
                  <a:lnTo>
                    <a:pt x="285230" y="96551"/>
                  </a:lnTo>
                  <a:lnTo>
                    <a:pt x="284597" y="94862"/>
                  </a:lnTo>
                  <a:lnTo>
                    <a:pt x="283944" y="93194"/>
                  </a:lnTo>
                  <a:lnTo>
                    <a:pt x="283280" y="91525"/>
                  </a:lnTo>
                  <a:lnTo>
                    <a:pt x="282586" y="89876"/>
                  </a:lnTo>
                  <a:lnTo>
                    <a:pt x="281882" y="88227"/>
                  </a:lnTo>
                  <a:lnTo>
                    <a:pt x="281149" y="86599"/>
                  </a:lnTo>
                  <a:lnTo>
                    <a:pt x="280405" y="84970"/>
                  </a:lnTo>
                  <a:lnTo>
                    <a:pt x="279640" y="83362"/>
                  </a:lnTo>
                  <a:lnTo>
                    <a:pt x="278856" y="81763"/>
                  </a:lnTo>
                  <a:lnTo>
                    <a:pt x="278052" y="80165"/>
                  </a:lnTo>
                  <a:lnTo>
                    <a:pt x="277227" y="78586"/>
                  </a:lnTo>
                  <a:lnTo>
                    <a:pt x="276393" y="77018"/>
                  </a:lnTo>
                  <a:lnTo>
                    <a:pt x="275528" y="75460"/>
                  </a:lnTo>
                  <a:lnTo>
                    <a:pt x="274654" y="73922"/>
                  </a:lnTo>
                  <a:lnTo>
                    <a:pt x="273759" y="72383"/>
                  </a:lnTo>
                  <a:lnTo>
                    <a:pt x="272844" y="70865"/>
                  </a:lnTo>
                  <a:lnTo>
                    <a:pt x="271909" y="69357"/>
                  </a:lnTo>
                  <a:lnTo>
                    <a:pt x="270964" y="67849"/>
                  </a:lnTo>
                  <a:lnTo>
                    <a:pt x="269999" y="66372"/>
                  </a:lnTo>
                  <a:lnTo>
                    <a:pt x="269013" y="64894"/>
                  </a:lnTo>
                  <a:lnTo>
                    <a:pt x="268008" y="63436"/>
                  </a:lnTo>
                  <a:lnTo>
                    <a:pt x="266993" y="61988"/>
                  </a:lnTo>
                  <a:lnTo>
                    <a:pt x="265957" y="60551"/>
                  </a:lnTo>
                  <a:lnTo>
                    <a:pt x="264911" y="59123"/>
                  </a:lnTo>
                  <a:lnTo>
                    <a:pt x="263836" y="57716"/>
                  </a:lnTo>
                  <a:lnTo>
                    <a:pt x="262760" y="56318"/>
                  </a:lnTo>
                  <a:lnTo>
                    <a:pt x="261654" y="54941"/>
                  </a:lnTo>
                  <a:lnTo>
                    <a:pt x="260538" y="53574"/>
                  </a:lnTo>
                  <a:lnTo>
                    <a:pt x="259402" y="52217"/>
                  </a:lnTo>
                  <a:lnTo>
                    <a:pt x="258256" y="50869"/>
                  </a:lnTo>
                  <a:lnTo>
                    <a:pt x="257089" y="49542"/>
                  </a:lnTo>
                  <a:lnTo>
                    <a:pt x="255913" y="48236"/>
                  </a:lnTo>
                  <a:lnTo>
                    <a:pt x="254717" y="46929"/>
                  </a:lnTo>
                  <a:lnTo>
                    <a:pt x="253510" y="45642"/>
                  </a:lnTo>
                  <a:lnTo>
                    <a:pt x="252284" y="44375"/>
                  </a:lnTo>
                  <a:lnTo>
                    <a:pt x="251037" y="43118"/>
                  </a:lnTo>
                  <a:lnTo>
                    <a:pt x="249780" y="41882"/>
                  </a:lnTo>
                  <a:lnTo>
                    <a:pt x="248513" y="40655"/>
                  </a:lnTo>
                  <a:lnTo>
                    <a:pt x="247227" y="39439"/>
                  </a:lnTo>
                  <a:lnTo>
                    <a:pt x="245930" y="38243"/>
                  </a:lnTo>
                  <a:lnTo>
                    <a:pt x="244613" y="37066"/>
                  </a:lnTo>
                  <a:lnTo>
                    <a:pt x="243285" y="35900"/>
                  </a:lnTo>
                  <a:lnTo>
                    <a:pt x="241948" y="34754"/>
                  </a:lnTo>
                  <a:lnTo>
                    <a:pt x="240591" y="33618"/>
                  </a:lnTo>
                  <a:lnTo>
                    <a:pt x="239224" y="32502"/>
                  </a:lnTo>
                  <a:lnTo>
                    <a:pt x="237836" y="31406"/>
                  </a:lnTo>
                  <a:lnTo>
                    <a:pt x="236439" y="30321"/>
                  </a:lnTo>
                  <a:lnTo>
                    <a:pt x="235031" y="29255"/>
                  </a:lnTo>
                  <a:lnTo>
                    <a:pt x="233603" y="28199"/>
                  </a:lnTo>
                  <a:lnTo>
                    <a:pt x="232176" y="27164"/>
                  </a:lnTo>
                  <a:lnTo>
                    <a:pt x="230728" y="26149"/>
                  </a:lnTo>
                  <a:lnTo>
                    <a:pt x="229260" y="25143"/>
                  </a:lnTo>
                  <a:lnTo>
                    <a:pt x="227792" y="24168"/>
                  </a:lnTo>
                  <a:lnTo>
                    <a:pt x="226304" y="23193"/>
                  </a:lnTo>
                  <a:lnTo>
                    <a:pt x="224806" y="22248"/>
                  </a:lnTo>
                  <a:lnTo>
                    <a:pt x="223298" y="21313"/>
                  </a:lnTo>
                  <a:lnTo>
                    <a:pt x="221770" y="20408"/>
                  </a:lnTo>
                  <a:lnTo>
                    <a:pt x="220242" y="19513"/>
                  </a:lnTo>
                  <a:lnTo>
                    <a:pt x="218694" y="18629"/>
                  </a:lnTo>
                  <a:lnTo>
                    <a:pt x="217135" y="17774"/>
                  </a:lnTo>
                  <a:lnTo>
                    <a:pt x="215567" y="16930"/>
                  </a:lnTo>
                  <a:lnTo>
                    <a:pt x="213988" y="16105"/>
                  </a:lnTo>
                  <a:lnTo>
                    <a:pt x="212400" y="15301"/>
                  </a:lnTo>
                  <a:lnTo>
                    <a:pt x="210791" y="14517"/>
                  </a:lnTo>
                  <a:lnTo>
                    <a:pt x="209183" y="13753"/>
                  </a:lnTo>
                  <a:lnTo>
                    <a:pt x="207554" y="13009"/>
                  </a:lnTo>
                  <a:lnTo>
                    <a:pt x="205925" y="12275"/>
                  </a:lnTo>
                  <a:lnTo>
                    <a:pt x="204276" y="11571"/>
                  </a:lnTo>
                  <a:lnTo>
                    <a:pt x="202627" y="10878"/>
                  </a:lnTo>
                  <a:lnTo>
                    <a:pt x="200958" y="10214"/>
                  </a:lnTo>
                  <a:lnTo>
                    <a:pt x="199289" y="9561"/>
                  </a:lnTo>
                  <a:lnTo>
                    <a:pt x="197600" y="8937"/>
                  </a:lnTo>
                  <a:lnTo>
                    <a:pt x="195911" y="8324"/>
                  </a:lnTo>
                  <a:lnTo>
                    <a:pt x="194212" y="7731"/>
                  </a:lnTo>
                  <a:lnTo>
                    <a:pt x="192493" y="7168"/>
                  </a:lnTo>
                  <a:lnTo>
                    <a:pt x="190774" y="6615"/>
                  </a:lnTo>
                  <a:lnTo>
                    <a:pt x="189044" y="6092"/>
                  </a:lnTo>
                  <a:lnTo>
                    <a:pt x="187305" y="5580"/>
                  </a:lnTo>
                  <a:lnTo>
                    <a:pt x="185556" y="5097"/>
                  </a:lnTo>
                  <a:lnTo>
                    <a:pt x="183796" y="4635"/>
                  </a:lnTo>
                  <a:lnTo>
                    <a:pt x="182037" y="4192"/>
                  </a:lnTo>
                  <a:lnTo>
                    <a:pt x="180257" y="3770"/>
                  </a:lnTo>
                  <a:lnTo>
                    <a:pt x="178478" y="3368"/>
                  </a:lnTo>
                  <a:lnTo>
                    <a:pt x="176688" y="2986"/>
                  </a:lnTo>
                  <a:lnTo>
                    <a:pt x="174889" y="2634"/>
                  </a:lnTo>
                  <a:lnTo>
                    <a:pt x="173089" y="2292"/>
                  </a:lnTo>
                  <a:lnTo>
                    <a:pt x="171269" y="1980"/>
                  </a:lnTo>
                  <a:lnTo>
                    <a:pt x="169449" y="1689"/>
                  </a:lnTo>
                  <a:lnTo>
                    <a:pt x="167630" y="1428"/>
                  </a:lnTo>
                  <a:lnTo>
                    <a:pt x="165790" y="1176"/>
                  </a:lnTo>
                  <a:lnTo>
                    <a:pt x="163950" y="955"/>
                  </a:lnTo>
                  <a:lnTo>
                    <a:pt x="162100" y="754"/>
                  </a:lnTo>
                  <a:lnTo>
                    <a:pt x="160250" y="583"/>
                  </a:lnTo>
                  <a:lnTo>
                    <a:pt x="158380" y="422"/>
                  </a:lnTo>
                  <a:lnTo>
                    <a:pt x="156520" y="292"/>
                  </a:lnTo>
                  <a:lnTo>
                    <a:pt x="154640" y="191"/>
                  </a:lnTo>
                  <a:lnTo>
                    <a:pt x="152760" y="101"/>
                  </a:lnTo>
                  <a:lnTo>
                    <a:pt x="150880" y="40"/>
                  </a:lnTo>
                  <a:lnTo>
                    <a:pt x="148980" y="10"/>
                  </a:lnTo>
                  <a:lnTo>
                    <a:pt x="148035" y="0"/>
                  </a:lnTo>
                  <a:lnTo>
                    <a:pt x="147079" y="0"/>
                  </a:lnTo>
                  <a:lnTo>
                    <a:pt x="147079" y="0"/>
                  </a:lnTo>
                  <a:lnTo>
                    <a:pt x="146134" y="0"/>
                  </a:lnTo>
                  <a:lnTo>
                    <a:pt x="145189" y="10"/>
                  </a:lnTo>
                  <a:lnTo>
                    <a:pt x="143299" y="40"/>
                  </a:lnTo>
                  <a:lnTo>
                    <a:pt x="141409" y="101"/>
                  </a:lnTo>
                  <a:lnTo>
                    <a:pt x="139529" y="191"/>
                  </a:lnTo>
                  <a:lnTo>
                    <a:pt x="137649" y="292"/>
                  </a:lnTo>
                  <a:lnTo>
                    <a:pt x="135789" y="422"/>
                  </a:lnTo>
                  <a:lnTo>
                    <a:pt x="133919" y="583"/>
                  </a:lnTo>
                  <a:lnTo>
                    <a:pt x="132069" y="754"/>
                  </a:lnTo>
                  <a:lnTo>
                    <a:pt x="130219" y="955"/>
                  </a:lnTo>
                  <a:lnTo>
                    <a:pt x="128379" y="1176"/>
                  </a:lnTo>
                  <a:lnTo>
                    <a:pt x="126539" y="1428"/>
                  </a:lnTo>
                  <a:lnTo>
                    <a:pt x="124719" y="1689"/>
                  </a:lnTo>
                  <a:lnTo>
                    <a:pt x="122900" y="1980"/>
                  </a:lnTo>
                  <a:lnTo>
                    <a:pt x="121080" y="2292"/>
                  </a:lnTo>
                  <a:lnTo>
                    <a:pt x="119280" y="2634"/>
                  </a:lnTo>
                  <a:lnTo>
                    <a:pt x="117481" y="2986"/>
                  </a:lnTo>
                  <a:lnTo>
                    <a:pt x="115691" y="3368"/>
                  </a:lnTo>
                  <a:lnTo>
                    <a:pt x="113911" y="3770"/>
                  </a:lnTo>
                  <a:lnTo>
                    <a:pt x="112132" y="4192"/>
                  </a:lnTo>
                  <a:lnTo>
                    <a:pt x="110373" y="4635"/>
                  </a:lnTo>
                  <a:lnTo>
                    <a:pt x="108613" y="5097"/>
                  </a:lnTo>
                  <a:lnTo>
                    <a:pt x="106864" y="5580"/>
                  </a:lnTo>
                  <a:lnTo>
                    <a:pt x="105124" y="6092"/>
                  </a:lnTo>
                  <a:lnTo>
                    <a:pt x="103395" y="6615"/>
                  </a:lnTo>
                  <a:lnTo>
                    <a:pt x="101676" y="7168"/>
                  </a:lnTo>
                  <a:lnTo>
                    <a:pt x="99967" y="7731"/>
                  </a:lnTo>
                  <a:lnTo>
                    <a:pt x="98258" y="8324"/>
                  </a:lnTo>
                  <a:lnTo>
                    <a:pt x="96568" y="8937"/>
                  </a:lnTo>
                  <a:lnTo>
                    <a:pt x="94879" y="9561"/>
                  </a:lnTo>
                  <a:lnTo>
                    <a:pt x="93210" y="10214"/>
                  </a:lnTo>
                  <a:lnTo>
                    <a:pt x="91542" y="10878"/>
                  </a:lnTo>
                  <a:lnTo>
                    <a:pt x="89893" y="11571"/>
                  </a:lnTo>
                  <a:lnTo>
                    <a:pt x="88244" y="12275"/>
                  </a:lnTo>
                  <a:lnTo>
                    <a:pt x="86615" y="13009"/>
                  </a:lnTo>
                  <a:lnTo>
                    <a:pt x="84986" y="13753"/>
                  </a:lnTo>
                  <a:lnTo>
                    <a:pt x="83378" y="14517"/>
                  </a:lnTo>
                  <a:lnTo>
                    <a:pt x="81769" y="15301"/>
                  </a:lnTo>
                  <a:lnTo>
                    <a:pt x="80181" y="16105"/>
                  </a:lnTo>
                  <a:lnTo>
                    <a:pt x="78602" y="16930"/>
                  </a:lnTo>
                  <a:lnTo>
                    <a:pt x="77034" y="17774"/>
                  </a:lnTo>
                  <a:lnTo>
                    <a:pt x="75475" y="18629"/>
                  </a:lnTo>
                  <a:lnTo>
                    <a:pt x="73927" y="19513"/>
                  </a:lnTo>
                  <a:lnTo>
                    <a:pt x="72399" y="20408"/>
                  </a:lnTo>
                  <a:lnTo>
                    <a:pt x="70871" y="21313"/>
                  </a:lnTo>
                  <a:lnTo>
                    <a:pt x="69363" y="22248"/>
                  </a:lnTo>
                  <a:lnTo>
                    <a:pt x="67865" y="23193"/>
                  </a:lnTo>
                  <a:lnTo>
                    <a:pt x="66377" y="24168"/>
                  </a:lnTo>
                  <a:lnTo>
                    <a:pt x="64909" y="25143"/>
                  </a:lnTo>
                  <a:lnTo>
                    <a:pt x="63451" y="26149"/>
                  </a:lnTo>
                  <a:lnTo>
                    <a:pt x="61993" y="27164"/>
                  </a:lnTo>
                  <a:lnTo>
                    <a:pt x="60565" y="28199"/>
                  </a:lnTo>
                  <a:lnTo>
                    <a:pt x="59138" y="29255"/>
                  </a:lnTo>
                  <a:lnTo>
                    <a:pt x="57730" y="30321"/>
                  </a:lnTo>
                  <a:lnTo>
                    <a:pt x="56333" y="31406"/>
                  </a:lnTo>
                  <a:lnTo>
                    <a:pt x="54955" y="32502"/>
                  </a:lnTo>
                  <a:lnTo>
                    <a:pt x="53578" y="33618"/>
                  </a:lnTo>
                  <a:lnTo>
                    <a:pt x="52231" y="34754"/>
                  </a:lnTo>
                  <a:lnTo>
                    <a:pt x="50883" y="35900"/>
                  </a:lnTo>
                  <a:lnTo>
                    <a:pt x="49556" y="37066"/>
                  </a:lnTo>
                  <a:lnTo>
                    <a:pt x="48239" y="38243"/>
                  </a:lnTo>
                  <a:lnTo>
                    <a:pt x="46942" y="39439"/>
                  </a:lnTo>
                  <a:lnTo>
                    <a:pt x="45655" y="40655"/>
                  </a:lnTo>
                  <a:lnTo>
                    <a:pt x="44389" y="41882"/>
                  </a:lnTo>
                  <a:lnTo>
                    <a:pt x="43132" y="43118"/>
                  </a:lnTo>
                  <a:lnTo>
                    <a:pt x="41895" y="44375"/>
                  </a:lnTo>
                  <a:lnTo>
                    <a:pt x="40669" y="45642"/>
                  </a:lnTo>
                  <a:lnTo>
                    <a:pt x="39452" y="46929"/>
                  </a:lnTo>
                  <a:lnTo>
                    <a:pt x="38256" y="48236"/>
                  </a:lnTo>
                  <a:lnTo>
                    <a:pt x="37079" y="49542"/>
                  </a:lnTo>
                  <a:lnTo>
                    <a:pt x="35913" y="50869"/>
                  </a:lnTo>
                  <a:lnTo>
                    <a:pt x="34767" y="52217"/>
                  </a:lnTo>
                  <a:lnTo>
                    <a:pt x="33631" y="53574"/>
                  </a:lnTo>
                  <a:lnTo>
                    <a:pt x="32515" y="54941"/>
                  </a:lnTo>
                  <a:lnTo>
                    <a:pt x="31419" y="56318"/>
                  </a:lnTo>
                  <a:lnTo>
                    <a:pt x="30333" y="57716"/>
                  </a:lnTo>
                  <a:lnTo>
                    <a:pt x="29257" y="59123"/>
                  </a:lnTo>
                  <a:lnTo>
                    <a:pt x="28212" y="60551"/>
                  </a:lnTo>
                  <a:lnTo>
                    <a:pt x="27176" y="61988"/>
                  </a:lnTo>
                  <a:lnTo>
                    <a:pt x="26161" y="63436"/>
                  </a:lnTo>
                  <a:lnTo>
                    <a:pt x="25155" y="64894"/>
                  </a:lnTo>
                  <a:lnTo>
                    <a:pt x="24170" y="66372"/>
                  </a:lnTo>
                  <a:lnTo>
                    <a:pt x="23205" y="67849"/>
                  </a:lnTo>
                  <a:lnTo>
                    <a:pt x="22260" y="69357"/>
                  </a:lnTo>
                  <a:lnTo>
                    <a:pt x="21325" y="70865"/>
                  </a:lnTo>
                  <a:lnTo>
                    <a:pt x="20410" y="72383"/>
                  </a:lnTo>
                  <a:lnTo>
                    <a:pt x="19515" y="73922"/>
                  </a:lnTo>
                  <a:lnTo>
                    <a:pt x="18640" y="75460"/>
                  </a:lnTo>
                  <a:lnTo>
                    <a:pt x="17786" y="77018"/>
                  </a:lnTo>
                  <a:lnTo>
                    <a:pt x="16941" y="78586"/>
                  </a:lnTo>
                  <a:lnTo>
                    <a:pt x="16117" y="80165"/>
                  </a:lnTo>
                  <a:lnTo>
                    <a:pt x="15313" y="81763"/>
                  </a:lnTo>
                  <a:lnTo>
                    <a:pt x="14528" y="83362"/>
                  </a:lnTo>
                  <a:lnTo>
                    <a:pt x="13764" y="84970"/>
                  </a:lnTo>
                  <a:lnTo>
                    <a:pt x="13020" y="86599"/>
                  </a:lnTo>
                  <a:lnTo>
                    <a:pt x="12286" y="88227"/>
                  </a:lnTo>
                  <a:lnTo>
                    <a:pt x="11583" y="89876"/>
                  </a:lnTo>
                  <a:lnTo>
                    <a:pt x="10889" y="91525"/>
                  </a:lnTo>
                  <a:lnTo>
                    <a:pt x="10225" y="93194"/>
                  </a:lnTo>
                  <a:lnTo>
                    <a:pt x="9572" y="94862"/>
                  </a:lnTo>
                  <a:lnTo>
                    <a:pt x="8938" y="96551"/>
                  </a:lnTo>
                  <a:lnTo>
                    <a:pt x="8335" y="98240"/>
                  </a:lnTo>
                  <a:lnTo>
                    <a:pt x="7742" y="99949"/>
                  </a:lnTo>
                  <a:lnTo>
                    <a:pt x="7179" y="101658"/>
                  </a:lnTo>
                  <a:lnTo>
                    <a:pt x="6626" y="103378"/>
                  </a:lnTo>
                  <a:lnTo>
                    <a:pt x="6103" y="105107"/>
                  </a:lnTo>
                  <a:lnTo>
                    <a:pt x="5590" y="106846"/>
                  </a:lnTo>
                  <a:lnTo>
                    <a:pt x="5108" y="108595"/>
                  </a:lnTo>
                  <a:lnTo>
                    <a:pt x="4645" y="110355"/>
                  </a:lnTo>
                  <a:lnTo>
                    <a:pt x="4203" y="112124"/>
                  </a:lnTo>
                  <a:lnTo>
                    <a:pt x="3781" y="113893"/>
                  </a:lnTo>
                  <a:lnTo>
                    <a:pt x="3379" y="115673"/>
                  </a:lnTo>
                  <a:lnTo>
                    <a:pt x="2997" y="117462"/>
                  </a:lnTo>
                  <a:lnTo>
                    <a:pt x="2645" y="119262"/>
                  </a:lnTo>
                  <a:lnTo>
                    <a:pt x="2303" y="121071"/>
                  </a:lnTo>
                  <a:lnTo>
                    <a:pt x="1991" y="122881"/>
                  </a:lnTo>
                  <a:lnTo>
                    <a:pt x="1700" y="124701"/>
                  </a:lnTo>
                  <a:lnTo>
                    <a:pt x="1428" y="126530"/>
                  </a:lnTo>
                  <a:lnTo>
                    <a:pt x="1187" y="128360"/>
                  </a:lnTo>
                  <a:lnTo>
                    <a:pt x="966" y="130200"/>
                  </a:lnTo>
                  <a:lnTo>
                    <a:pt x="765" y="132049"/>
                  </a:lnTo>
                  <a:lnTo>
                    <a:pt x="584" y="133909"/>
                  </a:lnTo>
                  <a:lnTo>
                    <a:pt x="433" y="135769"/>
                  </a:lnTo>
                  <a:lnTo>
                    <a:pt x="302" y="137639"/>
                  </a:lnTo>
                  <a:lnTo>
                    <a:pt x="192" y="139509"/>
                  </a:lnTo>
                  <a:lnTo>
                    <a:pt x="111" y="141389"/>
                  </a:lnTo>
                  <a:lnTo>
                    <a:pt x="51" y="143279"/>
                  </a:lnTo>
                  <a:lnTo>
                    <a:pt x="11" y="145169"/>
                  </a:lnTo>
                  <a:lnTo>
                    <a:pt x="11" y="146114"/>
                  </a:lnTo>
                  <a:lnTo>
                    <a:pt x="1" y="147069"/>
                  </a:lnTo>
                  <a:lnTo>
                    <a:pt x="1" y="147069"/>
                  </a:lnTo>
                  <a:lnTo>
                    <a:pt x="11" y="148014"/>
                  </a:lnTo>
                  <a:lnTo>
                    <a:pt x="11" y="148969"/>
                  </a:lnTo>
                  <a:lnTo>
                    <a:pt x="51" y="150859"/>
                  </a:lnTo>
                  <a:lnTo>
                    <a:pt x="111" y="152739"/>
                  </a:lnTo>
                  <a:lnTo>
                    <a:pt x="192" y="154629"/>
                  </a:lnTo>
                  <a:lnTo>
                    <a:pt x="302" y="156499"/>
                  </a:lnTo>
                  <a:lnTo>
                    <a:pt x="433" y="158369"/>
                  </a:lnTo>
                  <a:lnTo>
                    <a:pt x="584" y="160229"/>
                  </a:lnTo>
                  <a:lnTo>
                    <a:pt x="765" y="162079"/>
                  </a:lnTo>
                  <a:lnTo>
                    <a:pt x="966" y="163928"/>
                  </a:lnTo>
                  <a:lnTo>
                    <a:pt x="1187" y="165768"/>
                  </a:lnTo>
                  <a:lnTo>
                    <a:pt x="1428" y="167608"/>
                  </a:lnTo>
                  <a:lnTo>
                    <a:pt x="1700" y="169438"/>
                  </a:lnTo>
                  <a:lnTo>
                    <a:pt x="1991" y="171257"/>
                  </a:lnTo>
                  <a:lnTo>
                    <a:pt x="2303" y="173067"/>
                  </a:lnTo>
                  <a:lnTo>
                    <a:pt x="2645" y="174876"/>
                  </a:lnTo>
                  <a:lnTo>
                    <a:pt x="2997" y="176666"/>
                  </a:lnTo>
                  <a:lnTo>
                    <a:pt x="3379" y="178455"/>
                  </a:lnTo>
                  <a:lnTo>
                    <a:pt x="3781" y="180245"/>
                  </a:lnTo>
                  <a:lnTo>
                    <a:pt x="4203" y="182014"/>
                  </a:lnTo>
                  <a:lnTo>
                    <a:pt x="4645" y="183784"/>
                  </a:lnTo>
                  <a:lnTo>
                    <a:pt x="5108" y="185533"/>
                  </a:lnTo>
                  <a:lnTo>
                    <a:pt x="5590" y="187282"/>
                  </a:lnTo>
                  <a:lnTo>
                    <a:pt x="6103" y="189021"/>
                  </a:lnTo>
                  <a:lnTo>
                    <a:pt x="6626" y="190750"/>
                  </a:lnTo>
                  <a:lnTo>
                    <a:pt x="7179" y="192480"/>
                  </a:lnTo>
                  <a:lnTo>
                    <a:pt x="7742" y="194189"/>
                  </a:lnTo>
                  <a:lnTo>
                    <a:pt x="8335" y="195888"/>
                  </a:lnTo>
                  <a:lnTo>
                    <a:pt x="8938" y="197587"/>
                  </a:lnTo>
                  <a:lnTo>
                    <a:pt x="9572" y="199266"/>
                  </a:lnTo>
                  <a:lnTo>
                    <a:pt x="10225" y="200944"/>
                  </a:lnTo>
                  <a:lnTo>
                    <a:pt x="10889" y="202603"/>
                  </a:lnTo>
                  <a:lnTo>
                    <a:pt x="11583" y="204262"/>
                  </a:lnTo>
                  <a:lnTo>
                    <a:pt x="12286" y="205901"/>
                  </a:lnTo>
                  <a:lnTo>
                    <a:pt x="13020" y="207539"/>
                  </a:lnTo>
                  <a:lnTo>
                    <a:pt x="13764" y="209158"/>
                  </a:lnTo>
                  <a:lnTo>
                    <a:pt x="14528" y="210776"/>
                  </a:lnTo>
                  <a:lnTo>
                    <a:pt x="15313" y="212375"/>
                  </a:lnTo>
                  <a:lnTo>
                    <a:pt x="16117" y="213963"/>
                  </a:lnTo>
                  <a:lnTo>
                    <a:pt x="16941" y="215542"/>
                  </a:lnTo>
                  <a:lnTo>
                    <a:pt x="17786" y="217110"/>
                  </a:lnTo>
                  <a:lnTo>
                    <a:pt x="18640" y="218668"/>
                  </a:lnTo>
                  <a:lnTo>
                    <a:pt x="19515" y="220216"/>
                  </a:lnTo>
                  <a:lnTo>
                    <a:pt x="20410" y="221745"/>
                  </a:lnTo>
                  <a:lnTo>
                    <a:pt x="21325" y="223273"/>
                  </a:lnTo>
                  <a:lnTo>
                    <a:pt x="22260" y="224781"/>
                  </a:lnTo>
                  <a:lnTo>
                    <a:pt x="23205" y="226279"/>
                  </a:lnTo>
                  <a:lnTo>
                    <a:pt x="24170" y="227766"/>
                  </a:lnTo>
                  <a:lnTo>
                    <a:pt x="25155" y="229234"/>
                  </a:lnTo>
                  <a:lnTo>
                    <a:pt x="26161" y="230702"/>
                  </a:lnTo>
                  <a:lnTo>
                    <a:pt x="27176" y="232150"/>
                  </a:lnTo>
                  <a:lnTo>
                    <a:pt x="28212" y="233587"/>
                  </a:lnTo>
                  <a:lnTo>
                    <a:pt x="29257" y="235005"/>
                  </a:lnTo>
                  <a:lnTo>
                    <a:pt x="30333" y="236412"/>
                  </a:lnTo>
                  <a:lnTo>
                    <a:pt x="31419" y="237810"/>
                  </a:lnTo>
                  <a:lnTo>
                    <a:pt x="32515" y="239197"/>
                  </a:lnTo>
                  <a:lnTo>
                    <a:pt x="33631" y="240564"/>
                  </a:lnTo>
                  <a:lnTo>
                    <a:pt x="34767" y="241921"/>
                  </a:lnTo>
                  <a:lnTo>
                    <a:pt x="35913" y="243259"/>
                  </a:lnTo>
                  <a:lnTo>
                    <a:pt x="37079" y="244586"/>
                  </a:lnTo>
                  <a:lnTo>
                    <a:pt x="38256" y="245903"/>
                  </a:lnTo>
                  <a:lnTo>
                    <a:pt x="39452" y="247199"/>
                  </a:lnTo>
                  <a:lnTo>
                    <a:pt x="40669" y="248486"/>
                  </a:lnTo>
                  <a:lnTo>
                    <a:pt x="41895" y="249753"/>
                  </a:lnTo>
                  <a:lnTo>
                    <a:pt x="43132" y="251010"/>
                  </a:lnTo>
                  <a:lnTo>
                    <a:pt x="44389" y="252256"/>
                  </a:lnTo>
                  <a:lnTo>
                    <a:pt x="45655" y="253483"/>
                  </a:lnTo>
                  <a:lnTo>
                    <a:pt x="46942" y="254689"/>
                  </a:lnTo>
                  <a:lnTo>
                    <a:pt x="48239" y="255885"/>
                  </a:lnTo>
                  <a:lnTo>
                    <a:pt x="49556" y="257062"/>
                  </a:lnTo>
                  <a:lnTo>
                    <a:pt x="50883" y="258228"/>
                  </a:lnTo>
                  <a:lnTo>
                    <a:pt x="52231" y="259384"/>
                  </a:lnTo>
                  <a:lnTo>
                    <a:pt x="53578" y="260510"/>
                  </a:lnTo>
                  <a:lnTo>
                    <a:pt x="54955" y="261626"/>
                  </a:lnTo>
                  <a:lnTo>
                    <a:pt x="56333" y="262732"/>
                  </a:lnTo>
                  <a:lnTo>
                    <a:pt x="57730" y="263817"/>
                  </a:lnTo>
                  <a:lnTo>
                    <a:pt x="59138" y="264883"/>
                  </a:lnTo>
                  <a:lnTo>
                    <a:pt x="60565" y="265929"/>
                  </a:lnTo>
                  <a:lnTo>
                    <a:pt x="61993" y="266964"/>
                  </a:lnTo>
                  <a:lnTo>
                    <a:pt x="63451" y="267990"/>
                  </a:lnTo>
                  <a:lnTo>
                    <a:pt x="64909" y="268985"/>
                  </a:lnTo>
                  <a:lnTo>
                    <a:pt x="66377" y="269970"/>
                  </a:lnTo>
                  <a:lnTo>
                    <a:pt x="67865" y="270935"/>
                  </a:lnTo>
                  <a:lnTo>
                    <a:pt x="69363" y="271880"/>
                  </a:lnTo>
                  <a:lnTo>
                    <a:pt x="70871" y="272815"/>
                  </a:lnTo>
                  <a:lnTo>
                    <a:pt x="72399" y="273730"/>
                  </a:lnTo>
                  <a:lnTo>
                    <a:pt x="73927" y="274625"/>
                  </a:lnTo>
                  <a:lnTo>
                    <a:pt x="75475" y="275499"/>
                  </a:lnTo>
                  <a:lnTo>
                    <a:pt x="77034" y="276364"/>
                  </a:lnTo>
                  <a:lnTo>
                    <a:pt x="78602" y="277198"/>
                  </a:lnTo>
                  <a:lnTo>
                    <a:pt x="80181" y="278023"/>
                  </a:lnTo>
                  <a:lnTo>
                    <a:pt x="81769" y="278827"/>
                  </a:lnTo>
                  <a:lnTo>
                    <a:pt x="83378" y="279611"/>
                  </a:lnTo>
                  <a:lnTo>
                    <a:pt x="84986" y="280375"/>
                  </a:lnTo>
                  <a:lnTo>
                    <a:pt x="86615" y="281129"/>
                  </a:lnTo>
                  <a:lnTo>
                    <a:pt x="88244" y="281853"/>
                  </a:lnTo>
                  <a:lnTo>
                    <a:pt x="89893" y="282567"/>
                  </a:lnTo>
                  <a:lnTo>
                    <a:pt x="91542" y="283250"/>
                  </a:lnTo>
                  <a:lnTo>
                    <a:pt x="93210" y="283924"/>
                  </a:lnTo>
                  <a:lnTo>
                    <a:pt x="94879" y="284567"/>
                  </a:lnTo>
                  <a:lnTo>
                    <a:pt x="96568" y="285201"/>
                  </a:lnTo>
                  <a:lnTo>
                    <a:pt x="98258" y="285804"/>
                  </a:lnTo>
                  <a:lnTo>
                    <a:pt x="99967" y="286397"/>
                  </a:lnTo>
                  <a:lnTo>
                    <a:pt x="101676" y="286970"/>
                  </a:lnTo>
                  <a:lnTo>
                    <a:pt x="103395" y="287513"/>
                  </a:lnTo>
                  <a:lnTo>
                    <a:pt x="105124" y="288046"/>
                  </a:lnTo>
                  <a:lnTo>
                    <a:pt x="106864" y="288548"/>
                  </a:lnTo>
                  <a:lnTo>
                    <a:pt x="108613" y="289031"/>
                  </a:lnTo>
                  <a:lnTo>
                    <a:pt x="110373" y="289504"/>
                  </a:lnTo>
                  <a:lnTo>
                    <a:pt x="112132" y="289946"/>
                  </a:lnTo>
                  <a:lnTo>
                    <a:pt x="113911" y="290368"/>
                  </a:lnTo>
                  <a:lnTo>
                    <a:pt x="115691" y="290770"/>
                  </a:lnTo>
                  <a:lnTo>
                    <a:pt x="117481" y="291142"/>
                  </a:lnTo>
                  <a:lnTo>
                    <a:pt x="119280" y="291504"/>
                  </a:lnTo>
                  <a:lnTo>
                    <a:pt x="121080" y="291836"/>
                  </a:lnTo>
                  <a:lnTo>
                    <a:pt x="122900" y="292148"/>
                  </a:lnTo>
                  <a:lnTo>
                    <a:pt x="124719" y="292439"/>
                  </a:lnTo>
                  <a:lnTo>
                    <a:pt x="126539" y="292711"/>
                  </a:lnTo>
                  <a:lnTo>
                    <a:pt x="128379" y="292952"/>
                  </a:lnTo>
                  <a:lnTo>
                    <a:pt x="130219" y="293173"/>
                  </a:lnTo>
                  <a:lnTo>
                    <a:pt x="132069" y="293374"/>
                  </a:lnTo>
                  <a:lnTo>
                    <a:pt x="133919" y="293555"/>
                  </a:lnTo>
                  <a:lnTo>
                    <a:pt x="135789" y="293706"/>
                  </a:lnTo>
                  <a:lnTo>
                    <a:pt x="137649" y="293836"/>
                  </a:lnTo>
                  <a:lnTo>
                    <a:pt x="139529" y="293947"/>
                  </a:lnTo>
                  <a:lnTo>
                    <a:pt x="141409" y="294027"/>
                  </a:lnTo>
                  <a:lnTo>
                    <a:pt x="143299" y="294088"/>
                  </a:lnTo>
                  <a:lnTo>
                    <a:pt x="145189" y="294128"/>
                  </a:lnTo>
                  <a:lnTo>
                    <a:pt x="146134" y="294138"/>
                  </a:lnTo>
                  <a:lnTo>
                    <a:pt x="147079" y="294138"/>
                  </a:lnTo>
                  <a:lnTo>
                    <a:pt x="147079" y="294138"/>
                  </a:lnTo>
                  <a:lnTo>
                    <a:pt x="147421" y="294128"/>
                  </a:lnTo>
                  <a:lnTo>
                    <a:pt x="147753" y="294108"/>
                  </a:lnTo>
                  <a:lnTo>
                    <a:pt x="148085" y="294058"/>
                  </a:lnTo>
                  <a:lnTo>
                    <a:pt x="148417" y="294007"/>
                  </a:lnTo>
                  <a:lnTo>
                    <a:pt x="148728" y="293927"/>
                  </a:lnTo>
                  <a:lnTo>
                    <a:pt x="149040" y="293847"/>
                  </a:lnTo>
                  <a:lnTo>
                    <a:pt x="149352" y="293736"/>
                  </a:lnTo>
                  <a:lnTo>
                    <a:pt x="149643" y="293625"/>
                  </a:lnTo>
                  <a:lnTo>
                    <a:pt x="149935" y="293485"/>
                  </a:lnTo>
                  <a:lnTo>
                    <a:pt x="150226" y="293344"/>
                  </a:lnTo>
                  <a:lnTo>
                    <a:pt x="150498" y="293183"/>
                  </a:lnTo>
                  <a:lnTo>
                    <a:pt x="150769" y="293012"/>
                  </a:lnTo>
                  <a:lnTo>
                    <a:pt x="151021" y="292831"/>
                  </a:lnTo>
                  <a:lnTo>
                    <a:pt x="151272" y="292630"/>
                  </a:lnTo>
                  <a:lnTo>
                    <a:pt x="151513" y="292429"/>
                  </a:lnTo>
                  <a:lnTo>
                    <a:pt x="151744" y="292208"/>
                  </a:lnTo>
                  <a:lnTo>
                    <a:pt x="151956" y="291977"/>
                  </a:lnTo>
                  <a:lnTo>
                    <a:pt x="152167" y="291745"/>
                  </a:lnTo>
                  <a:lnTo>
                    <a:pt x="152358" y="291494"/>
                  </a:lnTo>
                  <a:lnTo>
                    <a:pt x="152539" y="291233"/>
                  </a:lnTo>
                  <a:lnTo>
                    <a:pt x="152710" y="290971"/>
                  </a:lnTo>
                  <a:lnTo>
                    <a:pt x="152870" y="290690"/>
                  </a:lnTo>
                  <a:lnTo>
                    <a:pt x="153021" y="290408"/>
                  </a:lnTo>
                  <a:lnTo>
                    <a:pt x="153152" y="290117"/>
                  </a:lnTo>
                  <a:lnTo>
                    <a:pt x="153263" y="289815"/>
                  </a:lnTo>
                  <a:lnTo>
                    <a:pt x="153373" y="289514"/>
                  </a:lnTo>
                  <a:lnTo>
                    <a:pt x="153464" y="289202"/>
                  </a:lnTo>
                  <a:lnTo>
                    <a:pt x="153534" y="288880"/>
                  </a:lnTo>
                  <a:lnTo>
                    <a:pt x="153594" y="288559"/>
                  </a:lnTo>
                  <a:lnTo>
                    <a:pt x="153635" y="288227"/>
                  </a:lnTo>
                  <a:lnTo>
                    <a:pt x="153655" y="287895"/>
                  </a:lnTo>
                  <a:lnTo>
                    <a:pt x="153665" y="287553"/>
                  </a:lnTo>
                  <a:lnTo>
                    <a:pt x="153665" y="287553"/>
                  </a:lnTo>
                  <a:lnTo>
                    <a:pt x="153655" y="287221"/>
                  </a:lnTo>
                  <a:lnTo>
                    <a:pt x="153635" y="286880"/>
                  </a:lnTo>
                  <a:lnTo>
                    <a:pt x="153594" y="286558"/>
                  </a:lnTo>
                  <a:lnTo>
                    <a:pt x="153534" y="286226"/>
                  </a:lnTo>
                  <a:lnTo>
                    <a:pt x="153464" y="285915"/>
                  </a:lnTo>
                  <a:lnTo>
                    <a:pt x="153373" y="285603"/>
                  </a:lnTo>
                  <a:lnTo>
                    <a:pt x="153263" y="285291"/>
                  </a:lnTo>
                  <a:lnTo>
                    <a:pt x="153152" y="285000"/>
                  </a:lnTo>
                  <a:lnTo>
                    <a:pt x="153021" y="284708"/>
                  </a:lnTo>
                  <a:lnTo>
                    <a:pt x="152870" y="284417"/>
                  </a:lnTo>
                  <a:lnTo>
                    <a:pt x="152710" y="284145"/>
                  </a:lnTo>
                  <a:lnTo>
                    <a:pt x="152539" y="283874"/>
                  </a:lnTo>
                  <a:lnTo>
                    <a:pt x="152358" y="283622"/>
                  </a:lnTo>
                  <a:lnTo>
                    <a:pt x="152167" y="283371"/>
                  </a:lnTo>
                  <a:lnTo>
                    <a:pt x="151956" y="283130"/>
                  </a:lnTo>
                  <a:lnTo>
                    <a:pt x="151744" y="282899"/>
                  </a:lnTo>
                  <a:lnTo>
                    <a:pt x="151513" y="282687"/>
                  </a:lnTo>
                  <a:lnTo>
                    <a:pt x="151272" y="282476"/>
                  </a:lnTo>
                  <a:lnTo>
                    <a:pt x="151021" y="282285"/>
                  </a:lnTo>
                  <a:lnTo>
                    <a:pt x="150769" y="282104"/>
                  </a:lnTo>
                  <a:lnTo>
                    <a:pt x="150498" y="281933"/>
                  </a:lnTo>
                  <a:lnTo>
                    <a:pt x="150226" y="281773"/>
                  </a:lnTo>
                  <a:lnTo>
                    <a:pt x="149935" y="281622"/>
                  </a:lnTo>
                  <a:lnTo>
                    <a:pt x="149643" y="281491"/>
                  </a:lnTo>
                  <a:lnTo>
                    <a:pt x="149352" y="281370"/>
                  </a:lnTo>
                  <a:lnTo>
                    <a:pt x="149040" y="281270"/>
                  </a:lnTo>
                  <a:lnTo>
                    <a:pt x="148728" y="281179"/>
                  </a:lnTo>
                  <a:lnTo>
                    <a:pt x="148417" y="281109"/>
                  </a:lnTo>
                  <a:lnTo>
                    <a:pt x="148085" y="281049"/>
                  </a:lnTo>
                  <a:lnTo>
                    <a:pt x="147753" y="281009"/>
                  </a:lnTo>
                  <a:lnTo>
                    <a:pt x="147421" y="280988"/>
                  </a:lnTo>
                  <a:lnTo>
                    <a:pt x="147079" y="280978"/>
                  </a:lnTo>
                  <a:lnTo>
                    <a:pt x="147079" y="280978"/>
                  </a:lnTo>
                  <a:lnTo>
                    <a:pt x="145360" y="280968"/>
                  </a:lnTo>
                  <a:lnTo>
                    <a:pt x="143631" y="280928"/>
                  </a:lnTo>
                  <a:lnTo>
                    <a:pt x="141912" y="280878"/>
                  </a:lnTo>
                  <a:lnTo>
                    <a:pt x="140203" y="280797"/>
                  </a:lnTo>
                  <a:lnTo>
                    <a:pt x="138493" y="280707"/>
                  </a:lnTo>
                  <a:lnTo>
                    <a:pt x="136794" y="280586"/>
                  </a:lnTo>
                  <a:lnTo>
                    <a:pt x="135105" y="280446"/>
                  </a:lnTo>
                  <a:lnTo>
                    <a:pt x="133416" y="280285"/>
                  </a:lnTo>
                  <a:lnTo>
                    <a:pt x="131727" y="280104"/>
                  </a:lnTo>
                  <a:lnTo>
                    <a:pt x="130048" y="279893"/>
                  </a:lnTo>
                  <a:lnTo>
                    <a:pt x="128379" y="279671"/>
                  </a:lnTo>
                  <a:lnTo>
                    <a:pt x="126720" y="279430"/>
                  </a:lnTo>
                  <a:lnTo>
                    <a:pt x="125061" y="279169"/>
                  </a:lnTo>
                  <a:lnTo>
                    <a:pt x="123412" y="278877"/>
                  </a:lnTo>
                  <a:lnTo>
                    <a:pt x="121764" y="278576"/>
                  </a:lnTo>
                  <a:lnTo>
                    <a:pt x="120125" y="278254"/>
                  </a:lnTo>
                  <a:lnTo>
                    <a:pt x="118496" y="277902"/>
                  </a:lnTo>
                  <a:lnTo>
                    <a:pt x="116877" y="277540"/>
                  </a:lnTo>
                  <a:lnTo>
                    <a:pt x="115259" y="277158"/>
                  </a:lnTo>
                  <a:lnTo>
                    <a:pt x="113660" y="276756"/>
                  </a:lnTo>
                  <a:lnTo>
                    <a:pt x="112062" y="276334"/>
                  </a:lnTo>
                  <a:lnTo>
                    <a:pt x="110463" y="275891"/>
                  </a:lnTo>
                  <a:lnTo>
                    <a:pt x="108885" y="275429"/>
                  </a:lnTo>
                  <a:lnTo>
                    <a:pt x="107306" y="274946"/>
                  </a:lnTo>
                  <a:lnTo>
                    <a:pt x="105738" y="274444"/>
                  </a:lnTo>
                  <a:lnTo>
                    <a:pt x="104179" y="273931"/>
                  </a:lnTo>
                  <a:lnTo>
                    <a:pt x="102631" y="273388"/>
                  </a:lnTo>
                  <a:lnTo>
                    <a:pt x="101083" y="272835"/>
                  </a:lnTo>
                  <a:lnTo>
                    <a:pt x="99554" y="272262"/>
                  </a:lnTo>
                  <a:lnTo>
                    <a:pt x="98026" y="271669"/>
                  </a:lnTo>
                  <a:lnTo>
                    <a:pt x="96518" y="271066"/>
                  </a:lnTo>
                  <a:lnTo>
                    <a:pt x="95010" y="270433"/>
                  </a:lnTo>
                  <a:lnTo>
                    <a:pt x="93512" y="269789"/>
                  </a:lnTo>
                  <a:lnTo>
                    <a:pt x="92024" y="269126"/>
                  </a:lnTo>
                  <a:lnTo>
                    <a:pt x="90546" y="268452"/>
                  </a:lnTo>
                  <a:lnTo>
                    <a:pt x="89078" y="267748"/>
                  </a:lnTo>
                  <a:lnTo>
                    <a:pt x="87620" y="267035"/>
                  </a:lnTo>
                  <a:lnTo>
                    <a:pt x="86173" y="266301"/>
                  </a:lnTo>
                  <a:lnTo>
                    <a:pt x="84735" y="265557"/>
                  </a:lnTo>
                  <a:lnTo>
                    <a:pt x="83307" y="264793"/>
                  </a:lnTo>
                  <a:lnTo>
                    <a:pt x="81890" y="264008"/>
                  </a:lnTo>
                  <a:lnTo>
                    <a:pt x="80482" y="263204"/>
                  </a:lnTo>
                  <a:lnTo>
                    <a:pt x="79085" y="262390"/>
                  </a:lnTo>
                  <a:lnTo>
                    <a:pt x="77697" y="261566"/>
                  </a:lnTo>
                  <a:lnTo>
                    <a:pt x="76320" y="260711"/>
                  </a:lnTo>
                  <a:lnTo>
                    <a:pt x="74953" y="259846"/>
                  </a:lnTo>
                  <a:lnTo>
                    <a:pt x="73605" y="258972"/>
                  </a:lnTo>
                  <a:lnTo>
                    <a:pt x="72258" y="258077"/>
                  </a:lnTo>
                  <a:lnTo>
                    <a:pt x="70931" y="257162"/>
                  </a:lnTo>
                  <a:lnTo>
                    <a:pt x="69614" y="256237"/>
                  </a:lnTo>
                  <a:lnTo>
                    <a:pt x="68307" y="255292"/>
                  </a:lnTo>
                  <a:lnTo>
                    <a:pt x="67010" y="254337"/>
                  </a:lnTo>
                  <a:lnTo>
                    <a:pt x="65723" y="253362"/>
                  </a:lnTo>
                  <a:lnTo>
                    <a:pt x="64456" y="252377"/>
                  </a:lnTo>
                  <a:lnTo>
                    <a:pt x="63199" y="251372"/>
                  </a:lnTo>
                  <a:lnTo>
                    <a:pt x="61953" y="250356"/>
                  </a:lnTo>
                  <a:lnTo>
                    <a:pt x="60716" y="249331"/>
                  </a:lnTo>
                  <a:lnTo>
                    <a:pt x="59490" y="248285"/>
                  </a:lnTo>
                  <a:lnTo>
                    <a:pt x="58283" y="247220"/>
                  </a:lnTo>
                  <a:lnTo>
                    <a:pt x="57087" y="246144"/>
                  </a:lnTo>
                  <a:lnTo>
                    <a:pt x="55910" y="245058"/>
                  </a:lnTo>
                  <a:lnTo>
                    <a:pt x="54734" y="243952"/>
                  </a:lnTo>
                  <a:lnTo>
                    <a:pt x="53578" y="242836"/>
                  </a:lnTo>
                  <a:lnTo>
                    <a:pt x="52432" y="241710"/>
                  </a:lnTo>
                  <a:lnTo>
                    <a:pt x="51306" y="240564"/>
                  </a:lnTo>
                  <a:lnTo>
                    <a:pt x="50190" y="239408"/>
                  </a:lnTo>
                  <a:lnTo>
                    <a:pt x="49084" y="238242"/>
                  </a:lnTo>
                  <a:lnTo>
                    <a:pt x="47998" y="237056"/>
                  </a:lnTo>
                  <a:lnTo>
                    <a:pt x="46922" y="235859"/>
                  </a:lnTo>
                  <a:lnTo>
                    <a:pt x="45867" y="234653"/>
                  </a:lnTo>
                  <a:lnTo>
                    <a:pt x="44821" y="233426"/>
                  </a:lnTo>
                  <a:lnTo>
                    <a:pt x="43785" y="232200"/>
                  </a:lnTo>
                  <a:lnTo>
                    <a:pt x="42770" y="230953"/>
                  </a:lnTo>
                  <a:lnTo>
                    <a:pt x="41765" y="229687"/>
                  </a:lnTo>
                  <a:lnTo>
                    <a:pt x="40779" y="228420"/>
                  </a:lnTo>
                  <a:lnTo>
                    <a:pt x="39804" y="227133"/>
                  </a:lnTo>
                  <a:lnTo>
                    <a:pt x="38849" y="225836"/>
                  </a:lnTo>
                  <a:lnTo>
                    <a:pt x="37904" y="224529"/>
                  </a:lnTo>
                  <a:lnTo>
                    <a:pt x="36979" y="223212"/>
                  </a:lnTo>
                  <a:lnTo>
                    <a:pt x="36074" y="221885"/>
                  </a:lnTo>
                  <a:lnTo>
                    <a:pt x="35169" y="220538"/>
                  </a:lnTo>
                  <a:lnTo>
                    <a:pt x="34294" y="219191"/>
                  </a:lnTo>
                  <a:lnTo>
                    <a:pt x="33430" y="217824"/>
                  </a:lnTo>
                  <a:lnTo>
                    <a:pt x="32585" y="216447"/>
                  </a:lnTo>
                  <a:lnTo>
                    <a:pt x="31751" y="215069"/>
                  </a:lnTo>
                  <a:lnTo>
                    <a:pt x="30936" y="213672"/>
                  </a:lnTo>
                  <a:lnTo>
                    <a:pt x="30132" y="212264"/>
                  </a:lnTo>
                  <a:lnTo>
                    <a:pt x="29358" y="210847"/>
                  </a:lnTo>
                  <a:lnTo>
                    <a:pt x="28584" y="209419"/>
                  </a:lnTo>
                  <a:lnTo>
                    <a:pt x="27840" y="207982"/>
                  </a:lnTo>
                  <a:lnTo>
                    <a:pt x="27106" y="206524"/>
                  </a:lnTo>
                  <a:lnTo>
                    <a:pt x="26392" y="205066"/>
                  </a:lnTo>
                  <a:lnTo>
                    <a:pt x="25698" y="203598"/>
                  </a:lnTo>
                  <a:lnTo>
                    <a:pt x="25015" y="202121"/>
                  </a:lnTo>
                  <a:lnTo>
                    <a:pt x="24351" y="200633"/>
                  </a:lnTo>
                  <a:lnTo>
                    <a:pt x="23708" y="199145"/>
                  </a:lnTo>
                  <a:lnTo>
                    <a:pt x="23084" y="197637"/>
                  </a:lnTo>
                  <a:lnTo>
                    <a:pt x="22471" y="196119"/>
                  </a:lnTo>
                  <a:lnTo>
                    <a:pt x="21878" y="194591"/>
                  </a:lnTo>
                  <a:lnTo>
                    <a:pt x="21305" y="193063"/>
                  </a:lnTo>
                  <a:lnTo>
                    <a:pt x="20752" y="191525"/>
                  </a:lnTo>
                  <a:lnTo>
                    <a:pt x="20219" y="189966"/>
                  </a:lnTo>
                  <a:lnTo>
                    <a:pt x="19696" y="188408"/>
                  </a:lnTo>
                  <a:lnTo>
                    <a:pt x="19193" y="186840"/>
                  </a:lnTo>
                  <a:lnTo>
                    <a:pt x="18721" y="185271"/>
                  </a:lnTo>
                  <a:lnTo>
                    <a:pt x="18258" y="183683"/>
                  </a:lnTo>
                  <a:lnTo>
                    <a:pt x="17816" y="182095"/>
                  </a:lnTo>
                  <a:lnTo>
                    <a:pt x="17394" y="180496"/>
                  </a:lnTo>
                  <a:lnTo>
                    <a:pt x="16992" y="178888"/>
                  </a:lnTo>
                  <a:lnTo>
                    <a:pt x="16600" y="177269"/>
                  </a:lnTo>
                  <a:lnTo>
                    <a:pt x="16238" y="175650"/>
                  </a:lnTo>
                  <a:lnTo>
                    <a:pt x="15896" y="174022"/>
                  </a:lnTo>
                  <a:lnTo>
                    <a:pt x="15564" y="172383"/>
                  </a:lnTo>
                  <a:lnTo>
                    <a:pt x="15262" y="170744"/>
                  </a:lnTo>
                  <a:lnTo>
                    <a:pt x="14981" y="169086"/>
                  </a:lnTo>
                  <a:lnTo>
                    <a:pt x="14709" y="167437"/>
                  </a:lnTo>
                  <a:lnTo>
                    <a:pt x="14468" y="165768"/>
                  </a:lnTo>
                  <a:lnTo>
                    <a:pt x="14247" y="164099"/>
                  </a:lnTo>
                  <a:lnTo>
                    <a:pt x="14046" y="162420"/>
                  </a:lnTo>
                  <a:lnTo>
                    <a:pt x="13865" y="160741"/>
                  </a:lnTo>
                  <a:lnTo>
                    <a:pt x="13704" y="159053"/>
                  </a:lnTo>
                  <a:lnTo>
                    <a:pt x="13563" y="157354"/>
                  </a:lnTo>
                  <a:lnTo>
                    <a:pt x="13443" y="155655"/>
                  </a:lnTo>
                  <a:lnTo>
                    <a:pt x="13342" y="153945"/>
                  </a:lnTo>
                  <a:lnTo>
                    <a:pt x="13262" y="152236"/>
                  </a:lnTo>
                  <a:lnTo>
                    <a:pt x="13211" y="150517"/>
                  </a:lnTo>
                  <a:lnTo>
                    <a:pt x="13181" y="148798"/>
                  </a:lnTo>
                  <a:lnTo>
                    <a:pt x="13171" y="147069"/>
                  </a:lnTo>
                  <a:lnTo>
                    <a:pt x="13171" y="147069"/>
                  </a:lnTo>
                  <a:lnTo>
                    <a:pt x="13181" y="145340"/>
                  </a:lnTo>
                  <a:lnTo>
                    <a:pt x="13211" y="143621"/>
                  </a:lnTo>
                  <a:lnTo>
                    <a:pt x="13262" y="141902"/>
                  </a:lnTo>
                  <a:lnTo>
                    <a:pt x="13342" y="140183"/>
                  </a:lnTo>
                  <a:lnTo>
                    <a:pt x="13443" y="138484"/>
                  </a:lnTo>
                  <a:lnTo>
                    <a:pt x="13563" y="136775"/>
                  </a:lnTo>
                  <a:lnTo>
                    <a:pt x="13704" y="135086"/>
                  </a:lnTo>
                  <a:lnTo>
                    <a:pt x="13865" y="133397"/>
                  </a:lnTo>
                  <a:lnTo>
                    <a:pt x="14046" y="131708"/>
                  </a:lnTo>
                  <a:lnTo>
                    <a:pt x="14247" y="130039"/>
                  </a:lnTo>
                  <a:lnTo>
                    <a:pt x="14468" y="128370"/>
                  </a:lnTo>
                  <a:lnTo>
                    <a:pt x="14709" y="126701"/>
                  </a:lnTo>
                  <a:lnTo>
                    <a:pt x="14981" y="125042"/>
                  </a:lnTo>
                  <a:lnTo>
                    <a:pt x="15262" y="123394"/>
                  </a:lnTo>
                  <a:lnTo>
                    <a:pt x="15564" y="121755"/>
                  </a:lnTo>
                  <a:lnTo>
                    <a:pt x="15896" y="120116"/>
                  </a:lnTo>
                  <a:lnTo>
                    <a:pt x="16238" y="118488"/>
                  </a:lnTo>
                  <a:lnTo>
                    <a:pt x="16600" y="116859"/>
                  </a:lnTo>
                  <a:lnTo>
                    <a:pt x="16992" y="115250"/>
                  </a:lnTo>
                  <a:lnTo>
                    <a:pt x="17394" y="113642"/>
                  </a:lnTo>
                  <a:lnTo>
                    <a:pt x="17816" y="112044"/>
                  </a:lnTo>
                  <a:lnTo>
                    <a:pt x="18258" y="110445"/>
                  </a:lnTo>
                  <a:lnTo>
                    <a:pt x="18721" y="108867"/>
                  </a:lnTo>
                  <a:lnTo>
                    <a:pt x="19193" y="107288"/>
                  </a:lnTo>
                  <a:lnTo>
                    <a:pt x="19696" y="105720"/>
                  </a:lnTo>
                  <a:lnTo>
                    <a:pt x="20219" y="104162"/>
                  </a:lnTo>
                  <a:lnTo>
                    <a:pt x="20752" y="102614"/>
                  </a:lnTo>
                  <a:lnTo>
                    <a:pt x="21305" y="101075"/>
                  </a:lnTo>
                  <a:lnTo>
                    <a:pt x="21878" y="99537"/>
                  </a:lnTo>
                  <a:lnTo>
                    <a:pt x="22471" y="98019"/>
                  </a:lnTo>
                  <a:lnTo>
                    <a:pt x="23084" y="96501"/>
                  </a:lnTo>
                  <a:lnTo>
                    <a:pt x="23708" y="94993"/>
                  </a:lnTo>
                  <a:lnTo>
                    <a:pt x="24351" y="93495"/>
                  </a:lnTo>
                  <a:lnTo>
                    <a:pt x="25015" y="92007"/>
                  </a:lnTo>
                  <a:lnTo>
                    <a:pt x="25698" y="90530"/>
                  </a:lnTo>
                  <a:lnTo>
                    <a:pt x="26392" y="89062"/>
                  </a:lnTo>
                  <a:lnTo>
                    <a:pt x="27106" y="87604"/>
                  </a:lnTo>
                  <a:lnTo>
                    <a:pt x="27840" y="86156"/>
                  </a:lnTo>
                  <a:lnTo>
                    <a:pt x="28584" y="84719"/>
                  </a:lnTo>
                  <a:lnTo>
                    <a:pt x="29358" y="83291"/>
                  </a:lnTo>
                  <a:lnTo>
                    <a:pt x="30132" y="81874"/>
                  </a:lnTo>
                  <a:lnTo>
                    <a:pt x="30936" y="80466"/>
                  </a:lnTo>
                  <a:lnTo>
                    <a:pt x="31751" y="79069"/>
                  </a:lnTo>
                  <a:lnTo>
                    <a:pt x="32585" y="77681"/>
                  </a:lnTo>
                  <a:lnTo>
                    <a:pt x="33430" y="76304"/>
                  </a:lnTo>
                  <a:lnTo>
                    <a:pt x="34294" y="74947"/>
                  </a:lnTo>
                  <a:lnTo>
                    <a:pt x="35169" y="73590"/>
                  </a:lnTo>
                  <a:lnTo>
                    <a:pt x="36074" y="72253"/>
                  </a:lnTo>
                  <a:lnTo>
                    <a:pt x="36979" y="70916"/>
                  </a:lnTo>
                  <a:lnTo>
                    <a:pt x="37904" y="69599"/>
                  </a:lnTo>
                  <a:lnTo>
                    <a:pt x="38849" y="68292"/>
                  </a:lnTo>
                  <a:lnTo>
                    <a:pt x="39804" y="66995"/>
                  </a:lnTo>
                  <a:lnTo>
                    <a:pt x="40779" y="65718"/>
                  </a:lnTo>
                  <a:lnTo>
                    <a:pt x="41765" y="64441"/>
                  </a:lnTo>
                  <a:lnTo>
                    <a:pt x="42770" y="63185"/>
                  </a:lnTo>
                  <a:lnTo>
                    <a:pt x="43785" y="61938"/>
                  </a:lnTo>
                  <a:lnTo>
                    <a:pt x="44821" y="60702"/>
                  </a:lnTo>
                  <a:lnTo>
                    <a:pt x="45867" y="59485"/>
                  </a:lnTo>
                  <a:lnTo>
                    <a:pt x="46922" y="58269"/>
                  </a:lnTo>
                  <a:lnTo>
                    <a:pt x="47998" y="57072"/>
                  </a:lnTo>
                  <a:lnTo>
                    <a:pt x="49084" y="55896"/>
                  </a:lnTo>
                  <a:lnTo>
                    <a:pt x="50190" y="54720"/>
                  </a:lnTo>
                  <a:lnTo>
                    <a:pt x="51306" y="53564"/>
                  </a:lnTo>
                  <a:lnTo>
                    <a:pt x="52432" y="52428"/>
                  </a:lnTo>
                  <a:lnTo>
                    <a:pt x="53578" y="51292"/>
                  </a:lnTo>
                  <a:lnTo>
                    <a:pt x="54734" y="50176"/>
                  </a:lnTo>
                  <a:lnTo>
                    <a:pt x="55910" y="49080"/>
                  </a:lnTo>
                  <a:lnTo>
                    <a:pt x="57087" y="47984"/>
                  </a:lnTo>
                  <a:lnTo>
                    <a:pt x="58283" y="46908"/>
                  </a:lnTo>
                  <a:lnTo>
                    <a:pt x="59490" y="45853"/>
                  </a:lnTo>
                  <a:lnTo>
                    <a:pt x="60716" y="44807"/>
                  </a:lnTo>
                  <a:lnTo>
                    <a:pt x="61953" y="43772"/>
                  </a:lnTo>
                  <a:lnTo>
                    <a:pt x="63199" y="42756"/>
                  </a:lnTo>
                  <a:lnTo>
                    <a:pt x="64456" y="41751"/>
                  </a:lnTo>
                  <a:lnTo>
                    <a:pt x="65723" y="40766"/>
                  </a:lnTo>
                  <a:lnTo>
                    <a:pt x="67010" y="39801"/>
                  </a:lnTo>
                  <a:lnTo>
                    <a:pt x="68307" y="38836"/>
                  </a:lnTo>
                  <a:lnTo>
                    <a:pt x="69614" y="37901"/>
                  </a:lnTo>
                  <a:lnTo>
                    <a:pt x="70931" y="36966"/>
                  </a:lnTo>
                  <a:lnTo>
                    <a:pt x="72258" y="36061"/>
                  </a:lnTo>
                  <a:lnTo>
                    <a:pt x="73605" y="35166"/>
                  </a:lnTo>
                  <a:lnTo>
                    <a:pt x="74953" y="34282"/>
                  </a:lnTo>
                  <a:lnTo>
                    <a:pt x="76320" y="33417"/>
                  </a:lnTo>
                  <a:lnTo>
                    <a:pt x="77697" y="32573"/>
                  </a:lnTo>
                  <a:lnTo>
                    <a:pt x="79085" y="31738"/>
                  </a:lnTo>
                  <a:lnTo>
                    <a:pt x="80482" y="30924"/>
                  </a:lnTo>
                  <a:lnTo>
                    <a:pt x="81890" y="30130"/>
                  </a:lnTo>
                  <a:lnTo>
                    <a:pt x="83307" y="29345"/>
                  </a:lnTo>
                  <a:lnTo>
                    <a:pt x="84735" y="28581"/>
                  </a:lnTo>
                  <a:lnTo>
                    <a:pt x="86173" y="27827"/>
                  </a:lnTo>
                  <a:lnTo>
                    <a:pt x="87620" y="27094"/>
                  </a:lnTo>
                  <a:lnTo>
                    <a:pt x="89078" y="26380"/>
                  </a:lnTo>
                  <a:lnTo>
                    <a:pt x="90546" y="25686"/>
                  </a:lnTo>
                  <a:lnTo>
                    <a:pt x="92024" y="25002"/>
                  </a:lnTo>
                  <a:lnTo>
                    <a:pt x="93512" y="24339"/>
                  </a:lnTo>
                  <a:lnTo>
                    <a:pt x="95010" y="23696"/>
                  </a:lnTo>
                  <a:lnTo>
                    <a:pt x="96518" y="23072"/>
                  </a:lnTo>
                  <a:lnTo>
                    <a:pt x="98026" y="22459"/>
                  </a:lnTo>
                  <a:lnTo>
                    <a:pt x="99554" y="21866"/>
                  </a:lnTo>
                  <a:lnTo>
                    <a:pt x="101083" y="21293"/>
                  </a:lnTo>
                  <a:lnTo>
                    <a:pt x="102631" y="20740"/>
                  </a:lnTo>
                  <a:lnTo>
                    <a:pt x="104179" y="20207"/>
                  </a:lnTo>
                  <a:lnTo>
                    <a:pt x="105738" y="19684"/>
                  </a:lnTo>
                  <a:lnTo>
                    <a:pt x="107306" y="19192"/>
                  </a:lnTo>
                  <a:lnTo>
                    <a:pt x="108885" y="18709"/>
                  </a:lnTo>
                  <a:lnTo>
                    <a:pt x="110463" y="18247"/>
                  </a:lnTo>
                  <a:lnTo>
                    <a:pt x="112062" y="17804"/>
                  </a:lnTo>
                  <a:lnTo>
                    <a:pt x="113660" y="17382"/>
                  </a:lnTo>
                  <a:lnTo>
                    <a:pt x="115259" y="16980"/>
                  </a:lnTo>
                  <a:lnTo>
                    <a:pt x="116877" y="16598"/>
                  </a:lnTo>
                  <a:lnTo>
                    <a:pt x="118496" y="16226"/>
                  </a:lnTo>
                  <a:lnTo>
                    <a:pt x="120125" y="15884"/>
                  </a:lnTo>
                  <a:lnTo>
                    <a:pt x="121764" y="15562"/>
                  </a:lnTo>
                  <a:lnTo>
                    <a:pt x="123412" y="15251"/>
                  </a:lnTo>
                  <a:lnTo>
                    <a:pt x="125061" y="14969"/>
                  </a:lnTo>
                  <a:lnTo>
                    <a:pt x="126720" y="14708"/>
                  </a:lnTo>
                  <a:lnTo>
                    <a:pt x="128379" y="14457"/>
                  </a:lnTo>
                  <a:lnTo>
                    <a:pt x="130048" y="14235"/>
                  </a:lnTo>
                  <a:lnTo>
                    <a:pt x="131727" y="14034"/>
                  </a:lnTo>
                  <a:lnTo>
                    <a:pt x="133416" y="13853"/>
                  </a:lnTo>
                  <a:lnTo>
                    <a:pt x="135105" y="13693"/>
                  </a:lnTo>
                  <a:lnTo>
                    <a:pt x="136794" y="13552"/>
                  </a:lnTo>
                  <a:lnTo>
                    <a:pt x="138493" y="13431"/>
                  </a:lnTo>
                  <a:lnTo>
                    <a:pt x="140203" y="13331"/>
                  </a:lnTo>
                  <a:lnTo>
                    <a:pt x="141912" y="13260"/>
                  </a:lnTo>
                  <a:lnTo>
                    <a:pt x="143631" y="13200"/>
                  </a:lnTo>
                  <a:lnTo>
                    <a:pt x="145360" y="13170"/>
                  </a:lnTo>
                  <a:lnTo>
                    <a:pt x="147079" y="13160"/>
                  </a:lnTo>
                  <a:lnTo>
                    <a:pt x="147079" y="13160"/>
                  </a:lnTo>
                  <a:lnTo>
                    <a:pt x="148809" y="13170"/>
                  </a:lnTo>
                  <a:lnTo>
                    <a:pt x="150538" y="13200"/>
                  </a:lnTo>
                  <a:lnTo>
                    <a:pt x="152257" y="13260"/>
                  </a:lnTo>
                  <a:lnTo>
                    <a:pt x="153966" y="13331"/>
                  </a:lnTo>
                  <a:lnTo>
                    <a:pt x="155676" y="13431"/>
                  </a:lnTo>
                  <a:lnTo>
                    <a:pt x="157375" y="13552"/>
                  </a:lnTo>
                  <a:lnTo>
                    <a:pt x="159074" y="13693"/>
                  </a:lnTo>
                  <a:lnTo>
                    <a:pt x="160763" y="13853"/>
                  </a:lnTo>
                  <a:lnTo>
                    <a:pt x="162442" y="14034"/>
                  </a:lnTo>
                  <a:lnTo>
                    <a:pt x="164121" y="14235"/>
                  </a:lnTo>
                  <a:lnTo>
                    <a:pt x="165790" y="14457"/>
                  </a:lnTo>
                  <a:lnTo>
                    <a:pt x="167449" y="14708"/>
                  </a:lnTo>
                  <a:lnTo>
                    <a:pt x="169108" y="14969"/>
                  </a:lnTo>
                  <a:lnTo>
                    <a:pt x="170756" y="15251"/>
                  </a:lnTo>
                  <a:lnTo>
                    <a:pt x="172405" y="15562"/>
                  </a:lnTo>
                  <a:lnTo>
                    <a:pt x="174044" y="15884"/>
                  </a:lnTo>
                  <a:lnTo>
                    <a:pt x="175673" y="16226"/>
                  </a:lnTo>
                  <a:lnTo>
                    <a:pt x="177291" y="16598"/>
                  </a:lnTo>
                  <a:lnTo>
                    <a:pt x="178910" y="16980"/>
                  </a:lnTo>
                  <a:lnTo>
                    <a:pt x="180519" y="17382"/>
                  </a:lnTo>
                  <a:lnTo>
                    <a:pt x="182117" y="17804"/>
                  </a:lnTo>
                  <a:lnTo>
                    <a:pt x="183706" y="18247"/>
                  </a:lnTo>
                  <a:lnTo>
                    <a:pt x="185294" y="18709"/>
                  </a:lnTo>
                  <a:lnTo>
                    <a:pt x="186863" y="19192"/>
                  </a:lnTo>
                  <a:lnTo>
                    <a:pt x="188431" y="19684"/>
                  </a:lnTo>
                  <a:lnTo>
                    <a:pt x="189990" y="20207"/>
                  </a:lnTo>
                  <a:lnTo>
                    <a:pt x="191538" y="20740"/>
                  </a:lnTo>
                  <a:lnTo>
                    <a:pt x="193086" y="21293"/>
                  </a:lnTo>
                  <a:lnTo>
                    <a:pt x="194614" y="21866"/>
                  </a:lnTo>
                  <a:lnTo>
                    <a:pt x="196143" y="22459"/>
                  </a:lnTo>
                  <a:lnTo>
                    <a:pt x="197661" y="23072"/>
                  </a:lnTo>
                  <a:lnTo>
                    <a:pt x="199159" y="23696"/>
                  </a:lnTo>
                  <a:lnTo>
                    <a:pt x="200657" y="24339"/>
                  </a:lnTo>
                  <a:lnTo>
                    <a:pt x="202145" y="25002"/>
                  </a:lnTo>
                  <a:lnTo>
                    <a:pt x="203623" y="25686"/>
                  </a:lnTo>
                  <a:lnTo>
                    <a:pt x="205091" y="26380"/>
                  </a:lnTo>
                  <a:lnTo>
                    <a:pt x="206548" y="27094"/>
                  </a:lnTo>
                  <a:lnTo>
                    <a:pt x="207996" y="27827"/>
                  </a:lnTo>
                  <a:lnTo>
                    <a:pt x="209444" y="28581"/>
                  </a:lnTo>
                  <a:lnTo>
                    <a:pt x="210872" y="29345"/>
                  </a:lnTo>
                  <a:lnTo>
                    <a:pt x="212289" y="30130"/>
                  </a:lnTo>
                  <a:lnTo>
                    <a:pt x="213697" y="30924"/>
                  </a:lnTo>
                  <a:lnTo>
                    <a:pt x="215094" y="31738"/>
                  </a:lnTo>
                  <a:lnTo>
                    <a:pt x="216472" y="32573"/>
                  </a:lnTo>
                  <a:lnTo>
                    <a:pt x="217849" y="33417"/>
                  </a:lnTo>
                  <a:lnTo>
                    <a:pt x="219216" y="34282"/>
                  </a:lnTo>
                  <a:lnTo>
                    <a:pt x="220564" y="35166"/>
                  </a:lnTo>
                  <a:lnTo>
                    <a:pt x="221911" y="36061"/>
                  </a:lnTo>
                  <a:lnTo>
                    <a:pt x="223238" y="36966"/>
                  </a:lnTo>
                  <a:lnTo>
                    <a:pt x="224555" y="37901"/>
                  </a:lnTo>
                  <a:lnTo>
                    <a:pt x="225862" y="38836"/>
                  </a:lnTo>
                  <a:lnTo>
                    <a:pt x="227159" y="39801"/>
                  </a:lnTo>
                  <a:lnTo>
                    <a:pt x="228446" y="40766"/>
                  </a:lnTo>
                  <a:lnTo>
                    <a:pt x="229713" y="41751"/>
                  </a:lnTo>
                  <a:lnTo>
                    <a:pt x="230979" y="42756"/>
                  </a:lnTo>
                  <a:lnTo>
                    <a:pt x="232226" y="43772"/>
                  </a:lnTo>
                  <a:lnTo>
                    <a:pt x="233453" y="44807"/>
                  </a:lnTo>
                  <a:lnTo>
                    <a:pt x="234679" y="45853"/>
                  </a:lnTo>
                  <a:lnTo>
                    <a:pt x="235886" y="46908"/>
                  </a:lnTo>
                  <a:lnTo>
                    <a:pt x="237082" y="47984"/>
                  </a:lnTo>
                  <a:lnTo>
                    <a:pt x="238269" y="49080"/>
                  </a:lnTo>
                  <a:lnTo>
                    <a:pt x="239435" y="50176"/>
                  </a:lnTo>
                  <a:lnTo>
                    <a:pt x="240591" y="51292"/>
                  </a:lnTo>
                  <a:lnTo>
                    <a:pt x="241737" y="52428"/>
                  </a:lnTo>
                  <a:lnTo>
                    <a:pt x="242863" y="53564"/>
                  </a:lnTo>
                  <a:lnTo>
                    <a:pt x="243979" y="54720"/>
                  </a:lnTo>
                  <a:lnTo>
                    <a:pt x="245085" y="55896"/>
                  </a:lnTo>
                  <a:lnTo>
                    <a:pt x="246171" y="57072"/>
                  </a:lnTo>
                  <a:lnTo>
                    <a:pt x="247247" y="58269"/>
                  </a:lnTo>
                  <a:lnTo>
                    <a:pt x="248312" y="59485"/>
                  </a:lnTo>
                  <a:lnTo>
                    <a:pt x="249358" y="60702"/>
                  </a:lnTo>
                  <a:lnTo>
                    <a:pt x="250384" y="61938"/>
                  </a:lnTo>
                  <a:lnTo>
                    <a:pt x="251399" y="63185"/>
                  </a:lnTo>
                  <a:lnTo>
                    <a:pt x="252404" y="64441"/>
                  </a:lnTo>
                  <a:lnTo>
                    <a:pt x="253390" y="65718"/>
                  </a:lnTo>
                  <a:lnTo>
                    <a:pt x="254365" y="66995"/>
                  </a:lnTo>
                  <a:lnTo>
                    <a:pt x="255320" y="68292"/>
                  </a:lnTo>
                  <a:lnTo>
                    <a:pt x="256265" y="69599"/>
                  </a:lnTo>
                  <a:lnTo>
                    <a:pt x="257190" y="70916"/>
                  </a:lnTo>
                  <a:lnTo>
                    <a:pt x="258105" y="72253"/>
                  </a:lnTo>
                  <a:lnTo>
                    <a:pt x="259000" y="73590"/>
                  </a:lnTo>
                  <a:lnTo>
                    <a:pt x="259874" y="74947"/>
                  </a:lnTo>
                  <a:lnTo>
                    <a:pt x="260739" y="76304"/>
                  </a:lnTo>
                  <a:lnTo>
                    <a:pt x="261584" y="77681"/>
                  </a:lnTo>
                  <a:lnTo>
                    <a:pt x="262418" y="79069"/>
                  </a:lnTo>
                  <a:lnTo>
                    <a:pt x="263232" y="80466"/>
                  </a:lnTo>
                  <a:lnTo>
                    <a:pt x="264037" y="81874"/>
                  </a:lnTo>
                  <a:lnTo>
                    <a:pt x="264821" y="83291"/>
                  </a:lnTo>
                  <a:lnTo>
                    <a:pt x="265585" y="84719"/>
                  </a:lnTo>
                  <a:lnTo>
                    <a:pt x="266329" y="86156"/>
                  </a:lnTo>
                  <a:lnTo>
                    <a:pt x="267063" y="87604"/>
                  </a:lnTo>
                  <a:lnTo>
                    <a:pt x="267777" y="89062"/>
                  </a:lnTo>
                  <a:lnTo>
                    <a:pt x="268471" y="90530"/>
                  </a:lnTo>
                  <a:lnTo>
                    <a:pt x="269154" y="92007"/>
                  </a:lnTo>
                  <a:lnTo>
                    <a:pt x="269818" y="93495"/>
                  </a:lnTo>
                  <a:lnTo>
                    <a:pt x="270461" y="94993"/>
                  </a:lnTo>
                  <a:lnTo>
                    <a:pt x="271095" y="96501"/>
                  </a:lnTo>
                  <a:lnTo>
                    <a:pt x="271698" y="98019"/>
                  </a:lnTo>
                  <a:lnTo>
                    <a:pt x="272291" y="99537"/>
                  </a:lnTo>
                  <a:lnTo>
                    <a:pt x="272864" y="101075"/>
                  </a:lnTo>
                  <a:lnTo>
                    <a:pt x="273417" y="102614"/>
                  </a:lnTo>
                  <a:lnTo>
                    <a:pt x="273950" y="104162"/>
                  </a:lnTo>
                  <a:lnTo>
                    <a:pt x="274473" y="105720"/>
                  </a:lnTo>
                  <a:lnTo>
                    <a:pt x="274975" y="107288"/>
                  </a:lnTo>
                  <a:lnTo>
                    <a:pt x="275448" y="108867"/>
                  </a:lnTo>
                  <a:lnTo>
                    <a:pt x="275910" y="110445"/>
                  </a:lnTo>
                  <a:lnTo>
                    <a:pt x="276353" y="112044"/>
                  </a:lnTo>
                  <a:lnTo>
                    <a:pt x="276775" y="113642"/>
                  </a:lnTo>
                  <a:lnTo>
                    <a:pt x="277187" y="115250"/>
                  </a:lnTo>
                  <a:lnTo>
                    <a:pt x="277569" y="116859"/>
                  </a:lnTo>
                  <a:lnTo>
                    <a:pt x="277931" y="118488"/>
                  </a:lnTo>
                  <a:lnTo>
                    <a:pt x="278273" y="120116"/>
                  </a:lnTo>
                  <a:lnTo>
                    <a:pt x="278605" y="121755"/>
                  </a:lnTo>
                  <a:lnTo>
                    <a:pt x="278907" y="123394"/>
                  </a:lnTo>
                  <a:lnTo>
                    <a:pt x="279188" y="125042"/>
                  </a:lnTo>
                  <a:lnTo>
                    <a:pt x="279459" y="126701"/>
                  </a:lnTo>
                  <a:lnTo>
                    <a:pt x="279701" y="128370"/>
                  </a:lnTo>
                  <a:lnTo>
                    <a:pt x="279922" y="130039"/>
                  </a:lnTo>
                  <a:lnTo>
                    <a:pt x="280123" y="131708"/>
                  </a:lnTo>
                  <a:lnTo>
                    <a:pt x="280314" y="133397"/>
                  </a:lnTo>
                  <a:lnTo>
                    <a:pt x="280475" y="135086"/>
                  </a:lnTo>
                  <a:lnTo>
                    <a:pt x="280616" y="136775"/>
                  </a:lnTo>
                  <a:lnTo>
                    <a:pt x="280726" y="138484"/>
                  </a:lnTo>
                  <a:lnTo>
                    <a:pt x="280827" y="140183"/>
                  </a:lnTo>
                  <a:lnTo>
                    <a:pt x="280907" y="141902"/>
                  </a:lnTo>
                  <a:lnTo>
                    <a:pt x="280958" y="143621"/>
                  </a:lnTo>
                  <a:lnTo>
                    <a:pt x="280988" y="145340"/>
                  </a:lnTo>
                  <a:lnTo>
                    <a:pt x="280998" y="147069"/>
                  </a:lnTo>
                  <a:lnTo>
                    <a:pt x="280998" y="147069"/>
                  </a:lnTo>
                  <a:lnTo>
                    <a:pt x="280998" y="148497"/>
                  </a:lnTo>
                  <a:lnTo>
                    <a:pt x="280968" y="149924"/>
                  </a:lnTo>
                  <a:lnTo>
                    <a:pt x="280937" y="151342"/>
                  </a:lnTo>
                  <a:lnTo>
                    <a:pt x="280887" y="152759"/>
                  </a:lnTo>
                  <a:lnTo>
                    <a:pt x="280817" y="154177"/>
                  </a:lnTo>
                  <a:lnTo>
                    <a:pt x="280736" y="155594"/>
                  </a:lnTo>
                  <a:lnTo>
                    <a:pt x="280636" y="157002"/>
                  </a:lnTo>
                  <a:lnTo>
                    <a:pt x="280525" y="158409"/>
                  </a:lnTo>
                  <a:lnTo>
                    <a:pt x="280405" y="159817"/>
                  </a:lnTo>
                  <a:lnTo>
                    <a:pt x="280264" y="161214"/>
                  </a:lnTo>
                  <a:lnTo>
                    <a:pt x="280103" y="162611"/>
                  </a:lnTo>
                  <a:lnTo>
                    <a:pt x="279932" y="163999"/>
                  </a:lnTo>
                  <a:lnTo>
                    <a:pt x="279751" y="165386"/>
                  </a:lnTo>
                  <a:lnTo>
                    <a:pt x="279550" y="166773"/>
                  </a:lnTo>
                  <a:lnTo>
                    <a:pt x="279339" y="168151"/>
                  </a:lnTo>
                  <a:lnTo>
                    <a:pt x="279118" y="169528"/>
                  </a:lnTo>
                  <a:lnTo>
                    <a:pt x="278876" y="170895"/>
                  </a:lnTo>
                  <a:lnTo>
                    <a:pt x="278625" y="172262"/>
                  </a:lnTo>
                  <a:lnTo>
                    <a:pt x="278354" y="173630"/>
                  </a:lnTo>
                  <a:lnTo>
                    <a:pt x="278072" y="174987"/>
                  </a:lnTo>
                  <a:lnTo>
                    <a:pt x="277780" y="176344"/>
                  </a:lnTo>
                  <a:lnTo>
                    <a:pt x="277469" y="177691"/>
                  </a:lnTo>
                  <a:lnTo>
                    <a:pt x="277147" y="179038"/>
                  </a:lnTo>
                  <a:lnTo>
                    <a:pt x="276815" y="180375"/>
                  </a:lnTo>
                  <a:lnTo>
                    <a:pt x="276463" y="181713"/>
                  </a:lnTo>
                  <a:lnTo>
                    <a:pt x="276101" y="183040"/>
                  </a:lnTo>
                  <a:lnTo>
                    <a:pt x="275719" y="184367"/>
                  </a:lnTo>
                  <a:lnTo>
                    <a:pt x="275337" y="185684"/>
                  </a:lnTo>
                  <a:lnTo>
                    <a:pt x="274935" y="187001"/>
                  </a:lnTo>
                  <a:lnTo>
                    <a:pt x="274513" y="188307"/>
                  </a:lnTo>
                  <a:lnTo>
                    <a:pt x="274091" y="189614"/>
                  </a:lnTo>
                  <a:lnTo>
                    <a:pt x="273648" y="190911"/>
                  </a:lnTo>
                  <a:lnTo>
                    <a:pt x="273186" y="192198"/>
                  </a:lnTo>
                  <a:lnTo>
                    <a:pt x="272723" y="193485"/>
                  </a:lnTo>
                  <a:lnTo>
                    <a:pt x="272241" y="194772"/>
                  </a:lnTo>
                  <a:lnTo>
                    <a:pt x="271748" y="196048"/>
                  </a:lnTo>
                  <a:lnTo>
                    <a:pt x="271245" y="197315"/>
                  </a:lnTo>
                  <a:lnTo>
                    <a:pt x="270723" y="198582"/>
                  </a:lnTo>
                  <a:lnTo>
                    <a:pt x="270190" y="199839"/>
                  </a:lnTo>
                  <a:lnTo>
                    <a:pt x="269647" y="201085"/>
                  </a:lnTo>
                  <a:lnTo>
                    <a:pt x="269094" y="202332"/>
                  </a:lnTo>
                  <a:lnTo>
                    <a:pt x="268521" y="203568"/>
                  </a:lnTo>
                  <a:lnTo>
                    <a:pt x="267948" y="204805"/>
                  </a:lnTo>
                  <a:lnTo>
                    <a:pt x="267355" y="206021"/>
                  </a:lnTo>
                  <a:lnTo>
                    <a:pt x="266741" y="207248"/>
                  </a:lnTo>
                  <a:lnTo>
                    <a:pt x="266128" y="208454"/>
                  </a:lnTo>
                  <a:lnTo>
                    <a:pt x="265495" y="209661"/>
                  </a:lnTo>
                  <a:lnTo>
                    <a:pt x="264861" y="210857"/>
                  </a:lnTo>
                  <a:lnTo>
                    <a:pt x="264208" y="212053"/>
                  </a:lnTo>
                  <a:lnTo>
                    <a:pt x="263544" y="213240"/>
                  </a:lnTo>
                  <a:lnTo>
                    <a:pt x="262860" y="214416"/>
                  </a:lnTo>
                  <a:lnTo>
                    <a:pt x="262177" y="215582"/>
                  </a:lnTo>
                  <a:lnTo>
                    <a:pt x="261473" y="216748"/>
                  </a:lnTo>
                  <a:lnTo>
                    <a:pt x="260769" y="217894"/>
                  </a:lnTo>
                  <a:lnTo>
                    <a:pt x="260045" y="219050"/>
                  </a:lnTo>
                  <a:lnTo>
                    <a:pt x="259311" y="220186"/>
                  </a:lnTo>
                  <a:lnTo>
                    <a:pt x="258567" y="221322"/>
                  </a:lnTo>
                  <a:lnTo>
                    <a:pt x="257803" y="222438"/>
                  </a:lnTo>
                  <a:lnTo>
                    <a:pt x="257039" y="223554"/>
                  </a:lnTo>
                  <a:lnTo>
                    <a:pt x="256255" y="224670"/>
                  </a:lnTo>
                  <a:lnTo>
                    <a:pt x="255471" y="225766"/>
                  </a:lnTo>
                  <a:lnTo>
                    <a:pt x="254666" y="226862"/>
                  </a:lnTo>
                  <a:lnTo>
                    <a:pt x="253852" y="227947"/>
                  </a:lnTo>
                  <a:lnTo>
                    <a:pt x="253028" y="229023"/>
                  </a:lnTo>
                  <a:lnTo>
                    <a:pt x="252203" y="230089"/>
                  </a:lnTo>
                  <a:lnTo>
                    <a:pt x="251359" y="231144"/>
                  </a:lnTo>
                  <a:lnTo>
                    <a:pt x="250504" y="232200"/>
                  </a:lnTo>
                  <a:lnTo>
                    <a:pt x="249629" y="233246"/>
                  </a:lnTo>
                  <a:lnTo>
                    <a:pt x="248755" y="234271"/>
                  </a:lnTo>
                  <a:lnTo>
                    <a:pt x="247870" y="235296"/>
                  </a:lnTo>
                  <a:lnTo>
                    <a:pt x="246975" y="236312"/>
                  </a:lnTo>
                  <a:lnTo>
                    <a:pt x="246070" y="237317"/>
                  </a:lnTo>
                  <a:lnTo>
                    <a:pt x="245145" y="238322"/>
                  </a:lnTo>
                  <a:lnTo>
                    <a:pt x="244220" y="239308"/>
                  </a:lnTo>
                  <a:lnTo>
                    <a:pt x="243285" y="240283"/>
                  </a:lnTo>
                  <a:lnTo>
                    <a:pt x="242330" y="241258"/>
                  </a:lnTo>
                  <a:lnTo>
                    <a:pt x="241375" y="242213"/>
                  </a:lnTo>
                  <a:lnTo>
                    <a:pt x="240410" y="243168"/>
                  </a:lnTo>
                  <a:lnTo>
                    <a:pt x="239435" y="244113"/>
                  </a:lnTo>
                  <a:lnTo>
                    <a:pt x="238439" y="245038"/>
                  </a:lnTo>
                  <a:lnTo>
                    <a:pt x="237444" y="245963"/>
                  </a:lnTo>
                  <a:lnTo>
                    <a:pt x="236439" y="246878"/>
                  </a:lnTo>
                  <a:lnTo>
                    <a:pt x="235423" y="247772"/>
                  </a:lnTo>
                  <a:lnTo>
                    <a:pt x="234398" y="248667"/>
                  </a:lnTo>
                  <a:lnTo>
                    <a:pt x="233362" y="249552"/>
                  </a:lnTo>
                  <a:lnTo>
                    <a:pt x="232317" y="250427"/>
                  </a:lnTo>
                  <a:lnTo>
                    <a:pt x="231261" y="251281"/>
                  </a:lnTo>
                  <a:lnTo>
                    <a:pt x="230195" y="252136"/>
                  </a:lnTo>
                  <a:lnTo>
                    <a:pt x="229119" y="252980"/>
                  </a:lnTo>
                  <a:lnTo>
                    <a:pt x="228044" y="253804"/>
                  </a:lnTo>
                  <a:lnTo>
                    <a:pt x="226948" y="254629"/>
                  </a:lnTo>
                  <a:lnTo>
                    <a:pt x="225852" y="255433"/>
                  </a:lnTo>
                  <a:lnTo>
                    <a:pt x="224736" y="256237"/>
                  </a:lnTo>
                  <a:lnTo>
                    <a:pt x="223620" y="257021"/>
                  </a:lnTo>
                  <a:lnTo>
                    <a:pt x="222494" y="257796"/>
                  </a:lnTo>
                  <a:lnTo>
                    <a:pt x="221358" y="258560"/>
                  </a:lnTo>
                  <a:lnTo>
                    <a:pt x="220212" y="259314"/>
                  </a:lnTo>
                  <a:lnTo>
                    <a:pt x="219066" y="260058"/>
                  </a:lnTo>
                  <a:lnTo>
                    <a:pt x="217899" y="260791"/>
                  </a:lnTo>
                  <a:lnTo>
                    <a:pt x="216733" y="261505"/>
                  </a:lnTo>
                  <a:lnTo>
                    <a:pt x="215557" y="262219"/>
                  </a:lnTo>
                  <a:lnTo>
                    <a:pt x="214370" y="262913"/>
                  </a:lnTo>
                  <a:lnTo>
                    <a:pt x="213174" y="263596"/>
                  </a:lnTo>
                  <a:lnTo>
                    <a:pt x="211967" y="264280"/>
                  </a:lnTo>
                  <a:lnTo>
                    <a:pt x="210761" y="264933"/>
                  </a:lnTo>
                  <a:lnTo>
                    <a:pt x="209544" y="265587"/>
                  </a:lnTo>
                  <a:lnTo>
                    <a:pt x="208318" y="266220"/>
                  </a:lnTo>
                  <a:lnTo>
                    <a:pt x="207081" y="266854"/>
                  </a:lnTo>
                  <a:lnTo>
                    <a:pt x="205835" y="267467"/>
                  </a:lnTo>
                  <a:lnTo>
                    <a:pt x="204588" y="268070"/>
                  </a:lnTo>
                  <a:lnTo>
                    <a:pt x="203331" y="268653"/>
                  </a:lnTo>
                  <a:lnTo>
                    <a:pt x="202064" y="269226"/>
                  </a:lnTo>
                  <a:lnTo>
                    <a:pt x="200787" y="269799"/>
                  </a:lnTo>
                  <a:lnTo>
                    <a:pt x="199511" y="270342"/>
                  </a:lnTo>
                  <a:lnTo>
                    <a:pt x="198224" y="270885"/>
                  </a:lnTo>
                  <a:lnTo>
                    <a:pt x="196927" y="271408"/>
                  </a:lnTo>
                  <a:lnTo>
                    <a:pt x="195620" y="271920"/>
                  </a:lnTo>
                  <a:lnTo>
                    <a:pt x="194313" y="272423"/>
                  </a:lnTo>
                  <a:lnTo>
                    <a:pt x="192996" y="272916"/>
                  </a:lnTo>
                  <a:lnTo>
                    <a:pt x="191669" y="273388"/>
                  </a:lnTo>
                  <a:lnTo>
                    <a:pt x="190331" y="273841"/>
                  </a:lnTo>
                  <a:lnTo>
                    <a:pt x="188994" y="274293"/>
                  </a:lnTo>
                  <a:lnTo>
                    <a:pt x="187647" y="274725"/>
                  </a:lnTo>
                  <a:lnTo>
                    <a:pt x="186300" y="275147"/>
                  </a:lnTo>
                  <a:lnTo>
                    <a:pt x="184942" y="275550"/>
                  </a:lnTo>
                  <a:lnTo>
                    <a:pt x="183575" y="275952"/>
                  </a:lnTo>
                  <a:lnTo>
                    <a:pt x="182198" y="276324"/>
                  </a:lnTo>
                  <a:lnTo>
                    <a:pt x="180820" y="276696"/>
                  </a:lnTo>
                  <a:lnTo>
                    <a:pt x="180820" y="276696"/>
                  </a:lnTo>
                  <a:lnTo>
                    <a:pt x="180499" y="276786"/>
                  </a:lnTo>
                  <a:lnTo>
                    <a:pt x="180177" y="276897"/>
                  </a:lnTo>
                  <a:lnTo>
                    <a:pt x="179875" y="277017"/>
                  </a:lnTo>
                  <a:lnTo>
                    <a:pt x="179574" y="277158"/>
                  </a:lnTo>
                  <a:lnTo>
                    <a:pt x="179282" y="277309"/>
                  </a:lnTo>
                  <a:lnTo>
                    <a:pt x="179001" y="277470"/>
                  </a:lnTo>
                  <a:lnTo>
                    <a:pt x="178729" y="277651"/>
                  </a:lnTo>
                  <a:lnTo>
                    <a:pt x="178468" y="277832"/>
                  </a:lnTo>
                  <a:lnTo>
                    <a:pt x="178226" y="278033"/>
                  </a:lnTo>
                  <a:lnTo>
                    <a:pt x="177985" y="278254"/>
                  </a:lnTo>
                  <a:lnTo>
                    <a:pt x="177754" y="278475"/>
                  </a:lnTo>
                  <a:lnTo>
                    <a:pt x="177543" y="278706"/>
                  </a:lnTo>
                  <a:lnTo>
                    <a:pt x="177342" y="278948"/>
                  </a:lnTo>
                  <a:lnTo>
                    <a:pt x="177151" y="279199"/>
                  </a:lnTo>
                  <a:lnTo>
                    <a:pt x="176970" y="279460"/>
                  </a:lnTo>
                  <a:lnTo>
                    <a:pt x="176799" y="279722"/>
                  </a:lnTo>
                  <a:lnTo>
                    <a:pt x="176648" y="280003"/>
                  </a:lnTo>
                  <a:lnTo>
                    <a:pt x="176507" y="280285"/>
                  </a:lnTo>
                  <a:lnTo>
                    <a:pt x="176377" y="280576"/>
                  </a:lnTo>
                  <a:lnTo>
                    <a:pt x="176266" y="280868"/>
                  </a:lnTo>
                  <a:lnTo>
                    <a:pt x="176165" y="281169"/>
                  </a:lnTo>
                  <a:lnTo>
                    <a:pt x="176085" y="281481"/>
                  </a:lnTo>
                  <a:lnTo>
                    <a:pt x="176015" y="281793"/>
                  </a:lnTo>
                  <a:lnTo>
                    <a:pt x="175964" y="282104"/>
                  </a:lnTo>
                  <a:lnTo>
                    <a:pt x="175924" y="282426"/>
                  </a:lnTo>
                  <a:lnTo>
                    <a:pt x="175904" y="282748"/>
                  </a:lnTo>
                  <a:lnTo>
                    <a:pt x="175894" y="283069"/>
                  </a:lnTo>
                  <a:lnTo>
                    <a:pt x="175904" y="283391"/>
                  </a:lnTo>
                  <a:lnTo>
                    <a:pt x="175924" y="283723"/>
                  </a:lnTo>
                  <a:lnTo>
                    <a:pt x="175964" y="284055"/>
                  </a:lnTo>
                  <a:lnTo>
                    <a:pt x="176025" y="284386"/>
                  </a:lnTo>
                  <a:lnTo>
                    <a:pt x="176105" y="284718"/>
                  </a:lnTo>
                  <a:lnTo>
                    <a:pt x="176105" y="284718"/>
                  </a:lnTo>
                  <a:lnTo>
                    <a:pt x="176196" y="285040"/>
                  </a:lnTo>
                  <a:lnTo>
                    <a:pt x="176306" y="285352"/>
                  </a:lnTo>
                  <a:lnTo>
                    <a:pt x="176427" y="285663"/>
                  </a:lnTo>
                  <a:lnTo>
                    <a:pt x="176568" y="285965"/>
                  </a:lnTo>
                  <a:lnTo>
                    <a:pt x="176718" y="286256"/>
                  </a:lnTo>
                  <a:lnTo>
                    <a:pt x="176879" y="286538"/>
                  </a:lnTo>
                  <a:lnTo>
                    <a:pt x="177060" y="286799"/>
                  </a:lnTo>
                  <a:lnTo>
                    <a:pt x="177251" y="287061"/>
                  </a:lnTo>
                  <a:lnTo>
                    <a:pt x="177452" y="287312"/>
                  </a:lnTo>
                  <a:lnTo>
                    <a:pt x="177663" y="287553"/>
                  </a:lnTo>
                  <a:lnTo>
                    <a:pt x="177885" y="287774"/>
                  </a:lnTo>
                  <a:lnTo>
                    <a:pt x="178116" y="287996"/>
                  </a:lnTo>
                  <a:lnTo>
                    <a:pt x="178357" y="288197"/>
                  </a:lnTo>
                  <a:lnTo>
                    <a:pt x="178609" y="288388"/>
                  </a:lnTo>
                  <a:lnTo>
                    <a:pt x="178870" y="288569"/>
                  </a:lnTo>
                  <a:lnTo>
                    <a:pt x="179141" y="288739"/>
                  </a:lnTo>
                  <a:lnTo>
                    <a:pt x="179413" y="288890"/>
                  </a:lnTo>
                  <a:lnTo>
                    <a:pt x="179694" y="289031"/>
                  </a:lnTo>
                  <a:lnTo>
                    <a:pt x="179986" y="289152"/>
                  </a:lnTo>
                  <a:lnTo>
                    <a:pt x="180288" y="289272"/>
                  </a:lnTo>
                  <a:lnTo>
                    <a:pt x="180589" y="289363"/>
                  </a:lnTo>
                  <a:lnTo>
                    <a:pt x="180891" y="289453"/>
                  </a:lnTo>
                  <a:lnTo>
                    <a:pt x="181202" y="289524"/>
                  </a:lnTo>
                  <a:lnTo>
                    <a:pt x="181514" y="289574"/>
                  </a:lnTo>
                  <a:lnTo>
                    <a:pt x="181836" y="289614"/>
                  </a:lnTo>
                  <a:lnTo>
                    <a:pt x="182158" y="289634"/>
                  </a:lnTo>
                  <a:lnTo>
                    <a:pt x="182479" y="289644"/>
                  </a:lnTo>
                  <a:lnTo>
                    <a:pt x="182811" y="289634"/>
                  </a:lnTo>
                  <a:lnTo>
                    <a:pt x="183143" y="289614"/>
                  </a:lnTo>
                  <a:lnTo>
                    <a:pt x="183465" y="289564"/>
                  </a:lnTo>
                  <a:lnTo>
                    <a:pt x="183796" y="289504"/>
                  </a:lnTo>
                  <a:lnTo>
                    <a:pt x="184128" y="289433"/>
                  </a:lnTo>
                  <a:lnTo>
                    <a:pt x="184128" y="28943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32;p67">
              <a:extLst>
                <a:ext uri="{FF2B5EF4-FFF2-40B4-BE49-F238E27FC236}">
                  <a16:creationId xmlns:a16="http://schemas.microsoft.com/office/drawing/2014/main" id="{20D4638B-D686-8931-F96E-119300ECA260}"/>
                </a:ext>
              </a:extLst>
            </p:cNvPr>
            <p:cNvSpPr/>
            <p:nvPr/>
          </p:nvSpPr>
          <p:spPr>
            <a:xfrm>
              <a:off x="-2565575" y="-27534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33;p67">
              <a:extLst>
                <a:ext uri="{FF2B5EF4-FFF2-40B4-BE49-F238E27FC236}">
                  <a16:creationId xmlns:a16="http://schemas.microsoft.com/office/drawing/2014/main" id="{EFD7587B-ADF9-7444-1B9E-6B236E788F20}"/>
                </a:ext>
              </a:extLst>
            </p:cNvPr>
            <p:cNvSpPr/>
            <p:nvPr/>
          </p:nvSpPr>
          <p:spPr>
            <a:xfrm>
              <a:off x="-5510375" y="-7771575"/>
              <a:ext cx="2041225" cy="2918000"/>
            </a:xfrm>
            <a:custGeom>
              <a:avLst/>
              <a:gdLst/>
              <a:ahLst/>
              <a:cxnLst/>
              <a:rect l="l" t="t" r="r" b="b"/>
              <a:pathLst>
                <a:path w="81649" h="116720" extrusionOk="0">
                  <a:moveTo>
                    <a:pt x="40829" y="13161"/>
                  </a:moveTo>
                  <a:lnTo>
                    <a:pt x="41252" y="13171"/>
                  </a:lnTo>
                  <a:lnTo>
                    <a:pt x="41674" y="13181"/>
                  </a:lnTo>
                  <a:lnTo>
                    <a:pt x="42086" y="13211"/>
                  </a:lnTo>
                  <a:lnTo>
                    <a:pt x="42498" y="13251"/>
                  </a:lnTo>
                  <a:lnTo>
                    <a:pt x="42910" y="13291"/>
                  </a:lnTo>
                  <a:lnTo>
                    <a:pt x="43323" y="13352"/>
                  </a:lnTo>
                  <a:lnTo>
                    <a:pt x="43725" y="13422"/>
                  </a:lnTo>
                  <a:lnTo>
                    <a:pt x="44117" y="13502"/>
                  </a:lnTo>
                  <a:lnTo>
                    <a:pt x="44509" y="13593"/>
                  </a:lnTo>
                  <a:lnTo>
                    <a:pt x="44901" y="13693"/>
                  </a:lnTo>
                  <a:lnTo>
                    <a:pt x="45293" y="13804"/>
                  </a:lnTo>
                  <a:lnTo>
                    <a:pt x="45675" y="13925"/>
                  </a:lnTo>
                  <a:lnTo>
                    <a:pt x="46057" y="14055"/>
                  </a:lnTo>
                  <a:lnTo>
                    <a:pt x="46429" y="14196"/>
                  </a:lnTo>
                  <a:lnTo>
                    <a:pt x="46811" y="14347"/>
                  </a:lnTo>
                  <a:lnTo>
                    <a:pt x="47173" y="14518"/>
                  </a:lnTo>
                  <a:lnTo>
                    <a:pt x="47545" y="14689"/>
                  </a:lnTo>
                  <a:lnTo>
                    <a:pt x="47907" y="14880"/>
                  </a:lnTo>
                  <a:lnTo>
                    <a:pt x="48269" y="15071"/>
                  </a:lnTo>
                  <a:lnTo>
                    <a:pt x="48621" y="15282"/>
                  </a:lnTo>
                  <a:lnTo>
                    <a:pt x="48983" y="15493"/>
                  </a:lnTo>
                  <a:lnTo>
                    <a:pt x="49335" y="15724"/>
                  </a:lnTo>
                  <a:lnTo>
                    <a:pt x="49677" y="15965"/>
                  </a:lnTo>
                  <a:lnTo>
                    <a:pt x="50019" y="16217"/>
                  </a:lnTo>
                  <a:lnTo>
                    <a:pt x="50360" y="16478"/>
                  </a:lnTo>
                  <a:lnTo>
                    <a:pt x="50702" y="16750"/>
                  </a:lnTo>
                  <a:lnTo>
                    <a:pt x="51034" y="17031"/>
                  </a:lnTo>
                  <a:lnTo>
                    <a:pt x="51376" y="17333"/>
                  </a:lnTo>
                  <a:lnTo>
                    <a:pt x="51698" y="17634"/>
                  </a:lnTo>
                  <a:lnTo>
                    <a:pt x="52029" y="17956"/>
                  </a:lnTo>
                  <a:lnTo>
                    <a:pt x="52351" y="18278"/>
                  </a:lnTo>
                  <a:lnTo>
                    <a:pt x="52673" y="18620"/>
                  </a:lnTo>
                  <a:lnTo>
                    <a:pt x="53055" y="19032"/>
                  </a:lnTo>
                  <a:lnTo>
                    <a:pt x="53427" y="19464"/>
                  </a:lnTo>
                  <a:lnTo>
                    <a:pt x="53799" y="19916"/>
                  </a:lnTo>
                  <a:lnTo>
                    <a:pt x="54161" y="20369"/>
                  </a:lnTo>
                  <a:lnTo>
                    <a:pt x="54523" y="20841"/>
                  </a:lnTo>
                  <a:lnTo>
                    <a:pt x="54875" y="21314"/>
                  </a:lnTo>
                  <a:lnTo>
                    <a:pt x="55216" y="21806"/>
                  </a:lnTo>
                  <a:lnTo>
                    <a:pt x="55558" y="22319"/>
                  </a:lnTo>
                  <a:lnTo>
                    <a:pt x="55900" y="22832"/>
                  </a:lnTo>
                  <a:lnTo>
                    <a:pt x="56232" y="23355"/>
                  </a:lnTo>
                  <a:lnTo>
                    <a:pt x="56554" y="23897"/>
                  </a:lnTo>
                  <a:lnTo>
                    <a:pt x="56875" y="24440"/>
                  </a:lnTo>
                  <a:lnTo>
                    <a:pt x="57187" y="25003"/>
                  </a:lnTo>
                  <a:lnTo>
                    <a:pt x="57489" y="25566"/>
                  </a:lnTo>
                  <a:lnTo>
                    <a:pt x="57800" y="26149"/>
                  </a:lnTo>
                  <a:lnTo>
                    <a:pt x="58092" y="26733"/>
                  </a:lnTo>
                  <a:lnTo>
                    <a:pt x="58383" y="27336"/>
                  </a:lnTo>
                  <a:lnTo>
                    <a:pt x="58675" y="27949"/>
                  </a:lnTo>
                  <a:lnTo>
                    <a:pt x="58957" y="28562"/>
                  </a:lnTo>
                  <a:lnTo>
                    <a:pt x="59228" y="29185"/>
                  </a:lnTo>
                  <a:lnTo>
                    <a:pt x="59499" y="29829"/>
                  </a:lnTo>
                  <a:lnTo>
                    <a:pt x="59771" y="30472"/>
                  </a:lnTo>
                  <a:lnTo>
                    <a:pt x="60032" y="31126"/>
                  </a:lnTo>
                  <a:lnTo>
                    <a:pt x="60294" y="31789"/>
                  </a:lnTo>
                  <a:lnTo>
                    <a:pt x="60545" y="32453"/>
                  </a:lnTo>
                  <a:lnTo>
                    <a:pt x="60786" y="33136"/>
                  </a:lnTo>
                  <a:lnTo>
                    <a:pt x="61028" y="33820"/>
                  </a:lnTo>
                  <a:lnTo>
                    <a:pt x="61269" y="34514"/>
                  </a:lnTo>
                  <a:lnTo>
                    <a:pt x="61500" y="35217"/>
                  </a:lnTo>
                  <a:lnTo>
                    <a:pt x="61731" y="35921"/>
                  </a:lnTo>
                  <a:lnTo>
                    <a:pt x="61953" y="36635"/>
                  </a:lnTo>
                  <a:lnTo>
                    <a:pt x="62174" y="37359"/>
                  </a:lnTo>
                  <a:lnTo>
                    <a:pt x="62385" y="38093"/>
                  </a:lnTo>
                  <a:lnTo>
                    <a:pt x="62596" y="38827"/>
                  </a:lnTo>
                  <a:lnTo>
                    <a:pt x="62998" y="40314"/>
                  </a:lnTo>
                  <a:lnTo>
                    <a:pt x="63390" y="41832"/>
                  </a:lnTo>
                  <a:lnTo>
                    <a:pt x="63762" y="43361"/>
                  </a:lnTo>
                  <a:lnTo>
                    <a:pt x="64114" y="44919"/>
                  </a:lnTo>
                  <a:lnTo>
                    <a:pt x="64456" y="46487"/>
                  </a:lnTo>
                  <a:lnTo>
                    <a:pt x="64778" y="48086"/>
                  </a:lnTo>
                  <a:lnTo>
                    <a:pt x="65079" y="49694"/>
                  </a:lnTo>
                  <a:lnTo>
                    <a:pt x="65371" y="51313"/>
                  </a:lnTo>
                  <a:lnTo>
                    <a:pt x="65642" y="52941"/>
                  </a:lnTo>
                  <a:lnTo>
                    <a:pt x="65904" y="54590"/>
                  </a:lnTo>
                  <a:lnTo>
                    <a:pt x="66145" y="56239"/>
                  </a:lnTo>
                  <a:lnTo>
                    <a:pt x="66376" y="57908"/>
                  </a:lnTo>
                  <a:lnTo>
                    <a:pt x="66598" y="59576"/>
                  </a:lnTo>
                  <a:lnTo>
                    <a:pt x="66799" y="61245"/>
                  </a:lnTo>
                  <a:lnTo>
                    <a:pt x="66990" y="62924"/>
                  </a:lnTo>
                  <a:lnTo>
                    <a:pt x="66990" y="62924"/>
                  </a:lnTo>
                  <a:lnTo>
                    <a:pt x="65009" y="62864"/>
                  </a:lnTo>
                  <a:lnTo>
                    <a:pt x="63028" y="62804"/>
                  </a:lnTo>
                  <a:lnTo>
                    <a:pt x="59097" y="62713"/>
                  </a:lnTo>
                  <a:lnTo>
                    <a:pt x="55216" y="62643"/>
                  </a:lnTo>
                  <a:lnTo>
                    <a:pt x="51386" y="62592"/>
                  </a:lnTo>
                  <a:lnTo>
                    <a:pt x="47626" y="62552"/>
                  </a:lnTo>
                  <a:lnTo>
                    <a:pt x="43936" y="62542"/>
                  </a:lnTo>
                  <a:lnTo>
                    <a:pt x="40357" y="62542"/>
                  </a:lnTo>
                  <a:lnTo>
                    <a:pt x="36878" y="62552"/>
                  </a:lnTo>
                  <a:lnTo>
                    <a:pt x="33530" y="62582"/>
                  </a:lnTo>
                  <a:lnTo>
                    <a:pt x="30313" y="62623"/>
                  </a:lnTo>
                  <a:lnTo>
                    <a:pt x="27246" y="62663"/>
                  </a:lnTo>
                  <a:lnTo>
                    <a:pt x="24351" y="62713"/>
                  </a:lnTo>
                  <a:lnTo>
                    <a:pt x="21626" y="62773"/>
                  </a:lnTo>
                  <a:lnTo>
                    <a:pt x="19093" y="62834"/>
                  </a:lnTo>
                  <a:lnTo>
                    <a:pt x="16760" y="62894"/>
                  </a:lnTo>
                  <a:lnTo>
                    <a:pt x="14659" y="62954"/>
                  </a:lnTo>
                  <a:lnTo>
                    <a:pt x="14840" y="61275"/>
                  </a:lnTo>
                  <a:lnTo>
                    <a:pt x="15041" y="59607"/>
                  </a:lnTo>
                  <a:lnTo>
                    <a:pt x="15262" y="57938"/>
                  </a:lnTo>
                  <a:lnTo>
                    <a:pt x="15493" y="56269"/>
                  </a:lnTo>
                  <a:lnTo>
                    <a:pt x="15735" y="54620"/>
                  </a:lnTo>
                  <a:lnTo>
                    <a:pt x="15996" y="52971"/>
                  </a:lnTo>
                  <a:lnTo>
                    <a:pt x="16268" y="51343"/>
                  </a:lnTo>
                  <a:lnTo>
                    <a:pt x="16559" y="49714"/>
                  </a:lnTo>
                  <a:lnTo>
                    <a:pt x="16861" y="48106"/>
                  </a:lnTo>
                  <a:lnTo>
                    <a:pt x="17182" y="46517"/>
                  </a:lnTo>
                  <a:lnTo>
                    <a:pt x="17524" y="44939"/>
                  </a:lnTo>
                  <a:lnTo>
                    <a:pt x="17876" y="43391"/>
                  </a:lnTo>
                  <a:lnTo>
                    <a:pt x="18248" y="41853"/>
                  </a:lnTo>
                  <a:lnTo>
                    <a:pt x="18640" y="40335"/>
                  </a:lnTo>
                  <a:lnTo>
                    <a:pt x="19042" y="38847"/>
                  </a:lnTo>
                  <a:lnTo>
                    <a:pt x="19254" y="38113"/>
                  </a:lnTo>
                  <a:lnTo>
                    <a:pt x="19465" y="37379"/>
                  </a:lnTo>
                  <a:lnTo>
                    <a:pt x="19686" y="36665"/>
                  </a:lnTo>
                  <a:lnTo>
                    <a:pt x="19907" y="35941"/>
                  </a:lnTo>
                  <a:lnTo>
                    <a:pt x="20138" y="35238"/>
                  </a:lnTo>
                  <a:lnTo>
                    <a:pt x="20370" y="34534"/>
                  </a:lnTo>
                  <a:lnTo>
                    <a:pt x="20611" y="33840"/>
                  </a:lnTo>
                  <a:lnTo>
                    <a:pt x="20852" y="33157"/>
                  </a:lnTo>
                  <a:lnTo>
                    <a:pt x="21093" y="32473"/>
                  </a:lnTo>
                  <a:lnTo>
                    <a:pt x="21345" y="31809"/>
                  </a:lnTo>
                  <a:lnTo>
                    <a:pt x="21606" y="31146"/>
                  </a:lnTo>
                  <a:lnTo>
                    <a:pt x="21868" y="30492"/>
                  </a:lnTo>
                  <a:lnTo>
                    <a:pt x="22139" y="29839"/>
                  </a:lnTo>
                  <a:lnTo>
                    <a:pt x="22411" y="29206"/>
                  </a:lnTo>
                  <a:lnTo>
                    <a:pt x="22682" y="28582"/>
                  </a:lnTo>
                  <a:lnTo>
                    <a:pt x="22963" y="27959"/>
                  </a:lnTo>
                  <a:lnTo>
                    <a:pt x="23255" y="27356"/>
                  </a:lnTo>
                  <a:lnTo>
                    <a:pt x="23547" y="26753"/>
                  </a:lnTo>
                  <a:lnTo>
                    <a:pt x="23848" y="26159"/>
                  </a:lnTo>
                  <a:lnTo>
                    <a:pt x="24150" y="25586"/>
                  </a:lnTo>
                  <a:lnTo>
                    <a:pt x="24451" y="25013"/>
                  </a:lnTo>
                  <a:lnTo>
                    <a:pt x="24773" y="24450"/>
                  </a:lnTo>
                  <a:lnTo>
                    <a:pt x="25085" y="23908"/>
                  </a:lnTo>
                  <a:lnTo>
                    <a:pt x="25417" y="23365"/>
                  </a:lnTo>
                  <a:lnTo>
                    <a:pt x="25738" y="22842"/>
                  </a:lnTo>
                  <a:lnTo>
                    <a:pt x="26080" y="22319"/>
                  </a:lnTo>
                  <a:lnTo>
                    <a:pt x="26422" y="21816"/>
                  </a:lnTo>
                  <a:lnTo>
                    <a:pt x="26764" y="21324"/>
                  </a:lnTo>
                  <a:lnTo>
                    <a:pt x="27116" y="20841"/>
                  </a:lnTo>
                  <a:lnTo>
                    <a:pt x="27478" y="20379"/>
                  </a:lnTo>
                  <a:lnTo>
                    <a:pt x="27840" y="19916"/>
                  </a:lnTo>
                  <a:lnTo>
                    <a:pt x="28212" y="19474"/>
                  </a:lnTo>
                  <a:lnTo>
                    <a:pt x="28584" y="19042"/>
                  </a:lnTo>
                  <a:lnTo>
                    <a:pt x="28966" y="18620"/>
                  </a:lnTo>
                  <a:lnTo>
                    <a:pt x="29287" y="18288"/>
                  </a:lnTo>
                  <a:lnTo>
                    <a:pt x="29619" y="17956"/>
                  </a:lnTo>
                  <a:lnTo>
                    <a:pt x="29941" y="17634"/>
                  </a:lnTo>
                  <a:lnTo>
                    <a:pt x="30273" y="17333"/>
                  </a:lnTo>
                  <a:lnTo>
                    <a:pt x="30604" y="17041"/>
                  </a:lnTo>
                  <a:lnTo>
                    <a:pt x="30946" y="16750"/>
                  </a:lnTo>
                  <a:lnTo>
                    <a:pt x="31278" y="16478"/>
                  </a:lnTo>
                  <a:lnTo>
                    <a:pt x="31620" y="16217"/>
                  </a:lnTo>
                  <a:lnTo>
                    <a:pt x="31972" y="15965"/>
                  </a:lnTo>
                  <a:lnTo>
                    <a:pt x="32314" y="15724"/>
                  </a:lnTo>
                  <a:lnTo>
                    <a:pt x="32666" y="15503"/>
                  </a:lnTo>
                  <a:lnTo>
                    <a:pt x="33017" y="15282"/>
                  </a:lnTo>
                  <a:lnTo>
                    <a:pt x="33379" y="15071"/>
                  </a:lnTo>
                  <a:lnTo>
                    <a:pt x="33741" y="14880"/>
                  </a:lnTo>
                  <a:lnTo>
                    <a:pt x="34103" y="14689"/>
                  </a:lnTo>
                  <a:lnTo>
                    <a:pt x="34475" y="14518"/>
                  </a:lnTo>
                  <a:lnTo>
                    <a:pt x="34837" y="14347"/>
                  </a:lnTo>
                  <a:lnTo>
                    <a:pt x="35219" y="14196"/>
                  </a:lnTo>
                  <a:lnTo>
                    <a:pt x="35591" y="14055"/>
                  </a:lnTo>
                  <a:lnTo>
                    <a:pt x="35973" y="13925"/>
                  </a:lnTo>
                  <a:lnTo>
                    <a:pt x="36355" y="13804"/>
                  </a:lnTo>
                  <a:lnTo>
                    <a:pt x="36747" y="13693"/>
                  </a:lnTo>
                  <a:lnTo>
                    <a:pt x="37140" y="13593"/>
                  </a:lnTo>
                  <a:lnTo>
                    <a:pt x="37532" y="13502"/>
                  </a:lnTo>
                  <a:lnTo>
                    <a:pt x="37934" y="13422"/>
                  </a:lnTo>
                  <a:lnTo>
                    <a:pt x="38336" y="13352"/>
                  </a:lnTo>
                  <a:lnTo>
                    <a:pt x="38738" y="13291"/>
                  </a:lnTo>
                  <a:lnTo>
                    <a:pt x="39150" y="13251"/>
                  </a:lnTo>
                  <a:lnTo>
                    <a:pt x="39563" y="13211"/>
                  </a:lnTo>
                  <a:lnTo>
                    <a:pt x="39985" y="13181"/>
                  </a:lnTo>
                  <a:lnTo>
                    <a:pt x="40397" y="13171"/>
                  </a:lnTo>
                  <a:lnTo>
                    <a:pt x="40829" y="13161"/>
                  </a:lnTo>
                  <a:close/>
                  <a:moveTo>
                    <a:pt x="40829" y="1"/>
                  </a:moveTo>
                  <a:lnTo>
                    <a:pt x="40055" y="11"/>
                  </a:lnTo>
                  <a:lnTo>
                    <a:pt x="39281" y="41"/>
                  </a:lnTo>
                  <a:lnTo>
                    <a:pt x="38517" y="91"/>
                  </a:lnTo>
                  <a:lnTo>
                    <a:pt x="37763" y="152"/>
                  </a:lnTo>
                  <a:lnTo>
                    <a:pt x="37019" y="242"/>
                  </a:lnTo>
                  <a:lnTo>
                    <a:pt x="36275" y="343"/>
                  </a:lnTo>
                  <a:lnTo>
                    <a:pt x="35541" y="463"/>
                  </a:lnTo>
                  <a:lnTo>
                    <a:pt x="34807" y="604"/>
                  </a:lnTo>
                  <a:lnTo>
                    <a:pt x="34083" y="765"/>
                  </a:lnTo>
                  <a:lnTo>
                    <a:pt x="33369" y="946"/>
                  </a:lnTo>
                  <a:lnTo>
                    <a:pt x="32655" y="1147"/>
                  </a:lnTo>
                  <a:lnTo>
                    <a:pt x="31952" y="1368"/>
                  </a:lnTo>
                  <a:lnTo>
                    <a:pt x="31258" y="1599"/>
                  </a:lnTo>
                  <a:lnTo>
                    <a:pt x="30564" y="1861"/>
                  </a:lnTo>
                  <a:lnTo>
                    <a:pt x="29881" y="2132"/>
                  </a:lnTo>
                  <a:lnTo>
                    <a:pt x="29207" y="2424"/>
                  </a:lnTo>
                  <a:lnTo>
                    <a:pt x="28533" y="2735"/>
                  </a:lnTo>
                  <a:lnTo>
                    <a:pt x="27870" y="3067"/>
                  </a:lnTo>
                  <a:lnTo>
                    <a:pt x="27216" y="3419"/>
                  </a:lnTo>
                  <a:lnTo>
                    <a:pt x="26573" y="3781"/>
                  </a:lnTo>
                  <a:lnTo>
                    <a:pt x="25929" y="4173"/>
                  </a:lnTo>
                  <a:lnTo>
                    <a:pt x="25296" y="4575"/>
                  </a:lnTo>
                  <a:lnTo>
                    <a:pt x="24663" y="4997"/>
                  </a:lnTo>
                  <a:lnTo>
                    <a:pt x="24039" y="5440"/>
                  </a:lnTo>
                  <a:lnTo>
                    <a:pt x="23426" y="5902"/>
                  </a:lnTo>
                  <a:lnTo>
                    <a:pt x="22823" y="6385"/>
                  </a:lnTo>
                  <a:lnTo>
                    <a:pt x="22219" y="6887"/>
                  </a:lnTo>
                  <a:lnTo>
                    <a:pt x="21626" y="7400"/>
                  </a:lnTo>
                  <a:lnTo>
                    <a:pt x="21043" y="7933"/>
                  </a:lnTo>
                  <a:lnTo>
                    <a:pt x="20470" y="8486"/>
                  </a:lnTo>
                  <a:lnTo>
                    <a:pt x="19897" y="9059"/>
                  </a:lnTo>
                  <a:lnTo>
                    <a:pt x="19334" y="9652"/>
                  </a:lnTo>
                  <a:lnTo>
                    <a:pt x="18781" y="10265"/>
                  </a:lnTo>
                  <a:lnTo>
                    <a:pt x="18238" y="10889"/>
                  </a:lnTo>
                  <a:lnTo>
                    <a:pt x="17705" y="11532"/>
                  </a:lnTo>
                  <a:lnTo>
                    <a:pt x="17182" y="12195"/>
                  </a:lnTo>
                  <a:lnTo>
                    <a:pt x="16670" y="12869"/>
                  </a:lnTo>
                  <a:lnTo>
                    <a:pt x="16167" y="13553"/>
                  </a:lnTo>
                  <a:lnTo>
                    <a:pt x="15664" y="14266"/>
                  </a:lnTo>
                  <a:lnTo>
                    <a:pt x="15182" y="14980"/>
                  </a:lnTo>
                  <a:lnTo>
                    <a:pt x="14709" y="15714"/>
                  </a:lnTo>
                  <a:lnTo>
                    <a:pt x="14247" y="16468"/>
                  </a:lnTo>
                  <a:lnTo>
                    <a:pt x="13794" y="17222"/>
                  </a:lnTo>
                  <a:lnTo>
                    <a:pt x="13352" y="18006"/>
                  </a:lnTo>
                  <a:lnTo>
                    <a:pt x="12910" y="18790"/>
                  </a:lnTo>
                  <a:lnTo>
                    <a:pt x="12487" y="19595"/>
                  </a:lnTo>
                  <a:lnTo>
                    <a:pt x="12065" y="20409"/>
                  </a:lnTo>
                  <a:lnTo>
                    <a:pt x="11663" y="21233"/>
                  </a:lnTo>
                  <a:lnTo>
                    <a:pt x="11261" y="22068"/>
                  </a:lnTo>
                  <a:lnTo>
                    <a:pt x="10869" y="22922"/>
                  </a:lnTo>
                  <a:lnTo>
                    <a:pt x="10497" y="23777"/>
                  </a:lnTo>
                  <a:lnTo>
                    <a:pt x="10115" y="24651"/>
                  </a:lnTo>
                  <a:lnTo>
                    <a:pt x="9753" y="25526"/>
                  </a:lnTo>
                  <a:lnTo>
                    <a:pt x="9401" y="26421"/>
                  </a:lnTo>
                  <a:lnTo>
                    <a:pt x="9049" y="27326"/>
                  </a:lnTo>
                  <a:lnTo>
                    <a:pt x="8717" y="28230"/>
                  </a:lnTo>
                  <a:lnTo>
                    <a:pt x="8385" y="29155"/>
                  </a:lnTo>
                  <a:lnTo>
                    <a:pt x="8064" y="30080"/>
                  </a:lnTo>
                  <a:lnTo>
                    <a:pt x="7752" y="31015"/>
                  </a:lnTo>
                  <a:lnTo>
                    <a:pt x="7440" y="31960"/>
                  </a:lnTo>
                  <a:lnTo>
                    <a:pt x="7139" y="32915"/>
                  </a:lnTo>
                  <a:lnTo>
                    <a:pt x="6857" y="33880"/>
                  </a:lnTo>
                  <a:lnTo>
                    <a:pt x="6566" y="34845"/>
                  </a:lnTo>
                  <a:lnTo>
                    <a:pt x="6294" y="35821"/>
                  </a:lnTo>
                  <a:lnTo>
                    <a:pt x="6023" y="36796"/>
                  </a:lnTo>
                  <a:lnTo>
                    <a:pt x="5761" y="37791"/>
                  </a:lnTo>
                  <a:lnTo>
                    <a:pt x="5510" y="38776"/>
                  </a:lnTo>
                  <a:lnTo>
                    <a:pt x="5269" y="39782"/>
                  </a:lnTo>
                  <a:lnTo>
                    <a:pt x="5027" y="40777"/>
                  </a:lnTo>
                  <a:lnTo>
                    <a:pt x="4796" y="41792"/>
                  </a:lnTo>
                  <a:lnTo>
                    <a:pt x="4575" y="42798"/>
                  </a:lnTo>
                  <a:lnTo>
                    <a:pt x="4354" y="43823"/>
                  </a:lnTo>
                  <a:lnTo>
                    <a:pt x="4143" y="44838"/>
                  </a:lnTo>
                  <a:lnTo>
                    <a:pt x="3931" y="45864"/>
                  </a:lnTo>
                  <a:lnTo>
                    <a:pt x="3740" y="46889"/>
                  </a:lnTo>
                  <a:lnTo>
                    <a:pt x="3549" y="47925"/>
                  </a:lnTo>
                  <a:lnTo>
                    <a:pt x="3358" y="48950"/>
                  </a:lnTo>
                  <a:lnTo>
                    <a:pt x="3177" y="49986"/>
                  </a:lnTo>
                  <a:lnTo>
                    <a:pt x="3006" y="51021"/>
                  </a:lnTo>
                  <a:lnTo>
                    <a:pt x="2836" y="52057"/>
                  </a:lnTo>
                  <a:lnTo>
                    <a:pt x="2524" y="54138"/>
                  </a:lnTo>
                  <a:lnTo>
                    <a:pt x="2232" y="56219"/>
                  </a:lnTo>
                  <a:lnTo>
                    <a:pt x="1961" y="58300"/>
                  </a:lnTo>
                  <a:lnTo>
                    <a:pt x="1709" y="60381"/>
                  </a:lnTo>
                  <a:lnTo>
                    <a:pt x="1478" y="62452"/>
                  </a:lnTo>
                  <a:lnTo>
                    <a:pt x="1267" y="64513"/>
                  </a:lnTo>
                  <a:lnTo>
                    <a:pt x="1076" y="66563"/>
                  </a:lnTo>
                  <a:lnTo>
                    <a:pt x="905" y="68604"/>
                  </a:lnTo>
                  <a:lnTo>
                    <a:pt x="754" y="70625"/>
                  </a:lnTo>
                  <a:lnTo>
                    <a:pt x="614" y="72626"/>
                  </a:lnTo>
                  <a:lnTo>
                    <a:pt x="493" y="74606"/>
                  </a:lnTo>
                  <a:lnTo>
                    <a:pt x="392" y="76556"/>
                  </a:lnTo>
                  <a:lnTo>
                    <a:pt x="302" y="78487"/>
                  </a:lnTo>
                  <a:lnTo>
                    <a:pt x="222" y="80387"/>
                  </a:lnTo>
                  <a:lnTo>
                    <a:pt x="161" y="82247"/>
                  </a:lnTo>
                  <a:lnTo>
                    <a:pt x="101" y="84086"/>
                  </a:lnTo>
                  <a:lnTo>
                    <a:pt x="61" y="85876"/>
                  </a:lnTo>
                  <a:lnTo>
                    <a:pt x="30" y="87625"/>
                  </a:lnTo>
                  <a:lnTo>
                    <a:pt x="20" y="89334"/>
                  </a:lnTo>
                  <a:lnTo>
                    <a:pt x="0" y="91003"/>
                  </a:lnTo>
                  <a:lnTo>
                    <a:pt x="0" y="92611"/>
                  </a:lnTo>
                  <a:lnTo>
                    <a:pt x="10" y="94180"/>
                  </a:lnTo>
                  <a:lnTo>
                    <a:pt x="20" y="95688"/>
                  </a:lnTo>
                  <a:lnTo>
                    <a:pt x="41" y="97145"/>
                  </a:lnTo>
                  <a:lnTo>
                    <a:pt x="61" y="98543"/>
                  </a:lnTo>
                  <a:lnTo>
                    <a:pt x="91" y="99880"/>
                  </a:lnTo>
                  <a:lnTo>
                    <a:pt x="161" y="102353"/>
                  </a:lnTo>
                  <a:lnTo>
                    <a:pt x="242" y="104545"/>
                  </a:lnTo>
                  <a:lnTo>
                    <a:pt x="322" y="106435"/>
                  </a:lnTo>
                  <a:lnTo>
                    <a:pt x="402" y="108013"/>
                  </a:lnTo>
                  <a:lnTo>
                    <a:pt x="473" y="109250"/>
                  </a:lnTo>
                  <a:lnTo>
                    <a:pt x="553" y="110607"/>
                  </a:lnTo>
                  <a:lnTo>
                    <a:pt x="583" y="110928"/>
                  </a:lnTo>
                  <a:lnTo>
                    <a:pt x="634" y="111240"/>
                  </a:lnTo>
                  <a:lnTo>
                    <a:pt x="694" y="111552"/>
                  </a:lnTo>
                  <a:lnTo>
                    <a:pt x="774" y="111863"/>
                  </a:lnTo>
                  <a:lnTo>
                    <a:pt x="855" y="112165"/>
                  </a:lnTo>
                  <a:lnTo>
                    <a:pt x="965" y="112457"/>
                  </a:lnTo>
                  <a:lnTo>
                    <a:pt x="1076" y="112738"/>
                  </a:lnTo>
                  <a:lnTo>
                    <a:pt x="1207" y="113020"/>
                  </a:lnTo>
                  <a:lnTo>
                    <a:pt x="1348" y="113291"/>
                  </a:lnTo>
                  <a:lnTo>
                    <a:pt x="1498" y="113552"/>
                  </a:lnTo>
                  <a:lnTo>
                    <a:pt x="1659" y="113814"/>
                  </a:lnTo>
                  <a:lnTo>
                    <a:pt x="1840" y="114055"/>
                  </a:lnTo>
                  <a:lnTo>
                    <a:pt x="2021" y="114296"/>
                  </a:lnTo>
                  <a:lnTo>
                    <a:pt x="2222" y="114528"/>
                  </a:lnTo>
                  <a:lnTo>
                    <a:pt x="2433" y="114749"/>
                  </a:lnTo>
                  <a:lnTo>
                    <a:pt x="2644" y="114960"/>
                  </a:lnTo>
                  <a:lnTo>
                    <a:pt x="2876" y="115161"/>
                  </a:lnTo>
                  <a:lnTo>
                    <a:pt x="3107" y="115352"/>
                  </a:lnTo>
                  <a:lnTo>
                    <a:pt x="3348" y="115523"/>
                  </a:lnTo>
                  <a:lnTo>
                    <a:pt x="3600" y="115694"/>
                  </a:lnTo>
                  <a:lnTo>
                    <a:pt x="3861" y="115855"/>
                  </a:lnTo>
                  <a:lnTo>
                    <a:pt x="4132" y="115995"/>
                  </a:lnTo>
                  <a:lnTo>
                    <a:pt x="4404" y="116126"/>
                  </a:lnTo>
                  <a:lnTo>
                    <a:pt x="4685" y="116247"/>
                  </a:lnTo>
                  <a:lnTo>
                    <a:pt x="4967" y="116357"/>
                  </a:lnTo>
                  <a:lnTo>
                    <a:pt x="5259" y="116448"/>
                  </a:lnTo>
                  <a:lnTo>
                    <a:pt x="5560" y="116528"/>
                  </a:lnTo>
                  <a:lnTo>
                    <a:pt x="5862" y="116599"/>
                  </a:lnTo>
                  <a:lnTo>
                    <a:pt x="6173" y="116649"/>
                  </a:lnTo>
                  <a:lnTo>
                    <a:pt x="6485" y="116689"/>
                  </a:lnTo>
                  <a:lnTo>
                    <a:pt x="6797" y="116709"/>
                  </a:lnTo>
                  <a:lnTo>
                    <a:pt x="7118" y="116719"/>
                  </a:lnTo>
                  <a:lnTo>
                    <a:pt x="7350" y="116709"/>
                  </a:lnTo>
                  <a:lnTo>
                    <a:pt x="7591" y="116699"/>
                  </a:lnTo>
                  <a:lnTo>
                    <a:pt x="7933" y="116659"/>
                  </a:lnTo>
                  <a:lnTo>
                    <a:pt x="8265" y="116619"/>
                  </a:lnTo>
                  <a:lnTo>
                    <a:pt x="8586" y="116548"/>
                  </a:lnTo>
                  <a:lnTo>
                    <a:pt x="8908" y="116468"/>
                  </a:lnTo>
                  <a:lnTo>
                    <a:pt x="9220" y="116367"/>
                  </a:lnTo>
                  <a:lnTo>
                    <a:pt x="9521" y="116257"/>
                  </a:lnTo>
                  <a:lnTo>
                    <a:pt x="9823" y="116136"/>
                  </a:lnTo>
                  <a:lnTo>
                    <a:pt x="10115" y="115995"/>
                  </a:lnTo>
                  <a:lnTo>
                    <a:pt x="10396" y="115845"/>
                  </a:lnTo>
                  <a:lnTo>
                    <a:pt x="10668" y="115684"/>
                  </a:lnTo>
                  <a:lnTo>
                    <a:pt x="10929" y="115503"/>
                  </a:lnTo>
                  <a:lnTo>
                    <a:pt x="11180" y="115312"/>
                  </a:lnTo>
                  <a:lnTo>
                    <a:pt x="11432" y="115111"/>
                  </a:lnTo>
                  <a:lnTo>
                    <a:pt x="11663" y="114900"/>
                  </a:lnTo>
                  <a:lnTo>
                    <a:pt x="11884" y="114678"/>
                  </a:lnTo>
                  <a:lnTo>
                    <a:pt x="12095" y="114437"/>
                  </a:lnTo>
                  <a:lnTo>
                    <a:pt x="12296" y="114196"/>
                  </a:lnTo>
                  <a:lnTo>
                    <a:pt x="12487" y="113944"/>
                  </a:lnTo>
                  <a:lnTo>
                    <a:pt x="12668" y="113683"/>
                  </a:lnTo>
                  <a:lnTo>
                    <a:pt x="12829" y="113412"/>
                  </a:lnTo>
                  <a:lnTo>
                    <a:pt x="12980" y="113130"/>
                  </a:lnTo>
                  <a:lnTo>
                    <a:pt x="13121" y="112849"/>
                  </a:lnTo>
                  <a:lnTo>
                    <a:pt x="13251" y="112557"/>
                  </a:lnTo>
                  <a:lnTo>
                    <a:pt x="13362" y="112256"/>
                  </a:lnTo>
                  <a:lnTo>
                    <a:pt x="13452" y="111944"/>
                  </a:lnTo>
                  <a:lnTo>
                    <a:pt x="13533" y="111632"/>
                  </a:lnTo>
                  <a:lnTo>
                    <a:pt x="13603" y="111311"/>
                  </a:lnTo>
                  <a:lnTo>
                    <a:pt x="13654" y="110989"/>
                  </a:lnTo>
                  <a:lnTo>
                    <a:pt x="13684" y="110667"/>
                  </a:lnTo>
                  <a:lnTo>
                    <a:pt x="13704" y="110335"/>
                  </a:lnTo>
                  <a:lnTo>
                    <a:pt x="13704" y="109994"/>
                  </a:lnTo>
                  <a:lnTo>
                    <a:pt x="13694" y="109662"/>
                  </a:lnTo>
                  <a:lnTo>
                    <a:pt x="13593" y="108214"/>
                  </a:lnTo>
                  <a:lnTo>
                    <a:pt x="13503" y="106656"/>
                  </a:lnTo>
                  <a:lnTo>
                    <a:pt x="13422" y="104987"/>
                  </a:lnTo>
                  <a:lnTo>
                    <a:pt x="13342" y="103218"/>
                  </a:lnTo>
                  <a:lnTo>
                    <a:pt x="13282" y="101348"/>
                  </a:lnTo>
                  <a:lnTo>
                    <a:pt x="13231" y="99397"/>
                  </a:lnTo>
                  <a:lnTo>
                    <a:pt x="13191" y="97357"/>
                  </a:lnTo>
                  <a:lnTo>
                    <a:pt x="13161" y="95235"/>
                  </a:lnTo>
                  <a:lnTo>
                    <a:pt x="13151" y="93044"/>
                  </a:lnTo>
                  <a:lnTo>
                    <a:pt x="13151" y="90782"/>
                  </a:lnTo>
                  <a:lnTo>
                    <a:pt x="13171" y="88470"/>
                  </a:lnTo>
                  <a:lnTo>
                    <a:pt x="13211" y="86087"/>
                  </a:lnTo>
                  <a:lnTo>
                    <a:pt x="13271" y="83664"/>
                  </a:lnTo>
                  <a:lnTo>
                    <a:pt x="13352" y="81201"/>
                  </a:lnTo>
                  <a:lnTo>
                    <a:pt x="13452" y="78698"/>
                  </a:lnTo>
                  <a:lnTo>
                    <a:pt x="13583" y="76154"/>
                  </a:lnTo>
                  <a:lnTo>
                    <a:pt x="15624" y="76094"/>
                  </a:lnTo>
                  <a:lnTo>
                    <a:pt x="17926" y="76034"/>
                  </a:lnTo>
                  <a:lnTo>
                    <a:pt x="20470" y="75963"/>
                  </a:lnTo>
                  <a:lnTo>
                    <a:pt x="23235" y="75903"/>
                  </a:lnTo>
                  <a:lnTo>
                    <a:pt x="26211" y="75843"/>
                  </a:lnTo>
                  <a:lnTo>
                    <a:pt x="29388" y="75792"/>
                  </a:lnTo>
                  <a:lnTo>
                    <a:pt x="32736" y="75752"/>
                  </a:lnTo>
                  <a:lnTo>
                    <a:pt x="36245" y="75722"/>
                  </a:lnTo>
                  <a:lnTo>
                    <a:pt x="39894" y="75702"/>
                  </a:lnTo>
                  <a:lnTo>
                    <a:pt x="43665" y="75702"/>
                  </a:lnTo>
                  <a:lnTo>
                    <a:pt x="47555" y="75712"/>
                  </a:lnTo>
                  <a:lnTo>
                    <a:pt x="51537" y="75752"/>
                  </a:lnTo>
                  <a:lnTo>
                    <a:pt x="55588" y="75802"/>
                  </a:lnTo>
                  <a:lnTo>
                    <a:pt x="57639" y="75843"/>
                  </a:lnTo>
                  <a:lnTo>
                    <a:pt x="59711" y="75883"/>
                  </a:lnTo>
                  <a:lnTo>
                    <a:pt x="61782" y="75933"/>
                  </a:lnTo>
                  <a:lnTo>
                    <a:pt x="63873" y="75993"/>
                  </a:lnTo>
                  <a:lnTo>
                    <a:pt x="65964" y="76054"/>
                  </a:lnTo>
                  <a:lnTo>
                    <a:pt x="68055" y="76124"/>
                  </a:lnTo>
                  <a:lnTo>
                    <a:pt x="68186" y="78668"/>
                  </a:lnTo>
                  <a:lnTo>
                    <a:pt x="68287" y="81171"/>
                  </a:lnTo>
                  <a:lnTo>
                    <a:pt x="68377" y="83644"/>
                  </a:lnTo>
                  <a:lnTo>
                    <a:pt x="68437" y="86067"/>
                  </a:lnTo>
                  <a:lnTo>
                    <a:pt x="68478" y="88449"/>
                  </a:lnTo>
                  <a:lnTo>
                    <a:pt x="68498" y="90772"/>
                  </a:lnTo>
                  <a:lnTo>
                    <a:pt x="68508" y="93034"/>
                  </a:lnTo>
                  <a:lnTo>
                    <a:pt x="68488" y="95225"/>
                  </a:lnTo>
                  <a:lnTo>
                    <a:pt x="68468" y="97347"/>
                  </a:lnTo>
                  <a:lnTo>
                    <a:pt x="68427" y="99387"/>
                  </a:lnTo>
                  <a:lnTo>
                    <a:pt x="68377" y="101348"/>
                  </a:lnTo>
                  <a:lnTo>
                    <a:pt x="68307" y="103218"/>
                  </a:lnTo>
                  <a:lnTo>
                    <a:pt x="68236" y="104987"/>
                  </a:lnTo>
                  <a:lnTo>
                    <a:pt x="68156" y="106656"/>
                  </a:lnTo>
                  <a:lnTo>
                    <a:pt x="68065" y="108214"/>
                  </a:lnTo>
                  <a:lnTo>
                    <a:pt x="67965" y="109662"/>
                  </a:lnTo>
                  <a:lnTo>
                    <a:pt x="67945" y="110004"/>
                  </a:lnTo>
                  <a:lnTo>
                    <a:pt x="67955" y="110335"/>
                  </a:lnTo>
                  <a:lnTo>
                    <a:pt x="67965" y="110667"/>
                  </a:lnTo>
                  <a:lnTo>
                    <a:pt x="68005" y="110999"/>
                  </a:lnTo>
                  <a:lnTo>
                    <a:pt x="68055" y="111321"/>
                  </a:lnTo>
                  <a:lnTo>
                    <a:pt x="68126" y="111632"/>
                  </a:lnTo>
                  <a:lnTo>
                    <a:pt x="68206" y="111944"/>
                  </a:lnTo>
                  <a:lnTo>
                    <a:pt x="68297" y="112256"/>
                  </a:lnTo>
                  <a:lnTo>
                    <a:pt x="68407" y="112557"/>
                  </a:lnTo>
                  <a:lnTo>
                    <a:pt x="68538" y="112849"/>
                  </a:lnTo>
                  <a:lnTo>
                    <a:pt x="68669" y="113130"/>
                  </a:lnTo>
                  <a:lnTo>
                    <a:pt x="68829" y="113412"/>
                  </a:lnTo>
                  <a:lnTo>
                    <a:pt x="68990" y="113683"/>
                  </a:lnTo>
                  <a:lnTo>
                    <a:pt x="69171" y="113944"/>
                  </a:lnTo>
                  <a:lnTo>
                    <a:pt x="69352" y="114196"/>
                  </a:lnTo>
                  <a:lnTo>
                    <a:pt x="69553" y="114437"/>
                  </a:lnTo>
                  <a:lnTo>
                    <a:pt x="69775" y="114678"/>
                  </a:lnTo>
                  <a:lnTo>
                    <a:pt x="69996" y="114900"/>
                  </a:lnTo>
                  <a:lnTo>
                    <a:pt x="70227" y="115111"/>
                  </a:lnTo>
                  <a:lnTo>
                    <a:pt x="70468" y="115312"/>
                  </a:lnTo>
                  <a:lnTo>
                    <a:pt x="70730" y="115503"/>
                  </a:lnTo>
                  <a:lnTo>
                    <a:pt x="70991" y="115684"/>
                  </a:lnTo>
                  <a:lnTo>
                    <a:pt x="71263" y="115845"/>
                  </a:lnTo>
                  <a:lnTo>
                    <a:pt x="71544" y="115995"/>
                  </a:lnTo>
                  <a:lnTo>
                    <a:pt x="71836" y="116136"/>
                  </a:lnTo>
                  <a:lnTo>
                    <a:pt x="72127" y="116257"/>
                  </a:lnTo>
                  <a:lnTo>
                    <a:pt x="72439" y="116367"/>
                  </a:lnTo>
                  <a:lnTo>
                    <a:pt x="72751" y="116468"/>
                  </a:lnTo>
                  <a:lnTo>
                    <a:pt x="73062" y="116548"/>
                  </a:lnTo>
                  <a:lnTo>
                    <a:pt x="73394" y="116619"/>
                  </a:lnTo>
                  <a:lnTo>
                    <a:pt x="73726" y="116659"/>
                  </a:lnTo>
                  <a:lnTo>
                    <a:pt x="74058" y="116699"/>
                  </a:lnTo>
                  <a:lnTo>
                    <a:pt x="74399" y="116709"/>
                  </a:lnTo>
                  <a:lnTo>
                    <a:pt x="74731" y="116709"/>
                  </a:lnTo>
                  <a:lnTo>
                    <a:pt x="75073" y="116689"/>
                  </a:lnTo>
                  <a:lnTo>
                    <a:pt x="75395" y="116659"/>
                  </a:lnTo>
                  <a:lnTo>
                    <a:pt x="75716" y="116609"/>
                  </a:lnTo>
                  <a:lnTo>
                    <a:pt x="76038" y="116538"/>
                  </a:lnTo>
                  <a:lnTo>
                    <a:pt x="76350" y="116458"/>
                  </a:lnTo>
                  <a:lnTo>
                    <a:pt x="76651" y="116367"/>
                  </a:lnTo>
                  <a:lnTo>
                    <a:pt x="76953" y="116257"/>
                  </a:lnTo>
                  <a:lnTo>
                    <a:pt x="77255" y="116126"/>
                  </a:lnTo>
                  <a:lnTo>
                    <a:pt x="77536" y="115985"/>
                  </a:lnTo>
                  <a:lnTo>
                    <a:pt x="77818" y="115834"/>
                  </a:lnTo>
                  <a:lnTo>
                    <a:pt x="78089" y="115674"/>
                  </a:lnTo>
                  <a:lnTo>
                    <a:pt x="78351" y="115493"/>
                  </a:lnTo>
                  <a:lnTo>
                    <a:pt x="78602" y="115302"/>
                  </a:lnTo>
                  <a:lnTo>
                    <a:pt x="78843" y="115101"/>
                  </a:lnTo>
                  <a:lnTo>
                    <a:pt x="79074" y="114889"/>
                  </a:lnTo>
                  <a:lnTo>
                    <a:pt x="79296" y="114668"/>
                  </a:lnTo>
                  <a:lnTo>
                    <a:pt x="79507" y="114437"/>
                  </a:lnTo>
                  <a:lnTo>
                    <a:pt x="79708" y="114196"/>
                  </a:lnTo>
                  <a:lnTo>
                    <a:pt x="79899" y="113934"/>
                  </a:lnTo>
                  <a:lnTo>
                    <a:pt x="80080" y="113673"/>
                  </a:lnTo>
                  <a:lnTo>
                    <a:pt x="80241" y="113402"/>
                  </a:lnTo>
                  <a:lnTo>
                    <a:pt x="80392" y="113120"/>
                  </a:lnTo>
                  <a:lnTo>
                    <a:pt x="80532" y="112829"/>
                  </a:lnTo>
                  <a:lnTo>
                    <a:pt x="80663" y="112537"/>
                  </a:lnTo>
                  <a:lnTo>
                    <a:pt x="80774" y="112225"/>
                  </a:lnTo>
                  <a:lnTo>
                    <a:pt x="80864" y="111914"/>
                  </a:lnTo>
                  <a:lnTo>
                    <a:pt x="80944" y="111602"/>
                  </a:lnTo>
                  <a:lnTo>
                    <a:pt x="81015" y="111270"/>
                  </a:lnTo>
                  <a:lnTo>
                    <a:pt x="81065" y="110939"/>
                  </a:lnTo>
                  <a:lnTo>
                    <a:pt x="81095" y="110607"/>
                  </a:lnTo>
                  <a:lnTo>
                    <a:pt x="81186" y="109250"/>
                  </a:lnTo>
                  <a:lnTo>
                    <a:pt x="81256" y="108013"/>
                  </a:lnTo>
                  <a:lnTo>
                    <a:pt x="81337" y="106435"/>
                  </a:lnTo>
                  <a:lnTo>
                    <a:pt x="81417" y="104545"/>
                  </a:lnTo>
                  <a:lnTo>
                    <a:pt x="81487" y="102353"/>
                  </a:lnTo>
                  <a:lnTo>
                    <a:pt x="81558" y="99880"/>
                  </a:lnTo>
                  <a:lnTo>
                    <a:pt x="81588" y="98543"/>
                  </a:lnTo>
                  <a:lnTo>
                    <a:pt x="81608" y="97145"/>
                  </a:lnTo>
                  <a:lnTo>
                    <a:pt x="81628" y="95688"/>
                  </a:lnTo>
                  <a:lnTo>
                    <a:pt x="81648" y="94180"/>
                  </a:lnTo>
                  <a:lnTo>
                    <a:pt x="81648" y="92611"/>
                  </a:lnTo>
                  <a:lnTo>
                    <a:pt x="81648" y="91003"/>
                  </a:lnTo>
                  <a:lnTo>
                    <a:pt x="81638" y="89334"/>
                  </a:lnTo>
                  <a:lnTo>
                    <a:pt x="81618" y="87625"/>
                  </a:lnTo>
                  <a:lnTo>
                    <a:pt x="81588" y="85876"/>
                  </a:lnTo>
                  <a:lnTo>
                    <a:pt x="81548" y="84086"/>
                  </a:lnTo>
                  <a:lnTo>
                    <a:pt x="81497" y="82247"/>
                  </a:lnTo>
                  <a:lnTo>
                    <a:pt x="81427" y="80387"/>
                  </a:lnTo>
                  <a:lnTo>
                    <a:pt x="81357" y="78487"/>
                  </a:lnTo>
                  <a:lnTo>
                    <a:pt x="81266" y="76556"/>
                  </a:lnTo>
                  <a:lnTo>
                    <a:pt x="81156" y="74606"/>
                  </a:lnTo>
                  <a:lnTo>
                    <a:pt x="81035" y="72626"/>
                  </a:lnTo>
                  <a:lnTo>
                    <a:pt x="80894" y="70625"/>
                  </a:lnTo>
                  <a:lnTo>
                    <a:pt x="80743" y="68604"/>
                  </a:lnTo>
                  <a:lnTo>
                    <a:pt x="80572" y="66563"/>
                  </a:lnTo>
                  <a:lnTo>
                    <a:pt x="80381" y="64513"/>
                  </a:lnTo>
                  <a:lnTo>
                    <a:pt x="80170" y="62452"/>
                  </a:lnTo>
                  <a:lnTo>
                    <a:pt x="79939" y="60381"/>
                  </a:lnTo>
                  <a:lnTo>
                    <a:pt x="79698" y="58300"/>
                  </a:lnTo>
                  <a:lnTo>
                    <a:pt x="79416" y="56219"/>
                  </a:lnTo>
                  <a:lnTo>
                    <a:pt x="79125" y="54138"/>
                  </a:lnTo>
                  <a:lnTo>
                    <a:pt x="78813" y="52057"/>
                  </a:lnTo>
                  <a:lnTo>
                    <a:pt x="78642" y="51021"/>
                  </a:lnTo>
                  <a:lnTo>
                    <a:pt x="78471" y="49986"/>
                  </a:lnTo>
                  <a:lnTo>
                    <a:pt x="78290" y="48950"/>
                  </a:lnTo>
                  <a:lnTo>
                    <a:pt x="78109" y="47925"/>
                  </a:lnTo>
                  <a:lnTo>
                    <a:pt x="77908" y="46889"/>
                  </a:lnTo>
                  <a:lnTo>
                    <a:pt x="77717" y="45864"/>
                  </a:lnTo>
                  <a:lnTo>
                    <a:pt x="77506" y="44838"/>
                  </a:lnTo>
                  <a:lnTo>
                    <a:pt x="77295" y="43823"/>
                  </a:lnTo>
                  <a:lnTo>
                    <a:pt x="77084" y="42798"/>
                  </a:lnTo>
                  <a:lnTo>
                    <a:pt x="76853" y="41792"/>
                  </a:lnTo>
                  <a:lnTo>
                    <a:pt x="76621" y="40777"/>
                  </a:lnTo>
                  <a:lnTo>
                    <a:pt x="76380" y="39782"/>
                  </a:lnTo>
                  <a:lnTo>
                    <a:pt x="76139" y="38776"/>
                  </a:lnTo>
                  <a:lnTo>
                    <a:pt x="75887" y="37791"/>
                  </a:lnTo>
                  <a:lnTo>
                    <a:pt x="75626" y="36796"/>
                  </a:lnTo>
                  <a:lnTo>
                    <a:pt x="75354" y="35821"/>
                  </a:lnTo>
                  <a:lnTo>
                    <a:pt x="75083" y="34845"/>
                  </a:lnTo>
                  <a:lnTo>
                    <a:pt x="74802" y="33880"/>
                  </a:lnTo>
                  <a:lnTo>
                    <a:pt x="74510" y="32915"/>
                  </a:lnTo>
                  <a:lnTo>
                    <a:pt x="74208" y="31960"/>
                  </a:lnTo>
                  <a:lnTo>
                    <a:pt x="73907" y="31015"/>
                  </a:lnTo>
                  <a:lnTo>
                    <a:pt x="73585" y="30080"/>
                  </a:lnTo>
                  <a:lnTo>
                    <a:pt x="73263" y="29155"/>
                  </a:lnTo>
                  <a:lnTo>
                    <a:pt x="72932" y="28230"/>
                  </a:lnTo>
                  <a:lnTo>
                    <a:pt x="72600" y="27326"/>
                  </a:lnTo>
                  <a:lnTo>
                    <a:pt x="72248" y="26421"/>
                  </a:lnTo>
                  <a:lnTo>
                    <a:pt x="71896" y="25526"/>
                  </a:lnTo>
                  <a:lnTo>
                    <a:pt x="71534" y="24651"/>
                  </a:lnTo>
                  <a:lnTo>
                    <a:pt x="71162" y="23777"/>
                  </a:lnTo>
                  <a:lnTo>
                    <a:pt x="70780" y="22922"/>
                  </a:lnTo>
                  <a:lnTo>
                    <a:pt x="70388" y="22068"/>
                  </a:lnTo>
                  <a:lnTo>
                    <a:pt x="69986" y="21233"/>
                  </a:lnTo>
                  <a:lnTo>
                    <a:pt x="69584" y="20409"/>
                  </a:lnTo>
                  <a:lnTo>
                    <a:pt x="69161" y="19595"/>
                  </a:lnTo>
                  <a:lnTo>
                    <a:pt x="68739" y="18790"/>
                  </a:lnTo>
                  <a:lnTo>
                    <a:pt x="68297" y="18006"/>
                  </a:lnTo>
                  <a:lnTo>
                    <a:pt x="67854" y="17222"/>
                  </a:lnTo>
                  <a:lnTo>
                    <a:pt x="67402" y="16468"/>
                  </a:lnTo>
                  <a:lnTo>
                    <a:pt x="66939" y="15714"/>
                  </a:lnTo>
                  <a:lnTo>
                    <a:pt x="66467" y="14980"/>
                  </a:lnTo>
                  <a:lnTo>
                    <a:pt x="65984" y="14266"/>
                  </a:lnTo>
                  <a:lnTo>
                    <a:pt x="65482" y="13553"/>
                  </a:lnTo>
                  <a:lnTo>
                    <a:pt x="64979" y="12869"/>
                  </a:lnTo>
                  <a:lnTo>
                    <a:pt x="64466" y="12195"/>
                  </a:lnTo>
                  <a:lnTo>
                    <a:pt x="63943" y="11532"/>
                  </a:lnTo>
                  <a:lnTo>
                    <a:pt x="63410" y="10889"/>
                  </a:lnTo>
                  <a:lnTo>
                    <a:pt x="62868" y="10265"/>
                  </a:lnTo>
                  <a:lnTo>
                    <a:pt x="62315" y="9652"/>
                  </a:lnTo>
                  <a:lnTo>
                    <a:pt x="61752" y="9059"/>
                  </a:lnTo>
                  <a:lnTo>
                    <a:pt x="61178" y="8486"/>
                  </a:lnTo>
                  <a:lnTo>
                    <a:pt x="60605" y="7933"/>
                  </a:lnTo>
                  <a:lnTo>
                    <a:pt x="60022" y="7400"/>
                  </a:lnTo>
                  <a:lnTo>
                    <a:pt x="59429" y="6887"/>
                  </a:lnTo>
                  <a:lnTo>
                    <a:pt x="58826" y="6385"/>
                  </a:lnTo>
                  <a:lnTo>
                    <a:pt x="58223" y="5902"/>
                  </a:lnTo>
                  <a:lnTo>
                    <a:pt x="57609" y="5440"/>
                  </a:lnTo>
                  <a:lnTo>
                    <a:pt x="56986" y="4997"/>
                  </a:lnTo>
                  <a:lnTo>
                    <a:pt x="56363" y="4575"/>
                  </a:lnTo>
                  <a:lnTo>
                    <a:pt x="55729" y="4173"/>
                  </a:lnTo>
                  <a:lnTo>
                    <a:pt x="55086" y="3781"/>
                  </a:lnTo>
                  <a:lnTo>
                    <a:pt x="54432" y="3419"/>
                  </a:lnTo>
                  <a:lnTo>
                    <a:pt x="53779" y="3067"/>
                  </a:lnTo>
                  <a:lnTo>
                    <a:pt x="53115" y="2735"/>
                  </a:lnTo>
                  <a:lnTo>
                    <a:pt x="52452" y="2424"/>
                  </a:lnTo>
                  <a:lnTo>
                    <a:pt x="51768" y="2132"/>
                  </a:lnTo>
                  <a:lnTo>
                    <a:pt x="51084" y="1861"/>
                  </a:lnTo>
                  <a:lnTo>
                    <a:pt x="50401" y="1599"/>
                  </a:lnTo>
                  <a:lnTo>
                    <a:pt x="49697" y="1368"/>
                  </a:lnTo>
                  <a:lnTo>
                    <a:pt x="48993" y="1147"/>
                  </a:lnTo>
                  <a:lnTo>
                    <a:pt x="48289" y="946"/>
                  </a:lnTo>
                  <a:lnTo>
                    <a:pt x="47565" y="765"/>
                  </a:lnTo>
                  <a:lnTo>
                    <a:pt x="46842" y="604"/>
                  </a:lnTo>
                  <a:lnTo>
                    <a:pt x="46118" y="463"/>
                  </a:lnTo>
                  <a:lnTo>
                    <a:pt x="45384" y="343"/>
                  </a:lnTo>
                  <a:lnTo>
                    <a:pt x="44640" y="242"/>
                  </a:lnTo>
                  <a:lnTo>
                    <a:pt x="43886" y="152"/>
                  </a:lnTo>
                  <a:lnTo>
                    <a:pt x="43132" y="91"/>
                  </a:lnTo>
                  <a:lnTo>
                    <a:pt x="42368" y="41"/>
                  </a:lnTo>
                  <a:lnTo>
                    <a:pt x="41603" y="11"/>
                  </a:lnTo>
                  <a:lnTo>
                    <a:pt x="40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34;p67">
              <a:extLst>
                <a:ext uri="{FF2B5EF4-FFF2-40B4-BE49-F238E27FC236}">
                  <a16:creationId xmlns:a16="http://schemas.microsoft.com/office/drawing/2014/main" id="{5EA9109A-CA93-DCF3-490E-4E8A6310BA39}"/>
                </a:ext>
              </a:extLst>
            </p:cNvPr>
            <p:cNvSpPr/>
            <p:nvPr/>
          </p:nvSpPr>
          <p:spPr>
            <a:xfrm>
              <a:off x="-5510375" y="-7771575"/>
              <a:ext cx="2041225" cy="2918000"/>
            </a:xfrm>
            <a:custGeom>
              <a:avLst/>
              <a:gdLst/>
              <a:ahLst/>
              <a:cxnLst/>
              <a:rect l="l" t="t" r="r" b="b"/>
              <a:pathLst>
                <a:path w="81649" h="116720" fill="none" extrusionOk="0">
                  <a:moveTo>
                    <a:pt x="81095" y="110607"/>
                  </a:moveTo>
                  <a:lnTo>
                    <a:pt x="81095" y="110607"/>
                  </a:lnTo>
                  <a:lnTo>
                    <a:pt x="81186" y="109250"/>
                  </a:lnTo>
                  <a:lnTo>
                    <a:pt x="81256" y="108013"/>
                  </a:lnTo>
                  <a:lnTo>
                    <a:pt x="81337" y="106435"/>
                  </a:lnTo>
                  <a:lnTo>
                    <a:pt x="81417" y="104545"/>
                  </a:lnTo>
                  <a:lnTo>
                    <a:pt x="81487" y="102353"/>
                  </a:lnTo>
                  <a:lnTo>
                    <a:pt x="81558" y="99880"/>
                  </a:lnTo>
                  <a:lnTo>
                    <a:pt x="81588" y="98543"/>
                  </a:lnTo>
                  <a:lnTo>
                    <a:pt x="81608" y="97145"/>
                  </a:lnTo>
                  <a:lnTo>
                    <a:pt x="81628" y="95688"/>
                  </a:lnTo>
                  <a:lnTo>
                    <a:pt x="81648" y="94180"/>
                  </a:lnTo>
                  <a:lnTo>
                    <a:pt x="81648" y="92611"/>
                  </a:lnTo>
                  <a:lnTo>
                    <a:pt x="81648" y="91003"/>
                  </a:lnTo>
                  <a:lnTo>
                    <a:pt x="81638" y="89334"/>
                  </a:lnTo>
                  <a:lnTo>
                    <a:pt x="81618" y="87625"/>
                  </a:lnTo>
                  <a:lnTo>
                    <a:pt x="81588" y="85876"/>
                  </a:lnTo>
                  <a:lnTo>
                    <a:pt x="81548" y="84086"/>
                  </a:lnTo>
                  <a:lnTo>
                    <a:pt x="81497" y="82247"/>
                  </a:lnTo>
                  <a:lnTo>
                    <a:pt x="81427" y="80387"/>
                  </a:lnTo>
                  <a:lnTo>
                    <a:pt x="81357" y="78487"/>
                  </a:lnTo>
                  <a:lnTo>
                    <a:pt x="81266" y="76556"/>
                  </a:lnTo>
                  <a:lnTo>
                    <a:pt x="81156" y="74606"/>
                  </a:lnTo>
                  <a:lnTo>
                    <a:pt x="81035" y="72626"/>
                  </a:lnTo>
                  <a:lnTo>
                    <a:pt x="80894" y="70625"/>
                  </a:lnTo>
                  <a:lnTo>
                    <a:pt x="80743" y="68604"/>
                  </a:lnTo>
                  <a:lnTo>
                    <a:pt x="80572" y="66563"/>
                  </a:lnTo>
                  <a:lnTo>
                    <a:pt x="80381" y="64513"/>
                  </a:lnTo>
                  <a:lnTo>
                    <a:pt x="80170" y="62452"/>
                  </a:lnTo>
                  <a:lnTo>
                    <a:pt x="79939" y="60381"/>
                  </a:lnTo>
                  <a:lnTo>
                    <a:pt x="79698" y="58300"/>
                  </a:lnTo>
                  <a:lnTo>
                    <a:pt x="79416" y="56219"/>
                  </a:lnTo>
                  <a:lnTo>
                    <a:pt x="79125" y="54138"/>
                  </a:lnTo>
                  <a:lnTo>
                    <a:pt x="78813" y="52057"/>
                  </a:lnTo>
                  <a:lnTo>
                    <a:pt x="78642" y="51021"/>
                  </a:lnTo>
                  <a:lnTo>
                    <a:pt x="78471" y="49986"/>
                  </a:lnTo>
                  <a:lnTo>
                    <a:pt x="78290" y="48950"/>
                  </a:lnTo>
                  <a:lnTo>
                    <a:pt x="78109" y="47925"/>
                  </a:lnTo>
                  <a:lnTo>
                    <a:pt x="77908" y="46889"/>
                  </a:lnTo>
                  <a:lnTo>
                    <a:pt x="77717" y="45864"/>
                  </a:lnTo>
                  <a:lnTo>
                    <a:pt x="77506" y="44838"/>
                  </a:lnTo>
                  <a:lnTo>
                    <a:pt x="77295" y="43823"/>
                  </a:lnTo>
                  <a:lnTo>
                    <a:pt x="77084" y="42798"/>
                  </a:lnTo>
                  <a:lnTo>
                    <a:pt x="76853" y="41792"/>
                  </a:lnTo>
                  <a:lnTo>
                    <a:pt x="76621" y="40777"/>
                  </a:lnTo>
                  <a:lnTo>
                    <a:pt x="76380" y="39782"/>
                  </a:lnTo>
                  <a:lnTo>
                    <a:pt x="76139" y="38776"/>
                  </a:lnTo>
                  <a:lnTo>
                    <a:pt x="75887" y="37791"/>
                  </a:lnTo>
                  <a:lnTo>
                    <a:pt x="75626" y="36796"/>
                  </a:lnTo>
                  <a:lnTo>
                    <a:pt x="75354" y="35821"/>
                  </a:lnTo>
                  <a:lnTo>
                    <a:pt x="75083" y="34845"/>
                  </a:lnTo>
                  <a:lnTo>
                    <a:pt x="74802" y="33880"/>
                  </a:lnTo>
                  <a:lnTo>
                    <a:pt x="74510" y="32915"/>
                  </a:lnTo>
                  <a:lnTo>
                    <a:pt x="74208" y="31960"/>
                  </a:lnTo>
                  <a:lnTo>
                    <a:pt x="73907" y="31015"/>
                  </a:lnTo>
                  <a:lnTo>
                    <a:pt x="73585" y="30080"/>
                  </a:lnTo>
                  <a:lnTo>
                    <a:pt x="73263" y="29155"/>
                  </a:lnTo>
                  <a:lnTo>
                    <a:pt x="72932" y="28230"/>
                  </a:lnTo>
                  <a:lnTo>
                    <a:pt x="72600" y="27326"/>
                  </a:lnTo>
                  <a:lnTo>
                    <a:pt x="72248" y="26421"/>
                  </a:lnTo>
                  <a:lnTo>
                    <a:pt x="71896" y="25526"/>
                  </a:lnTo>
                  <a:lnTo>
                    <a:pt x="71534" y="24651"/>
                  </a:lnTo>
                  <a:lnTo>
                    <a:pt x="71162" y="23777"/>
                  </a:lnTo>
                  <a:lnTo>
                    <a:pt x="70780" y="22922"/>
                  </a:lnTo>
                  <a:lnTo>
                    <a:pt x="70388" y="22068"/>
                  </a:lnTo>
                  <a:lnTo>
                    <a:pt x="69986" y="21233"/>
                  </a:lnTo>
                  <a:lnTo>
                    <a:pt x="69584" y="20409"/>
                  </a:lnTo>
                  <a:lnTo>
                    <a:pt x="69161" y="19595"/>
                  </a:lnTo>
                  <a:lnTo>
                    <a:pt x="68739" y="18790"/>
                  </a:lnTo>
                  <a:lnTo>
                    <a:pt x="68297" y="18006"/>
                  </a:lnTo>
                  <a:lnTo>
                    <a:pt x="67854" y="17222"/>
                  </a:lnTo>
                  <a:lnTo>
                    <a:pt x="67402" y="16468"/>
                  </a:lnTo>
                  <a:lnTo>
                    <a:pt x="66939" y="15714"/>
                  </a:lnTo>
                  <a:lnTo>
                    <a:pt x="66467" y="14980"/>
                  </a:lnTo>
                  <a:lnTo>
                    <a:pt x="65984" y="14266"/>
                  </a:lnTo>
                  <a:lnTo>
                    <a:pt x="65482" y="13553"/>
                  </a:lnTo>
                  <a:lnTo>
                    <a:pt x="64979" y="12869"/>
                  </a:lnTo>
                  <a:lnTo>
                    <a:pt x="64466" y="12195"/>
                  </a:lnTo>
                  <a:lnTo>
                    <a:pt x="63943" y="11532"/>
                  </a:lnTo>
                  <a:lnTo>
                    <a:pt x="63410" y="10889"/>
                  </a:lnTo>
                  <a:lnTo>
                    <a:pt x="62868" y="10265"/>
                  </a:lnTo>
                  <a:lnTo>
                    <a:pt x="62315" y="9652"/>
                  </a:lnTo>
                  <a:lnTo>
                    <a:pt x="62315" y="9652"/>
                  </a:lnTo>
                  <a:lnTo>
                    <a:pt x="61752" y="9059"/>
                  </a:lnTo>
                  <a:lnTo>
                    <a:pt x="61178" y="8486"/>
                  </a:lnTo>
                  <a:lnTo>
                    <a:pt x="60605" y="7933"/>
                  </a:lnTo>
                  <a:lnTo>
                    <a:pt x="60022" y="7400"/>
                  </a:lnTo>
                  <a:lnTo>
                    <a:pt x="59429" y="6887"/>
                  </a:lnTo>
                  <a:lnTo>
                    <a:pt x="58826" y="6385"/>
                  </a:lnTo>
                  <a:lnTo>
                    <a:pt x="58223" y="5902"/>
                  </a:lnTo>
                  <a:lnTo>
                    <a:pt x="57609" y="5440"/>
                  </a:lnTo>
                  <a:lnTo>
                    <a:pt x="56986" y="4997"/>
                  </a:lnTo>
                  <a:lnTo>
                    <a:pt x="56363" y="4575"/>
                  </a:lnTo>
                  <a:lnTo>
                    <a:pt x="55729" y="4173"/>
                  </a:lnTo>
                  <a:lnTo>
                    <a:pt x="55086" y="3781"/>
                  </a:lnTo>
                  <a:lnTo>
                    <a:pt x="54432" y="3419"/>
                  </a:lnTo>
                  <a:lnTo>
                    <a:pt x="53779" y="3067"/>
                  </a:lnTo>
                  <a:lnTo>
                    <a:pt x="53115" y="2735"/>
                  </a:lnTo>
                  <a:lnTo>
                    <a:pt x="52452" y="2424"/>
                  </a:lnTo>
                  <a:lnTo>
                    <a:pt x="51768" y="2132"/>
                  </a:lnTo>
                  <a:lnTo>
                    <a:pt x="51084" y="1861"/>
                  </a:lnTo>
                  <a:lnTo>
                    <a:pt x="50401" y="1599"/>
                  </a:lnTo>
                  <a:lnTo>
                    <a:pt x="49697" y="1368"/>
                  </a:lnTo>
                  <a:lnTo>
                    <a:pt x="48993" y="1147"/>
                  </a:lnTo>
                  <a:lnTo>
                    <a:pt x="48289" y="946"/>
                  </a:lnTo>
                  <a:lnTo>
                    <a:pt x="47565" y="765"/>
                  </a:lnTo>
                  <a:lnTo>
                    <a:pt x="46842" y="604"/>
                  </a:lnTo>
                  <a:lnTo>
                    <a:pt x="46118" y="463"/>
                  </a:lnTo>
                  <a:lnTo>
                    <a:pt x="45384" y="343"/>
                  </a:lnTo>
                  <a:lnTo>
                    <a:pt x="44640" y="242"/>
                  </a:lnTo>
                  <a:lnTo>
                    <a:pt x="43886" y="152"/>
                  </a:lnTo>
                  <a:lnTo>
                    <a:pt x="43132" y="91"/>
                  </a:lnTo>
                  <a:lnTo>
                    <a:pt x="42368" y="41"/>
                  </a:lnTo>
                  <a:lnTo>
                    <a:pt x="41603" y="11"/>
                  </a:lnTo>
                  <a:lnTo>
                    <a:pt x="40829" y="1"/>
                  </a:lnTo>
                  <a:lnTo>
                    <a:pt x="40829" y="1"/>
                  </a:lnTo>
                  <a:lnTo>
                    <a:pt x="40055" y="11"/>
                  </a:lnTo>
                  <a:lnTo>
                    <a:pt x="39281" y="41"/>
                  </a:lnTo>
                  <a:lnTo>
                    <a:pt x="38517" y="91"/>
                  </a:lnTo>
                  <a:lnTo>
                    <a:pt x="37763" y="152"/>
                  </a:lnTo>
                  <a:lnTo>
                    <a:pt x="37019" y="242"/>
                  </a:lnTo>
                  <a:lnTo>
                    <a:pt x="36275" y="343"/>
                  </a:lnTo>
                  <a:lnTo>
                    <a:pt x="35541" y="463"/>
                  </a:lnTo>
                  <a:lnTo>
                    <a:pt x="34807" y="604"/>
                  </a:lnTo>
                  <a:lnTo>
                    <a:pt x="34083" y="765"/>
                  </a:lnTo>
                  <a:lnTo>
                    <a:pt x="33369" y="946"/>
                  </a:lnTo>
                  <a:lnTo>
                    <a:pt x="32655" y="1147"/>
                  </a:lnTo>
                  <a:lnTo>
                    <a:pt x="31952" y="1368"/>
                  </a:lnTo>
                  <a:lnTo>
                    <a:pt x="31258" y="1599"/>
                  </a:lnTo>
                  <a:lnTo>
                    <a:pt x="30564" y="1861"/>
                  </a:lnTo>
                  <a:lnTo>
                    <a:pt x="29881" y="2132"/>
                  </a:lnTo>
                  <a:lnTo>
                    <a:pt x="29207" y="2424"/>
                  </a:lnTo>
                  <a:lnTo>
                    <a:pt x="28533" y="2735"/>
                  </a:lnTo>
                  <a:lnTo>
                    <a:pt x="27870" y="3067"/>
                  </a:lnTo>
                  <a:lnTo>
                    <a:pt x="27216" y="3419"/>
                  </a:lnTo>
                  <a:lnTo>
                    <a:pt x="26573" y="3781"/>
                  </a:lnTo>
                  <a:lnTo>
                    <a:pt x="25929" y="4173"/>
                  </a:lnTo>
                  <a:lnTo>
                    <a:pt x="25296" y="4575"/>
                  </a:lnTo>
                  <a:lnTo>
                    <a:pt x="24663" y="4997"/>
                  </a:lnTo>
                  <a:lnTo>
                    <a:pt x="24039" y="5440"/>
                  </a:lnTo>
                  <a:lnTo>
                    <a:pt x="23426" y="5902"/>
                  </a:lnTo>
                  <a:lnTo>
                    <a:pt x="22823" y="6385"/>
                  </a:lnTo>
                  <a:lnTo>
                    <a:pt x="22219" y="6887"/>
                  </a:lnTo>
                  <a:lnTo>
                    <a:pt x="21626" y="7400"/>
                  </a:lnTo>
                  <a:lnTo>
                    <a:pt x="21043" y="7933"/>
                  </a:lnTo>
                  <a:lnTo>
                    <a:pt x="20470" y="8486"/>
                  </a:lnTo>
                  <a:lnTo>
                    <a:pt x="19897" y="9059"/>
                  </a:lnTo>
                  <a:lnTo>
                    <a:pt x="19334" y="9652"/>
                  </a:lnTo>
                  <a:lnTo>
                    <a:pt x="19334" y="9652"/>
                  </a:lnTo>
                  <a:lnTo>
                    <a:pt x="18781" y="10265"/>
                  </a:lnTo>
                  <a:lnTo>
                    <a:pt x="18238" y="10889"/>
                  </a:lnTo>
                  <a:lnTo>
                    <a:pt x="17705" y="11532"/>
                  </a:lnTo>
                  <a:lnTo>
                    <a:pt x="17182" y="12195"/>
                  </a:lnTo>
                  <a:lnTo>
                    <a:pt x="16670" y="12869"/>
                  </a:lnTo>
                  <a:lnTo>
                    <a:pt x="16167" y="13553"/>
                  </a:lnTo>
                  <a:lnTo>
                    <a:pt x="15664" y="14266"/>
                  </a:lnTo>
                  <a:lnTo>
                    <a:pt x="15182" y="14980"/>
                  </a:lnTo>
                  <a:lnTo>
                    <a:pt x="14709" y="15714"/>
                  </a:lnTo>
                  <a:lnTo>
                    <a:pt x="14247" y="16468"/>
                  </a:lnTo>
                  <a:lnTo>
                    <a:pt x="13794" y="17222"/>
                  </a:lnTo>
                  <a:lnTo>
                    <a:pt x="13352" y="18006"/>
                  </a:lnTo>
                  <a:lnTo>
                    <a:pt x="12910" y="18790"/>
                  </a:lnTo>
                  <a:lnTo>
                    <a:pt x="12487" y="19595"/>
                  </a:lnTo>
                  <a:lnTo>
                    <a:pt x="12065" y="20409"/>
                  </a:lnTo>
                  <a:lnTo>
                    <a:pt x="11663" y="21233"/>
                  </a:lnTo>
                  <a:lnTo>
                    <a:pt x="11261" y="22068"/>
                  </a:lnTo>
                  <a:lnTo>
                    <a:pt x="10869" y="22922"/>
                  </a:lnTo>
                  <a:lnTo>
                    <a:pt x="10497" y="23777"/>
                  </a:lnTo>
                  <a:lnTo>
                    <a:pt x="10115" y="24651"/>
                  </a:lnTo>
                  <a:lnTo>
                    <a:pt x="9753" y="25526"/>
                  </a:lnTo>
                  <a:lnTo>
                    <a:pt x="9401" y="26421"/>
                  </a:lnTo>
                  <a:lnTo>
                    <a:pt x="9049" y="27326"/>
                  </a:lnTo>
                  <a:lnTo>
                    <a:pt x="8717" y="28230"/>
                  </a:lnTo>
                  <a:lnTo>
                    <a:pt x="8385" y="29155"/>
                  </a:lnTo>
                  <a:lnTo>
                    <a:pt x="8064" y="30080"/>
                  </a:lnTo>
                  <a:lnTo>
                    <a:pt x="7752" y="31015"/>
                  </a:lnTo>
                  <a:lnTo>
                    <a:pt x="7440" y="31960"/>
                  </a:lnTo>
                  <a:lnTo>
                    <a:pt x="7139" y="32915"/>
                  </a:lnTo>
                  <a:lnTo>
                    <a:pt x="6857" y="33880"/>
                  </a:lnTo>
                  <a:lnTo>
                    <a:pt x="6566" y="34845"/>
                  </a:lnTo>
                  <a:lnTo>
                    <a:pt x="6294" y="35821"/>
                  </a:lnTo>
                  <a:lnTo>
                    <a:pt x="6023" y="36796"/>
                  </a:lnTo>
                  <a:lnTo>
                    <a:pt x="5761" y="37791"/>
                  </a:lnTo>
                  <a:lnTo>
                    <a:pt x="5510" y="38776"/>
                  </a:lnTo>
                  <a:lnTo>
                    <a:pt x="5269" y="39782"/>
                  </a:lnTo>
                  <a:lnTo>
                    <a:pt x="5027" y="40777"/>
                  </a:lnTo>
                  <a:lnTo>
                    <a:pt x="4796" y="41792"/>
                  </a:lnTo>
                  <a:lnTo>
                    <a:pt x="4575" y="42798"/>
                  </a:lnTo>
                  <a:lnTo>
                    <a:pt x="4354" y="43823"/>
                  </a:lnTo>
                  <a:lnTo>
                    <a:pt x="4143" y="44838"/>
                  </a:lnTo>
                  <a:lnTo>
                    <a:pt x="3931" y="45864"/>
                  </a:lnTo>
                  <a:lnTo>
                    <a:pt x="3740" y="46889"/>
                  </a:lnTo>
                  <a:lnTo>
                    <a:pt x="3549" y="47925"/>
                  </a:lnTo>
                  <a:lnTo>
                    <a:pt x="3358" y="48950"/>
                  </a:lnTo>
                  <a:lnTo>
                    <a:pt x="3177" y="49986"/>
                  </a:lnTo>
                  <a:lnTo>
                    <a:pt x="3006" y="51021"/>
                  </a:lnTo>
                  <a:lnTo>
                    <a:pt x="2836" y="52057"/>
                  </a:lnTo>
                  <a:lnTo>
                    <a:pt x="2524" y="54138"/>
                  </a:lnTo>
                  <a:lnTo>
                    <a:pt x="2232" y="56219"/>
                  </a:lnTo>
                  <a:lnTo>
                    <a:pt x="1961" y="58300"/>
                  </a:lnTo>
                  <a:lnTo>
                    <a:pt x="1709" y="60381"/>
                  </a:lnTo>
                  <a:lnTo>
                    <a:pt x="1478" y="62452"/>
                  </a:lnTo>
                  <a:lnTo>
                    <a:pt x="1267" y="64513"/>
                  </a:lnTo>
                  <a:lnTo>
                    <a:pt x="1076" y="66563"/>
                  </a:lnTo>
                  <a:lnTo>
                    <a:pt x="905" y="68604"/>
                  </a:lnTo>
                  <a:lnTo>
                    <a:pt x="754" y="70625"/>
                  </a:lnTo>
                  <a:lnTo>
                    <a:pt x="614" y="72626"/>
                  </a:lnTo>
                  <a:lnTo>
                    <a:pt x="493" y="74606"/>
                  </a:lnTo>
                  <a:lnTo>
                    <a:pt x="392" y="76556"/>
                  </a:lnTo>
                  <a:lnTo>
                    <a:pt x="302" y="78487"/>
                  </a:lnTo>
                  <a:lnTo>
                    <a:pt x="222" y="80387"/>
                  </a:lnTo>
                  <a:lnTo>
                    <a:pt x="161" y="82247"/>
                  </a:lnTo>
                  <a:lnTo>
                    <a:pt x="101" y="84086"/>
                  </a:lnTo>
                  <a:lnTo>
                    <a:pt x="61" y="85876"/>
                  </a:lnTo>
                  <a:lnTo>
                    <a:pt x="30" y="87625"/>
                  </a:lnTo>
                  <a:lnTo>
                    <a:pt x="20" y="89334"/>
                  </a:lnTo>
                  <a:lnTo>
                    <a:pt x="0" y="91003"/>
                  </a:lnTo>
                  <a:lnTo>
                    <a:pt x="0" y="92611"/>
                  </a:lnTo>
                  <a:lnTo>
                    <a:pt x="10" y="94180"/>
                  </a:lnTo>
                  <a:lnTo>
                    <a:pt x="20" y="95688"/>
                  </a:lnTo>
                  <a:lnTo>
                    <a:pt x="41" y="97145"/>
                  </a:lnTo>
                  <a:lnTo>
                    <a:pt x="61" y="98543"/>
                  </a:lnTo>
                  <a:lnTo>
                    <a:pt x="91" y="99880"/>
                  </a:lnTo>
                  <a:lnTo>
                    <a:pt x="161" y="102353"/>
                  </a:lnTo>
                  <a:lnTo>
                    <a:pt x="242" y="104545"/>
                  </a:lnTo>
                  <a:lnTo>
                    <a:pt x="322" y="106435"/>
                  </a:lnTo>
                  <a:lnTo>
                    <a:pt x="402" y="108013"/>
                  </a:lnTo>
                  <a:lnTo>
                    <a:pt x="473" y="109250"/>
                  </a:lnTo>
                  <a:lnTo>
                    <a:pt x="553" y="110607"/>
                  </a:lnTo>
                  <a:lnTo>
                    <a:pt x="553" y="110607"/>
                  </a:lnTo>
                  <a:lnTo>
                    <a:pt x="583" y="110928"/>
                  </a:lnTo>
                  <a:lnTo>
                    <a:pt x="634" y="111240"/>
                  </a:lnTo>
                  <a:lnTo>
                    <a:pt x="694" y="111552"/>
                  </a:lnTo>
                  <a:lnTo>
                    <a:pt x="774" y="111863"/>
                  </a:lnTo>
                  <a:lnTo>
                    <a:pt x="855" y="112165"/>
                  </a:lnTo>
                  <a:lnTo>
                    <a:pt x="965" y="112457"/>
                  </a:lnTo>
                  <a:lnTo>
                    <a:pt x="1076" y="112738"/>
                  </a:lnTo>
                  <a:lnTo>
                    <a:pt x="1207" y="113020"/>
                  </a:lnTo>
                  <a:lnTo>
                    <a:pt x="1348" y="113291"/>
                  </a:lnTo>
                  <a:lnTo>
                    <a:pt x="1498" y="113552"/>
                  </a:lnTo>
                  <a:lnTo>
                    <a:pt x="1659" y="113814"/>
                  </a:lnTo>
                  <a:lnTo>
                    <a:pt x="1840" y="114055"/>
                  </a:lnTo>
                  <a:lnTo>
                    <a:pt x="2021" y="114296"/>
                  </a:lnTo>
                  <a:lnTo>
                    <a:pt x="2222" y="114528"/>
                  </a:lnTo>
                  <a:lnTo>
                    <a:pt x="2433" y="114749"/>
                  </a:lnTo>
                  <a:lnTo>
                    <a:pt x="2644" y="114960"/>
                  </a:lnTo>
                  <a:lnTo>
                    <a:pt x="2876" y="115161"/>
                  </a:lnTo>
                  <a:lnTo>
                    <a:pt x="3107" y="115352"/>
                  </a:lnTo>
                  <a:lnTo>
                    <a:pt x="3348" y="115523"/>
                  </a:lnTo>
                  <a:lnTo>
                    <a:pt x="3600" y="115694"/>
                  </a:lnTo>
                  <a:lnTo>
                    <a:pt x="3861" y="115855"/>
                  </a:lnTo>
                  <a:lnTo>
                    <a:pt x="4132" y="115995"/>
                  </a:lnTo>
                  <a:lnTo>
                    <a:pt x="4404" y="116126"/>
                  </a:lnTo>
                  <a:lnTo>
                    <a:pt x="4685" y="116247"/>
                  </a:lnTo>
                  <a:lnTo>
                    <a:pt x="4967" y="116357"/>
                  </a:lnTo>
                  <a:lnTo>
                    <a:pt x="5259" y="116448"/>
                  </a:lnTo>
                  <a:lnTo>
                    <a:pt x="5560" y="116528"/>
                  </a:lnTo>
                  <a:lnTo>
                    <a:pt x="5862" y="116599"/>
                  </a:lnTo>
                  <a:lnTo>
                    <a:pt x="6173" y="116649"/>
                  </a:lnTo>
                  <a:lnTo>
                    <a:pt x="6485" y="116689"/>
                  </a:lnTo>
                  <a:lnTo>
                    <a:pt x="6797" y="116709"/>
                  </a:lnTo>
                  <a:lnTo>
                    <a:pt x="7118" y="116719"/>
                  </a:lnTo>
                  <a:lnTo>
                    <a:pt x="7118" y="116719"/>
                  </a:lnTo>
                  <a:lnTo>
                    <a:pt x="7350" y="116709"/>
                  </a:lnTo>
                  <a:lnTo>
                    <a:pt x="7591" y="116699"/>
                  </a:lnTo>
                  <a:lnTo>
                    <a:pt x="7591" y="116699"/>
                  </a:lnTo>
                  <a:lnTo>
                    <a:pt x="7933" y="116659"/>
                  </a:lnTo>
                  <a:lnTo>
                    <a:pt x="8265" y="116619"/>
                  </a:lnTo>
                  <a:lnTo>
                    <a:pt x="8586" y="116548"/>
                  </a:lnTo>
                  <a:lnTo>
                    <a:pt x="8908" y="116468"/>
                  </a:lnTo>
                  <a:lnTo>
                    <a:pt x="9220" y="116367"/>
                  </a:lnTo>
                  <a:lnTo>
                    <a:pt x="9521" y="116257"/>
                  </a:lnTo>
                  <a:lnTo>
                    <a:pt x="9823" y="116136"/>
                  </a:lnTo>
                  <a:lnTo>
                    <a:pt x="10115" y="115995"/>
                  </a:lnTo>
                  <a:lnTo>
                    <a:pt x="10396" y="115845"/>
                  </a:lnTo>
                  <a:lnTo>
                    <a:pt x="10668" y="115684"/>
                  </a:lnTo>
                  <a:lnTo>
                    <a:pt x="10929" y="115503"/>
                  </a:lnTo>
                  <a:lnTo>
                    <a:pt x="11180" y="115312"/>
                  </a:lnTo>
                  <a:lnTo>
                    <a:pt x="11432" y="115111"/>
                  </a:lnTo>
                  <a:lnTo>
                    <a:pt x="11663" y="114900"/>
                  </a:lnTo>
                  <a:lnTo>
                    <a:pt x="11884" y="114678"/>
                  </a:lnTo>
                  <a:lnTo>
                    <a:pt x="12095" y="114437"/>
                  </a:lnTo>
                  <a:lnTo>
                    <a:pt x="12296" y="114196"/>
                  </a:lnTo>
                  <a:lnTo>
                    <a:pt x="12487" y="113944"/>
                  </a:lnTo>
                  <a:lnTo>
                    <a:pt x="12668" y="113683"/>
                  </a:lnTo>
                  <a:lnTo>
                    <a:pt x="12829" y="113412"/>
                  </a:lnTo>
                  <a:lnTo>
                    <a:pt x="12980" y="113130"/>
                  </a:lnTo>
                  <a:lnTo>
                    <a:pt x="13121" y="112849"/>
                  </a:lnTo>
                  <a:lnTo>
                    <a:pt x="13251" y="112557"/>
                  </a:lnTo>
                  <a:lnTo>
                    <a:pt x="13362" y="112256"/>
                  </a:lnTo>
                  <a:lnTo>
                    <a:pt x="13452" y="111944"/>
                  </a:lnTo>
                  <a:lnTo>
                    <a:pt x="13533" y="111632"/>
                  </a:lnTo>
                  <a:lnTo>
                    <a:pt x="13603" y="111311"/>
                  </a:lnTo>
                  <a:lnTo>
                    <a:pt x="13654" y="110989"/>
                  </a:lnTo>
                  <a:lnTo>
                    <a:pt x="13684" y="110667"/>
                  </a:lnTo>
                  <a:lnTo>
                    <a:pt x="13704" y="110335"/>
                  </a:lnTo>
                  <a:lnTo>
                    <a:pt x="13704" y="109994"/>
                  </a:lnTo>
                  <a:lnTo>
                    <a:pt x="13694" y="109662"/>
                  </a:lnTo>
                  <a:lnTo>
                    <a:pt x="13694" y="109662"/>
                  </a:lnTo>
                  <a:lnTo>
                    <a:pt x="13593" y="108214"/>
                  </a:lnTo>
                  <a:lnTo>
                    <a:pt x="13503" y="106656"/>
                  </a:lnTo>
                  <a:lnTo>
                    <a:pt x="13422" y="104987"/>
                  </a:lnTo>
                  <a:lnTo>
                    <a:pt x="13342" y="103218"/>
                  </a:lnTo>
                  <a:lnTo>
                    <a:pt x="13282" y="101348"/>
                  </a:lnTo>
                  <a:lnTo>
                    <a:pt x="13231" y="99397"/>
                  </a:lnTo>
                  <a:lnTo>
                    <a:pt x="13191" y="97357"/>
                  </a:lnTo>
                  <a:lnTo>
                    <a:pt x="13161" y="95235"/>
                  </a:lnTo>
                  <a:lnTo>
                    <a:pt x="13151" y="93044"/>
                  </a:lnTo>
                  <a:lnTo>
                    <a:pt x="13151" y="90782"/>
                  </a:lnTo>
                  <a:lnTo>
                    <a:pt x="13171" y="88470"/>
                  </a:lnTo>
                  <a:lnTo>
                    <a:pt x="13211" y="86087"/>
                  </a:lnTo>
                  <a:lnTo>
                    <a:pt x="13271" y="83664"/>
                  </a:lnTo>
                  <a:lnTo>
                    <a:pt x="13352" y="81201"/>
                  </a:lnTo>
                  <a:lnTo>
                    <a:pt x="13452" y="78698"/>
                  </a:lnTo>
                  <a:lnTo>
                    <a:pt x="13583" y="76154"/>
                  </a:lnTo>
                  <a:lnTo>
                    <a:pt x="13583" y="76154"/>
                  </a:lnTo>
                  <a:lnTo>
                    <a:pt x="15624" y="76094"/>
                  </a:lnTo>
                  <a:lnTo>
                    <a:pt x="17926" y="76034"/>
                  </a:lnTo>
                  <a:lnTo>
                    <a:pt x="20470" y="75963"/>
                  </a:lnTo>
                  <a:lnTo>
                    <a:pt x="23235" y="75903"/>
                  </a:lnTo>
                  <a:lnTo>
                    <a:pt x="26211" y="75843"/>
                  </a:lnTo>
                  <a:lnTo>
                    <a:pt x="29388" y="75792"/>
                  </a:lnTo>
                  <a:lnTo>
                    <a:pt x="32736" y="75752"/>
                  </a:lnTo>
                  <a:lnTo>
                    <a:pt x="36245" y="75722"/>
                  </a:lnTo>
                  <a:lnTo>
                    <a:pt x="39894" y="75702"/>
                  </a:lnTo>
                  <a:lnTo>
                    <a:pt x="43665" y="75702"/>
                  </a:lnTo>
                  <a:lnTo>
                    <a:pt x="47555" y="75712"/>
                  </a:lnTo>
                  <a:lnTo>
                    <a:pt x="51537" y="75752"/>
                  </a:lnTo>
                  <a:lnTo>
                    <a:pt x="55588" y="75802"/>
                  </a:lnTo>
                  <a:lnTo>
                    <a:pt x="57639" y="75843"/>
                  </a:lnTo>
                  <a:lnTo>
                    <a:pt x="59711" y="75883"/>
                  </a:lnTo>
                  <a:lnTo>
                    <a:pt x="61782" y="75933"/>
                  </a:lnTo>
                  <a:lnTo>
                    <a:pt x="63873" y="75993"/>
                  </a:lnTo>
                  <a:lnTo>
                    <a:pt x="65964" y="76054"/>
                  </a:lnTo>
                  <a:lnTo>
                    <a:pt x="68055" y="76124"/>
                  </a:lnTo>
                  <a:lnTo>
                    <a:pt x="68055" y="76124"/>
                  </a:lnTo>
                  <a:lnTo>
                    <a:pt x="68186" y="78668"/>
                  </a:lnTo>
                  <a:lnTo>
                    <a:pt x="68287" y="81171"/>
                  </a:lnTo>
                  <a:lnTo>
                    <a:pt x="68377" y="83644"/>
                  </a:lnTo>
                  <a:lnTo>
                    <a:pt x="68437" y="86067"/>
                  </a:lnTo>
                  <a:lnTo>
                    <a:pt x="68478" y="88449"/>
                  </a:lnTo>
                  <a:lnTo>
                    <a:pt x="68498" y="90772"/>
                  </a:lnTo>
                  <a:lnTo>
                    <a:pt x="68508" y="93034"/>
                  </a:lnTo>
                  <a:lnTo>
                    <a:pt x="68488" y="95225"/>
                  </a:lnTo>
                  <a:lnTo>
                    <a:pt x="68468" y="97347"/>
                  </a:lnTo>
                  <a:lnTo>
                    <a:pt x="68427" y="99387"/>
                  </a:lnTo>
                  <a:lnTo>
                    <a:pt x="68377" y="101348"/>
                  </a:lnTo>
                  <a:lnTo>
                    <a:pt x="68307" y="103218"/>
                  </a:lnTo>
                  <a:lnTo>
                    <a:pt x="68236" y="104987"/>
                  </a:lnTo>
                  <a:lnTo>
                    <a:pt x="68156" y="106656"/>
                  </a:lnTo>
                  <a:lnTo>
                    <a:pt x="68065" y="108214"/>
                  </a:lnTo>
                  <a:lnTo>
                    <a:pt x="67965" y="109662"/>
                  </a:lnTo>
                  <a:lnTo>
                    <a:pt x="67965" y="109662"/>
                  </a:lnTo>
                  <a:lnTo>
                    <a:pt x="67945" y="110004"/>
                  </a:lnTo>
                  <a:lnTo>
                    <a:pt x="67955" y="110335"/>
                  </a:lnTo>
                  <a:lnTo>
                    <a:pt x="67965" y="110667"/>
                  </a:lnTo>
                  <a:lnTo>
                    <a:pt x="68005" y="110999"/>
                  </a:lnTo>
                  <a:lnTo>
                    <a:pt x="68055" y="111321"/>
                  </a:lnTo>
                  <a:lnTo>
                    <a:pt x="68126" y="111632"/>
                  </a:lnTo>
                  <a:lnTo>
                    <a:pt x="68206" y="111944"/>
                  </a:lnTo>
                  <a:lnTo>
                    <a:pt x="68297" y="112256"/>
                  </a:lnTo>
                  <a:lnTo>
                    <a:pt x="68407" y="112557"/>
                  </a:lnTo>
                  <a:lnTo>
                    <a:pt x="68538" y="112849"/>
                  </a:lnTo>
                  <a:lnTo>
                    <a:pt x="68669" y="113130"/>
                  </a:lnTo>
                  <a:lnTo>
                    <a:pt x="68829" y="113412"/>
                  </a:lnTo>
                  <a:lnTo>
                    <a:pt x="68990" y="113683"/>
                  </a:lnTo>
                  <a:lnTo>
                    <a:pt x="69171" y="113944"/>
                  </a:lnTo>
                  <a:lnTo>
                    <a:pt x="69352" y="114196"/>
                  </a:lnTo>
                  <a:lnTo>
                    <a:pt x="69553" y="114437"/>
                  </a:lnTo>
                  <a:lnTo>
                    <a:pt x="69775" y="114678"/>
                  </a:lnTo>
                  <a:lnTo>
                    <a:pt x="69996" y="114900"/>
                  </a:lnTo>
                  <a:lnTo>
                    <a:pt x="70227" y="115111"/>
                  </a:lnTo>
                  <a:lnTo>
                    <a:pt x="70468" y="115312"/>
                  </a:lnTo>
                  <a:lnTo>
                    <a:pt x="70730" y="115503"/>
                  </a:lnTo>
                  <a:lnTo>
                    <a:pt x="70991" y="115684"/>
                  </a:lnTo>
                  <a:lnTo>
                    <a:pt x="71263" y="115845"/>
                  </a:lnTo>
                  <a:lnTo>
                    <a:pt x="71544" y="115995"/>
                  </a:lnTo>
                  <a:lnTo>
                    <a:pt x="71836" y="116136"/>
                  </a:lnTo>
                  <a:lnTo>
                    <a:pt x="72127" y="116257"/>
                  </a:lnTo>
                  <a:lnTo>
                    <a:pt x="72439" y="116367"/>
                  </a:lnTo>
                  <a:lnTo>
                    <a:pt x="72751" y="116468"/>
                  </a:lnTo>
                  <a:lnTo>
                    <a:pt x="73062" y="116548"/>
                  </a:lnTo>
                  <a:lnTo>
                    <a:pt x="73394" y="116619"/>
                  </a:lnTo>
                  <a:lnTo>
                    <a:pt x="73726" y="116659"/>
                  </a:lnTo>
                  <a:lnTo>
                    <a:pt x="74058" y="116699"/>
                  </a:lnTo>
                  <a:lnTo>
                    <a:pt x="74058" y="116699"/>
                  </a:lnTo>
                  <a:lnTo>
                    <a:pt x="74399" y="116709"/>
                  </a:lnTo>
                  <a:lnTo>
                    <a:pt x="74731" y="116709"/>
                  </a:lnTo>
                  <a:lnTo>
                    <a:pt x="75073" y="116689"/>
                  </a:lnTo>
                  <a:lnTo>
                    <a:pt x="75395" y="116659"/>
                  </a:lnTo>
                  <a:lnTo>
                    <a:pt x="75716" y="116609"/>
                  </a:lnTo>
                  <a:lnTo>
                    <a:pt x="76038" y="116538"/>
                  </a:lnTo>
                  <a:lnTo>
                    <a:pt x="76350" y="116458"/>
                  </a:lnTo>
                  <a:lnTo>
                    <a:pt x="76651" y="116367"/>
                  </a:lnTo>
                  <a:lnTo>
                    <a:pt x="76953" y="116257"/>
                  </a:lnTo>
                  <a:lnTo>
                    <a:pt x="77255" y="116126"/>
                  </a:lnTo>
                  <a:lnTo>
                    <a:pt x="77536" y="115985"/>
                  </a:lnTo>
                  <a:lnTo>
                    <a:pt x="77818" y="115834"/>
                  </a:lnTo>
                  <a:lnTo>
                    <a:pt x="78089" y="115674"/>
                  </a:lnTo>
                  <a:lnTo>
                    <a:pt x="78351" y="115493"/>
                  </a:lnTo>
                  <a:lnTo>
                    <a:pt x="78602" y="115302"/>
                  </a:lnTo>
                  <a:lnTo>
                    <a:pt x="78843" y="115101"/>
                  </a:lnTo>
                  <a:lnTo>
                    <a:pt x="79074" y="114889"/>
                  </a:lnTo>
                  <a:lnTo>
                    <a:pt x="79296" y="114668"/>
                  </a:lnTo>
                  <a:lnTo>
                    <a:pt x="79507" y="114437"/>
                  </a:lnTo>
                  <a:lnTo>
                    <a:pt x="79708" y="114196"/>
                  </a:lnTo>
                  <a:lnTo>
                    <a:pt x="79899" y="113934"/>
                  </a:lnTo>
                  <a:lnTo>
                    <a:pt x="80080" y="113673"/>
                  </a:lnTo>
                  <a:lnTo>
                    <a:pt x="80241" y="113402"/>
                  </a:lnTo>
                  <a:lnTo>
                    <a:pt x="80392" y="113120"/>
                  </a:lnTo>
                  <a:lnTo>
                    <a:pt x="80532" y="112829"/>
                  </a:lnTo>
                  <a:lnTo>
                    <a:pt x="80663" y="112537"/>
                  </a:lnTo>
                  <a:lnTo>
                    <a:pt x="80774" y="112225"/>
                  </a:lnTo>
                  <a:lnTo>
                    <a:pt x="80864" y="111914"/>
                  </a:lnTo>
                  <a:lnTo>
                    <a:pt x="80944" y="111602"/>
                  </a:lnTo>
                  <a:lnTo>
                    <a:pt x="81015" y="111270"/>
                  </a:lnTo>
                  <a:lnTo>
                    <a:pt x="81065" y="110939"/>
                  </a:lnTo>
                  <a:lnTo>
                    <a:pt x="81095" y="110607"/>
                  </a:lnTo>
                  <a:lnTo>
                    <a:pt x="81095" y="110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35;p67">
              <a:extLst>
                <a:ext uri="{FF2B5EF4-FFF2-40B4-BE49-F238E27FC236}">
                  <a16:creationId xmlns:a16="http://schemas.microsoft.com/office/drawing/2014/main" id="{0D6EA48F-5647-F322-2163-55B8FE566353}"/>
                </a:ext>
              </a:extLst>
            </p:cNvPr>
            <p:cNvSpPr/>
            <p:nvPr/>
          </p:nvSpPr>
          <p:spPr>
            <a:xfrm>
              <a:off x="-5143925" y="-7442575"/>
              <a:ext cx="1308300" cy="1244875"/>
            </a:xfrm>
            <a:custGeom>
              <a:avLst/>
              <a:gdLst/>
              <a:ahLst/>
              <a:cxnLst/>
              <a:rect l="l" t="t" r="r" b="b"/>
              <a:pathLst>
                <a:path w="52332" h="49795" fill="none" extrusionOk="0">
                  <a:moveTo>
                    <a:pt x="1" y="49794"/>
                  </a:moveTo>
                  <a:lnTo>
                    <a:pt x="1" y="49794"/>
                  </a:lnTo>
                  <a:lnTo>
                    <a:pt x="182" y="48115"/>
                  </a:lnTo>
                  <a:lnTo>
                    <a:pt x="383" y="46447"/>
                  </a:lnTo>
                  <a:lnTo>
                    <a:pt x="604" y="44778"/>
                  </a:lnTo>
                  <a:lnTo>
                    <a:pt x="835" y="43109"/>
                  </a:lnTo>
                  <a:lnTo>
                    <a:pt x="1077" y="41460"/>
                  </a:lnTo>
                  <a:lnTo>
                    <a:pt x="1338" y="39811"/>
                  </a:lnTo>
                  <a:lnTo>
                    <a:pt x="1610" y="38183"/>
                  </a:lnTo>
                  <a:lnTo>
                    <a:pt x="1901" y="36554"/>
                  </a:lnTo>
                  <a:lnTo>
                    <a:pt x="2203" y="34946"/>
                  </a:lnTo>
                  <a:lnTo>
                    <a:pt x="2524" y="33357"/>
                  </a:lnTo>
                  <a:lnTo>
                    <a:pt x="2866" y="31779"/>
                  </a:lnTo>
                  <a:lnTo>
                    <a:pt x="3218" y="30231"/>
                  </a:lnTo>
                  <a:lnTo>
                    <a:pt x="3590" y="28693"/>
                  </a:lnTo>
                  <a:lnTo>
                    <a:pt x="3982" y="27175"/>
                  </a:lnTo>
                  <a:lnTo>
                    <a:pt x="4384" y="25687"/>
                  </a:lnTo>
                  <a:lnTo>
                    <a:pt x="4596" y="24953"/>
                  </a:lnTo>
                  <a:lnTo>
                    <a:pt x="4807" y="24219"/>
                  </a:lnTo>
                  <a:lnTo>
                    <a:pt x="5028" y="23505"/>
                  </a:lnTo>
                  <a:lnTo>
                    <a:pt x="5249" y="22781"/>
                  </a:lnTo>
                  <a:lnTo>
                    <a:pt x="5480" y="22078"/>
                  </a:lnTo>
                  <a:lnTo>
                    <a:pt x="5712" y="21374"/>
                  </a:lnTo>
                  <a:lnTo>
                    <a:pt x="5953" y="20680"/>
                  </a:lnTo>
                  <a:lnTo>
                    <a:pt x="6194" y="19997"/>
                  </a:lnTo>
                  <a:lnTo>
                    <a:pt x="6435" y="19313"/>
                  </a:lnTo>
                  <a:lnTo>
                    <a:pt x="6687" y="18649"/>
                  </a:lnTo>
                  <a:lnTo>
                    <a:pt x="6948" y="17986"/>
                  </a:lnTo>
                  <a:lnTo>
                    <a:pt x="7210" y="17332"/>
                  </a:lnTo>
                  <a:lnTo>
                    <a:pt x="7481" y="16679"/>
                  </a:lnTo>
                  <a:lnTo>
                    <a:pt x="7753" y="16046"/>
                  </a:lnTo>
                  <a:lnTo>
                    <a:pt x="8024" y="15422"/>
                  </a:lnTo>
                  <a:lnTo>
                    <a:pt x="8305" y="14799"/>
                  </a:lnTo>
                  <a:lnTo>
                    <a:pt x="8597" y="14196"/>
                  </a:lnTo>
                  <a:lnTo>
                    <a:pt x="8889" y="13593"/>
                  </a:lnTo>
                  <a:lnTo>
                    <a:pt x="9190" y="12999"/>
                  </a:lnTo>
                  <a:lnTo>
                    <a:pt x="9492" y="12426"/>
                  </a:lnTo>
                  <a:lnTo>
                    <a:pt x="9793" y="11853"/>
                  </a:lnTo>
                  <a:lnTo>
                    <a:pt x="10115" y="11290"/>
                  </a:lnTo>
                  <a:lnTo>
                    <a:pt x="10427" y="10748"/>
                  </a:lnTo>
                  <a:lnTo>
                    <a:pt x="10759" y="10205"/>
                  </a:lnTo>
                  <a:lnTo>
                    <a:pt x="11080" y="9682"/>
                  </a:lnTo>
                  <a:lnTo>
                    <a:pt x="11422" y="9159"/>
                  </a:lnTo>
                  <a:lnTo>
                    <a:pt x="11764" y="8656"/>
                  </a:lnTo>
                  <a:lnTo>
                    <a:pt x="12106" y="8164"/>
                  </a:lnTo>
                  <a:lnTo>
                    <a:pt x="12458" y="7681"/>
                  </a:lnTo>
                  <a:lnTo>
                    <a:pt x="12820" y="7219"/>
                  </a:lnTo>
                  <a:lnTo>
                    <a:pt x="13182" y="6756"/>
                  </a:lnTo>
                  <a:lnTo>
                    <a:pt x="13554" y="6314"/>
                  </a:lnTo>
                  <a:lnTo>
                    <a:pt x="13926" y="5882"/>
                  </a:lnTo>
                  <a:lnTo>
                    <a:pt x="14308" y="5460"/>
                  </a:lnTo>
                  <a:lnTo>
                    <a:pt x="14308" y="5460"/>
                  </a:lnTo>
                  <a:lnTo>
                    <a:pt x="14629" y="5128"/>
                  </a:lnTo>
                  <a:lnTo>
                    <a:pt x="14961" y="4796"/>
                  </a:lnTo>
                  <a:lnTo>
                    <a:pt x="15283" y="4474"/>
                  </a:lnTo>
                  <a:lnTo>
                    <a:pt x="15615" y="4173"/>
                  </a:lnTo>
                  <a:lnTo>
                    <a:pt x="15946" y="3881"/>
                  </a:lnTo>
                  <a:lnTo>
                    <a:pt x="16288" y="3590"/>
                  </a:lnTo>
                  <a:lnTo>
                    <a:pt x="16620" y="3318"/>
                  </a:lnTo>
                  <a:lnTo>
                    <a:pt x="16962" y="3057"/>
                  </a:lnTo>
                  <a:lnTo>
                    <a:pt x="17314" y="2805"/>
                  </a:lnTo>
                  <a:lnTo>
                    <a:pt x="17656" y="2564"/>
                  </a:lnTo>
                  <a:lnTo>
                    <a:pt x="18008" y="2343"/>
                  </a:lnTo>
                  <a:lnTo>
                    <a:pt x="18359" y="2122"/>
                  </a:lnTo>
                  <a:lnTo>
                    <a:pt x="18721" y="1911"/>
                  </a:lnTo>
                  <a:lnTo>
                    <a:pt x="19083" y="1720"/>
                  </a:lnTo>
                  <a:lnTo>
                    <a:pt x="19445" y="1529"/>
                  </a:lnTo>
                  <a:lnTo>
                    <a:pt x="19817" y="1358"/>
                  </a:lnTo>
                  <a:lnTo>
                    <a:pt x="20179" y="1187"/>
                  </a:lnTo>
                  <a:lnTo>
                    <a:pt x="20561" y="1036"/>
                  </a:lnTo>
                  <a:lnTo>
                    <a:pt x="20933" y="895"/>
                  </a:lnTo>
                  <a:lnTo>
                    <a:pt x="21315" y="765"/>
                  </a:lnTo>
                  <a:lnTo>
                    <a:pt x="21697" y="644"/>
                  </a:lnTo>
                  <a:lnTo>
                    <a:pt x="22089" y="533"/>
                  </a:lnTo>
                  <a:lnTo>
                    <a:pt x="22482" y="433"/>
                  </a:lnTo>
                  <a:lnTo>
                    <a:pt x="22874" y="342"/>
                  </a:lnTo>
                  <a:lnTo>
                    <a:pt x="23276" y="262"/>
                  </a:lnTo>
                  <a:lnTo>
                    <a:pt x="23678" y="192"/>
                  </a:lnTo>
                  <a:lnTo>
                    <a:pt x="24080" y="131"/>
                  </a:lnTo>
                  <a:lnTo>
                    <a:pt x="24492" y="91"/>
                  </a:lnTo>
                  <a:lnTo>
                    <a:pt x="24905" y="51"/>
                  </a:lnTo>
                  <a:lnTo>
                    <a:pt x="25327" y="21"/>
                  </a:lnTo>
                  <a:lnTo>
                    <a:pt x="25739" y="11"/>
                  </a:lnTo>
                  <a:lnTo>
                    <a:pt x="26171" y="1"/>
                  </a:lnTo>
                  <a:lnTo>
                    <a:pt x="26171" y="1"/>
                  </a:lnTo>
                  <a:lnTo>
                    <a:pt x="26594" y="11"/>
                  </a:lnTo>
                  <a:lnTo>
                    <a:pt x="27016" y="21"/>
                  </a:lnTo>
                  <a:lnTo>
                    <a:pt x="27428" y="51"/>
                  </a:lnTo>
                  <a:lnTo>
                    <a:pt x="27840" y="91"/>
                  </a:lnTo>
                  <a:lnTo>
                    <a:pt x="28252" y="131"/>
                  </a:lnTo>
                  <a:lnTo>
                    <a:pt x="28665" y="192"/>
                  </a:lnTo>
                  <a:lnTo>
                    <a:pt x="29067" y="262"/>
                  </a:lnTo>
                  <a:lnTo>
                    <a:pt x="29459" y="342"/>
                  </a:lnTo>
                  <a:lnTo>
                    <a:pt x="29851" y="433"/>
                  </a:lnTo>
                  <a:lnTo>
                    <a:pt x="30243" y="533"/>
                  </a:lnTo>
                  <a:lnTo>
                    <a:pt x="30635" y="644"/>
                  </a:lnTo>
                  <a:lnTo>
                    <a:pt x="31017" y="765"/>
                  </a:lnTo>
                  <a:lnTo>
                    <a:pt x="31399" y="895"/>
                  </a:lnTo>
                  <a:lnTo>
                    <a:pt x="31771" y="1036"/>
                  </a:lnTo>
                  <a:lnTo>
                    <a:pt x="32153" y="1187"/>
                  </a:lnTo>
                  <a:lnTo>
                    <a:pt x="32515" y="1358"/>
                  </a:lnTo>
                  <a:lnTo>
                    <a:pt x="32887" y="1529"/>
                  </a:lnTo>
                  <a:lnTo>
                    <a:pt x="33249" y="1720"/>
                  </a:lnTo>
                  <a:lnTo>
                    <a:pt x="33611" y="1911"/>
                  </a:lnTo>
                  <a:lnTo>
                    <a:pt x="33963" y="2122"/>
                  </a:lnTo>
                  <a:lnTo>
                    <a:pt x="34325" y="2333"/>
                  </a:lnTo>
                  <a:lnTo>
                    <a:pt x="34677" y="2564"/>
                  </a:lnTo>
                  <a:lnTo>
                    <a:pt x="35019" y="2805"/>
                  </a:lnTo>
                  <a:lnTo>
                    <a:pt x="35361" y="3057"/>
                  </a:lnTo>
                  <a:lnTo>
                    <a:pt x="35702" y="3318"/>
                  </a:lnTo>
                  <a:lnTo>
                    <a:pt x="36044" y="3590"/>
                  </a:lnTo>
                  <a:lnTo>
                    <a:pt x="36376" y="3871"/>
                  </a:lnTo>
                  <a:lnTo>
                    <a:pt x="36718" y="4173"/>
                  </a:lnTo>
                  <a:lnTo>
                    <a:pt x="37040" y="4474"/>
                  </a:lnTo>
                  <a:lnTo>
                    <a:pt x="37371" y="4796"/>
                  </a:lnTo>
                  <a:lnTo>
                    <a:pt x="37693" y="5118"/>
                  </a:lnTo>
                  <a:lnTo>
                    <a:pt x="38015" y="5460"/>
                  </a:lnTo>
                  <a:lnTo>
                    <a:pt x="38015" y="5460"/>
                  </a:lnTo>
                  <a:lnTo>
                    <a:pt x="38397" y="5872"/>
                  </a:lnTo>
                  <a:lnTo>
                    <a:pt x="38769" y="6304"/>
                  </a:lnTo>
                  <a:lnTo>
                    <a:pt x="39141" y="6756"/>
                  </a:lnTo>
                  <a:lnTo>
                    <a:pt x="39503" y="7209"/>
                  </a:lnTo>
                  <a:lnTo>
                    <a:pt x="39865" y="7681"/>
                  </a:lnTo>
                  <a:lnTo>
                    <a:pt x="40217" y="8154"/>
                  </a:lnTo>
                  <a:lnTo>
                    <a:pt x="40558" y="8646"/>
                  </a:lnTo>
                  <a:lnTo>
                    <a:pt x="40900" y="9159"/>
                  </a:lnTo>
                  <a:lnTo>
                    <a:pt x="41242" y="9672"/>
                  </a:lnTo>
                  <a:lnTo>
                    <a:pt x="41574" y="10195"/>
                  </a:lnTo>
                  <a:lnTo>
                    <a:pt x="41896" y="10737"/>
                  </a:lnTo>
                  <a:lnTo>
                    <a:pt x="42217" y="11280"/>
                  </a:lnTo>
                  <a:lnTo>
                    <a:pt x="42529" y="11843"/>
                  </a:lnTo>
                  <a:lnTo>
                    <a:pt x="42831" y="12406"/>
                  </a:lnTo>
                  <a:lnTo>
                    <a:pt x="43142" y="12989"/>
                  </a:lnTo>
                  <a:lnTo>
                    <a:pt x="43434" y="13573"/>
                  </a:lnTo>
                  <a:lnTo>
                    <a:pt x="43725" y="14176"/>
                  </a:lnTo>
                  <a:lnTo>
                    <a:pt x="44017" y="14789"/>
                  </a:lnTo>
                  <a:lnTo>
                    <a:pt x="44299" y="15402"/>
                  </a:lnTo>
                  <a:lnTo>
                    <a:pt x="44570" y="16025"/>
                  </a:lnTo>
                  <a:lnTo>
                    <a:pt x="44841" y="16669"/>
                  </a:lnTo>
                  <a:lnTo>
                    <a:pt x="45113" y="17312"/>
                  </a:lnTo>
                  <a:lnTo>
                    <a:pt x="45374" y="17966"/>
                  </a:lnTo>
                  <a:lnTo>
                    <a:pt x="45636" y="18629"/>
                  </a:lnTo>
                  <a:lnTo>
                    <a:pt x="45887" y="19293"/>
                  </a:lnTo>
                  <a:lnTo>
                    <a:pt x="46128" y="19976"/>
                  </a:lnTo>
                  <a:lnTo>
                    <a:pt x="46370" y="20660"/>
                  </a:lnTo>
                  <a:lnTo>
                    <a:pt x="46611" y="21354"/>
                  </a:lnTo>
                  <a:lnTo>
                    <a:pt x="46842" y="22057"/>
                  </a:lnTo>
                  <a:lnTo>
                    <a:pt x="47073" y="22761"/>
                  </a:lnTo>
                  <a:lnTo>
                    <a:pt x="47295" y="23475"/>
                  </a:lnTo>
                  <a:lnTo>
                    <a:pt x="47516" y="24199"/>
                  </a:lnTo>
                  <a:lnTo>
                    <a:pt x="47727" y="24933"/>
                  </a:lnTo>
                  <a:lnTo>
                    <a:pt x="47938" y="25667"/>
                  </a:lnTo>
                  <a:lnTo>
                    <a:pt x="48340" y="27154"/>
                  </a:lnTo>
                  <a:lnTo>
                    <a:pt x="48732" y="28672"/>
                  </a:lnTo>
                  <a:lnTo>
                    <a:pt x="49104" y="30201"/>
                  </a:lnTo>
                  <a:lnTo>
                    <a:pt x="49456" y="31759"/>
                  </a:lnTo>
                  <a:lnTo>
                    <a:pt x="49798" y="33327"/>
                  </a:lnTo>
                  <a:lnTo>
                    <a:pt x="50120" y="34926"/>
                  </a:lnTo>
                  <a:lnTo>
                    <a:pt x="50421" y="36534"/>
                  </a:lnTo>
                  <a:lnTo>
                    <a:pt x="50713" y="38153"/>
                  </a:lnTo>
                  <a:lnTo>
                    <a:pt x="50984" y="39781"/>
                  </a:lnTo>
                  <a:lnTo>
                    <a:pt x="51246" y="41430"/>
                  </a:lnTo>
                  <a:lnTo>
                    <a:pt x="51487" y="43079"/>
                  </a:lnTo>
                  <a:lnTo>
                    <a:pt x="51718" y="44748"/>
                  </a:lnTo>
                  <a:lnTo>
                    <a:pt x="51940" y="46416"/>
                  </a:lnTo>
                  <a:lnTo>
                    <a:pt x="52141" y="48085"/>
                  </a:lnTo>
                  <a:lnTo>
                    <a:pt x="52332" y="49764"/>
                  </a:lnTo>
                  <a:lnTo>
                    <a:pt x="52332" y="49764"/>
                  </a:lnTo>
                  <a:lnTo>
                    <a:pt x="50351" y="49704"/>
                  </a:lnTo>
                  <a:lnTo>
                    <a:pt x="48370" y="49644"/>
                  </a:lnTo>
                  <a:lnTo>
                    <a:pt x="44439" y="49553"/>
                  </a:lnTo>
                  <a:lnTo>
                    <a:pt x="40558" y="49483"/>
                  </a:lnTo>
                  <a:lnTo>
                    <a:pt x="36728" y="49432"/>
                  </a:lnTo>
                  <a:lnTo>
                    <a:pt x="32968" y="49392"/>
                  </a:lnTo>
                  <a:lnTo>
                    <a:pt x="29278" y="49382"/>
                  </a:lnTo>
                  <a:lnTo>
                    <a:pt x="25699" y="49382"/>
                  </a:lnTo>
                  <a:lnTo>
                    <a:pt x="22220" y="49392"/>
                  </a:lnTo>
                  <a:lnTo>
                    <a:pt x="18872" y="49422"/>
                  </a:lnTo>
                  <a:lnTo>
                    <a:pt x="15655" y="49463"/>
                  </a:lnTo>
                  <a:lnTo>
                    <a:pt x="12588" y="49503"/>
                  </a:lnTo>
                  <a:lnTo>
                    <a:pt x="9693" y="49553"/>
                  </a:lnTo>
                  <a:lnTo>
                    <a:pt x="6968" y="49613"/>
                  </a:lnTo>
                  <a:lnTo>
                    <a:pt x="4435" y="49674"/>
                  </a:lnTo>
                  <a:lnTo>
                    <a:pt x="2102" y="49734"/>
                  </a:lnTo>
                  <a:lnTo>
                    <a:pt x="1" y="49794"/>
                  </a:lnTo>
                  <a:lnTo>
                    <a:pt x="1" y="497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36;p67">
              <a:extLst>
                <a:ext uri="{FF2B5EF4-FFF2-40B4-BE49-F238E27FC236}">
                  <a16:creationId xmlns:a16="http://schemas.microsoft.com/office/drawing/2014/main" id="{0463617D-0A0F-AF16-D1A6-4A39D2DAB9CA}"/>
                </a:ext>
              </a:extLst>
            </p:cNvPr>
            <p:cNvSpPr/>
            <p:nvPr/>
          </p:nvSpPr>
          <p:spPr>
            <a:xfrm>
              <a:off x="-5143925" y="-619772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7;p67">
              <a:extLst>
                <a:ext uri="{FF2B5EF4-FFF2-40B4-BE49-F238E27FC236}">
                  <a16:creationId xmlns:a16="http://schemas.microsoft.com/office/drawing/2014/main" id="{724FDB2B-309D-A26F-43ED-1BDEBA71F53A}"/>
                </a:ext>
              </a:extLst>
            </p:cNvPr>
            <p:cNvSpPr/>
            <p:nvPr/>
          </p:nvSpPr>
          <p:spPr>
            <a:xfrm>
              <a:off x="-3118800" y="-7750450"/>
              <a:ext cx="1645600" cy="2867200"/>
            </a:xfrm>
            <a:custGeom>
              <a:avLst/>
              <a:gdLst/>
              <a:ahLst/>
              <a:cxnLst/>
              <a:rect l="l" t="t" r="r" b="b"/>
              <a:pathLst>
                <a:path w="65824" h="114688" extrusionOk="0">
                  <a:moveTo>
                    <a:pt x="33691" y="0"/>
                  </a:moveTo>
                  <a:lnTo>
                    <a:pt x="31540" y="10"/>
                  </a:lnTo>
                  <a:lnTo>
                    <a:pt x="29448" y="20"/>
                  </a:lnTo>
                  <a:lnTo>
                    <a:pt x="27417" y="41"/>
                  </a:lnTo>
                  <a:lnTo>
                    <a:pt x="25447" y="71"/>
                  </a:lnTo>
                  <a:lnTo>
                    <a:pt x="23547" y="101"/>
                  </a:lnTo>
                  <a:lnTo>
                    <a:pt x="19968" y="171"/>
                  </a:lnTo>
                  <a:lnTo>
                    <a:pt x="16710" y="262"/>
                  </a:lnTo>
                  <a:lnTo>
                    <a:pt x="13835" y="352"/>
                  </a:lnTo>
                  <a:lnTo>
                    <a:pt x="11351" y="453"/>
                  </a:lnTo>
                  <a:lnTo>
                    <a:pt x="9310" y="533"/>
                  </a:lnTo>
                  <a:lnTo>
                    <a:pt x="7752" y="604"/>
                  </a:lnTo>
                  <a:lnTo>
                    <a:pt x="6214" y="684"/>
                  </a:lnTo>
                  <a:lnTo>
                    <a:pt x="5872" y="714"/>
                  </a:lnTo>
                  <a:lnTo>
                    <a:pt x="5540" y="754"/>
                  </a:lnTo>
                  <a:lnTo>
                    <a:pt x="5218" y="815"/>
                  </a:lnTo>
                  <a:lnTo>
                    <a:pt x="4897" y="895"/>
                  </a:lnTo>
                  <a:lnTo>
                    <a:pt x="4585" y="986"/>
                  </a:lnTo>
                  <a:lnTo>
                    <a:pt x="4273" y="1096"/>
                  </a:lnTo>
                  <a:lnTo>
                    <a:pt x="3972" y="1217"/>
                  </a:lnTo>
                  <a:lnTo>
                    <a:pt x="3680" y="1348"/>
                  </a:lnTo>
                  <a:lnTo>
                    <a:pt x="3399" y="1498"/>
                  </a:lnTo>
                  <a:lnTo>
                    <a:pt x="3127" y="1659"/>
                  </a:lnTo>
                  <a:lnTo>
                    <a:pt x="2856" y="1830"/>
                  </a:lnTo>
                  <a:lnTo>
                    <a:pt x="2604" y="2011"/>
                  </a:lnTo>
                  <a:lnTo>
                    <a:pt x="2353" y="2212"/>
                  </a:lnTo>
                  <a:lnTo>
                    <a:pt x="2112" y="2423"/>
                  </a:lnTo>
                  <a:lnTo>
                    <a:pt x="1891" y="2644"/>
                  </a:lnTo>
                  <a:lnTo>
                    <a:pt x="1669" y="2876"/>
                  </a:lnTo>
                  <a:lnTo>
                    <a:pt x="1468" y="3117"/>
                  </a:lnTo>
                  <a:lnTo>
                    <a:pt x="1277" y="3358"/>
                  </a:lnTo>
                  <a:lnTo>
                    <a:pt x="1096" y="3620"/>
                  </a:lnTo>
                  <a:lnTo>
                    <a:pt x="925" y="3891"/>
                  </a:lnTo>
                  <a:lnTo>
                    <a:pt x="765" y="4162"/>
                  </a:lnTo>
                  <a:lnTo>
                    <a:pt x="624" y="4454"/>
                  </a:lnTo>
                  <a:lnTo>
                    <a:pt x="493" y="4746"/>
                  </a:lnTo>
                  <a:lnTo>
                    <a:pt x="382" y="5037"/>
                  </a:lnTo>
                  <a:lnTo>
                    <a:pt x="282" y="5349"/>
                  </a:lnTo>
                  <a:lnTo>
                    <a:pt x="191" y="5650"/>
                  </a:lnTo>
                  <a:lnTo>
                    <a:pt x="121" y="5972"/>
                  </a:lnTo>
                  <a:lnTo>
                    <a:pt x="71" y="6294"/>
                  </a:lnTo>
                  <a:lnTo>
                    <a:pt x="31" y="6615"/>
                  </a:lnTo>
                  <a:lnTo>
                    <a:pt x="0" y="6947"/>
                  </a:lnTo>
                  <a:lnTo>
                    <a:pt x="0" y="7289"/>
                  </a:lnTo>
                  <a:lnTo>
                    <a:pt x="10" y="7621"/>
                  </a:lnTo>
                  <a:lnTo>
                    <a:pt x="41" y="7963"/>
                  </a:lnTo>
                  <a:lnTo>
                    <a:pt x="81" y="8294"/>
                  </a:lnTo>
                  <a:lnTo>
                    <a:pt x="141" y="8626"/>
                  </a:lnTo>
                  <a:lnTo>
                    <a:pt x="222" y="8938"/>
                  </a:lnTo>
                  <a:lnTo>
                    <a:pt x="312" y="9259"/>
                  </a:lnTo>
                  <a:lnTo>
                    <a:pt x="413" y="9561"/>
                  </a:lnTo>
                  <a:lnTo>
                    <a:pt x="533" y="9863"/>
                  </a:lnTo>
                  <a:lnTo>
                    <a:pt x="674" y="10154"/>
                  </a:lnTo>
                  <a:lnTo>
                    <a:pt x="815" y="10436"/>
                  </a:lnTo>
                  <a:lnTo>
                    <a:pt x="976" y="10717"/>
                  </a:lnTo>
                  <a:lnTo>
                    <a:pt x="1157" y="10979"/>
                  </a:lnTo>
                  <a:lnTo>
                    <a:pt x="1338" y="11240"/>
                  </a:lnTo>
                  <a:lnTo>
                    <a:pt x="1539" y="11481"/>
                  </a:lnTo>
                  <a:lnTo>
                    <a:pt x="1750" y="11722"/>
                  </a:lnTo>
                  <a:lnTo>
                    <a:pt x="1971" y="11954"/>
                  </a:lnTo>
                  <a:lnTo>
                    <a:pt x="2202" y="12165"/>
                  </a:lnTo>
                  <a:lnTo>
                    <a:pt x="2433" y="12366"/>
                  </a:lnTo>
                  <a:lnTo>
                    <a:pt x="2685" y="12567"/>
                  </a:lnTo>
                  <a:lnTo>
                    <a:pt x="2946" y="12748"/>
                  </a:lnTo>
                  <a:lnTo>
                    <a:pt x="3218" y="12909"/>
                  </a:lnTo>
                  <a:lnTo>
                    <a:pt x="3489" y="13070"/>
                  </a:lnTo>
                  <a:lnTo>
                    <a:pt x="3771" y="13210"/>
                  </a:lnTo>
                  <a:lnTo>
                    <a:pt x="4062" y="13341"/>
                  </a:lnTo>
                  <a:lnTo>
                    <a:pt x="4364" y="13452"/>
                  </a:lnTo>
                  <a:lnTo>
                    <a:pt x="4676" y="13552"/>
                  </a:lnTo>
                  <a:lnTo>
                    <a:pt x="4977" y="13643"/>
                  </a:lnTo>
                  <a:lnTo>
                    <a:pt x="5299" y="13713"/>
                  </a:lnTo>
                  <a:lnTo>
                    <a:pt x="5621" y="13773"/>
                  </a:lnTo>
                  <a:lnTo>
                    <a:pt x="5952" y="13814"/>
                  </a:lnTo>
                  <a:lnTo>
                    <a:pt x="6274" y="13834"/>
                  </a:lnTo>
                  <a:lnTo>
                    <a:pt x="6616" y="13834"/>
                  </a:lnTo>
                  <a:lnTo>
                    <a:pt x="6958" y="13824"/>
                  </a:lnTo>
                  <a:lnTo>
                    <a:pt x="8456" y="13753"/>
                  </a:lnTo>
                  <a:lnTo>
                    <a:pt x="10165" y="13673"/>
                  </a:lnTo>
                  <a:lnTo>
                    <a:pt x="12457" y="13582"/>
                  </a:lnTo>
                  <a:lnTo>
                    <a:pt x="15272" y="13482"/>
                  </a:lnTo>
                  <a:lnTo>
                    <a:pt x="18550" y="13391"/>
                  </a:lnTo>
                  <a:lnTo>
                    <a:pt x="20360" y="13341"/>
                  </a:lnTo>
                  <a:lnTo>
                    <a:pt x="22260" y="13301"/>
                  </a:lnTo>
                  <a:lnTo>
                    <a:pt x="24250" y="13261"/>
                  </a:lnTo>
                  <a:lnTo>
                    <a:pt x="26332" y="13230"/>
                  </a:lnTo>
                  <a:lnTo>
                    <a:pt x="26332" y="101458"/>
                  </a:lnTo>
                  <a:lnTo>
                    <a:pt x="24250" y="101428"/>
                  </a:lnTo>
                  <a:lnTo>
                    <a:pt x="22260" y="101387"/>
                  </a:lnTo>
                  <a:lnTo>
                    <a:pt x="20360" y="101347"/>
                  </a:lnTo>
                  <a:lnTo>
                    <a:pt x="18550" y="101297"/>
                  </a:lnTo>
                  <a:lnTo>
                    <a:pt x="15272" y="101206"/>
                  </a:lnTo>
                  <a:lnTo>
                    <a:pt x="12457" y="101106"/>
                  </a:lnTo>
                  <a:lnTo>
                    <a:pt x="10165" y="101015"/>
                  </a:lnTo>
                  <a:lnTo>
                    <a:pt x="8456" y="100935"/>
                  </a:lnTo>
                  <a:lnTo>
                    <a:pt x="6958" y="100865"/>
                  </a:lnTo>
                  <a:lnTo>
                    <a:pt x="6616" y="100855"/>
                  </a:lnTo>
                  <a:lnTo>
                    <a:pt x="6274" y="100855"/>
                  </a:lnTo>
                  <a:lnTo>
                    <a:pt x="5942" y="100885"/>
                  </a:lnTo>
                  <a:lnTo>
                    <a:pt x="5621" y="100925"/>
                  </a:lnTo>
                  <a:lnTo>
                    <a:pt x="5299" y="100975"/>
                  </a:lnTo>
                  <a:lnTo>
                    <a:pt x="4977" y="101056"/>
                  </a:lnTo>
                  <a:lnTo>
                    <a:pt x="4665" y="101136"/>
                  </a:lnTo>
                  <a:lnTo>
                    <a:pt x="4364" y="101237"/>
                  </a:lnTo>
                  <a:lnTo>
                    <a:pt x="4062" y="101357"/>
                  </a:lnTo>
                  <a:lnTo>
                    <a:pt x="3771" y="101488"/>
                  </a:lnTo>
                  <a:lnTo>
                    <a:pt x="3489" y="101629"/>
                  </a:lnTo>
                  <a:lnTo>
                    <a:pt x="3208" y="101780"/>
                  </a:lnTo>
                  <a:lnTo>
                    <a:pt x="2946" y="101950"/>
                  </a:lnTo>
                  <a:lnTo>
                    <a:pt x="2685" y="102131"/>
                  </a:lnTo>
                  <a:lnTo>
                    <a:pt x="2433" y="102322"/>
                  </a:lnTo>
                  <a:lnTo>
                    <a:pt x="2192" y="102533"/>
                  </a:lnTo>
                  <a:lnTo>
                    <a:pt x="1961" y="102745"/>
                  </a:lnTo>
                  <a:lnTo>
                    <a:pt x="1740" y="102976"/>
                  </a:lnTo>
                  <a:lnTo>
                    <a:pt x="1539" y="103207"/>
                  </a:lnTo>
                  <a:lnTo>
                    <a:pt x="1338" y="103458"/>
                  </a:lnTo>
                  <a:lnTo>
                    <a:pt x="1147" y="103710"/>
                  </a:lnTo>
                  <a:lnTo>
                    <a:pt x="976" y="103981"/>
                  </a:lnTo>
                  <a:lnTo>
                    <a:pt x="815" y="104253"/>
                  </a:lnTo>
                  <a:lnTo>
                    <a:pt x="664" y="104534"/>
                  </a:lnTo>
                  <a:lnTo>
                    <a:pt x="533" y="104826"/>
                  </a:lnTo>
                  <a:lnTo>
                    <a:pt x="413" y="105127"/>
                  </a:lnTo>
                  <a:lnTo>
                    <a:pt x="312" y="105429"/>
                  </a:lnTo>
                  <a:lnTo>
                    <a:pt x="222" y="105751"/>
                  </a:lnTo>
                  <a:lnTo>
                    <a:pt x="141" y="106062"/>
                  </a:lnTo>
                  <a:lnTo>
                    <a:pt x="81" y="106394"/>
                  </a:lnTo>
                  <a:lnTo>
                    <a:pt x="41" y="106726"/>
                  </a:lnTo>
                  <a:lnTo>
                    <a:pt x="10" y="107057"/>
                  </a:lnTo>
                  <a:lnTo>
                    <a:pt x="0" y="107399"/>
                  </a:lnTo>
                  <a:lnTo>
                    <a:pt x="0" y="107731"/>
                  </a:lnTo>
                  <a:lnTo>
                    <a:pt x="31" y="108063"/>
                  </a:lnTo>
                  <a:lnTo>
                    <a:pt x="71" y="108395"/>
                  </a:lnTo>
                  <a:lnTo>
                    <a:pt x="121" y="108716"/>
                  </a:lnTo>
                  <a:lnTo>
                    <a:pt x="191" y="109028"/>
                  </a:lnTo>
                  <a:lnTo>
                    <a:pt x="282" y="109340"/>
                  </a:lnTo>
                  <a:lnTo>
                    <a:pt x="382" y="109651"/>
                  </a:lnTo>
                  <a:lnTo>
                    <a:pt x="493" y="109943"/>
                  </a:lnTo>
                  <a:lnTo>
                    <a:pt x="624" y="110234"/>
                  </a:lnTo>
                  <a:lnTo>
                    <a:pt x="765" y="110526"/>
                  </a:lnTo>
                  <a:lnTo>
                    <a:pt x="925" y="110797"/>
                  </a:lnTo>
                  <a:lnTo>
                    <a:pt x="1096" y="111069"/>
                  </a:lnTo>
                  <a:lnTo>
                    <a:pt x="1277" y="111330"/>
                  </a:lnTo>
                  <a:lnTo>
                    <a:pt x="1468" y="111581"/>
                  </a:lnTo>
                  <a:lnTo>
                    <a:pt x="1669" y="111813"/>
                  </a:lnTo>
                  <a:lnTo>
                    <a:pt x="1891" y="112044"/>
                  </a:lnTo>
                  <a:lnTo>
                    <a:pt x="2112" y="112265"/>
                  </a:lnTo>
                  <a:lnTo>
                    <a:pt x="2353" y="112476"/>
                  </a:lnTo>
                  <a:lnTo>
                    <a:pt x="2604" y="112677"/>
                  </a:lnTo>
                  <a:lnTo>
                    <a:pt x="2856" y="112858"/>
                  </a:lnTo>
                  <a:lnTo>
                    <a:pt x="3127" y="113039"/>
                  </a:lnTo>
                  <a:lnTo>
                    <a:pt x="3399" y="113200"/>
                  </a:lnTo>
                  <a:lnTo>
                    <a:pt x="3680" y="113341"/>
                  </a:lnTo>
                  <a:lnTo>
                    <a:pt x="3972" y="113481"/>
                  </a:lnTo>
                  <a:lnTo>
                    <a:pt x="4273" y="113602"/>
                  </a:lnTo>
                  <a:lnTo>
                    <a:pt x="4585" y="113703"/>
                  </a:lnTo>
                  <a:lnTo>
                    <a:pt x="4897" y="113793"/>
                  </a:lnTo>
                  <a:lnTo>
                    <a:pt x="5218" y="113874"/>
                  </a:lnTo>
                  <a:lnTo>
                    <a:pt x="5540" y="113934"/>
                  </a:lnTo>
                  <a:lnTo>
                    <a:pt x="5872" y="113974"/>
                  </a:lnTo>
                  <a:lnTo>
                    <a:pt x="6214" y="114004"/>
                  </a:lnTo>
                  <a:lnTo>
                    <a:pt x="6978" y="114044"/>
                  </a:lnTo>
                  <a:lnTo>
                    <a:pt x="8697" y="114125"/>
                  </a:lnTo>
                  <a:lnTo>
                    <a:pt x="11261" y="114235"/>
                  </a:lnTo>
                  <a:lnTo>
                    <a:pt x="14589" y="114356"/>
                  </a:lnTo>
                  <a:lnTo>
                    <a:pt x="16519" y="114416"/>
                  </a:lnTo>
                  <a:lnTo>
                    <a:pt x="18610" y="114477"/>
                  </a:lnTo>
                  <a:lnTo>
                    <a:pt x="20852" y="114537"/>
                  </a:lnTo>
                  <a:lnTo>
                    <a:pt x="23225" y="114587"/>
                  </a:lnTo>
                  <a:lnTo>
                    <a:pt x="25738" y="114628"/>
                  </a:lnTo>
                  <a:lnTo>
                    <a:pt x="28363" y="114658"/>
                  </a:lnTo>
                  <a:lnTo>
                    <a:pt x="31097" y="114678"/>
                  </a:lnTo>
                  <a:lnTo>
                    <a:pt x="33922" y="114688"/>
                  </a:lnTo>
                  <a:lnTo>
                    <a:pt x="36939" y="114678"/>
                  </a:lnTo>
                  <a:lnTo>
                    <a:pt x="40035" y="114648"/>
                  </a:lnTo>
                  <a:lnTo>
                    <a:pt x="43192" y="114607"/>
                  </a:lnTo>
                  <a:lnTo>
                    <a:pt x="46409" y="114537"/>
                  </a:lnTo>
                  <a:lnTo>
                    <a:pt x="48038" y="114497"/>
                  </a:lnTo>
                  <a:lnTo>
                    <a:pt x="49677" y="114447"/>
                  </a:lnTo>
                  <a:lnTo>
                    <a:pt x="51316" y="114386"/>
                  </a:lnTo>
                  <a:lnTo>
                    <a:pt x="52975" y="114326"/>
                  </a:lnTo>
                  <a:lnTo>
                    <a:pt x="54623" y="114256"/>
                  </a:lnTo>
                  <a:lnTo>
                    <a:pt x="56292" y="114185"/>
                  </a:lnTo>
                  <a:lnTo>
                    <a:pt x="57951" y="114095"/>
                  </a:lnTo>
                  <a:lnTo>
                    <a:pt x="59620" y="114004"/>
                  </a:lnTo>
                  <a:lnTo>
                    <a:pt x="59952" y="113974"/>
                  </a:lnTo>
                  <a:lnTo>
                    <a:pt x="60284" y="113934"/>
                  </a:lnTo>
                  <a:lnTo>
                    <a:pt x="60616" y="113874"/>
                  </a:lnTo>
                  <a:lnTo>
                    <a:pt x="60937" y="113793"/>
                  </a:lnTo>
                  <a:lnTo>
                    <a:pt x="61249" y="113703"/>
                  </a:lnTo>
                  <a:lnTo>
                    <a:pt x="61551" y="113592"/>
                  </a:lnTo>
                  <a:lnTo>
                    <a:pt x="61852" y="113471"/>
                  </a:lnTo>
                  <a:lnTo>
                    <a:pt x="62144" y="113341"/>
                  </a:lnTo>
                  <a:lnTo>
                    <a:pt x="62425" y="113190"/>
                  </a:lnTo>
                  <a:lnTo>
                    <a:pt x="62707" y="113029"/>
                  </a:lnTo>
                  <a:lnTo>
                    <a:pt x="62968" y="112858"/>
                  </a:lnTo>
                  <a:lnTo>
                    <a:pt x="63230" y="112667"/>
                  </a:lnTo>
                  <a:lnTo>
                    <a:pt x="63471" y="112476"/>
                  </a:lnTo>
                  <a:lnTo>
                    <a:pt x="63712" y="112265"/>
                  </a:lnTo>
                  <a:lnTo>
                    <a:pt x="63933" y="112044"/>
                  </a:lnTo>
                  <a:lnTo>
                    <a:pt x="64155" y="111813"/>
                  </a:lnTo>
                  <a:lnTo>
                    <a:pt x="64356" y="111571"/>
                  </a:lnTo>
                  <a:lnTo>
                    <a:pt x="64547" y="111320"/>
                  </a:lnTo>
                  <a:lnTo>
                    <a:pt x="64728" y="111059"/>
                  </a:lnTo>
                  <a:lnTo>
                    <a:pt x="64899" y="110787"/>
                  </a:lnTo>
                  <a:lnTo>
                    <a:pt x="65059" y="110516"/>
                  </a:lnTo>
                  <a:lnTo>
                    <a:pt x="65200" y="110234"/>
                  </a:lnTo>
                  <a:lnTo>
                    <a:pt x="65331" y="109943"/>
                  </a:lnTo>
                  <a:lnTo>
                    <a:pt x="65441" y="109641"/>
                  </a:lnTo>
                  <a:lnTo>
                    <a:pt x="65542" y="109340"/>
                  </a:lnTo>
                  <a:lnTo>
                    <a:pt x="65632" y="109028"/>
                  </a:lnTo>
                  <a:lnTo>
                    <a:pt x="65703" y="108706"/>
                  </a:lnTo>
                  <a:lnTo>
                    <a:pt x="65753" y="108384"/>
                  </a:lnTo>
                  <a:lnTo>
                    <a:pt x="65793" y="108063"/>
                  </a:lnTo>
                  <a:lnTo>
                    <a:pt x="65813" y="107731"/>
                  </a:lnTo>
                  <a:lnTo>
                    <a:pt x="65823" y="107389"/>
                  </a:lnTo>
                  <a:lnTo>
                    <a:pt x="65813" y="107057"/>
                  </a:lnTo>
                  <a:lnTo>
                    <a:pt x="65783" y="106716"/>
                  </a:lnTo>
                  <a:lnTo>
                    <a:pt x="65743" y="106384"/>
                  </a:lnTo>
                  <a:lnTo>
                    <a:pt x="65683" y="106062"/>
                  </a:lnTo>
                  <a:lnTo>
                    <a:pt x="65602" y="105740"/>
                  </a:lnTo>
                  <a:lnTo>
                    <a:pt x="65512" y="105429"/>
                  </a:lnTo>
                  <a:lnTo>
                    <a:pt x="65401" y="105117"/>
                  </a:lnTo>
                  <a:lnTo>
                    <a:pt x="65281" y="104816"/>
                  </a:lnTo>
                  <a:lnTo>
                    <a:pt x="65140" y="104524"/>
                  </a:lnTo>
                  <a:lnTo>
                    <a:pt x="64999" y="104243"/>
                  </a:lnTo>
                  <a:lnTo>
                    <a:pt x="64838" y="103971"/>
                  </a:lnTo>
                  <a:lnTo>
                    <a:pt x="64657" y="103700"/>
                  </a:lnTo>
                  <a:lnTo>
                    <a:pt x="64476" y="103448"/>
                  </a:lnTo>
                  <a:lnTo>
                    <a:pt x="64275" y="103197"/>
                  </a:lnTo>
                  <a:lnTo>
                    <a:pt x="64064" y="102966"/>
                  </a:lnTo>
                  <a:lnTo>
                    <a:pt x="63843" y="102735"/>
                  </a:lnTo>
                  <a:lnTo>
                    <a:pt x="63612" y="102523"/>
                  </a:lnTo>
                  <a:lnTo>
                    <a:pt x="63370" y="102322"/>
                  </a:lnTo>
                  <a:lnTo>
                    <a:pt x="63119" y="102121"/>
                  </a:lnTo>
                  <a:lnTo>
                    <a:pt x="62858" y="101940"/>
                  </a:lnTo>
                  <a:lnTo>
                    <a:pt x="62586" y="101780"/>
                  </a:lnTo>
                  <a:lnTo>
                    <a:pt x="62315" y="101619"/>
                  </a:lnTo>
                  <a:lnTo>
                    <a:pt x="62033" y="101478"/>
                  </a:lnTo>
                  <a:lnTo>
                    <a:pt x="61742" y="101347"/>
                  </a:lnTo>
                  <a:lnTo>
                    <a:pt x="61440" y="101237"/>
                  </a:lnTo>
                  <a:lnTo>
                    <a:pt x="61138" y="101136"/>
                  </a:lnTo>
                  <a:lnTo>
                    <a:pt x="60827" y="101046"/>
                  </a:lnTo>
                  <a:lnTo>
                    <a:pt x="60505" y="100975"/>
                  </a:lnTo>
                  <a:lnTo>
                    <a:pt x="60183" y="100925"/>
                  </a:lnTo>
                  <a:lnTo>
                    <a:pt x="59862" y="100885"/>
                  </a:lnTo>
                  <a:lnTo>
                    <a:pt x="59530" y="100855"/>
                  </a:lnTo>
                  <a:lnTo>
                    <a:pt x="59198" y="100855"/>
                  </a:lnTo>
                  <a:lnTo>
                    <a:pt x="58856" y="100865"/>
                  </a:lnTo>
                  <a:lnTo>
                    <a:pt x="56403" y="100995"/>
                  </a:lnTo>
                  <a:lnTo>
                    <a:pt x="53950" y="101106"/>
                  </a:lnTo>
                  <a:lnTo>
                    <a:pt x="51497" y="101206"/>
                  </a:lnTo>
                  <a:lnTo>
                    <a:pt x="49054" y="101287"/>
                  </a:lnTo>
                  <a:lnTo>
                    <a:pt x="46620" y="101357"/>
                  </a:lnTo>
                  <a:lnTo>
                    <a:pt x="44218" y="101408"/>
                  </a:lnTo>
                  <a:lnTo>
                    <a:pt x="41835" y="101448"/>
                  </a:lnTo>
                  <a:lnTo>
                    <a:pt x="39492" y="101478"/>
                  </a:lnTo>
                  <a:lnTo>
                    <a:pt x="39492" y="13210"/>
                  </a:lnTo>
                  <a:lnTo>
                    <a:pt x="41835" y="13241"/>
                  </a:lnTo>
                  <a:lnTo>
                    <a:pt x="44218" y="13281"/>
                  </a:lnTo>
                  <a:lnTo>
                    <a:pt x="46620" y="13331"/>
                  </a:lnTo>
                  <a:lnTo>
                    <a:pt x="49054" y="13401"/>
                  </a:lnTo>
                  <a:lnTo>
                    <a:pt x="51497" y="13482"/>
                  </a:lnTo>
                  <a:lnTo>
                    <a:pt x="53950" y="13582"/>
                  </a:lnTo>
                  <a:lnTo>
                    <a:pt x="56403" y="13693"/>
                  </a:lnTo>
                  <a:lnTo>
                    <a:pt x="58856" y="13824"/>
                  </a:lnTo>
                  <a:lnTo>
                    <a:pt x="59047" y="13834"/>
                  </a:lnTo>
                  <a:lnTo>
                    <a:pt x="59570" y="13834"/>
                  </a:lnTo>
                  <a:lnTo>
                    <a:pt x="59882" y="13803"/>
                  </a:lnTo>
                  <a:lnTo>
                    <a:pt x="60203" y="13763"/>
                  </a:lnTo>
                  <a:lnTo>
                    <a:pt x="60515" y="13713"/>
                  </a:lnTo>
                  <a:lnTo>
                    <a:pt x="60817" y="13643"/>
                  </a:lnTo>
                  <a:lnTo>
                    <a:pt x="61118" y="13562"/>
                  </a:lnTo>
                  <a:lnTo>
                    <a:pt x="61410" y="13472"/>
                  </a:lnTo>
                  <a:lnTo>
                    <a:pt x="61701" y="13361"/>
                  </a:lnTo>
                  <a:lnTo>
                    <a:pt x="61983" y="13241"/>
                  </a:lnTo>
                  <a:lnTo>
                    <a:pt x="62254" y="13100"/>
                  </a:lnTo>
                  <a:lnTo>
                    <a:pt x="62526" y="12959"/>
                  </a:lnTo>
                  <a:lnTo>
                    <a:pt x="62787" y="12798"/>
                  </a:lnTo>
                  <a:lnTo>
                    <a:pt x="63039" y="12627"/>
                  </a:lnTo>
                  <a:lnTo>
                    <a:pt x="63290" y="12446"/>
                  </a:lnTo>
                  <a:lnTo>
                    <a:pt x="63521" y="12255"/>
                  </a:lnTo>
                  <a:lnTo>
                    <a:pt x="63752" y="12044"/>
                  </a:lnTo>
                  <a:lnTo>
                    <a:pt x="63964" y="11833"/>
                  </a:lnTo>
                  <a:lnTo>
                    <a:pt x="64175" y="11612"/>
                  </a:lnTo>
                  <a:lnTo>
                    <a:pt x="64366" y="11381"/>
                  </a:lnTo>
                  <a:lnTo>
                    <a:pt x="64557" y="11139"/>
                  </a:lnTo>
                  <a:lnTo>
                    <a:pt x="64728" y="10888"/>
                  </a:lnTo>
                  <a:lnTo>
                    <a:pt x="64888" y="10627"/>
                  </a:lnTo>
                  <a:lnTo>
                    <a:pt x="65049" y="10355"/>
                  </a:lnTo>
                  <a:lnTo>
                    <a:pt x="65180" y="10084"/>
                  </a:lnTo>
                  <a:lnTo>
                    <a:pt x="65311" y="9802"/>
                  </a:lnTo>
                  <a:lnTo>
                    <a:pt x="65421" y="9511"/>
                  </a:lnTo>
                  <a:lnTo>
                    <a:pt x="65522" y="9209"/>
                  </a:lnTo>
                  <a:lnTo>
                    <a:pt x="65612" y="8908"/>
                  </a:lnTo>
                  <a:lnTo>
                    <a:pt x="65683" y="8596"/>
                  </a:lnTo>
                  <a:lnTo>
                    <a:pt x="65743" y="8284"/>
                  </a:lnTo>
                  <a:lnTo>
                    <a:pt x="65783" y="7963"/>
                  </a:lnTo>
                  <a:lnTo>
                    <a:pt x="65803" y="7631"/>
                  </a:lnTo>
                  <a:lnTo>
                    <a:pt x="65823" y="7299"/>
                  </a:lnTo>
                  <a:lnTo>
                    <a:pt x="65813" y="6957"/>
                  </a:lnTo>
                  <a:lnTo>
                    <a:pt x="65793" y="6625"/>
                  </a:lnTo>
                  <a:lnTo>
                    <a:pt x="65753" y="6304"/>
                  </a:lnTo>
                  <a:lnTo>
                    <a:pt x="65693" y="5982"/>
                  </a:lnTo>
                  <a:lnTo>
                    <a:pt x="65622" y="5660"/>
                  </a:lnTo>
                  <a:lnTo>
                    <a:pt x="65542" y="5349"/>
                  </a:lnTo>
                  <a:lnTo>
                    <a:pt x="65441" y="5047"/>
                  </a:lnTo>
                  <a:lnTo>
                    <a:pt x="65321" y="4746"/>
                  </a:lnTo>
                  <a:lnTo>
                    <a:pt x="65200" y="4454"/>
                  </a:lnTo>
                  <a:lnTo>
                    <a:pt x="65049" y="4172"/>
                  </a:lnTo>
                  <a:lnTo>
                    <a:pt x="64899" y="3891"/>
                  </a:lnTo>
                  <a:lnTo>
                    <a:pt x="64728" y="3630"/>
                  </a:lnTo>
                  <a:lnTo>
                    <a:pt x="64547" y="3368"/>
                  </a:lnTo>
                  <a:lnTo>
                    <a:pt x="64356" y="3117"/>
                  </a:lnTo>
                  <a:lnTo>
                    <a:pt x="64155" y="2876"/>
                  </a:lnTo>
                  <a:lnTo>
                    <a:pt x="63933" y="2644"/>
                  </a:lnTo>
                  <a:lnTo>
                    <a:pt x="63712" y="2423"/>
                  </a:lnTo>
                  <a:lnTo>
                    <a:pt x="63471" y="2212"/>
                  </a:lnTo>
                  <a:lnTo>
                    <a:pt x="63230" y="2021"/>
                  </a:lnTo>
                  <a:lnTo>
                    <a:pt x="62968" y="1830"/>
                  </a:lnTo>
                  <a:lnTo>
                    <a:pt x="62707" y="1659"/>
                  </a:lnTo>
                  <a:lnTo>
                    <a:pt x="62425" y="1498"/>
                  </a:lnTo>
                  <a:lnTo>
                    <a:pt x="62144" y="1348"/>
                  </a:lnTo>
                  <a:lnTo>
                    <a:pt x="61852" y="1217"/>
                  </a:lnTo>
                  <a:lnTo>
                    <a:pt x="61551" y="1096"/>
                  </a:lnTo>
                  <a:lnTo>
                    <a:pt x="61249" y="986"/>
                  </a:lnTo>
                  <a:lnTo>
                    <a:pt x="60937" y="895"/>
                  </a:lnTo>
                  <a:lnTo>
                    <a:pt x="60616" y="815"/>
                  </a:lnTo>
                  <a:lnTo>
                    <a:pt x="60284" y="754"/>
                  </a:lnTo>
                  <a:lnTo>
                    <a:pt x="59952" y="714"/>
                  </a:lnTo>
                  <a:lnTo>
                    <a:pt x="59620" y="684"/>
                  </a:lnTo>
                  <a:lnTo>
                    <a:pt x="57177" y="553"/>
                  </a:lnTo>
                  <a:lnTo>
                    <a:pt x="54734" y="443"/>
                  </a:lnTo>
                  <a:lnTo>
                    <a:pt x="52301" y="342"/>
                  </a:lnTo>
                  <a:lnTo>
                    <a:pt x="49878" y="252"/>
                  </a:lnTo>
                  <a:lnTo>
                    <a:pt x="47475" y="181"/>
                  </a:lnTo>
                  <a:lnTo>
                    <a:pt x="45092" y="121"/>
                  </a:lnTo>
                  <a:lnTo>
                    <a:pt x="42740" y="81"/>
                  </a:lnTo>
                  <a:lnTo>
                    <a:pt x="40417" y="41"/>
                  </a:lnTo>
                  <a:lnTo>
                    <a:pt x="38135" y="20"/>
                  </a:lnTo>
                  <a:lnTo>
                    <a:pt x="35893" y="10"/>
                  </a:lnTo>
                  <a:lnTo>
                    <a:pt x="336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8;p67">
              <a:extLst>
                <a:ext uri="{FF2B5EF4-FFF2-40B4-BE49-F238E27FC236}">
                  <a16:creationId xmlns:a16="http://schemas.microsoft.com/office/drawing/2014/main" id="{1D254234-473D-27D4-FB62-2C840C9AA436}"/>
                </a:ext>
              </a:extLst>
            </p:cNvPr>
            <p:cNvSpPr/>
            <p:nvPr/>
          </p:nvSpPr>
          <p:spPr>
            <a:xfrm>
              <a:off x="-3118800" y="-7750450"/>
              <a:ext cx="1645600" cy="2867200"/>
            </a:xfrm>
            <a:custGeom>
              <a:avLst/>
              <a:gdLst/>
              <a:ahLst/>
              <a:cxnLst/>
              <a:rect l="l" t="t" r="r" b="b"/>
              <a:pathLst>
                <a:path w="65824" h="114688" fill="none" extrusionOk="0">
                  <a:moveTo>
                    <a:pt x="59620" y="114004"/>
                  </a:moveTo>
                  <a:lnTo>
                    <a:pt x="59620" y="114004"/>
                  </a:lnTo>
                  <a:lnTo>
                    <a:pt x="59952" y="113974"/>
                  </a:lnTo>
                  <a:lnTo>
                    <a:pt x="60284" y="113934"/>
                  </a:lnTo>
                  <a:lnTo>
                    <a:pt x="60616" y="113874"/>
                  </a:lnTo>
                  <a:lnTo>
                    <a:pt x="60937" y="113793"/>
                  </a:lnTo>
                  <a:lnTo>
                    <a:pt x="61249" y="113703"/>
                  </a:lnTo>
                  <a:lnTo>
                    <a:pt x="61551" y="113592"/>
                  </a:lnTo>
                  <a:lnTo>
                    <a:pt x="61852" y="113471"/>
                  </a:lnTo>
                  <a:lnTo>
                    <a:pt x="62144" y="113341"/>
                  </a:lnTo>
                  <a:lnTo>
                    <a:pt x="62425" y="113190"/>
                  </a:lnTo>
                  <a:lnTo>
                    <a:pt x="62707" y="113029"/>
                  </a:lnTo>
                  <a:lnTo>
                    <a:pt x="62968" y="112858"/>
                  </a:lnTo>
                  <a:lnTo>
                    <a:pt x="63230" y="112667"/>
                  </a:lnTo>
                  <a:lnTo>
                    <a:pt x="63471" y="112476"/>
                  </a:lnTo>
                  <a:lnTo>
                    <a:pt x="63712" y="112265"/>
                  </a:lnTo>
                  <a:lnTo>
                    <a:pt x="63933" y="112044"/>
                  </a:lnTo>
                  <a:lnTo>
                    <a:pt x="64155" y="111813"/>
                  </a:lnTo>
                  <a:lnTo>
                    <a:pt x="64356" y="111571"/>
                  </a:lnTo>
                  <a:lnTo>
                    <a:pt x="64547" y="111320"/>
                  </a:lnTo>
                  <a:lnTo>
                    <a:pt x="64728" y="111059"/>
                  </a:lnTo>
                  <a:lnTo>
                    <a:pt x="64899" y="110787"/>
                  </a:lnTo>
                  <a:lnTo>
                    <a:pt x="65059" y="110516"/>
                  </a:lnTo>
                  <a:lnTo>
                    <a:pt x="65200" y="110234"/>
                  </a:lnTo>
                  <a:lnTo>
                    <a:pt x="65331" y="109943"/>
                  </a:lnTo>
                  <a:lnTo>
                    <a:pt x="65441" y="109641"/>
                  </a:lnTo>
                  <a:lnTo>
                    <a:pt x="65542" y="109340"/>
                  </a:lnTo>
                  <a:lnTo>
                    <a:pt x="65632" y="109028"/>
                  </a:lnTo>
                  <a:lnTo>
                    <a:pt x="65703" y="108706"/>
                  </a:lnTo>
                  <a:lnTo>
                    <a:pt x="65753" y="108384"/>
                  </a:lnTo>
                  <a:lnTo>
                    <a:pt x="65793" y="108063"/>
                  </a:lnTo>
                  <a:lnTo>
                    <a:pt x="65813" y="107731"/>
                  </a:lnTo>
                  <a:lnTo>
                    <a:pt x="65823" y="107389"/>
                  </a:lnTo>
                  <a:lnTo>
                    <a:pt x="65813" y="107057"/>
                  </a:lnTo>
                  <a:lnTo>
                    <a:pt x="65813" y="107057"/>
                  </a:lnTo>
                  <a:lnTo>
                    <a:pt x="65783" y="106716"/>
                  </a:lnTo>
                  <a:lnTo>
                    <a:pt x="65743" y="106384"/>
                  </a:lnTo>
                  <a:lnTo>
                    <a:pt x="65683" y="106062"/>
                  </a:lnTo>
                  <a:lnTo>
                    <a:pt x="65602" y="105740"/>
                  </a:lnTo>
                  <a:lnTo>
                    <a:pt x="65512" y="105429"/>
                  </a:lnTo>
                  <a:lnTo>
                    <a:pt x="65401" y="105117"/>
                  </a:lnTo>
                  <a:lnTo>
                    <a:pt x="65281" y="104816"/>
                  </a:lnTo>
                  <a:lnTo>
                    <a:pt x="65140" y="104524"/>
                  </a:lnTo>
                  <a:lnTo>
                    <a:pt x="64999" y="104243"/>
                  </a:lnTo>
                  <a:lnTo>
                    <a:pt x="64838" y="103971"/>
                  </a:lnTo>
                  <a:lnTo>
                    <a:pt x="64657" y="103700"/>
                  </a:lnTo>
                  <a:lnTo>
                    <a:pt x="64476" y="103448"/>
                  </a:lnTo>
                  <a:lnTo>
                    <a:pt x="64275" y="103197"/>
                  </a:lnTo>
                  <a:lnTo>
                    <a:pt x="64064" y="102966"/>
                  </a:lnTo>
                  <a:lnTo>
                    <a:pt x="63843" y="102735"/>
                  </a:lnTo>
                  <a:lnTo>
                    <a:pt x="63612" y="102523"/>
                  </a:lnTo>
                  <a:lnTo>
                    <a:pt x="63370" y="102322"/>
                  </a:lnTo>
                  <a:lnTo>
                    <a:pt x="63119" y="102121"/>
                  </a:lnTo>
                  <a:lnTo>
                    <a:pt x="62858" y="101940"/>
                  </a:lnTo>
                  <a:lnTo>
                    <a:pt x="62586" y="101780"/>
                  </a:lnTo>
                  <a:lnTo>
                    <a:pt x="62315" y="101619"/>
                  </a:lnTo>
                  <a:lnTo>
                    <a:pt x="62033" y="101478"/>
                  </a:lnTo>
                  <a:lnTo>
                    <a:pt x="61742" y="101347"/>
                  </a:lnTo>
                  <a:lnTo>
                    <a:pt x="61440" y="101237"/>
                  </a:lnTo>
                  <a:lnTo>
                    <a:pt x="61138" y="101136"/>
                  </a:lnTo>
                  <a:lnTo>
                    <a:pt x="60827" y="101046"/>
                  </a:lnTo>
                  <a:lnTo>
                    <a:pt x="60505" y="100975"/>
                  </a:lnTo>
                  <a:lnTo>
                    <a:pt x="60183" y="100925"/>
                  </a:lnTo>
                  <a:lnTo>
                    <a:pt x="59862" y="100885"/>
                  </a:lnTo>
                  <a:lnTo>
                    <a:pt x="59530" y="100855"/>
                  </a:lnTo>
                  <a:lnTo>
                    <a:pt x="59198" y="100855"/>
                  </a:lnTo>
                  <a:lnTo>
                    <a:pt x="58856" y="100865"/>
                  </a:lnTo>
                  <a:lnTo>
                    <a:pt x="58856" y="100865"/>
                  </a:lnTo>
                  <a:lnTo>
                    <a:pt x="56403" y="100995"/>
                  </a:lnTo>
                  <a:lnTo>
                    <a:pt x="53950" y="101106"/>
                  </a:lnTo>
                  <a:lnTo>
                    <a:pt x="51497" y="101206"/>
                  </a:lnTo>
                  <a:lnTo>
                    <a:pt x="49054" y="101287"/>
                  </a:lnTo>
                  <a:lnTo>
                    <a:pt x="46620" y="101357"/>
                  </a:lnTo>
                  <a:lnTo>
                    <a:pt x="44218" y="101408"/>
                  </a:lnTo>
                  <a:lnTo>
                    <a:pt x="41835" y="101448"/>
                  </a:lnTo>
                  <a:lnTo>
                    <a:pt x="39492" y="101478"/>
                  </a:lnTo>
                  <a:lnTo>
                    <a:pt x="39492" y="13210"/>
                  </a:lnTo>
                  <a:lnTo>
                    <a:pt x="39492" y="13210"/>
                  </a:lnTo>
                  <a:lnTo>
                    <a:pt x="41835" y="13241"/>
                  </a:lnTo>
                  <a:lnTo>
                    <a:pt x="44218" y="13281"/>
                  </a:lnTo>
                  <a:lnTo>
                    <a:pt x="46620" y="13331"/>
                  </a:lnTo>
                  <a:lnTo>
                    <a:pt x="49054" y="13401"/>
                  </a:lnTo>
                  <a:lnTo>
                    <a:pt x="51497" y="13482"/>
                  </a:lnTo>
                  <a:lnTo>
                    <a:pt x="53950" y="13582"/>
                  </a:lnTo>
                  <a:lnTo>
                    <a:pt x="56403" y="13693"/>
                  </a:lnTo>
                  <a:lnTo>
                    <a:pt x="58856" y="13824"/>
                  </a:lnTo>
                  <a:lnTo>
                    <a:pt x="58856" y="13824"/>
                  </a:lnTo>
                  <a:lnTo>
                    <a:pt x="59047" y="13834"/>
                  </a:lnTo>
                  <a:lnTo>
                    <a:pt x="59238" y="13834"/>
                  </a:lnTo>
                  <a:lnTo>
                    <a:pt x="59238" y="13834"/>
                  </a:lnTo>
                  <a:lnTo>
                    <a:pt x="59570" y="13834"/>
                  </a:lnTo>
                  <a:lnTo>
                    <a:pt x="59882" y="13803"/>
                  </a:lnTo>
                  <a:lnTo>
                    <a:pt x="60203" y="13763"/>
                  </a:lnTo>
                  <a:lnTo>
                    <a:pt x="60515" y="13713"/>
                  </a:lnTo>
                  <a:lnTo>
                    <a:pt x="60817" y="13643"/>
                  </a:lnTo>
                  <a:lnTo>
                    <a:pt x="61118" y="13562"/>
                  </a:lnTo>
                  <a:lnTo>
                    <a:pt x="61410" y="13472"/>
                  </a:lnTo>
                  <a:lnTo>
                    <a:pt x="61701" y="13361"/>
                  </a:lnTo>
                  <a:lnTo>
                    <a:pt x="61983" y="13241"/>
                  </a:lnTo>
                  <a:lnTo>
                    <a:pt x="62254" y="13100"/>
                  </a:lnTo>
                  <a:lnTo>
                    <a:pt x="62526" y="12959"/>
                  </a:lnTo>
                  <a:lnTo>
                    <a:pt x="62787" y="12798"/>
                  </a:lnTo>
                  <a:lnTo>
                    <a:pt x="63039" y="12627"/>
                  </a:lnTo>
                  <a:lnTo>
                    <a:pt x="63290" y="12446"/>
                  </a:lnTo>
                  <a:lnTo>
                    <a:pt x="63521" y="12255"/>
                  </a:lnTo>
                  <a:lnTo>
                    <a:pt x="63752" y="12044"/>
                  </a:lnTo>
                  <a:lnTo>
                    <a:pt x="63964" y="11833"/>
                  </a:lnTo>
                  <a:lnTo>
                    <a:pt x="64175" y="11612"/>
                  </a:lnTo>
                  <a:lnTo>
                    <a:pt x="64366" y="11381"/>
                  </a:lnTo>
                  <a:lnTo>
                    <a:pt x="64557" y="11139"/>
                  </a:lnTo>
                  <a:lnTo>
                    <a:pt x="64728" y="10888"/>
                  </a:lnTo>
                  <a:lnTo>
                    <a:pt x="64888" y="10627"/>
                  </a:lnTo>
                  <a:lnTo>
                    <a:pt x="65049" y="10355"/>
                  </a:lnTo>
                  <a:lnTo>
                    <a:pt x="65180" y="10084"/>
                  </a:lnTo>
                  <a:lnTo>
                    <a:pt x="65311" y="9802"/>
                  </a:lnTo>
                  <a:lnTo>
                    <a:pt x="65421" y="9511"/>
                  </a:lnTo>
                  <a:lnTo>
                    <a:pt x="65522" y="9209"/>
                  </a:lnTo>
                  <a:lnTo>
                    <a:pt x="65612" y="8908"/>
                  </a:lnTo>
                  <a:lnTo>
                    <a:pt x="65683" y="8596"/>
                  </a:lnTo>
                  <a:lnTo>
                    <a:pt x="65743" y="8284"/>
                  </a:lnTo>
                  <a:lnTo>
                    <a:pt x="65783" y="7963"/>
                  </a:lnTo>
                  <a:lnTo>
                    <a:pt x="65803" y="7631"/>
                  </a:lnTo>
                  <a:lnTo>
                    <a:pt x="65803" y="7631"/>
                  </a:lnTo>
                  <a:lnTo>
                    <a:pt x="65823" y="7299"/>
                  </a:lnTo>
                  <a:lnTo>
                    <a:pt x="65813" y="6957"/>
                  </a:lnTo>
                  <a:lnTo>
                    <a:pt x="65793" y="6625"/>
                  </a:lnTo>
                  <a:lnTo>
                    <a:pt x="65753" y="6304"/>
                  </a:lnTo>
                  <a:lnTo>
                    <a:pt x="65693" y="5982"/>
                  </a:lnTo>
                  <a:lnTo>
                    <a:pt x="65622" y="5660"/>
                  </a:lnTo>
                  <a:lnTo>
                    <a:pt x="65542" y="5349"/>
                  </a:lnTo>
                  <a:lnTo>
                    <a:pt x="65441" y="5047"/>
                  </a:lnTo>
                  <a:lnTo>
                    <a:pt x="65321" y="4746"/>
                  </a:lnTo>
                  <a:lnTo>
                    <a:pt x="65200" y="4454"/>
                  </a:lnTo>
                  <a:lnTo>
                    <a:pt x="65049" y="4172"/>
                  </a:lnTo>
                  <a:lnTo>
                    <a:pt x="64899" y="3891"/>
                  </a:lnTo>
                  <a:lnTo>
                    <a:pt x="64728" y="3630"/>
                  </a:lnTo>
                  <a:lnTo>
                    <a:pt x="64547" y="3368"/>
                  </a:lnTo>
                  <a:lnTo>
                    <a:pt x="64356" y="3117"/>
                  </a:lnTo>
                  <a:lnTo>
                    <a:pt x="64155" y="2876"/>
                  </a:lnTo>
                  <a:lnTo>
                    <a:pt x="63933" y="2644"/>
                  </a:lnTo>
                  <a:lnTo>
                    <a:pt x="63712" y="2423"/>
                  </a:lnTo>
                  <a:lnTo>
                    <a:pt x="63471" y="2212"/>
                  </a:lnTo>
                  <a:lnTo>
                    <a:pt x="63230" y="2021"/>
                  </a:lnTo>
                  <a:lnTo>
                    <a:pt x="62968" y="1830"/>
                  </a:lnTo>
                  <a:lnTo>
                    <a:pt x="62707" y="1659"/>
                  </a:lnTo>
                  <a:lnTo>
                    <a:pt x="62425" y="1498"/>
                  </a:lnTo>
                  <a:lnTo>
                    <a:pt x="62144" y="1348"/>
                  </a:lnTo>
                  <a:lnTo>
                    <a:pt x="61852" y="1217"/>
                  </a:lnTo>
                  <a:lnTo>
                    <a:pt x="61551" y="1096"/>
                  </a:lnTo>
                  <a:lnTo>
                    <a:pt x="61249" y="986"/>
                  </a:lnTo>
                  <a:lnTo>
                    <a:pt x="60937" y="895"/>
                  </a:lnTo>
                  <a:lnTo>
                    <a:pt x="60616" y="815"/>
                  </a:lnTo>
                  <a:lnTo>
                    <a:pt x="60284" y="754"/>
                  </a:lnTo>
                  <a:lnTo>
                    <a:pt x="59952" y="714"/>
                  </a:lnTo>
                  <a:lnTo>
                    <a:pt x="59620" y="684"/>
                  </a:lnTo>
                  <a:lnTo>
                    <a:pt x="59620" y="684"/>
                  </a:lnTo>
                  <a:lnTo>
                    <a:pt x="57177" y="553"/>
                  </a:lnTo>
                  <a:lnTo>
                    <a:pt x="54734" y="443"/>
                  </a:lnTo>
                  <a:lnTo>
                    <a:pt x="52301" y="342"/>
                  </a:lnTo>
                  <a:lnTo>
                    <a:pt x="49878" y="252"/>
                  </a:lnTo>
                  <a:lnTo>
                    <a:pt x="47475" y="181"/>
                  </a:lnTo>
                  <a:lnTo>
                    <a:pt x="45092" y="121"/>
                  </a:lnTo>
                  <a:lnTo>
                    <a:pt x="42740" y="81"/>
                  </a:lnTo>
                  <a:lnTo>
                    <a:pt x="40417" y="41"/>
                  </a:lnTo>
                  <a:lnTo>
                    <a:pt x="38135" y="20"/>
                  </a:lnTo>
                  <a:lnTo>
                    <a:pt x="35893" y="10"/>
                  </a:lnTo>
                  <a:lnTo>
                    <a:pt x="33691" y="0"/>
                  </a:lnTo>
                  <a:lnTo>
                    <a:pt x="31540" y="10"/>
                  </a:lnTo>
                  <a:lnTo>
                    <a:pt x="29448" y="20"/>
                  </a:lnTo>
                  <a:lnTo>
                    <a:pt x="27417" y="41"/>
                  </a:lnTo>
                  <a:lnTo>
                    <a:pt x="25447" y="71"/>
                  </a:lnTo>
                  <a:lnTo>
                    <a:pt x="23547" y="101"/>
                  </a:lnTo>
                  <a:lnTo>
                    <a:pt x="19968" y="171"/>
                  </a:lnTo>
                  <a:lnTo>
                    <a:pt x="16710" y="262"/>
                  </a:lnTo>
                  <a:lnTo>
                    <a:pt x="13835" y="352"/>
                  </a:lnTo>
                  <a:lnTo>
                    <a:pt x="11351" y="453"/>
                  </a:lnTo>
                  <a:lnTo>
                    <a:pt x="9310" y="533"/>
                  </a:lnTo>
                  <a:lnTo>
                    <a:pt x="7752" y="604"/>
                  </a:lnTo>
                  <a:lnTo>
                    <a:pt x="6214" y="684"/>
                  </a:lnTo>
                  <a:lnTo>
                    <a:pt x="6214" y="684"/>
                  </a:lnTo>
                  <a:lnTo>
                    <a:pt x="5872" y="714"/>
                  </a:lnTo>
                  <a:lnTo>
                    <a:pt x="5540" y="754"/>
                  </a:lnTo>
                  <a:lnTo>
                    <a:pt x="5218" y="815"/>
                  </a:lnTo>
                  <a:lnTo>
                    <a:pt x="4897" y="895"/>
                  </a:lnTo>
                  <a:lnTo>
                    <a:pt x="4585" y="986"/>
                  </a:lnTo>
                  <a:lnTo>
                    <a:pt x="4273" y="1096"/>
                  </a:lnTo>
                  <a:lnTo>
                    <a:pt x="3972" y="1217"/>
                  </a:lnTo>
                  <a:lnTo>
                    <a:pt x="3680" y="1348"/>
                  </a:lnTo>
                  <a:lnTo>
                    <a:pt x="3399" y="1498"/>
                  </a:lnTo>
                  <a:lnTo>
                    <a:pt x="3127" y="1659"/>
                  </a:lnTo>
                  <a:lnTo>
                    <a:pt x="2856" y="1830"/>
                  </a:lnTo>
                  <a:lnTo>
                    <a:pt x="2604" y="2011"/>
                  </a:lnTo>
                  <a:lnTo>
                    <a:pt x="2353" y="2212"/>
                  </a:lnTo>
                  <a:lnTo>
                    <a:pt x="2112" y="2423"/>
                  </a:lnTo>
                  <a:lnTo>
                    <a:pt x="1891" y="2644"/>
                  </a:lnTo>
                  <a:lnTo>
                    <a:pt x="1669" y="2876"/>
                  </a:lnTo>
                  <a:lnTo>
                    <a:pt x="1468" y="3117"/>
                  </a:lnTo>
                  <a:lnTo>
                    <a:pt x="1277" y="3358"/>
                  </a:lnTo>
                  <a:lnTo>
                    <a:pt x="1096" y="3620"/>
                  </a:lnTo>
                  <a:lnTo>
                    <a:pt x="925" y="3891"/>
                  </a:lnTo>
                  <a:lnTo>
                    <a:pt x="765" y="4162"/>
                  </a:lnTo>
                  <a:lnTo>
                    <a:pt x="624" y="4454"/>
                  </a:lnTo>
                  <a:lnTo>
                    <a:pt x="493" y="4746"/>
                  </a:lnTo>
                  <a:lnTo>
                    <a:pt x="382" y="5037"/>
                  </a:lnTo>
                  <a:lnTo>
                    <a:pt x="282" y="5349"/>
                  </a:lnTo>
                  <a:lnTo>
                    <a:pt x="191" y="5650"/>
                  </a:lnTo>
                  <a:lnTo>
                    <a:pt x="121" y="5972"/>
                  </a:lnTo>
                  <a:lnTo>
                    <a:pt x="71" y="6294"/>
                  </a:lnTo>
                  <a:lnTo>
                    <a:pt x="31" y="6615"/>
                  </a:lnTo>
                  <a:lnTo>
                    <a:pt x="0" y="6947"/>
                  </a:lnTo>
                  <a:lnTo>
                    <a:pt x="0" y="7289"/>
                  </a:lnTo>
                  <a:lnTo>
                    <a:pt x="10" y="7621"/>
                  </a:lnTo>
                  <a:lnTo>
                    <a:pt x="10" y="7621"/>
                  </a:lnTo>
                  <a:lnTo>
                    <a:pt x="41" y="7963"/>
                  </a:lnTo>
                  <a:lnTo>
                    <a:pt x="81" y="8294"/>
                  </a:lnTo>
                  <a:lnTo>
                    <a:pt x="141" y="8626"/>
                  </a:lnTo>
                  <a:lnTo>
                    <a:pt x="222" y="8938"/>
                  </a:lnTo>
                  <a:lnTo>
                    <a:pt x="312" y="9259"/>
                  </a:lnTo>
                  <a:lnTo>
                    <a:pt x="413" y="9561"/>
                  </a:lnTo>
                  <a:lnTo>
                    <a:pt x="533" y="9863"/>
                  </a:lnTo>
                  <a:lnTo>
                    <a:pt x="674" y="10154"/>
                  </a:lnTo>
                  <a:lnTo>
                    <a:pt x="815" y="10436"/>
                  </a:lnTo>
                  <a:lnTo>
                    <a:pt x="976" y="10717"/>
                  </a:lnTo>
                  <a:lnTo>
                    <a:pt x="1157" y="10979"/>
                  </a:lnTo>
                  <a:lnTo>
                    <a:pt x="1338" y="11240"/>
                  </a:lnTo>
                  <a:lnTo>
                    <a:pt x="1539" y="11481"/>
                  </a:lnTo>
                  <a:lnTo>
                    <a:pt x="1750" y="11722"/>
                  </a:lnTo>
                  <a:lnTo>
                    <a:pt x="1971" y="11954"/>
                  </a:lnTo>
                  <a:lnTo>
                    <a:pt x="2202" y="12165"/>
                  </a:lnTo>
                  <a:lnTo>
                    <a:pt x="2433" y="12366"/>
                  </a:lnTo>
                  <a:lnTo>
                    <a:pt x="2685" y="12567"/>
                  </a:lnTo>
                  <a:lnTo>
                    <a:pt x="2946" y="12748"/>
                  </a:lnTo>
                  <a:lnTo>
                    <a:pt x="3218" y="12909"/>
                  </a:lnTo>
                  <a:lnTo>
                    <a:pt x="3489" y="13070"/>
                  </a:lnTo>
                  <a:lnTo>
                    <a:pt x="3771" y="13210"/>
                  </a:lnTo>
                  <a:lnTo>
                    <a:pt x="4062" y="13341"/>
                  </a:lnTo>
                  <a:lnTo>
                    <a:pt x="4364" y="13452"/>
                  </a:lnTo>
                  <a:lnTo>
                    <a:pt x="4676" y="13552"/>
                  </a:lnTo>
                  <a:lnTo>
                    <a:pt x="4977" y="13643"/>
                  </a:lnTo>
                  <a:lnTo>
                    <a:pt x="5299" y="13713"/>
                  </a:lnTo>
                  <a:lnTo>
                    <a:pt x="5621" y="13773"/>
                  </a:lnTo>
                  <a:lnTo>
                    <a:pt x="5952" y="13814"/>
                  </a:lnTo>
                  <a:lnTo>
                    <a:pt x="6274" y="13834"/>
                  </a:lnTo>
                  <a:lnTo>
                    <a:pt x="6616" y="13834"/>
                  </a:lnTo>
                  <a:lnTo>
                    <a:pt x="6958" y="13824"/>
                  </a:lnTo>
                  <a:lnTo>
                    <a:pt x="6958" y="13824"/>
                  </a:lnTo>
                  <a:lnTo>
                    <a:pt x="8456" y="13753"/>
                  </a:lnTo>
                  <a:lnTo>
                    <a:pt x="10165" y="13673"/>
                  </a:lnTo>
                  <a:lnTo>
                    <a:pt x="12457" y="13582"/>
                  </a:lnTo>
                  <a:lnTo>
                    <a:pt x="15272" y="13482"/>
                  </a:lnTo>
                  <a:lnTo>
                    <a:pt x="18550" y="13391"/>
                  </a:lnTo>
                  <a:lnTo>
                    <a:pt x="20360" y="13341"/>
                  </a:lnTo>
                  <a:lnTo>
                    <a:pt x="22260" y="13301"/>
                  </a:lnTo>
                  <a:lnTo>
                    <a:pt x="24250" y="13261"/>
                  </a:lnTo>
                  <a:lnTo>
                    <a:pt x="26332" y="13230"/>
                  </a:lnTo>
                  <a:lnTo>
                    <a:pt x="26332" y="101458"/>
                  </a:lnTo>
                  <a:lnTo>
                    <a:pt x="26332" y="101458"/>
                  </a:lnTo>
                  <a:lnTo>
                    <a:pt x="24250" y="101428"/>
                  </a:lnTo>
                  <a:lnTo>
                    <a:pt x="22260" y="101387"/>
                  </a:lnTo>
                  <a:lnTo>
                    <a:pt x="20360" y="101347"/>
                  </a:lnTo>
                  <a:lnTo>
                    <a:pt x="18550" y="101297"/>
                  </a:lnTo>
                  <a:lnTo>
                    <a:pt x="15272" y="101206"/>
                  </a:lnTo>
                  <a:lnTo>
                    <a:pt x="12457" y="101106"/>
                  </a:lnTo>
                  <a:lnTo>
                    <a:pt x="10165" y="101015"/>
                  </a:lnTo>
                  <a:lnTo>
                    <a:pt x="8456" y="100935"/>
                  </a:lnTo>
                  <a:lnTo>
                    <a:pt x="6958" y="100865"/>
                  </a:lnTo>
                  <a:lnTo>
                    <a:pt x="6958" y="100865"/>
                  </a:lnTo>
                  <a:lnTo>
                    <a:pt x="6616" y="100855"/>
                  </a:lnTo>
                  <a:lnTo>
                    <a:pt x="6274" y="100855"/>
                  </a:lnTo>
                  <a:lnTo>
                    <a:pt x="5942" y="100885"/>
                  </a:lnTo>
                  <a:lnTo>
                    <a:pt x="5621" y="100925"/>
                  </a:lnTo>
                  <a:lnTo>
                    <a:pt x="5299" y="100975"/>
                  </a:lnTo>
                  <a:lnTo>
                    <a:pt x="4977" y="101056"/>
                  </a:lnTo>
                  <a:lnTo>
                    <a:pt x="4665" y="101136"/>
                  </a:lnTo>
                  <a:lnTo>
                    <a:pt x="4364" y="101237"/>
                  </a:lnTo>
                  <a:lnTo>
                    <a:pt x="4062" y="101357"/>
                  </a:lnTo>
                  <a:lnTo>
                    <a:pt x="3771" y="101488"/>
                  </a:lnTo>
                  <a:lnTo>
                    <a:pt x="3489" y="101629"/>
                  </a:lnTo>
                  <a:lnTo>
                    <a:pt x="3208" y="101780"/>
                  </a:lnTo>
                  <a:lnTo>
                    <a:pt x="2946" y="101950"/>
                  </a:lnTo>
                  <a:lnTo>
                    <a:pt x="2685" y="102131"/>
                  </a:lnTo>
                  <a:lnTo>
                    <a:pt x="2433" y="102322"/>
                  </a:lnTo>
                  <a:lnTo>
                    <a:pt x="2192" y="102533"/>
                  </a:lnTo>
                  <a:lnTo>
                    <a:pt x="1961" y="102745"/>
                  </a:lnTo>
                  <a:lnTo>
                    <a:pt x="1740" y="102976"/>
                  </a:lnTo>
                  <a:lnTo>
                    <a:pt x="1539" y="103207"/>
                  </a:lnTo>
                  <a:lnTo>
                    <a:pt x="1338" y="103458"/>
                  </a:lnTo>
                  <a:lnTo>
                    <a:pt x="1147" y="103710"/>
                  </a:lnTo>
                  <a:lnTo>
                    <a:pt x="976" y="103981"/>
                  </a:lnTo>
                  <a:lnTo>
                    <a:pt x="815" y="104253"/>
                  </a:lnTo>
                  <a:lnTo>
                    <a:pt x="664" y="104534"/>
                  </a:lnTo>
                  <a:lnTo>
                    <a:pt x="533" y="104826"/>
                  </a:lnTo>
                  <a:lnTo>
                    <a:pt x="413" y="105127"/>
                  </a:lnTo>
                  <a:lnTo>
                    <a:pt x="312" y="105429"/>
                  </a:lnTo>
                  <a:lnTo>
                    <a:pt x="222" y="105751"/>
                  </a:lnTo>
                  <a:lnTo>
                    <a:pt x="141" y="106062"/>
                  </a:lnTo>
                  <a:lnTo>
                    <a:pt x="81" y="106394"/>
                  </a:lnTo>
                  <a:lnTo>
                    <a:pt x="41" y="106726"/>
                  </a:lnTo>
                  <a:lnTo>
                    <a:pt x="10" y="107057"/>
                  </a:lnTo>
                  <a:lnTo>
                    <a:pt x="10" y="107057"/>
                  </a:lnTo>
                  <a:lnTo>
                    <a:pt x="0" y="107399"/>
                  </a:lnTo>
                  <a:lnTo>
                    <a:pt x="0" y="107731"/>
                  </a:lnTo>
                  <a:lnTo>
                    <a:pt x="31" y="108063"/>
                  </a:lnTo>
                  <a:lnTo>
                    <a:pt x="71" y="108395"/>
                  </a:lnTo>
                  <a:lnTo>
                    <a:pt x="121" y="108716"/>
                  </a:lnTo>
                  <a:lnTo>
                    <a:pt x="191" y="109028"/>
                  </a:lnTo>
                  <a:lnTo>
                    <a:pt x="282" y="109340"/>
                  </a:lnTo>
                  <a:lnTo>
                    <a:pt x="382" y="109651"/>
                  </a:lnTo>
                  <a:lnTo>
                    <a:pt x="493" y="109943"/>
                  </a:lnTo>
                  <a:lnTo>
                    <a:pt x="624" y="110234"/>
                  </a:lnTo>
                  <a:lnTo>
                    <a:pt x="765" y="110526"/>
                  </a:lnTo>
                  <a:lnTo>
                    <a:pt x="925" y="110797"/>
                  </a:lnTo>
                  <a:lnTo>
                    <a:pt x="1096" y="111069"/>
                  </a:lnTo>
                  <a:lnTo>
                    <a:pt x="1277" y="111330"/>
                  </a:lnTo>
                  <a:lnTo>
                    <a:pt x="1468" y="111581"/>
                  </a:lnTo>
                  <a:lnTo>
                    <a:pt x="1669" y="111813"/>
                  </a:lnTo>
                  <a:lnTo>
                    <a:pt x="1891" y="112044"/>
                  </a:lnTo>
                  <a:lnTo>
                    <a:pt x="2112" y="112265"/>
                  </a:lnTo>
                  <a:lnTo>
                    <a:pt x="2353" y="112476"/>
                  </a:lnTo>
                  <a:lnTo>
                    <a:pt x="2604" y="112677"/>
                  </a:lnTo>
                  <a:lnTo>
                    <a:pt x="2856" y="112858"/>
                  </a:lnTo>
                  <a:lnTo>
                    <a:pt x="3127" y="113039"/>
                  </a:lnTo>
                  <a:lnTo>
                    <a:pt x="3399" y="113200"/>
                  </a:lnTo>
                  <a:lnTo>
                    <a:pt x="3680" y="113341"/>
                  </a:lnTo>
                  <a:lnTo>
                    <a:pt x="3972" y="113481"/>
                  </a:lnTo>
                  <a:lnTo>
                    <a:pt x="4273" y="113602"/>
                  </a:lnTo>
                  <a:lnTo>
                    <a:pt x="4585" y="113703"/>
                  </a:lnTo>
                  <a:lnTo>
                    <a:pt x="4897" y="113793"/>
                  </a:lnTo>
                  <a:lnTo>
                    <a:pt x="5218" y="113874"/>
                  </a:lnTo>
                  <a:lnTo>
                    <a:pt x="5540" y="113934"/>
                  </a:lnTo>
                  <a:lnTo>
                    <a:pt x="5872" y="113974"/>
                  </a:lnTo>
                  <a:lnTo>
                    <a:pt x="6214" y="114004"/>
                  </a:lnTo>
                  <a:lnTo>
                    <a:pt x="6214" y="114004"/>
                  </a:lnTo>
                  <a:lnTo>
                    <a:pt x="6978" y="114044"/>
                  </a:lnTo>
                  <a:lnTo>
                    <a:pt x="8697" y="114125"/>
                  </a:lnTo>
                  <a:lnTo>
                    <a:pt x="11261" y="114235"/>
                  </a:lnTo>
                  <a:lnTo>
                    <a:pt x="14589" y="114356"/>
                  </a:lnTo>
                  <a:lnTo>
                    <a:pt x="16519" y="114416"/>
                  </a:lnTo>
                  <a:lnTo>
                    <a:pt x="18610" y="114477"/>
                  </a:lnTo>
                  <a:lnTo>
                    <a:pt x="20852" y="114537"/>
                  </a:lnTo>
                  <a:lnTo>
                    <a:pt x="23225" y="114587"/>
                  </a:lnTo>
                  <a:lnTo>
                    <a:pt x="25738" y="114628"/>
                  </a:lnTo>
                  <a:lnTo>
                    <a:pt x="28363" y="114658"/>
                  </a:lnTo>
                  <a:lnTo>
                    <a:pt x="31097" y="114678"/>
                  </a:lnTo>
                  <a:lnTo>
                    <a:pt x="33922" y="114688"/>
                  </a:lnTo>
                  <a:lnTo>
                    <a:pt x="33922" y="114688"/>
                  </a:lnTo>
                  <a:lnTo>
                    <a:pt x="36939" y="114678"/>
                  </a:lnTo>
                  <a:lnTo>
                    <a:pt x="40035" y="114648"/>
                  </a:lnTo>
                  <a:lnTo>
                    <a:pt x="43192" y="114607"/>
                  </a:lnTo>
                  <a:lnTo>
                    <a:pt x="46409" y="114537"/>
                  </a:lnTo>
                  <a:lnTo>
                    <a:pt x="48038" y="114497"/>
                  </a:lnTo>
                  <a:lnTo>
                    <a:pt x="49677" y="114447"/>
                  </a:lnTo>
                  <a:lnTo>
                    <a:pt x="51316" y="114386"/>
                  </a:lnTo>
                  <a:lnTo>
                    <a:pt x="52975" y="114326"/>
                  </a:lnTo>
                  <a:lnTo>
                    <a:pt x="54623" y="114256"/>
                  </a:lnTo>
                  <a:lnTo>
                    <a:pt x="56292" y="114185"/>
                  </a:lnTo>
                  <a:lnTo>
                    <a:pt x="57951" y="114095"/>
                  </a:lnTo>
                  <a:lnTo>
                    <a:pt x="59620" y="114004"/>
                  </a:lnTo>
                  <a:lnTo>
                    <a:pt x="59620" y="1140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39;p67">
              <a:extLst>
                <a:ext uri="{FF2B5EF4-FFF2-40B4-BE49-F238E27FC236}">
                  <a16:creationId xmlns:a16="http://schemas.microsoft.com/office/drawing/2014/main" id="{E702EF80-331A-78BE-0542-0119E3F1ACF9}"/>
                </a:ext>
              </a:extLst>
            </p:cNvPr>
            <p:cNvSpPr/>
            <p:nvPr/>
          </p:nvSpPr>
          <p:spPr>
            <a:xfrm>
              <a:off x="-1628300" y="-490035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40;p67">
              <a:extLst>
                <a:ext uri="{FF2B5EF4-FFF2-40B4-BE49-F238E27FC236}">
                  <a16:creationId xmlns:a16="http://schemas.microsoft.com/office/drawing/2014/main" id="{07F10BB8-1752-A4B4-0977-B868108BD8A6}"/>
                </a:ext>
              </a:extLst>
            </p:cNvPr>
            <p:cNvSpPr/>
            <p:nvPr/>
          </p:nvSpPr>
          <p:spPr>
            <a:xfrm>
              <a:off x="-4040250" y="-4250150"/>
              <a:ext cx="329050" cy="329000"/>
            </a:xfrm>
            <a:custGeom>
              <a:avLst/>
              <a:gdLst/>
              <a:ahLst/>
              <a:cxnLst/>
              <a:rect l="l" t="t" r="r" b="b"/>
              <a:pathLst>
                <a:path w="13162" h="13160" extrusionOk="0">
                  <a:moveTo>
                    <a:pt x="6244" y="0"/>
                  </a:moveTo>
                  <a:lnTo>
                    <a:pt x="5912" y="30"/>
                  </a:lnTo>
                  <a:lnTo>
                    <a:pt x="5581" y="70"/>
                  </a:lnTo>
                  <a:lnTo>
                    <a:pt x="5259" y="131"/>
                  </a:lnTo>
                  <a:lnTo>
                    <a:pt x="4937" y="201"/>
                  </a:lnTo>
                  <a:lnTo>
                    <a:pt x="4626" y="292"/>
                  </a:lnTo>
                  <a:lnTo>
                    <a:pt x="4314" y="392"/>
                  </a:lnTo>
                  <a:lnTo>
                    <a:pt x="4022" y="513"/>
                  </a:lnTo>
                  <a:lnTo>
                    <a:pt x="3731" y="643"/>
                  </a:lnTo>
                  <a:lnTo>
                    <a:pt x="3439" y="784"/>
                  </a:lnTo>
                  <a:lnTo>
                    <a:pt x="3168" y="945"/>
                  </a:lnTo>
                  <a:lnTo>
                    <a:pt x="2906" y="1116"/>
                  </a:lnTo>
                  <a:lnTo>
                    <a:pt x="2645" y="1297"/>
                  </a:lnTo>
                  <a:lnTo>
                    <a:pt x="2394" y="1498"/>
                  </a:lnTo>
                  <a:lnTo>
                    <a:pt x="2152" y="1699"/>
                  </a:lnTo>
                  <a:lnTo>
                    <a:pt x="1931" y="1920"/>
                  </a:lnTo>
                  <a:lnTo>
                    <a:pt x="1710" y="2151"/>
                  </a:lnTo>
                  <a:lnTo>
                    <a:pt x="1499" y="2393"/>
                  </a:lnTo>
                  <a:lnTo>
                    <a:pt x="1308" y="2634"/>
                  </a:lnTo>
                  <a:lnTo>
                    <a:pt x="1127" y="2895"/>
                  </a:lnTo>
                  <a:lnTo>
                    <a:pt x="956" y="3167"/>
                  </a:lnTo>
                  <a:lnTo>
                    <a:pt x="795" y="3438"/>
                  </a:lnTo>
                  <a:lnTo>
                    <a:pt x="644" y="3720"/>
                  </a:lnTo>
                  <a:lnTo>
                    <a:pt x="513" y="4011"/>
                  </a:lnTo>
                  <a:lnTo>
                    <a:pt x="403" y="4313"/>
                  </a:lnTo>
                  <a:lnTo>
                    <a:pt x="292" y="4614"/>
                  </a:lnTo>
                  <a:lnTo>
                    <a:pt x="202" y="4926"/>
                  </a:lnTo>
                  <a:lnTo>
                    <a:pt x="131" y="5248"/>
                  </a:lnTo>
                  <a:lnTo>
                    <a:pt x="71" y="5570"/>
                  </a:lnTo>
                  <a:lnTo>
                    <a:pt x="31" y="5901"/>
                  </a:lnTo>
                  <a:lnTo>
                    <a:pt x="11" y="6233"/>
                  </a:ln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0998"/>
                  </a:lnTo>
                  <a:lnTo>
                    <a:pt x="1931" y="11230"/>
                  </a:lnTo>
                  <a:lnTo>
                    <a:pt x="2152" y="11451"/>
                  </a:lnTo>
                  <a:lnTo>
                    <a:pt x="2394" y="11652"/>
                  </a:lnTo>
                  <a:lnTo>
                    <a:pt x="2645" y="11853"/>
                  </a:lnTo>
                  <a:lnTo>
                    <a:pt x="2906" y="12034"/>
                  </a:lnTo>
                  <a:lnTo>
                    <a:pt x="3168" y="12205"/>
                  </a:lnTo>
                  <a:lnTo>
                    <a:pt x="3439" y="12366"/>
                  </a:lnTo>
                  <a:lnTo>
                    <a:pt x="3731" y="12506"/>
                  </a:lnTo>
                  <a:lnTo>
                    <a:pt x="4022" y="12637"/>
                  </a:lnTo>
                  <a:lnTo>
                    <a:pt x="4314" y="12758"/>
                  </a:lnTo>
                  <a:lnTo>
                    <a:pt x="4626" y="12858"/>
                  </a:lnTo>
                  <a:lnTo>
                    <a:pt x="4937" y="12949"/>
                  </a:lnTo>
                  <a:lnTo>
                    <a:pt x="5259" y="13029"/>
                  </a:lnTo>
                  <a:lnTo>
                    <a:pt x="5581" y="13079"/>
                  </a:lnTo>
                  <a:lnTo>
                    <a:pt x="5912" y="13130"/>
                  </a:lnTo>
                  <a:lnTo>
                    <a:pt x="6244" y="13150"/>
                  </a:lnTo>
                  <a:lnTo>
                    <a:pt x="6576" y="13160"/>
                  </a:lnTo>
                  <a:lnTo>
                    <a:pt x="6918" y="13150"/>
                  </a:lnTo>
                  <a:lnTo>
                    <a:pt x="7250" y="13130"/>
                  </a:lnTo>
                  <a:lnTo>
                    <a:pt x="7581" y="13079"/>
                  </a:lnTo>
                  <a:lnTo>
                    <a:pt x="7913" y="13029"/>
                  </a:lnTo>
                  <a:lnTo>
                    <a:pt x="8225" y="12949"/>
                  </a:lnTo>
                  <a:lnTo>
                    <a:pt x="8537" y="12858"/>
                  </a:lnTo>
                  <a:lnTo>
                    <a:pt x="8848" y="12758"/>
                  </a:lnTo>
                  <a:lnTo>
                    <a:pt x="9140" y="12637"/>
                  </a:lnTo>
                  <a:lnTo>
                    <a:pt x="943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51" y="6233"/>
                  </a:lnTo>
                  <a:lnTo>
                    <a:pt x="13131" y="5901"/>
                  </a:lnTo>
                  <a:lnTo>
                    <a:pt x="13091" y="5570"/>
                  </a:lnTo>
                  <a:lnTo>
                    <a:pt x="13031" y="5248"/>
                  </a:lnTo>
                  <a:lnTo>
                    <a:pt x="12960" y="4926"/>
                  </a:lnTo>
                  <a:lnTo>
                    <a:pt x="12870" y="4614"/>
                  </a:lnTo>
                  <a:lnTo>
                    <a:pt x="12759" y="4313"/>
                  </a:lnTo>
                  <a:lnTo>
                    <a:pt x="12649" y="4011"/>
                  </a:lnTo>
                  <a:lnTo>
                    <a:pt x="12518" y="3720"/>
                  </a:lnTo>
                  <a:lnTo>
                    <a:pt x="12367" y="3438"/>
                  </a:lnTo>
                  <a:lnTo>
                    <a:pt x="12206" y="3167"/>
                  </a:lnTo>
                  <a:lnTo>
                    <a:pt x="1203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31" y="643"/>
                  </a:lnTo>
                  <a:lnTo>
                    <a:pt x="9140" y="513"/>
                  </a:lnTo>
                  <a:lnTo>
                    <a:pt x="8848" y="392"/>
                  </a:lnTo>
                  <a:lnTo>
                    <a:pt x="8537" y="292"/>
                  </a:lnTo>
                  <a:lnTo>
                    <a:pt x="8225" y="201"/>
                  </a:lnTo>
                  <a:lnTo>
                    <a:pt x="7913" y="131"/>
                  </a:lnTo>
                  <a:lnTo>
                    <a:pt x="7581" y="70"/>
                  </a:lnTo>
                  <a:lnTo>
                    <a:pt x="7250" y="30"/>
                  </a:lnTo>
                  <a:lnTo>
                    <a:pt x="69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41;p67">
              <a:extLst>
                <a:ext uri="{FF2B5EF4-FFF2-40B4-BE49-F238E27FC236}">
                  <a16:creationId xmlns:a16="http://schemas.microsoft.com/office/drawing/2014/main" id="{741AA653-2085-E997-3F82-69EA76314999}"/>
                </a:ext>
              </a:extLst>
            </p:cNvPr>
            <p:cNvSpPr/>
            <p:nvPr/>
          </p:nvSpPr>
          <p:spPr>
            <a:xfrm>
              <a:off x="-4040250" y="-4250150"/>
              <a:ext cx="329050" cy="329000"/>
            </a:xfrm>
            <a:custGeom>
              <a:avLst/>
              <a:gdLst/>
              <a:ahLst/>
              <a:cxnLst/>
              <a:rect l="l" t="t" r="r" b="b"/>
              <a:pathLst>
                <a:path w="13162" h="13160" fill="none" extrusionOk="0">
                  <a:moveTo>
                    <a:pt x="1" y="6575"/>
                  </a:move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0998"/>
                  </a:lnTo>
                  <a:lnTo>
                    <a:pt x="1931" y="11230"/>
                  </a:lnTo>
                  <a:lnTo>
                    <a:pt x="2152" y="11451"/>
                  </a:lnTo>
                  <a:lnTo>
                    <a:pt x="2394" y="11652"/>
                  </a:lnTo>
                  <a:lnTo>
                    <a:pt x="2645" y="11853"/>
                  </a:lnTo>
                  <a:lnTo>
                    <a:pt x="2906" y="12034"/>
                  </a:lnTo>
                  <a:lnTo>
                    <a:pt x="3168" y="12205"/>
                  </a:lnTo>
                  <a:lnTo>
                    <a:pt x="3439" y="12366"/>
                  </a:lnTo>
                  <a:lnTo>
                    <a:pt x="3731" y="12506"/>
                  </a:lnTo>
                  <a:lnTo>
                    <a:pt x="4022" y="12637"/>
                  </a:lnTo>
                  <a:lnTo>
                    <a:pt x="4314" y="12758"/>
                  </a:lnTo>
                  <a:lnTo>
                    <a:pt x="4626" y="12858"/>
                  </a:lnTo>
                  <a:lnTo>
                    <a:pt x="4937" y="12949"/>
                  </a:lnTo>
                  <a:lnTo>
                    <a:pt x="5259" y="13029"/>
                  </a:lnTo>
                  <a:lnTo>
                    <a:pt x="5581" y="13079"/>
                  </a:lnTo>
                  <a:lnTo>
                    <a:pt x="5912" y="13130"/>
                  </a:lnTo>
                  <a:lnTo>
                    <a:pt x="6244" y="13150"/>
                  </a:lnTo>
                  <a:lnTo>
                    <a:pt x="6576" y="13160"/>
                  </a:lnTo>
                  <a:lnTo>
                    <a:pt x="6576" y="13160"/>
                  </a:lnTo>
                  <a:lnTo>
                    <a:pt x="6918" y="13150"/>
                  </a:lnTo>
                  <a:lnTo>
                    <a:pt x="7250" y="13130"/>
                  </a:lnTo>
                  <a:lnTo>
                    <a:pt x="7581" y="13079"/>
                  </a:lnTo>
                  <a:lnTo>
                    <a:pt x="7913" y="13029"/>
                  </a:lnTo>
                  <a:lnTo>
                    <a:pt x="8225" y="12949"/>
                  </a:lnTo>
                  <a:lnTo>
                    <a:pt x="8537" y="12858"/>
                  </a:lnTo>
                  <a:lnTo>
                    <a:pt x="8848" y="12758"/>
                  </a:lnTo>
                  <a:lnTo>
                    <a:pt x="9140" y="12637"/>
                  </a:lnTo>
                  <a:lnTo>
                    <a:pt x="943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61" y="6575"/>
                  </a:lnTo>
                  <a:lnTo>
                    <a:pt x="13151" y="6233"/>
                  </a:lnTo>
                  <a:lnTo>
                    <a:pt x="13131" y="5901"/>
                  </a:lnTo>
                  <a:lnTo>
                    <a:pt x="13091" y="5570"/>
                  </a:lnTo>
                  <a:lnTo>
                    <a:pt x="13031" y="5248"/>
                  </a:lnTo>
                  <a:lnTo>
                    <a:pt x="12960" y="4926"/>
                  </a:lnTo>
                  <a:lnTo>
                    <a:pt x="12870" y="4614"/>
                  </a:lnTo>
                  <a:lnTo>
                    <a:pt x="12759" y="4313"/>
                  </a:lnTo>
                  <a:lnTo>
                    <a:pt x="12649" y="4011"/>
                  </a:lnTo>
                  <a:lnTo>
                    <a:pt x="12518" y="3720"/>
                  </a:lnTo>
                  <a:lnTo>
                    <a:pt x="12367" y="3438"/>
                  </a:lnTo>
                  <a:lnTo>
                    <a:pt x="12206" y="3167"/>
                  </a:lnTo>
                  <a:lnTo>
                    <a:pt x="1203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31" y="643"/>
                  </a:lnTo>
                  <a:lnTo>
                    <a:pt x="9140" y="513"/>
                  </a:lnTo>
                  <a:lnTo>
                    <a:pt x="8848" y="392"/>
                  </a:lnTo>
                  <a:lnTo>
                    <a:pt x="8537" y="292"/>
                  </a:lnTo>
                  <a:lnTo>
                    <a:pt x="8225" y="201"/>
                  </a:lnTo>
                  <a:lnTo>
                    <a:pt x="7913" y="131"/>
                  </a:lnTo>
                  <a:lnTo>
                    <a:pt x="7581" y="70"/>
                  </a:lnTo>
                  <a:lnTo>
                    <a:pt x="7250" y="30"/>
                  </a:lnTo>
                  <a:lnTo>
                    <a:pt x="6918" y="0"/>
                  </a:lnTo>
                  <a:lnTo>
                    <a:pt x="6576" y="0"/>
                  </a:lnTo>
                  <a:lnTo>
                    <a:pt x="6576" y="0"/>
                  </a:lnTo>
                  <a:lnTo>
                    <a:pt x="6244" y="0"/>
                  </a:lnTo>
                  <a:lnTo>
                    <a:pt x="5912" y="30"/>
                  </a:lnTo>
                  <a:lnTo>
                    <a:pt x="5581" y="70"/>
                  </a:lnTo>
                  <a:lnTo>
                    <a:pt x="5259" y="131"/>
                  </a:lnTo>
                  <a:lnTo>
                    <a:pt x="4937" y="201"/>
                  </a:lnTo>
                  <a:lnTo>
                    <a:pt x="4626" y="292"/>
                  </a:lnTo>
                  <a:lnTo>
                    <a:pt x="4314" y="392"/>
                  </a:lnTo>
                  <a:lnTo>
                    <a:pt x="4022" y="513"/>
                  </a:lnTo>
                  <a:lnTo>
                    <a:pt x="3731" y="643"/>
                  </a:lnTo>
                  <a:lnTo>
                    <a:pt x="3439" y="784"/>
                  </a:lnTo>
                  <a:lnTo>
                    <a:pt x="3168" y="945"/>
                  </a:lnTo>
                  <a:lnTo>
                    <a:pt x="2906" y="1116"/>
                  </a:lnTo>
                  <a:lnTo>
                    <a:pt x="2645" y="1297"/>
                  </a:lnTo>
                  <a:lnTo>
                    <a:pt x="2394" y="1498"/>
                  </a:lnTo>
                  <a:lnTo>
                    <a:pt x="2152" y="1699"/>
                  </a:lnTo>
                  <a:lnTo>
                    <a:pt x="1931" y="1920"/>
                  </a:lnTo>
                  <a:lnTo>
                    <a:pt x="1710" y="2151"/>
                  </a:lnTo>
                  <a:lnTo>
                    <a:pt x="1499" y="2393"/>
                  </a:lnTo>
                  <a:lnTo>
                    <a:pt x="1308" y="2634"/>
                  </a:lnTo>
                  <a:lnTo>
                    <a:pt x="1127" y="2895"/>
                  </a:lnTo>
                  <a:lnTo>
                    <a:pt x="956" y="3167"/>
                  </a:lnTo>
                  <a:lnTo>
                    <a:pt x="795" y="3438"/>
                  </a:lnTo>
                  <a:lnTo>
                    <a:pt x="644" y="3720"/>
                  </a:lnTo>
                  <a:lnTo>
                    <a:pt x="513" y="4011"/>
                  </a:lnTo>
                  <a:lnTo>
                    <a:pt x="403" y="4313"/>
                  </a:lnTo>
                  <a:lnTo>
                    <a:pt x="292" y="4614"/>
                  </a:lnTo>
                  <a:lnTo>
                    <a:pt x="202" y="4926"/>
                  </a:lnTo>
                  <a:lnTo>
                    <a:pt x="131" y="5248"/>
                  </a:lnTo>
                  <a:lnTo>
                    <a:pt x="71" y="5570"/>
                  </a:lnTo>
                  <a:lnTo>
                    <a:pt x="31" y="5901"/>
                  </a:lnTo>
                  <a:lnTo>
                    <a:pt x="11" y="6233"/>
                  </a:lnTo>
                  <a:lnTo>
                    <a:pt x="1" y="6575"/>
                  </a:lnTo>
                  <a:lnTo>
                    <a:pt x="1" y="6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42;p67">
              <a:extLst>
                <a:ext uri="{FF2B5EF4-FFF2-40B4-BE49-F238E27FC236}">
                  <a16:creationId xmlns:a16="http://schemas.microsoft.com/office/drawing/2014/main" id="{D58EEB7D-4AC5-E3AC-2FAB-1A8AC2E781D4}"/>
                </a:ext>
              </a:extLst>
            </p:cNvPr>
            <p:cNvSpPr/>
            <p:nvPr/>
          </p:nvSpPr>
          <p:spPr>
            <a:xfrm>
              <a:off x="-4040250" y="-40858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43;p67">
              <a:extLst>
                <a:ext uri="{FF2B5EF4-FFF2-40B4-BE49-F238E27FC236}">
                  <a16:creationId xmlns:a16="http://schemas.microsoft.com/office/drawing/2014/main" id="{9EA0464B-6D30-D784-FBCE-F686D30EB4F2}"/>
                </a:ext>
              </a:extLst>
            </p:cNvPr>
            <p:cNvSpPr/>
            <p:nvPr/>
          </p:nvSpPr>
          <p:spPr>
            <a:xfrm>
              <a:off x="-3272375" y="-4250150"/>
              <a:ext cx="329050" cy="329000"/>
            </a:xfrm>
            <a:custGeom>
              <a:avLst/>
              <a:gdLst/>
              <a:ahLst/>
              <a:cxnLst/>
              <a:rect l="l" t="t" r="r" b="b"/>
              <a:pathLst>
                <a:path w="13162" h="13160" extrusionOk="0">
                  <a:moveTo>
                    <a:pt x="6244" y="0"/>
                  </a:moveTo>
                  <a:lnTo>
                    <a:pt x="5912" y="30"/>
                  </a:lnTo>
                  <a:lnTo>
                    <a:pt x="5580" y="70"/>
                  </a:lnTo>
                  <a:lnTo>
                    <a:pt x="5259" y="131"/>
                  </a:lnTo>
                  <a:lnTo>
                    <a:pt x="4937" y="201"/>
                  </a:lnTo>
                  <a:lnTo>
                    <a:pt x="4625" y="292"/>
                  </a:lnTo>
                  <a:lnTo>
                    <a:pt x="4324" y="392"/>
                  </a:lnTo>
                  <a:lnTo>
                    <a:pt x="4022" y="513"/>
                  </a:lnTo>
                  <a:lnTo>
                    <a:pt x="3730" y="643"/>
                  </a:lnTo>
                  <a:lnTo>
                    <a:pt x="3449" y="784"/>
                  </a:lnTo>
                  <a:lnTo>
                    <a:pt x="3167" y="945"/>
                  </a:lnTo>
                  <a:lnTo>
                    <a:pt x="2906" y="1116"/>
                  </a:lnTo>
                  <a:lnTo>
                    <a:pt x="2645" y="1297"/>
                  </a:lnTo>
                  <a:lnTo>
                    <a:pt x="2393" y="1498"/>
                  </a:lnTo>
                  <a:lnTo>
                    <a:pt x="2152" y="1699"/>
                  </a:lnTo>
                  <a:lnTo>
                    <a:pt x="1931" y="1920"/>
                  </a:lnTo>
                  <a:lnTo>
                    <a:pt x="1710" y="2151"/>
                  </a:lnTo>
                  <a:lnTo>
                    <a:pt x="1499" y="2393"/>
                  </a:lnTo>
                  <a:lnTo>
                    <a:pt x="1307" y="2634"/>
                  </a:lnTo>
                  <a:lnTo>
                    <a:pt x="1127" y="2895"/>
                  </a:lnTo>
                  <a:lnTo>
                    <a:pt x="956" y="3167"/>
                  </a:lnTo>
                  <a:lnTo>
                    <a:pt x="795" y="3438"/>
                  </a:lnTo>
                  <a:lnTo>
                    <a:pt x="654" y="3720"/>
                  </a:lnTo>
                  <a:lnTo>
                    <a:pt x="513" y="4011"/>
                  </a:lnTo>
                  <a:lnTo>
                    <a:pt x="403" y="4313"/>
                  </a:lnTo>
                  <a:lnTo>
                    <a:pt x="292" y="4614"/>
                  </a:lnTo>
                  <a:lnTo>
                    <a:pt x="212" y="4926"/>
                  </a:lnTo>
                  <a:lnTo>
                    <a:pt x="131" y="5248"/>
                  </a:lnTo>
                  <a:lnTo>
                    <a:pt x="71" y="5570"/>
                  </a:lnTo>
                  <a:lnTo>
                    <a:pt x="31" y="5901"/>
                  </a:lnTo>
                  <a:lnTo>
                    <a:pt x="11" y="6233"/>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0998"/>
                  </a:lnTo>
                  <a:lnTo>
                    <a:pt x="1931" y="11230"/>
                  </a:lnTo>
                  <a:lnTo>
                    <a:pt x="2152" y="11451"/>
                  </a:lnTo>
                  <a:lnTo>
                    <a:pt x="2393" y="11652"/>
                  </a:lnTo>
                  <a:lnTo>
                    <a:pt x="2645" y="11853"/>
                  </a:lnTo>
                  <a:lnTo>
                    <a:pt x="2906" y="12034"/>
                  </a:lnTo>
                  <a:lnTo>
                    <a:pt x="3167" y="12205"/>
                  </a:lnTo>
                  <a:lnTo>
                    <a:pt x="3449" y="12366"/>
                  </a:lnTo>
                  <a:lnTo>
                    <a:pt x="3730" y="12506"/>
                  </a:lnTo>
                  <a:lnTo>
                    <a:pt x="4022" y="12637"/>
                  </a:lnTo>
                  <a:lnTo>
                    <a:pt x="4324" y="12758"/>
                  </a:lnTo>
                  <a:lnTo>
                    <a:pt x="4625" y="12858"/>
                  </a:lnTo>
                  <a:lnTo>
                    <a:pt x="4937" y="12949"/>
                  </a:lnTo>
                  <a:lnTo>
                    <a:pt x="5259" y="13029"/>
                  </a:lnTo>
                  <a:lnTo>
                    <a:pt x="5580" y="13079"/>
                  </a:lnTo>
                  <a:lnTo>
                    <a:pt x="5912" y="13130"/>
                  </a:lnTo>
                  <a:lnTo>
                    <a:pt x="6244" y="13150"/>
                  </a:lnTo>
                  <a:lnTo>
                    <a:pt x="6586" y="13160"/>
                  </a:lnTo>
                  <a:lnTo>
                    <a:pt x="6918" y="13150"/>
                  </a:lnTo>
                  <a:lnTo>
                    <a:pt x="7259" y="13130"/>
                  </a:lnTo>
                  <a:lnTo>
                    <a:pt x="7581" y="13079"/>
                  </a:lnTo>
                  <a:lnTo>
                    <a:pt x="7913" y="13029"/>
                  </a:lnTo>
                  <a:lnTo>
                    <a:pt x="8225" y="12949"/>
                  </a:lnTo>
                  <a:lnTo>
                    <a:pt x="8536" y="12858"/>
                  </a:lnTo>
                  <a:lnTo>
                    <a:pt x="8848" y="12758"/>
                  </a:lnTo>
                  <a:lnTo>
                    <a:pt x="9150" y="12637"/>
                  </a:lnTo>
                  <a:lnTo>
                    <a:pt x="944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51" y="6233"/>
                  </a:lnTo>
                  <a:lnTo>
                    <a:pt x="13131" y="5901"/>
                  </a:lnTo>
                  <a:lnTo>
                    <a:pt x="13091" y="5570"/>
                  </a:lnTo>
                  <a:lnTo>
                    <a:pt x="13030" y="5248"/>
                  </a:lnTo>
                  <a:lnTo>
                    <a:pt x="12960" y="4926"/>
                  </a:lnTo>
                  <a:lnTo>
                    <a:pt x="12870" y="4614"/>
                  </a:lnTo>
                  <a:lnTo>
                    <a:pt x="12769" y="4313"/>
                  </a:lnTo>
                  <a:lnTo>
                    <a:pt x="12648" y="4011"/>
                  </a:lnTo>
                  <a:lnTo>
                    <a:pt x="12518" y="3720"/>
                  </a:lnTo>
                  <a:lnTo>
                    <a:pt x="12367" y="3438"/>
                  </a:lnTo>
                  <a:lnTo>
                    <a:pt x="12216" y="3167"/>
                  </a:lnTo>
                  <a:lnTo>
                    <a:pt x="1204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41" y="643"/>
                  </a:lnTo>
                  <a:lnTo>
                    <a:pt x="9150" y="513"/>
                  </a:lnTo>
                  <a:lnTo>
                    <a:pt x="8848" y="392"/>
                  </a:lnTo>
                  <a:lnTo>
                    <a:pt x="8536" y="292"/>
                  </a:lnTo>
                  <a:lnTo>
                    <a:pt x="8225" y="201"/>
                  </a:lnTo>
                  <a:lnTo>
                    <a:pt x="7913" y="131"/>
                  </a:lnTo>
                  <a:lnTo>
                    <a:pt x="7581" y="70"/>
                  </a:lnTo>
                  <a:lnTo>
                    <a:pt x="7259" y="30"/>
                  </a:lnTo>
                  <a:lnTo>
                    <a:pt x="69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44;p67">
              <a:extLst>
                <a:ext uri="{FF2B5EF4-FFF2-40B4-BE49-F238E27FC236}">
                  <a16:creationId xmlns:a16="http://schemas.microsoft.com/office/drawing/2014/main" id="{575C2E4A-A3F9-B431-435B-4B958587EEDF}"/>
                </a:ext>
              </a:extLst>
            </p:cNvPr>
            <p:cNvSpPr/>
            <p:nvPr/>
          </p:nvSpPr>
          <p:spPr>
            <a:xfrm>
              <a:off x="-3272375" y="-4250150"/>
              <a:ext cx="329050" cy="329000"/>
            </a:xfrm>
            <a:custGeom>
              <a:avLst/>
              <a:gdLst/>
              <a:ahLst/>
              <a:cxnLst/>
              <a:rect l="l" t="t" r="r" b="b"/>
              <a:pathLst>
                <a:path w="13162" h="13160" fill="none" extrusionOk="0">
                  <a:moveTo>
                    <a:pt x="6586" y="13160"/>
                  </a:moveTo>
                  <a:lnTo>
                    <a:pt x="6586" y="13160"/>
                  </a:lnTo>
                  <a:lnTo>
                    <a:pt x="6918" y="13150"/>
                  </a:lnTo>
                  <a:lnTo>
                    <a:pt x="7259" y="13130"/>
                  </a:lnTo>
                  <a:lnTo>
                    <a:pt x="7581" y="13079"/>
                  </a:lnTo>
                  <a:lnTo>
                    <a:pt x="7913" y="13029"/>
                  </a:lnTo>
                  <a:lnTo>
                    <a:pt x="8225" y="12949"/>
                  </a:lnTo>
                  <a:lnTo>
                    <a:pt x="8536" y="12858"/>
                  </a:lnTo>
                  <a:lnTo>
                    <a:pt x="8848" y="12758"/>
                  </a:lnTo>
                  <a:lnTo>
                    <a:pt x="9150" y="12637"/>
                  </a:lnTo>
                  <a:lnTo>
                    <a:pt x="944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61" y="6575"/>
                  </a:lnTo>
                  <a:lnTo>
                    <a:pt x="13151" y="6233"/>
                  </a:lnTo>
                  <a:lnTo>
                    <a:pt x="13131" y="5901"/>
                  </a:lnTo>
                  <a:lnTo>
                    <a:pt x="13091" y="5570"/>
                  </a:lnTo>
                  <a:lnTo>
                    <a:pt x="13030" y="5248"/>
                  </a:lnTo>
                  <a:lnTo>
                    <a:pt x="12960" y="4926"/>
                  </a:lnTo>
                  <a:lnTo>
                    <a:pt x="12870" y="4614"/>
                  </a:lnTo>
                  <a:lnTo>
                    <a:pt x="12769" y="4313"/>
                  </a:lnTo>
                  <a:lnTo>
                    <a:pt x="12648" y="4011"/>
                  </a:lnTo>
                  <a:lnTo>
                    <a:pt x="12518" y="3720"/>
                  </a:lnTo>
                  <a:lnTo>
                    <a:pt x="12367" y="3438"/>
                  </a:lnTo>
                  <a:lnTo>
                    <a:pt x="12216" y="3167"/>
                  </a:lnTo>
                  <a:lnTo>
                    <a:pt x="1204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41" y="643"/>
                  </a:lnTo>
                  <a:lnTo>
                    <a:pt x="9150" y="513"/>
                  </a:lnTo>
                  <a:lnTo>
                    <a:pt x="8848" y="392"/>
                  </a:lnTo>
                  <a:lnTo>
                    <a:pt x="8536" y="292"/>
                  </a:lnTo>
                  <a:lnTo>
                    <a:pt x="8225" y="201"/>
                  </a:lnTo>
                  <a:lnTo>
                    <a:pt x="7913" y="131"/>
                  </a:lnTo>
                  <a:lnTo>
                    <a:pt x="7581" y="70"/>
                  </a:lnTo>
                  <a:lnTo>
                    <a:pt x="7259" y="30"/>
                  </a:lnTo>
                  <a:lnTo>
                    <a:pt x="6918" y="0"/>
                  </a:lnTo>
                  <a:lnTo>
                    <a:pt x="6586" y="0"/>
                  </a:lnTo>
                  <a:lnTo>
                    <a:pt x="6586" y="0"/>
                  </a:lnTo>
                  <a:lnTo>
                    <a:pt x="6244" y="0"/>
                  </a:lnTo>
                  <a:lnTo>
                    <a:pt x="5912" y="30"/>
                  </a:lnTo>
                  <a:lnTo>
                    <a:pt x="5580" y="70"/>
                  </a:lnTo>
                  <a:lnTo>
                    <a:pt x="5259" y="131"/>
                  </a:lnTo>
                  <a:lnTo>
                    <a:pt x="4937" y="201"/>
                  </a:lnTo>
                  <a:lnTo>
                    <a:pt x="4625" y="292"/>
                  </a:lnTo>
                  <a:lnTo>
                    <a:pt x="4324" y="392"/>
                  </a:lnTo>
                  <a:lnTo>
                    <a:pt x="4022" y="513"/>
                  </a:lnTo>
                  <a:lnTo>
                    <a:pt x="3730" y="643"/>
                  </a:lnTo>
                  <a:lnTo>
                    <a:pt x="3449" y="784"/>
                  </a:lnTo>
                  <a:lnTo>
                    <a:pt x="3167" y="945"/>
                  </a:lnTo>
                  <a:lnTo>
                    <a:pt x="2906" y="1116"/>
                  </a:lnTo>
                  <a:lnTo>
                    <a:pt x="2645" y="1297"/>
                  </a:lnTo>
                  <a:lnTo>
                    <a:pt x="2393" y="1498"/>
                  </a:lnTo>
                  <a:lnTo>
                    <a:pt x="2152" y="1699"/>
                  </a:lnTo>
                  <a:lnTo>
                    <a:pt x="1931" y="1920"/>
                  </a:lnTo>
                  <a:lnTo>
                    <a:pt x="1710" y="2151"/>
                  </a:lnTo>
                  <a:lnTo>
                    <a:pt x="1499" y="2393"/>
                  </a:lnTo>
                  <a:lnTo>
                    <a:pt x="1307" y="2634"/>
                  </a:lnTo>
                  <a:lnTo>
                    <a:pt x="1127" y="2895"/>
                  </a:lnTo>
                  <a:lnTo>
                    <a:pt x="956" y="3167"/>
                  </a:lnTo>
                  <a:lnTo>
                    <a:pt x="795" y="3438"/>
                  </a:lnTo>
                  <a:lnTo>
                    <a:pt x="654" y="3720"/>
                  </a:lnTo>
                  <a:lnTo>
                    <a:pt x="513" y="4011"/>
                  </a:lnTo>
                  <a:lnTo>
                    <a:pt x="403" y="4313"/>
                  </a:lnTo>
                  <a:lnTo>
                    <a:pt x="292" y="4614"/>
                  </a:lnTo>
                  <a:lnTo>
                    <a:pt x="212" y="4926"/>
                  </a:lnTo>
                  <a:lnTo>
                    <a:pt x="131" y="5248"/>
                  </a:lnTo>
                  <a:lnTo>
                    <a:pt x="71" y="5570"/>
                  </a:lnTo>
                  <a:lnTo>
                    <a:pt x="31" y="5901"/>
                  </a:lnTo>
                  <a:lnTo>
                    <a:pt x="11" y="6233"/>
                  </a:lnTo>
                  <a:lnTo>
                    <a:pt x="0" y="6575"/>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0998"/>
                  </a:lnTo>
                  <a:lnTo>
                    <a:pt x="1931" y="11230"/>
                  </a:lnTo>
                  <a:lnTo>
                    <a:pt x="2152" y="11451"/>
                  </a:lnTo>
                  <a:lnTo>
                    <a:pt x="2393" y="11652"/>
                  </a:lnTo>
                  <a:lnTo>
                    <a:pt x="2645" y="11853"/>
                  </a:lnTo>
                  <a:lnTo>
                    <a:pt x="2906" y="12034"/>
                  </a:lnTo>
                  <a:lnTo>
                    <a:pt x="3167" y="12205"/>
                  </a:lnTo>
                  <a:lnTo>
                    <a:pt x="3449" y="12366"/>
                  </a:lnTo>
                  <a:lnTo>
                    <a:pt x="3730" y="12506"/>
                  </a:lnTo>
                  <a:lnTo>
                    <a:pt x="4022" y="12637"/>
                  </a:lnTo>
                  <a:lnTo>
                    <a:pt x="4324" y="12758"/>
                  </a:lnTo>
                  <a:lnTo>
                    <a:pt x="4625" y="12858"/>
                  </a:lnTo>
                  <a:lnTo>
                    <a:pt x="4937" y="12949"/>
                  </a:lnTo>
                  <a:lnTo>
                    <a:pt x="5259" y="13029"/>
                  </a:lnTo>
                  <a:lnTo>
                    <a:pt x="5580" y="13079"/>
                  </a:lnTo>
                  <a:lnTo>
                    <a:pt x="5912" y="13130"/>
                  </a:lnTo>
                  <a:lnTo>
                    <a:pt x="6244" y="13150"/>
                  </a:lnTo>
                  <a:lnTo>
                    <a:pt x="6586" y="13160"/>
                  </a:lnTo>
                  <a:lnTo>
                    <a:pt x="6586" y="1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45;p67">
              <a:extLst>
                <a:ext uri="{FF2B5EF4-FFF2-40B4-BE49-F238E27FC236}">
                  <a16:creationId xmlns:a16="http://schemas.microsoft.com/office/drawing/2014/main" id="{C1E44DE9-AD06-F249-0372-C20F99C43CF0}"/>
                </a:ext>
              </a:extLst>
            </p:cNvPr>
            <p:cNvSpPr/>
            <p:nvPr/>
          </p:nvSpPr>
          <p:spPr>
            <a:xfrm>
              <a:off x="-3107750" y="-3921175"/>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46;p67">
              <a:extLst>
                <a:ext uri="{FF2B5EF4-FFF2-40B4-BE49-F238E27FC236}">
                  <a16:creationId xmlns:a16="http://schemas.microsoft.com/office/drawing/2014/main" id="{9FFEB5B6-D1C2-7CB9-B5B2-650BFC420198}"/>
                </a:ext>
              </a:extLst>
            </p:cNvPr>
            <p:cNvSpPr/>
            <p:nvPr/>
          </p:nvSpPr>
          <p:spPr>
            <a:xfrm>
              <a:off x="-4040250" y="-8596925"/>
              <a:ext cx="329050" cy="329000"/>
            </a:xfrm>
            <a:custGeom>
              <a:avLst/>
              <a:gdLst/>
              <a:ahLst/>
              <a:cxnLst/>
              <a:rect l="l" t="t" r="r" b="b"/>
              <a:pathLst>
                <a:path w="13162" h="13160" extrusionOk="0">
                  <a:moveTo>
                    <a:pt x="6576" y="0"/>
                  </a:moveTo>
                  <a:lnTo>
                    <a:pt x="6244" y="10"/>
                  </a:lnTo>
                  <a:lnTo>
                    <a:pt x="5912" y="30"/>
                  </a:lnTo>
                  <a:lnTo>
                    <a:pt x="5581" y="70"/>
                  </a:lnTo>
                  <a:lnTo>
                    <a:pt x="5259" y="131"/>
                  </a:lnTo>
                  <a:lnTo>
                    <a:pt x="4937" y="201"/>
                  </a:lnTo>
                  <a:lnTo>
                    <a:pt x="4626" y="292"/>
                  </a:lnTo>
                  <a:lnTo>
                    <a:pt x="4314" y="392"/>
                  </a:lnTo>
                  <a:lnTo>
                    <a:pt x="4022" y="513"/>
                  </a:lnTo>
                  <a:lnTo>
                    <a:pt x="3731" y="643"/>
                  </a:lnTo>
                  <a:lnTo>
                    <a:pt x="3439" y="794"/>
                  </a:lnTo>
                  <a:lnTo>
                    <a:pt x="3168" y="945"/>
                  </a:lnTo>
                  <a:lnTo>
                    <a:pt x="2906" y="1116"/>
                  </a:lnTo>
                  <a:lnTo>
                    <a:pt x="2645" y="1307"/>
                  </a:lnTo>
                  <a:lnTo>
                    <a:pt x="2394" y="1498"/>
                  </a:lnTo>
                  <a:lnTo>
                    <a:pt x="2152" y="1709"/>
                  </a:lnTo>
                  <a:lnTo>
                    <a:pt x="1931" y="1920"/>
                  </a:lnTo>
                  <a:lnTo>
                    <a:pt x="1710" y="2151"/>
                  </a:lnTo>
                  <a:lnTo>
                    <a:pt x="1499" y="2393"/>
                  </a:lnTo>
                  <a:lnTo>
                    <a:pt x="1308" y="2644"/>
                  </a:lnTo>
                  <a:lnTo>
                    <a:pt x="1127" y="2895"/>
                  </a:lnTo>
                  <a:lnTo>
                    <a:pt x="956" y="3167"/>
                  </a:lnTo>
                  <a:lnTo>
                    <a:pt x="795" y="3438"/>
                  </a:lnTo>
                  <a:lnTo>
                    <a:pt x="644" y="3720"/>
                  </a:lnTo>
                  <a:lnTo>
                    <a:pt x="513" y="4011"/>
                  </a:lnTo>
                  <a:lnTo>
                    <a:pt x="403" y="4313"/>
                  </a:lnTo>
                  <a:lnTo>
                    <a:pt x="292" y="4625"/>
                  </a:lnTo>
                  <a:lnTo>
                    <a:pt x="202" y="4936"/>
                  </a:lnTo>
                  <a:lnTo>
                    <a:pt x="131" y="5248"/>
                  </a:lnTo>
                  <a:lnTo>
                    <a:pt x="71" y="5580"/>
                  </a:lnTo>
                  <a:lnTo>
                    <a:pt x="31" y="5901"/>
                  </a:lnTo>
                  <a:lnTo>
                    <a:pt x="11" y="6243"/>
                  </a:ln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1008"/>
                  </a:lnTo>
                  <a:lnTo>
                    <a:pt x="1931" y="11230"/>
                  </a:lnTo>
                  <a:lnTo>
                    <a:pt x="2152" y="11451"/>
                  </a:lnTo>
                  <a:lnTo>
                    <a:pt x="2394" y="11662"/>
                  </a:lnTo>
                  <a:lnTo>
                    <a:pt x="2645" y="11853"/>
                  </a:lnTo>
                  <a:lnTo>
                    <a:pt x="2906" y="12034"/>
                  </a:lnTo>
                  <a:lnTo>
                    <a:pt x="3168" y="12205"/>
                  </a:lnTo>
                  <a:lnTo>
                    <a:pt x="3439" y="12366"/>
                  </a:lnTo>
                  <a:lnTo>
                    <a:pt x="3731" y="12506"/>
                  </a:lnTo>
                  <a:lnTo>
                    <a:pt x="4022" y="12647"/>
                  </a:lnTo>
                  <a:lnTo>
                    <a:pt x="4314" y="12758"/>
                  </a:lnTo>
                  <a:lnTo>
                    <a:pt x="4626" y="12868"/>
                  </a:lnTo>
                  <a:lnTo>
                    <a:pt x="4937" y="12949"/>
                  </a:lnTo>
                  <a:lnTo>
                    <a:pt x="5259" y="13029"/>
                  </a:lnTo>
                  <a:lnTo>
                    <a:pt x="5581" y="13089"/>
                  </a:lnTo>
                  <a:lnTo>
                    <a:pt x="5912" y="13130"/>
                  </a:lnTo>
                  <a:lnTo>
                    <a:pt x="6244" y="13150"/>
                  </a:lnTo>
                  <a:lnTo>
                    <a:pt x="6576" y="13160"/>
                  </a:lnTo>
                  <a:lnTo>
                    <a:pt x="6918" y="13150"/>
                  </a:lnTo>
                  <a:lnTo>
                    <a:pt x="7250" y="13130"/>
                  </a:lnTo>
                  <a:lnTo>
                    <a:pt x="7581" y="13089"/>
                  </a:lnTo>
                  <a:lnTo>
                    <a:pt x="7913" y="13029"/>
                  </a:lnTo>
                  <a:lnTo>
                    <a:pt x="8225" y="12949"/>
                  </a:lnTo>
                  <a:lnTo>
                    <a:pt x="8537" y="12868"/>
                  </a:lnTo>
                  <a:lnTo>
                    <a:pt x="8848" y="12758"/>
                  </a:lnTo>
                  <a:lnTo>
                    <a:pt x="9140" y="12647"/>
                  </a:lnTo>
                  <a:lnTo>
                    <a:pt x="943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51" y="6243"/>
                  </a:lnTo>
                  <a:lnTo>
                    <a:pt x="13131" y="5901"/>
                  </a:lnTo>
                  <a:lnTo>
                    <a:pt x="13091" y="5580"/>
                  </a:lnTo>
                  <a:lnTo>
                    <a:pt x="13031" y="5248"/>
                  </a:lnTo>
                  <a:lnTo>
                    <a:pt x="12960" y="4936"/>
                  </a:lnTo>
                  <a:lnTo>
                    <a:pt x="12870" y="4625"/>
                  </a:lnTo>
                  <a:lnTo>
                    <a:pt x="12759" y="4313"/>
                  </a:lnTo>
                  <a:lnTo>
                    <a:pt x="12649" y="4011"/>
                  </a:lnTo>
                  <a:lnTo>
                    <a:pt x="12518" y="3720"/>
                  </a:lnTo>
                  <a:lnTo>
                    <a:pt x="12367" y="3438"/>
                  </a:lnTo>
                  <a:lnTo>
                    <a:pt x="12206" y="3167"/>
                  </a:lnTo>
                  <a:lnTo>
                    <a:pt x="1203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31" y="643"/>
                  </a:lnTo>
                  <a:lnTo>
                    <a:pt x="9140" y="513"/>
                  </a:lnTo>
                  <a:lnTo>
                    <a:pt x="8848" y="392"/>
                  </a:lnTo>
                  <a:lnTo>
                    <a:pt x="8537" y="292"/>
                  </a:lnTo>
                  <a:lnTo>
                    <a:pt x="8225" y="201"/>
                  </a:lnTo>
                  <a:lnTo>
                    <a:pt x="7913" y="131"/>
                  </a:lnTo>
                  <a:lnTo>
                    <a:pt x="7581" y="70"/>
                  </a:lnTo>
                  <a:lnTo>
                    <a:pt x="7250" y="30"/>
                  </a:lnTo>
                  <a:lnTo>
                    <a:pt x="6918" y="10"/>
                  </a:lnTo>
                  <a:lnTo>
                    <a:pt x="65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47;p67">
              <a:extLst>
                <a:ext uri="{FF2B5EF4-FFF2-40B4-BE49-F238E27FC236}">
                  <a16:creationId xmlns:a16="http://schemas.microsoft.com/office/drawing/2014/main" id="{4E238A8B-B4DB-87D5-F5F9-679F61D8932B}"/>
                </a:ext>
              </a:extLst>
            </p:cNvPr>
            <p:cNvSpPr/>
            <p:nvPr/>
          </p:nvSpPr>
          <p:spPr>
            <a:xfrm>
              <a:off x="-4040250" y="-8596925"/>
              <a:ext cx="329050" cy="329000"/>
            </a:xfrm>
            <a:custGeom>
              <a:avLst/>
              <a:gdLst/>
              <a:ahLst/>
              <a:cxnLst/>
              <a:rect l="l" t="t" r="r" b="b"/>
              <a:pathLst>
                <a:path w="13162" h="13160" fill="none" extrusionOk="0">
                  <a:moveTo>
                    <a:pt x="13161" y="6575"/>
                  </a:moveTo>
                  <a:lnTo>
                    <a:pt x="13161" y="6575"/>
                  </a:lnTo>
                  <a:lnTo>
                    <a:pt x="13151" y="6243"/>
                  </a:lnTo>
                  <a:lnTo>
                    <a:pt x="13131" y="5901"/>
                  </a:lnTo>
                  <a:lnTo>
                    <a:pt x="13091" y="5580"/>
                  </a:lnTo>
                  <a:lnTo>
                    <a:pt x="13031" y="5248"/>
                  </a:lnTo>
                  <a:lnTo>
                    <a:pt x="12960" y="4936"/>
                  </a:lnTo>
                  <a:lnTo>
                    <a:pt x="12870" y="4625"/>
                  </a:lnTo>
                  <a:lnTo>
                    <a:pt x="12759" y="4313"/>
                  </a:lnTo>
                  <a:lnTo>
                    <a:pt x="12649" y="4011"/>
                  </a:lnTo>
                  <a:lnTo>
                    <a:pt x="12518" y="3720"/>
                  </a:lnTo>
                  <a:lnTo>
                    <a:pt x="12367" y="3438"/>
                  </a:lnTo>
                  <a:lnTo>
                    <a:pt x="12206" y="3167"/>
                  </a:lnTo>
                  <a:lnTo>
                    <a:pt x="1203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31" y="643"/>
                  </a:lnTo>
                  <a:lnTo>
                    <a:pt x="9140" y="513"/>
                  </a:lnTo>
                  <a:lnTo>
                    <a:pt x="8848" y="392"/>
                  </a:lnTo>
                  <a:lnTo>
                    <a:pt x="8537" y="292"/>
                  </a:lnTo>
                  <a:lnTo>
                    <a:pt x="8225" y="201"/>
                  </a:lnTo>
                  <a:lnTo>
                    <a:pt x="7913" y="131"/>
                  </a:lnTo>
                  <a:lnTo>
                    <a:pt x="7581" y="70"/>
                  </a:lnTo>
                  <a:lnTo>
                    <a:pt x="7250" y="30"/>
                  </a:lnTo>
                  <a:lnTo>
                    <a:pt x="6918" y="10"/>
                  </a:lnTo>
                  <a:lnTo>
                    <a:pt x="6576" y="0"/>
                  </a:lnTo>
                  <a:lnTo>
                    <a:pt x="6576" y="0"/>
                  </a:lnTo>
                  <a:lnTo>
                    <a:pt x="6244" y="10"/>
                  </a:lnTo>
                  <a:lnTo>
                    <a:pt x="5912" y="30"/>
                  </a:lnTo>
                  <a:lnTo>
                    <a:pt x="5581" y="70"/>
                  </a:lnTo>
                  <a:lnTo>
                    <a:pt x="5259" y="131"/>
                  </a:lnTo>
                  <a:lnTo>
                    <a:pt x="4937" y="201"/>
                  </a:lnTo>
                  <a:lnTo>
                    <a:pt x="4626" y="292"/>
                  </a:lnTo>
                  <a:lnTo>
                    <a:pt x="4314" y="392"/>
                  </a:lnTo>
                  <a:lnTo>
                    <a:pt x="4022" y="513"/>
                  </a:lnTo>
                  <a:lnTo>
                    <a:pt x="3731" y="643"/>
                  </a:lnTo>
                  <a:lnTo>
                    <a:pt x="3439" y="794"/>
                  </a:lnTo>
                  <a:lnTo>
                    <a:pt x="3168" y="945"/>
                  </a:lnTo>
                  <a:lnTo>
                    <a:pt x="2906" y="1116"/>
                  </a:lnTo>
                  <a:lnTo>
                    <a:pt x="2645" y="1307"/>
                  </a:lnTo>
                  <a:lnTo>
                    <a:pt x="2394" y="1498"/>
                  </a:lnTo>
                  <a:lnTo>
                    <a:pt x="2152" y="1709"/>
                  </a:lnTo>
                  <a:lnTo>
                    <a:pt x="1931" y="1920"/>
                  </a:lnTo>
                  <a:lnTo>
                    <a:pt x="1710" y="2151"/>
                  </a:lnTo>
                  <a:lnTo>
                    <a:pt x="1499" y="2393"/>
                  </a:lnTo>
                  <a:lnTo>
                    <a:pt x="1308" y="2644"/>
                  </a:lnTo>
                  <a:lnTo>
                    <a:pt x="1127" y="2895"/>
                  </a:lnTo>
                  <a:lnTo>
                    <a:pt x="956" y="3167"/>
                  </a:lnTo>
                  <a:lnTo>
                    <a:pt x="795" y="3438"/>
                  </a:lnTo>
                  <a:lnTo>
                    <a:pt x="644" y="3720"/>
                  </a:lnTo>
                  <a:lnTo>
                    <a:pt x="513" y="4011"/>
                  </a:lnTo>
                  <a:lnTo>
                    <a:pt x="403" y="4313"/>
                  </a:lnTo>
                  <a:lnTo>
                    <a:pt x="292" y="4625"/>
                  </a:lnTo>
                  <a:lnTo>
                    <a:pt x="202" y="4936"/>
                  </a:lnTo>
                  <a:lnTo>
                    <a:pt x="131" y="5248"/>
                  </a:lnTo>
                  <a:lnTo>
                    <a:pt x="71" y="5580"/>
                  </a:lnTo>
                  <a:lnTo>
                    <a:pt x="31" y="5901"/>
                  </a:lnTo>
                  <a:lnTo>
                    <a:pt x="11" y="6243"/>
                  </a:lnTo>
                  <a:lnTo>
                    <a:pt x="1" y="6575"/>
                  </a:ln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1008"/>
                  </a:lnTo>
                  <a:lnTo>
                    <a:pt x="1931" y="11230"/>
                  </a:lnTo>
                  <a:lnTo>
                    <a:pt x="2152" y="11451"/>
                  </a:lnTo>
                  <a:lnTo>
                    <a:pt x="2394" y="11662"/>
                  </a:lnTo>
                  <a:lnTo>
                    <a:pt x="2645" y="11853"/>
                  </a:lnTo>
                  <a:lnTo>
                    <a:pt x="2906" y="12034"/>
                  </a:lnTo>
                  <a:lnTo>
                    <a:pt x="3168" y="12205"/>
                  </a:lnTo>
                  <a:lnTo>
                    <a:pt x="3439" y="12366"/>
                  </a:lnTo>
                  <a:lnTo>
                    <a:pt x="3731" y="12506"/>
                  </a:lnTo>
                  <a:lnTo>
                    <a:pt x="4022" y="12647"/>
                  </a:lnTo>
                  <a:lnTo>
                    <a:pt x="4314" y="12758"/>
                  </a:lnTo>
                  <a:lnTo>
                    <a:pt x="4626" y="12868"/>
                  </a:lnTo>
                  <a:lnTo>
                    <a:pt x="4937" y="12949"/>
                  </a:lnTo>
                  <a:lnTo>
                    <a:pt x="5259" y="13029"/>
                  </a:lnTo>
                  <a:lnTo>
                    <a:pt x="5581" y="13089"/>
                  </a:lnTo>
                  <a:lnTo>
                    <a:pt x="5912" y="13130"/>
                  </a:lnTo>
                  <a:lnTo>
                    <a:pt x="6244" y="13150"/>
                  </a:lnTo>
                  <a:lnTo>
                    <a:pt x="6576" y="13160"/>
                  </a:lnTo>
                  <a:lnTo>
                    <a:pt x="6576" y="13160"/>
                  </a:lnTo>
                  <a:lnTo>
                    <a:pt x="6918" y="13150"/>
                  </a:lnTo>
                  <a:lnTo>
                    <a:pt x="7250" y="13130"/>
                  </a:lnTo>
                  <a:lnTo>
                    <a:pt x="7581" y="13089"/>
                  </a:lnTo>
                  <a:lnTo>
                    <a:pt x="7913" y="13029"/>
                  </a:lnTo>
                  <a:lnTo>
                    <a:pt x="8225" y="12949"/>
                  </a:lnTo>
                  <a:lnTo>
                    <a:pt x="8537" y="12868"/>
                  </a:lnTo>
                  <a:lnTo>
                    <a:pt x="8848" y="12758"/>
                  </a:lnTo>
                  <a:lnTo>
                    <a:pt x="9140" y="12647"/>
                  </a:lnTo>
                  <a:lnTo>
                    <a:pt x="943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61" y="6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48;p67">
              <a:extLst>
                <a:ext uri="{FF2B5EF4-FFF2-40B4-BE49-F238E27FC236}">
                  <a16:creationId xmlns:a16="http://schemas.microsoft.com/office/drawing/2014/main" id="{061558DD-F1D8-30C2-B18D-70AEC4594D74}"/>
                </a:ext>
              </a:extLst>
            </p:cNvPr>
            <p:cNvSpPr/>
            <p:nvPr/>
          </p:nvSpPr>
          <p:spPr>
            <a:xfrm>
              <a:off x="-3711225" y="-84325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49;p67">
              <a:extLst>
                <a:ext uri="{FF2B5EF4-FFF2-40B4-BE49-F238E27FC236}">
                  <a16:creationId xmlns:a16="http://schemas.microsoft.com/office/drawing/2014/main" id="{48010D3E-33E3-1318-3595-B3309125731E}"/>
                </a:ext>
              </a:extLst>
            </p:cNvPr>
            <p:cNvSpPr/>
            <p:nvPr/>
          </p:nvSpPr>
          <p:spPr>
            <a:xfrm>
              <a:off x="-3272375" y="-8596925"/>
              <a:ext cx="329050" cy="329000"/>
            </a:xfrm>
            <a:custGeom>
              <a:avLst/>
              <a:gdLst/>
              <a:ahLst/>
              <a:cxnLst/>
              <a:rect l="l" t="t" r="r" b="b"/>
              <a:pathLst>
                <a:path w="13162" h="13160" extrusionOk="0">
                  <a:moveTo>
                    <a:pt x="6586" y="0"/>
                  </a:moveTo>
                  <a:lnTo>
                    <a:pt x="6244" y="10"/>
                  </a:lnTo>
                  <a:lnTo>
                    <a:pt x="5912" y="30"/>
                  </a:lnTo>
                  <a:lnTo>
                    <a:pt x="5580" y="70"/>
                  </a:lnTo>
                  <a:lnTo>
                    <a:pt x="5259" y="131"/>
                  </a:lnTo>
                  <a:lnTo>
                    <a:pt x="4937" y="201"/>
                  </a:lnTo>
                  <a:lnTo>
                    <a:pt x="4625" y="292"/>
                  </a:lnTo>
                  <a:lnTo>
                    <a:pt x="4324" y="392"/>
                  </a:lnTo>
                  <a:lnTo>
                    <a:pt x="4022" y="513"/>
                  </a:lnTo>
                  <a:lnTo>
                    <a:pt x="3730" y="643"/>
                  </a:lnTo>
                  <a:lnTo>
                    <a:pt x="3449" y="794"/>
                  </a:lnTo>
                  <a:lnTo>
                    <a:pt x="3167" y="945"/>
                  </a:lnTo>
                  <a:lnTo>
                    <a:pt x="2906" y="1116"/>
                  </a:lnTo>
                  <a:lnTo>
                    <a:pt x="2645" y="1307"/>
                  </a:lnTo>
                  <a:lnTo>
                    <a:pt x="2393" y="1498"/>
                  </a:lnTo>
                  <a:lnTo>
                    <a:pt x="2152" y="1709"/>
                  </a:lnTo>
                  <a:lnTo>
                    <a:pt x="1931" y="1920"/>
                  </a:lnTo>
                  <a:lnTo>
                    <a:pt x="1710" y="2151"/>
                  </a:lnTo>
                  <a:lnTo>
                    <a:pt x="1499" y="2393"/>
                  </a:lnTo>
                  <a:lnTo>
                    <a:pt x="1307" y="2644"/>
                  </a:lnTo>
                  <a:lnTo>
                    <a:pt x="1127" y="2895"/>
                  </a:lnTo>
                  <a:lnTo>
                    <a:pt x="956" y="3167"/>
                  </a:lnTo>
                  <a:lnTo>
                    <a:pt x="795" y="3438"/>
                  </a:lnTo>
                  <a:lnTo>
                    <a:pt x="654" y="3720"/>
                  </a:lnTo>
                  <a:lnTo>
                    <a:pt x="513" y="4011"/>
                  </a:lnTo>
                  <a:lnTo>
                    <a:pt x="403" y="4313"/>
                  </a:lnTo>
                  <a:lnTo>
                    <a:pt x="292" y="4625"/>
                  </a:lnTo>
                  <a:lnTo>
                    <a:pt x="212" y="4936"/>
                  </a:lnTo>
                  <a:lnTo>
                    <a:pt x="131" y="5248"/>
                  </a:lnTo>
                  <a:lnTo>
                    <a:pt x="71" y="5580"/>
                  </a:lnTo>
                  <a:lnTo>
                    <a:pt x="31" y="5901"/>
                  </a:lnTo>
                  <a:lnTo>
                    <a:pt x="11" y="6243"/>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1008"/>
                  </a:lnTo>
                  <a:lnTo>
                    <a:pt x="1931" y="11230"/>
                  </a:lnTo>
                  <a:lnTo>
                    <a:pt x="2152" y="11451"/>
                  </a:lnTo>
                  <a:lnTo>
                    <a:pt x="2393" y="11662"/>
                  </a:lnTo>
                  <a:lnTo>
                    <a:pt x="2645" y="11853"/>
                  </a:lnTo>
                  <a:lnTo>
                    <a:pt x="2906" y="12034"/>
                  </a:lnTo>
                  <a:lnTo>
                    <a:pt x="3167" y="12205"/>
                  </a:lnTo>
                  <a:lnTo>
                    <a:pt x="3449" y="12366"/>
                  </a:lnTo>
                  <a:lnTo>
                    <a:pt x="3730" y="12506"/>
                  </a:lnTo>
                  <a:lnTo>
                    <a:pt x="4022" y="12647"/>
                  </a:lnTo>
                  <a:lnTo>
                    <a:pt x="4324" y="12758"/>
                  </a:lnTo>
                  <a:lnTo>
                    <a:pt x="4625" y="12868"/>
                  </a:lnTo>
                  <a:lnTo>
                    <a:pt x="4937" y="12949"/>
                  </a:lnTo>
                  <a:lnTo>
                    <a:pt x="5259" y="13029"/>
                  </a:lnTo>
                  <a:lnTo>
                    <a:pt x="5580" y="13089"/>
                  </a:lnTo>
                  <a:lnTo>
                    <a:pt x="5912" y="13130"/>
                  </a:lnTo>
                  <a:lnTo>
                    <a:pt x="6244" y="13150"/>
                  </a:lnTo>
                  <a:lnTo>
                    <a:pt x="6586" y="13160"/>
                  </a:lnTo>
                  <a:lnTo>
                    <a:pt x="6918" y="13150"/>
                  </a:lnTo>
                  <a:lnTo>
                    <a:pt x="7259" y="13130"/>
                  </a:lnTo>
                  <a:lnTo>
                    <a:pt x="7581" y="13089"/>
                  </a:lnTo>
                  <a:lnTo>
                    <a:pt x="7913" y="13029"/>
                  </a:lnTo>
                  <a:lnTo>
                    <a:pt x="8225" y="12949"/>
                  </a:lnTo>
                  <a:lnTo>
                    <a:pt x="8536" y="12868"/>
                  </a:lnTo>
                  <a:lnTo>
                    <a:pt x="8848" y="12758"/>
                  </a:lnTo>
                  <a:lnTo>
                    <a:pt x="9150" y="12647"/>
                  </a:lnTo>
                  <a:lnTo>
                    <a:pt x="944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51" y="6243"/>
                  </a:lnTo>
                  <a:lnTo>
                    <a:pt x="13131" y="5901"/>
                  </a:lnTo>
                  <a:lnTo>
                    <a:pt x="13091" y="5580"/>
                  </a:lnTo>
                  <a:lnTo>
                    <a:pt x="13030" y="5248"/>
                  </a:lnTo>
                  <a:lnTo>
                    <a:pt x="12960" y="4936"/>
                  </a:lnTo>
                  <a:lnTo>
                    <a:pt x="12870" y="4625"/>
                  </a:lnTo>
                  <a:lnTo>
                    <a:pt x="12769" y="4313"/>
                  </a:lnTo>
                  <a:lnTo>
                    <a:pt x="12648" y="4011"/>
                  </a:lnTo>
                  <a:lnTo>
                    <a:pt x="12518" y="3720"/>
                  </a:lnTo>
                  <a:lnTo>
                    <a:pt x="12367" y="3438"/>
                  </a:lnTo>
                  <a:lnTo>
                    <a:pt x="12216" y="3167"/>
                  </a:lnTo>
                  <a:lnTo>
                    <a:pt x="1204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41" y="643"/>
                  </a:lnTo>
                  <a:lnTo>
                    <a:pt x="9150" y="513"/>
                  </a:lnTo>
                  <a:lnTo>
                    <a:pt x="8848" y="392"/>
                  </a:lnTo>
                  <a:lnTo>
                    <a:pt x="8536" y="292"/>
                  </a:lnTo>
                  <a:lnTo>
                    <a:pt x="8225" y="201"/>
                  </a:lnTo>
                  <a:lnTo>
                    <a:pt x="7913" y="131"/>
                  </a:lnTo>
                  <a:lnTo>
                    <a:pt x="7581" y="70"/>
                  </a:lnTo>
                  <a:lnTo>
                    <a:pt x="7259" y="30"/>
                  </a:lnTo>
                  <a:lnTo>
                    <a:pt x="6918" y="10"/>
                  </a:lnTo>
                  <a:lnTo>
                    <a:pt x="6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50;p67">
              <a:extLst>
                <a:ext uri="{FF2B5EF4-FFF2-40B4-BE49-F238E27FC236}">
                  <a16:creationId xmlns:a16="http://schemas.microsoft.com/office/drawing/2014/main" id="{F0113A6A-446E-A898-FEAB-FF142FE5EB75}"/>
                </a:ext>
              </a:extLst>
            </p:cNvPr>
            <p:cNvSpPr/>
            <p:nvPr/>
          </p:nvSpPr>
          <p:spPr>
            <a:xfrm>
              <a:off x="-3272375" y="-8596925"/>
              <a:ext cx="329050" cy="329000"/>
            </a:xfrm>
            <a:custGeom>
              <a:avLst/>
              <a:gdLst/>
              <a:ahLst/>
              <a:cxnLst/>
              <a:rect l="l" t="t" r="r" b="b"/>
              <a:pathLst>
                <a:path w="13162" h="13160" fill="none" extrusionOk="0">
                  <a:moveTo>
                    <a:pt x="6586" y="13160"/>
                  </a:moveTo>
                  <a:lnTo>
                    <a:pt x="6586" y="13160"/>
                  </a:lnTo>
                  <a:lnTo>
                    <a:pt x="6918" y="13150"/>
                  </a:lnTo>
                  <a:lnTo>
                    <a:pt x="7259" y="13130"/>
                  </a:lnTo>
                  <a:lnTo>
                    <a:pt x="7581" y="13089"/>
                  </a:lnTo>
                  <a:lnTo>
                    <a:pt x="7913" y="13029"/>
                  </a:lnTo>
                  <a:lnTo>
                    <a:pt x="8225" y="12949"/>
                  </a:lnTo>
                  <a:lnTo>
                    <a:pt x="8536" y="12868"/>
                  </a:lnTo>
                  <a:lnTo>
                    <a:pt x="8848" y="12758"/>
                  </a:lnTo>
                  <a:lnTo>
                    <a:pt x="9150" y="12647"/>
                  </a:lnTo>
                  <a:lnTo>
                    <a:pt x="944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61" y="6575"/>
                  </a:lnTo>
                  <a:lnTo>
                    <a:pt x="13151" y="6243"/>
                  </a:lnTo>
                  <a:lnTo>
                    <a:pt x="13131" y="5901"/>
                  </a:lnTo>
                  <a:lnTo>
                    <a:pt x="13091" y="5580"/>
                  </a:lnTo>
                  <a:lnTo>
                    <a:pt x="13030" y="5248"/>
                  </a:lnTo>
                  <a:lnTo>
                    <a:pt x="12960" y="4936"/>
                  </a:lnTo>
                  <a:lnTo>
                    <a:pt x="12870" y="4625"/>
                  </a:lnTo>
                  <a:lnTo>
                    <a:pt x="12769" y="4313"/>
                  </a:lnTo>
                  <a:lnTo>
                    <a:pt x="12648" y="4011"/>
                  </a:lnTo>
                  <a:lnTo>
                    <a:pt x="12518" y="3720"/>
                  </a:lnTo>
                  <a:lnTo>
                    <a:pt x="12367" y="3438"/>
                  </a:lnTo>
                  <a:lnTo>
                    <a:pt x="12216" y="3167"/>
                  </a:lnTo>
                  <a:lnTo>
                    <a:pt x="1204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41" y="643"/>
                  </a:lnTo>
                  <a:lnTo>
                    <a:pt x="9150" y="513"/>
                  </a:lnTo>
                  <a:lnTo>
                    <a:pt x="8848" y="392"/>
                  </a:lnTo>
                  <a:lnTo>
                    <a:pt x="8536" y="292"/>
                  </a:lnTo>
                  <a:lnTo>
                    <a:pt x="8225" y="201"/>
                  </a:lnTo>
                  <a:lnTo>
                    <a:pt x="7913" y="131"/>
                  </a:lnTo>
                  <a:lnTo>
                    <a:pt x="7581" y="70"/>
                  </a:lnTo>
                  <a:lnTo>
                    <a:pt x="7259" y="30"/>
                  </a:lnTo>
                  <a:lnTo>
                    <a:pt x="6918" y="10"/>
                  </a:lnTo>
                  <a:lnTo>
                    <a:pt x="6586" y="0"/>
                  </a:lnTo>
                  <a:lnTo>
                    <a:pt x="6586" y="0"/>
                  </a:lnTo>
                  <a:lnTo>
                    <a:pt x="6244" y="10"/>
                  </a:lnTo>
                  <a:lnTo>
                    <a:pt x="5912" y="30"/>
                  </a:lnTo>
                  <a:lnTo>
                    <a:pt x="5580" y="70"/>
                  </a:lnTo>
                  <a:lnTo>
                    <a:pt x="5259" y="131"/>
                  </a:lnTo>
                  <a:lnTo>
                    <a:pt x="4937" y="201"/>
                  </a:lnTo>
                  <a:lnTo>
                    <a:pt x="4625" y="292"/>
                  </a:lnTo>
                  <a:lnTo>
                    <a:pt x="4324" y="392"/>
                  </a:lnTo>
                  <a:lnTo>
                    <a:pt x="4022" y="513"/>
                  </a:lnTo>
                  <a:lnTo>
                    <a:pt x="3730" y="643"/>
                  </a:lnTo>
                  <a:lnTo>
                    <a:pt x="3449" y="794"/>
                  </a:lnTo>
                  <a:lnTo>
                    <a:pt x="3167" y="945"/>
                  </a:lnTo>
                  <a:lnTo>
                    <a:pt x="2906" y="1116"/>
                  </a:lnTo>
                  <a:lnTo>
                    <a:pt x="2645" y="1307"/>
                  </a:lnTo>
                  <a:lnTo>
                    <a:pt x="2393" y="1498"/>
                  </a:lnTo>
                  <a:lnTo>
                    <a:pt x="2152" y="1709"/>
                  </a:lnTo>
                  <a:lnTo>
                    <a:pt x="1931" y="1920"/>
                  </a:lnTo>
                  <a:lnTo>
                    <a:pt x="1710" y="2151"/>
                  </a:lnTo>
                  <a:lnTo>
                    <a:pt x="1499" y="2393"/>
                  </a:lnTo>
                  <a:lnTo>
                    <a:pt x="1307" y="2644"/>
                  </a:lnTo>
                  <a:lnTo>
                    <a:pt x="1127" y="2895"/>
                  </a:lnTo>
                  <a:lnTo>
                    <a:pt x="956" y="3167"/>
                  </a:lnTo>
                  <a:lnTo>
                    <a:pt x="795" y="3438"/>
                  </a:lnTo>
                  <a:lnTo>
                    <a:pt x="654" y="3720"/>
                  </a:lnTo>
                  <a:lnTo>
                    <a:pt x="513" y="4011"/>
                  </a:lnTo>
                  <a:lnTo>
                    <a:pt x="403" y="4313"/>
                  </a:lnTo>
                  <a:lnTo>
                    <a:pt x="292" y="4625"/>
                  </a:lnTo>
                  <a:lnTo>
                    <a:pt x="212" y="4936"/>
                  </a:lnTo>
                  <a:lnTo>
                    <a:pt x="131" y="5248"/>
                  </a:lnTo>
                  <a:lnTo>
                    <a:pt x="71" y="5580"/>
                  </a:lnTo>
                  <a:lnTo>
                    <a:pt x="31" y="5901"/>
                  </a:lnTo>
                  <a:lnTo>
                    <a:pt x="11" y="6243"/>
                  </a:lnTo>
                  <a:lnTo>
                    <a:pt x="0" y="6575"/>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1008"/>
                  </a:lnTo>
                  <a:lnTo>
                    <a:pt x="1931" y="11230"/>
                  </a:lnTo>
                  <a:lnTo>
                    <a:pt x="2152" y="11451"/>
                  </a:lnTo>
                  <a:lnTo>
                    <a:pt x="2393" y="11662"/>
                  </a:lnTo>
                  <a:lnTo>
                    <a:pt x="2645" y="11853"/>
                  </a:lnTo>
                  <a:lnTo>
                    <a:pt x="2906" y="12034"/>
                  </a:lnTo>
                  <a:lnTo>
                    <a:pt x="3167" y="12205"/>
                  </a:lnTo>
                  <a:lnTo>
                    <a:pt x="3449" y="12366"/>
                  </a:lnTo>
                  <a:lnTo>
                    <a:pt x="3730" y="12506"/>
                  </a:lnTo>
                  <a:lnTo>
                    <a:pt x="4022" y="12647"/>
                  </a:lnTo>
                  <a:lnTo>
                    <a:pt x="4324" y="12758"/>
                  </a:lnTo>
                  <a:lnTo>
                    <a:pt x="4625" y="12868"/>
                  </a:lnTo>
                  <a:lnTo>
                    <a:pt x="4937" y="12949"/>
                  </a:lnTo>
                  <a:lnTo>
                    <a:pt x="5259" y="13029"/>
                  </a:lnTo>
                  <a:lnTo>
                    <a:pt x="5580" y="13089"/>
                  </a:lnTo>
                  <a:lnTo>
                    <a:pt x="5912" y="13130"/>
                  </a:lnTo>
                  <a:lnTo>
                    <a:pt x="6244" y="13150"/>
                  </a:lnTo>
                  <a:lnTo>
                    <a:pt x="6586" y="13160"/>
                  </a:lnTo>
                  <a:lnTo>
                    <a:pt x="6586" y="1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51;p67">
              <a:extLst>
                <a:ext uri="{FF2B5EF4-FFF2-40B4-BE49-F238E27FC236}">
                  <a16:creationId xmlns:a16="http://schemas.microsoft.com/office/drawing/2014/main" id="{C1E3290C-6C46-D244-F6FE-26EBB533F0EF}"/>
                </a:ext>
              </a:extLst>
            </p:cNvPr>
            <p:cNvSpPr/>
            <p:nvPr/>
          </p:nvSpPr>
          <p:spPr>
            <a:xfrm>
              <a:off x="-3107750" y="-826795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3559;p67">
            <a:extLst>
              <a:ext uri="{FF2B5EF4-FFF2-40B4-BE49-F238E27FC236}">
                <a16:creationId xmlns:a16="http://schemas.microsoft.com/office/drawing/2014/main" id="{B08C545B-837E-D1D6-FBA9-8D637B19137A}"/>
              </a:ext>
            </a:extLst>
          </p:cNvPr>
          <p:cNvGrpSpPr/>
          <p:nvPr/>
        </p:nvGrpSpPr>
        <p:grpSpPr>
          <a:xfrm>
            <a:off x="6447770" y="1434166"/>
            <a:ext cx="531879" cy="531879"/>
            <a:chOff x="-7528700" y="-8481200"/>
            <a:chExt cx="8719325" cy="8719325"/>
          </a:xfrm>
        </p:grpSpPr>
        <p:sp>
          <p:nvSpPr>
            <p:cNvPr id="59" name="Google Shape;3560;p67">
              <a:extLst>
                <a:ext uri="{FF2B5EF4-FFF2-40B4-BE49-F238E27FC236}">
                  <a16:creationId xmlns:a16="http://schemas.microsoft.com/office/drawing/2014/main" id="{740AB72B-E5B8-6591-C642-3296910CEF48}"/>
                </a:ext>
              </a:extLst>
            </p:cNvPr>
            <p:cNvSpPr/>
            <p:nvPr/>
          </p:nvSpPr>
          <p:spPr>
            <a:xfrm>
              <a:off x="-7401125" y="-8353425"/>
              <a:ext cx="8463975" cy="8463775"/>
            </a:xfrm>
            <a:custGeom>
              <a:avLst/>
              <a:gdLst/>
              <a:ahLst/>
              <a:cxnLst/>
              <a:rect l="l" t="t" r="r" b="b"/>
              <a:pathLst>
                <a:path w="338559" h="338551" extrusionOk="0">
                  <a:moveTo>
                    <a:pt x="125337" y="1"/>
                  </a:moveTo>
                  <a:lnTo>
                    <a:pt x="124766" y="9"/>
                  </a:lnTo>
                  <a:lnTo>
                    <a:pt x="124221" y="18"/>
                  </a:lnTo>
                  <a:lnTo>
                    <a:pt x="123675" y="35"/>
                  </a:lnTo>
                  <a:lnTo>
                    <a:pt x="123139" y="52"/>
                  </a:lnTo>
                  <a:lnTo>
                    <a:pt x="122593" y="86"/>
                  </a:lnTo>
                  <a:lnTo>
                    <a:pt x="122057" y="111"/>
                  </a:lnTo>
                  <a:lnTo>
                    <a:pt x="121520" y="154"/>
                  </a:lnTo>
                  <a:lnTo>
                    <a:pt x="120983" y="205"/>
                  </a:lnTo>
                  <a:lnTo>
                    <a:pt x="120446" y="256"/>
                  </a:lnTo>
                  <a:lnTo>
                    <a:pt x="119910" y="307"/>
                  </a:lnTo>
                  <a:lnTo>
                    <a:pt x="119382" y="376"/>
                  </a:lnTo>
                  <a:lnTo>
                    <a:pt x="118853" y="444"/>
                  </a:lnTo>
                  <a:lnTo>
                    <a:pt x="118325" y="520"/>
                  </a:lnTo>
                  <a:lnTo>
                    <a:pt x="117805" y="597"/>
                  </a:lnTo>
                  <a:lnTo>
                    <a:pt x="117277" y="682"/>
                  </a:lnTo>
                  <a:lnTo>
                    <a:pt x="116758" y="776"/>
                  </a:lnTo>
                  <a:lnTo>
                    <a:pt x="116238" y="870"/>
                  </a:lnTo>
                  <a:lnTo>
                    <a:pt x="115718" y="972"/>
                  </a:lnTo>
                  <a:lnTo>
                    <a:pt x="115207" y="1083"/>
                  </a:lnTo>
                  <a:lnTo>
                    <a:pt x="114687" y="1193"/>
                  </a:lnTo>
                  <a:lnTo>
                    <a:pt x="114176" y="1313"/>
                  </a:lnTo>
                  <a:lnTo>
                    <a:pt x="113674" y="1440"/>
                  </a:lnTo>
                  <a:lnTo>
                    <a:pt x="113162" y="1568"/>
                  </a:lnTo>
                  <a:lnTo>
                    <a:pt x="112660" y="1705"/>
                  </a:lnTo>
                  <a:lnTo>
                    <a:pt x="112157" y="1841"/>
                  </a:lnTo>
                  <a:lnTo>
                    <a:pt x="111663" y="1986"/>
                  </a:lnTo>
                  <a:lnTo>
                    <a:pt x="111160" y="2139"/>
                  </a:lnTo>
                  <a:lnTo>
                    <a:pt x="110666" y="2292"/>
                  </a:lnTo>
                  <a:lnTo>
                    <a:pt x="110172" y="2454"/>
                  </a:lnTo>
                  <a:lnTo>
                    <a:pt x="109687" y="2625"/>
                  </a:lnTo>
                  <a:lnTo>
                    <a:pt x="109201" y="2795"/>
                  </a:lnTo>
                  <a:lnTo>
                    <a:pt x="108715" y="2965"/>
                  </a:lnTo>
                  <a:lnTo>
                    <a:pt x="108238" y="3153"/>
                  </a:lnTo>
                  <a:lnTo>
                    <a:pt x="107761" y="3332"/>
                  </a:lnTo>
                  <a:lnTo>
                    <a:pt x="107284" y="3528"/>
                  </a:lnTo>
                  <a:lnTo>
                    <a:pt x="106807" y="3724"/>
                  </a:lnTo>
                  <a:lnTo>
                    <a:pt x="106338" y="3920"/>
                  </a:lnTo>
                  <a:lnTo>
                    <a:pt x="105870" y="4124"/>
                  </a:lnTo>
                  <a:lnTo>
                    <a:pt x="105410" y="4337"/>
                  </a:lnTo>
                  <a:lnTo>
                    <a:pt x="104950" y="4550"/>
                  </a:lnTo>
                  <a:lnTo>
                    <a:pt x="104490" y="4772"/>
                  </a:lnTo>
                  <a:lnTo>
                    <a:pt x="104038" y="4993"/>
                  </a:lnTo>
                  <a:lnTo>
                    <a:pt x="103587" y="5223"/>
                  </a:lnTo>
                  <a:lnTo>
                    <a:pt x="103135" y="5453"/>
                  </a:lnTo>
                  <a:lnTo>
                    <a:pt x="102692" y="5692"/>
                  </a:lnTo>
                  <a:lnTo>
                    <a:pt x="102249" y="5930"/>
                  </a:lnTo>
                  <a:lnTo>
                    <a:pt x="101806" y="6177"/>
                  </a:lnTo>
                  <a:lnTo>
                    <a:pt x="101372" y="6433"/>
                  </a:lnTo>
                  <a:lnTo>
                    <a:pt x="100946" y="6680"/>
                  </a:lnTo>
                  <a:lnTo>
                    <a:pt x="100520" y="6944"/>
                  </a:lnTo>
                  <a:lnTo>
                    <a:pt x="100094" y="7208"/>
                  </a:lnTo>
                  <a:lnTo>
                    <a:pt x="99668" y="7472"/>
                  </a:lnTo>
                  <a:lnTo>
                    <a:pt x="99250" y="7745"/>
                  </a:lnTo>
                  <a:lnTo>
                    <a:pt x="98841" y="8017"/>
                  </a:lnTo>
                  <a:lnTo>
                    <a:pt x="98433" y="8299"/>
                  </a:lnTo>
                  <a:lnTo>
                    <a:pt x="98024" y="8580"/>
                  </a:lnTo>
                  <a:lnTo>
                    <a:pt x="97623" y="8869"/>
                  </a:lnTo>
                  <a:lnTo>
                    <a:pt x="97223" y="9159"/>
                  </a:lnTo>
                  <a:lnTo>
                    <a:pt x="96831" y="9457"/>
                  </a:lnTo>
                  <a:lnTo>
                    <a:pt x="96439" y="9755"/>
                  </a:lnTo>
                  <a:lnTo>
                    <a:pt x="96047" y="10062"/>
                  </a:lnTo>
                  <a:lnTo>
                    <a:pt x="95664" y="10369"/>
                  </a:lnTo>
                  <a:lnTo>
                    <a:pt x="95289" y="10684"/>
                  </a:lnTo>
                  <a:lnTo>
                    <a:pt x="94914" y="10991"/>
                  </a:lnTo>
                  <a:lnTo>
                    <a:pt x="94548" y="11314"/>
                  </a:lnTo>
                  <a:lnTo>
                    <a:pt x="94181" y="11638"/>
                  </a:lnTo>
                  <a:lnTo>
                    <a:pt x="93815" y="11962"/>
                  </a:lnTo>
                  <a:lnTo>
                    <a:pt x="93457" y="12294"/>
                  </a:lnTo>
                  <a:lnTo>
                    <a:pt x="93108" y="12626"/>
                  </a:lnTo>
                  <a:lnTo>
                    <a:pt x="92759" y="12959"/>
                  </a:lnTo>
                  <a:lnTo>
                    <a:pt x="92409" y="13299"/>
                  </a:lnTo>
                  <a:lnTo>
                    <a:pt x="92069" y="13640"/>
                  </a:lnTo>
                  <a:lnTo>
                    <a:pt x="91736" y="13989"/>
                  </a:lnTo>
                  <a:lnTo>
                    <a:pt x="91404" y="14339"/>
                  </a:lnTo>
                  <a:lnTo>
                    <a:pt x="91080" y="14697"/>
                  </a:lnTo>
                  <a:lnTo>
                    <a:pt x="90757" y="15046"/>
                  </a:lnTo>
                  <a:lnTo>
                    <a:pt x="90441" y="15412"/>
                  </a:lnTo>
                  <a:lnTo>
                    <a:pt x="90126" y="15770"/>
                  </a:lnTo>
                  <a:lnTo>
                    <a:pt x="89819" y="16136"/>
                  </a:lnTo>
                  <a:lnTo>
                    <a:pt x="89521" y="16511"/>
                  </a:lnTo>
                  <a:lnTo>
                    <a:pt x="89223" y="16877"/>
                  </a:lnTo>
                  <a:lnTo>
                    <a:pt x="88925" y="17252"/>
                  </a:lnTo>
                  <a:lnTo>
                    <a:pt x="88635" y="17636"/>
                  </a:lnTo>
                  <a:lnTo>
                    <a:pt x="88354" y="18019"/>
                  </a:lnTo>
                  <a:lnTo>
                    <a:pt x="88082" y="18402"/>
                  </a:lnTo>
                  <a:lnTo>
                    <a:pt x="87800" y="18786"/>
                  </a:lnTo>
                  <a:lnTo>
                    <a:pt x="87536" y="19178"/>
                  </a:lnTo>
                  <a:lnTo>
                    <a:pt x="87272" y="19570"/>
                  </a:lnTo>
                  <a:lnTo>
                    <a:pt x="87017" y="19961"/>
                  </a:lnTo>
                  <a:lnTo>
                    <a:pt x="86761" y="20362"/>
                  </a:lnTo>
                  <a:lnTo>
                    <a:pt x="86514" y="20762"/>
                  </a:lnTo>
                  <a:lnTo>
                    <a:pt x="86275" y="21171"/>
                  </a:lnTo>
                  <a:lnTo>
                    <a:pt x="86037" y="21572"/>
                  </a:lnTo>
                  <a:lnTo>
                    <a:pt x="85807" y="21981"/>
                  </a:lnTo>
                  <a:lnTo>
                    <a:pt x="85585" y="22398"/>
                  </a:lnTo>
                  <a:lnTo>
                    <a:pt x="85364" y="22807"/>
                  </a:lnTo>
                  <a:lnTo>
                    <a:pt x="85151" y="23224"/>
                  </a:lnTo>
                  <a:lnTo>
                    <a:pt x="84946" y="23642"/>
                  </a:lnTo>
                  <a:lnTo>
                    <a:pt x="84742" y="24068"/>
                  </a:lnTo>
                  <a:lnTo>
                    <a:pt x="84546" y="24485"/>
                  </a:lnTo>
                  <a:lnTo>
                    <a:pt x="84350" y="24911"/>
                  </a:lnTo>
                  <a:lnTo>
                    <a:pt x="84171" y="25346"/>
                  </a:lnTo>
                  <a:lnTo>
                    <a:pt x="83984" y="25772"/>
                  </a:lnTo>
                  <a:lnTo>
                    <a:pt x="83813" y="26206"/>
                  </a:lnTo>
                  <a:lnTo>
                    <a:pt x="83643" y="26641"/>
                  </a:lnTo>
                  <a:lnTo>
                    <a:pt x="83481" y="27075"/>
                  </a:lnTo>
                  <a:lnTo>
                    <a:pt x="83328" y="27518"/>
                  </a:lnTo>
                  <a:lnTo>
                    <a:pt x="83183" y="27953"/>
                  </a:lnTo>
                  <a:lnTo>
                    <a:pt x="83038" y="28396"/>
                  </a:lnTo>
                  <a:lnTo>
                    <a:pt x="82902" y="28847"/>
                  </a:lnTo>
                  <a:lnTo>
                    <a:pt x="82765" y="29290"/>
                  </a:lnTo>
                  <a:lnTo>
                    <a:pt x="82638" y="29742"/>
                  </a:lnTo>
                  <a:lnTo>
                    <a:pt x="82527" y="30193"/>
                  </a:lnTo>
                  <a:lnTo>
                    <a:pt x="82408" y="30645"/>
                  </a:lnTo>
                  <a:lnTo>
                    <a:pt x="82305" y="31096"/>
                  </a:lnTo>
                  <a:lnTo>
                    <a:pt x="82203" y="31548"/>
                  </a:lnTo>
                  <a:lnTo>
                    <a:pt x="82109" y="32008"/>
                  </a:lnTo>
                  <a:lnTo>
                    <a:pt x="82024" y="32468"/>
                  </a:lnTo>
                  <a:lnTo>
                    <a:pt x="81948" y="32928"/>
                  </a:lnTo>
                  <a:lnTo>
                    <a:pt x="81871" y="33388"/>
                  </a:lnTo>
                  <a:lnTo>
                    <a:pt x="81803" y="33857"/>
                  </a:lnTo>
                  <a:lnTo>
                    <a:pt x="81743" y="34317"/>
                  </a:lnTo>
                  <a:lnTo>
                    <a:pt x="81692" y="34785"/>
                  </a:lnTo>
                  <a:lnTo>
                    <a:pt x="81649" y="35254"/>
                  </a:lnTo>
                  <a:lnTo>
                    <a:pt x="81607" y="35722"/>
                  </a:lnTo>
                  <a:lnTo>
                    <a:pt x="81573" y="36191"/>
                  </a:lnTo>
                  <a:lnTo>
                    <a:pt x="81547" y="36668"/>
                  </a:lnTo>
                  <a:lnTo>
                    <a:pt x="81530" y="37136"/>
                  </a:lnTo>
                  <a:lnTo>
                    <a:pt x="81513" y="37614"/>
                  </a:lnTo>
                  <a:lnTo>
                    <a:pt x="81522" y="37886"/>
                  </a:lnTo>
                  <a:lnTo>
                    <a:pt x="81539" y="38150"/>
                  </a:lnTo>
                  <a:lnTo>
                    <a:pt x="81581" y="38687"/>
                  </a:lnTo>
                  <a:lnTo>
                    <a:pt x="80832" y="38593"/>
                  </a:lnTo>
                  <a:lnTo>
                    <a:pt x="80039" y="38508"/>
                  </a:lnTo>
                  <a:lnTo>
                    <a:pt x="79230" y="38423"/>
                  </a:lnTo>
                  <a:lnTo>
                    <a:pt x="78412" y="38355"/>
                  </a:lnTo>
                  <a:lnTo>
                    <a:pt x="77586" y="38304"/>
                  </a:lnTo>
                  <a:lnTo>
                    <a:pt x="76776" y="38261"/>
                  </a:lnTo>
                  <a:lnTo>
                    <a:pt x="75984" y="38227"/>
                  </a:lnTo>
                  <a:lnTo>
                    <a:pt x="75234" y="38218"/>
                  </a:lnTo>
                  <a:lnTo>
                    <a:pt x="74749" y="38227"/>
                  </a:lnTo>
                  <a:lnTo>
                    <a:pt x="74263" y="38235"/>
                  </a:lnTo>
                  <a:lnTo>
                    <a:pt x="73778" y="38244"/>
                  </a:lnTo>
                  <a:lnTo>
                    <a:pt x="73300" y="38261"/>
                  </a:lnTo>
                  <a:lnTo>
                    <a:pt x="72815" y="38287"/>
                  </a:lnTo>
                  <a:lnTo>
                    <a:pt x="72338" y="38321"/>
                  </a:lnTo>
                  <a:lnTo>
                    <a:pt x="71861" y="38355"/>
                  </a:lnTo>
                  <a:lnTo>
                    <a:pt x="71392" y="38389"/>
                  </a:lnTo>
                  <a:lnTo>
                    <a:pt x="70915" y="38431"/>
                  </a:lnTo>
                  <a:lnTo>
                    <a:pt x="70447" y="38483"/>
                  </a:lnTo>
                  <a:lnTo>
                    <a:pt x="69978" y="38542"/>
                  </a:lnTo>
                  <a:lnTo>
                    <a:pt x="69509" y="38602"/>
                  </a:lnTo>
                  <a:lnTo>
                    <a:pt x="69041" y="38661"/>
                  </a:lnTo>
                  <a:lnTo>
                    <a:pt x="68572" y="38730"/>
                  </a:lnTo>
                  <a:lnTo>
                    <a:pt x="68112" y="38806"/>
                  </a:lnTo>
                  <a:lnTo>
                    <a:pt x="67652" y="38883"/>
                  </a:lnTo>
                  <a:lnTo>
                    <a:pt x="67192" y="38968"/>
                  </a:lnTo>
                  <a:lnTo>
                    <a:pt x="66741" y="39062"/>
                  </a:lnTo>
                  <a:lnTo>
                    <a:pt x="65838" y="39249"/>
                  </a:lnTo>
                  <a:lnTo>
                    <a:pt x="64935" y="39462"/>
                  </a:lnTo>
                  <a:lnTo>
                    <a:pt x="64049" y="39692"/>
                  </a:lnTo>
                  <a:lnTo>
                    <a:pt x="63171" y="39939"/>
                  </a:lnTo>
                  <a:lnTo>
                    <a:pt x="62302" y="40212"/>
                  </a:lnTo>
                  <a:lnTo>
                    <a:pt x="61442" y="40493"/>
                  </a:lnTo>
                  <a:lnTo>
                    <a:pt x="60598" y="40800"/>
                  </a:lnTo>
                  <a:lnTo>
                    <a:pt x="59755" y="41115"/>
                  </a:lnTo>
                  <a:lnTo>
                    <a:pt x="58928" y="41456"/>
                  </a:lnTo>
                  <a:lnTo>
                    <a:pt x="58111" y="41805"/>
                  </a:lnTo>
                  <a:lnTo>
                    <a:pt x="57310" y="42180"/>
                  </a:lnTo>
                  <a:lnTo>
                    <a:pt x="56509" y="42563"/>
                  </a:lnTo>
                  <a:lnTo>
                    <a:pt x="55734" y="42964"/>
                  </a:lnTo>
                  <a:lnTo>
                    <a:pt x="54958" y="43381"/>
                  </a:lnTo>
                  <a:lnTo>
                    <a:pt x="54209" y="43816"/>
                  </a:lnTo>
                  <a:lnTo>
                    <a:pt x="53459" y="44267"/>
                  </a:lnTo>
                  <a:lnTo>
                    <a:pt x="52726" y="44727"/>
                  </a:lnTo>
                  <a:lnTo>
                    <a:pt x="52011" y="45213"/>
                  </a:lnTo>
                  <a:lnTo>
                    <a:pt x="51312" y="45707"/>
                  </a:lnTo>
                  <a:lnTo>
                    <a:pt x="50622" y="46210"/>
                  </a:lnTo>
                  <a:lnTo>
                    <a:pt x="49940" y="46738"/>
                  </a:lnTo>
                  <a:lnTo>
                    <a:pt x="49285" y="47266"/>
                  </a:lnTo>
                  <a:lnTo>
                    <a:pt x="48637" y="47820"/>
                  </a:lnTo>
                  <a:lnTo>
                    <a:pt x="48007" y="48382"/>
                  </a:lnTo>
                  <a:lnTo>
                    <a:pt x="47393" y="48961"/>
                  </a:lnTo>
                  <a:lnTo>
                    <a:pt x="46797" y="49549"/>
                  </a:lnTo>
                  <a:lnTo>
                    <a:pt x="46209" y="50145"/>
                  </a:lnTo>
                  <a:lnTo>
                    <a:pt x="45647" y="50759"/>
                  </a:lnTo>
                  <a:lnTo>
                    <a:pt x="45366" y="51074"/>
                  </a:lnTo>
                  <a:lnTo>
                    <a:pt x="45093" y="51381"/>
                  </a:lnTo>
                  <a:lnTo>
                    <a:pt x="44820" y="51705"/>
                  </a:lnTo>
                  <a:lnTo>
                    <a:pt x="44556" y="52020"/>
                  </a:lnTo>
                  <a:lnTo>
                    <a:pt x="44301" y="52343"/>
                  </a:lnTo>
                  <a:lnTo>
                    <a:pt x="44045" y="52667"/>
                  </a:lnTo>
                  <a:lnTo>
                    <a:pt x="43790" y="52999"/>
                  </a:lnTo>
                  <a:lnTo>
                    <a:pt x="43542" y="53332"/>
                  </a:lnTo>
                  <a:lnTo>
                    <a:pt x="43304" y="53664"/>
                  </a:lnTo>
                  <a:lnTo>
                    <a:pt x="43065" y="53996"/>
                  </a:lnTo>
                  <a:lnTo>
                    <a:pt x="42835" y="54337"/>
                  </a:lnTo>
                  <a:lnTo>
                    <a:pt x="42605" y="54678"/>
                  </a:lnTo>
                  <a:lnTo>
                    <a:pt x="42375" y="55027"/>
                  </a:lnTo>
                  <a:lnTo>
                    <a:pt x="42162" y="55368"/>
                  </a:lnTo>
                  <a:lnTo>
                    <a:pt x="41941" y="55717"/>
                  </a:lnTo>
                  <a:lnTo>
                    <a:pt x="41736" y="56075"/>
                  </a:lnTo>
                  <a:lnTo>
                    <a:pt x="41532" y="56424"/>
                  </a:lnTo>
                  <a:lnTo>
                    <a:pt x="41327" y="56782"/>
                  </a:lnTo>
                  <a:lnTo>
                    <a:pt x="41132" y="57140"/>
                  </a:lnTo>
                  <a:lnTo>
                    <a:pt x="40944" y="57506"/>
                  </a:lnTo>
                  <a:lnTo>
                    <a:pt x="40757" y="57864"/>
                  </a:lnTo>
                  <a:lnTo>
                    <a:pt x="40578" y="58230"/>
                  </a:lnTo>
                  <a:lnTo>
                    <a:pt x="40399" y="58605"/>
                  </a:lnTo>
                  <a:lnTo>
                    <a:pt x="40228" y="58972"/>
                  </a:lnTo>
                  <a:lnTo>
                    <a:pt x="40067" y="59346"/>
                  </a:lnTo>
                  <a:lnTo>
                    <a:pt x="39905" y="59721"/>
                  </a:lnTo>
                  <a:lnTo>
                    <a:pt x="39743" y="60096"/>
                  </a:lnTo>
                  <a:lnTo>
                    <a:pt x="39598" y="60479"/>
                  </a:lnTo>
                  <a:lnTo>
                    <a:pt x="39453" y="60863"/>
                  </a:lnTo>
                  <a:lnTo>
                    <a:pt x="39308" y="61246"/>
                  </a:lnTo>
                  <a:lnTo>
                    <a:pt x="39172" y="61630"/>
                  </a:lnTo>
                  <a:lnTo>
                    <a:pt x="39044" y="62021"/>
                  </a:lnTo>
                  <a:lnTo>
                    <a:pt x="38925" y="62405"/>
                  </a:lnTo>
                  <a:lnTo>
                    <a:pt x="38806" y="62797"/>
                  </a:lnTo>
                  <a:lnTo>
                    <a:pt x="38686" y="63189"/>
                  </a:lnTo>
                  <a:lnTo>
                    <a:pt x="38584" y="63589"/>
                  </a:lnTo>
                  <a:lnTo>
                    <a:pt x="38482" y="63981"/>
                  </a:lnTo>
                  <a:lnTo>
                    <a:pt x="38380" y="64381"/>
                  </a:lnTo>
                  <a:lnTo>
                    <a:pt x="38295" y="64782"/>
                  </a:lnTo>
                  <a:lnTo>
                    <a:pt x="38209" y="65191"/>
                  </a:lnTo>
                  <a:lnTo>
                    <a:pt x="38124" y="65591"/>
                  </a:lnTo>
                  <a:lnTo>
                    <a:pt x="38056" y="66000"/>
                  </a:lnTo>
                  <a:lnTo>
                    <a:pt x="37988" y="66400"/>
                  </a:lnTo>
                  <a:lnTo>
                    <a:pt x="37920" y="66809"/>
                  </a:lnTo>
                  <a:lnTo>
                    <a:pt x="37860" y="67227"/>
                  </a:lnTo>
                  <a:lnTo>
                    <a:pt x="37809" y="67636"/>
                  </a:lnTo>
                  <a:lnTo>
                    <a:pt x="37766" y="68053"/>
                  </a:lnTo>
                  <a:lnTo>
                    <a:pt x="37732" y="68462"/>
                  </a:lnTo>
                  <a:lnTo>
                    <a:pt x="37698" y="68879"/>
                  </a:lnTo>
                  <a:lnTo>
                    <a:pt x="37664" y="69297"/>
                  </a:lnTo>
                  <a:lnTo>
                    <a:pt x="37647" y="69723"/>
                  </a:lnTo>
                  <a:lnTo>
                    <a:pt x="37630" y="70140"/>
                  </a:lnTo>
                  <a:lnTo>
                    <a:pt x="37622" y="70558"/>
                  </a:lnTo>
                  <a:lnTo>
                    <a:pt x="37622" y="70984"/>
                  </a:lnTo>
                  <a:lnTo>
                    <a:pt x="37622" y="71546"/>
                  </a:lnTo>
                  <a:lnTo>
                    <a:pt x="37639" y="72108"/>
                  </a:lnTo>
                  <a:lnTo>
                    <a:pt x="37664" y="72662"/>
                  </a:lnTo>
                  <a:lnTo>
                    <a:pt x="37707" y="73216"/>
                  </a:lnTo>
                  <a:lnTo>
                    <a:pt x="37758" y="73770"/>
                  </a:lnTo>
                  <a:lnTo>
                    <a:pt x="37817" y="74315"/>
                  </a:lnTo>
                  <a:lnTo>
                    <a:pt x="37886" y="74860"/>
                  </a:lnTo>
                  <a:lnTo>
                    <a:pt x="37962" y="75405"/>
                  </a:lnTo>
                  <a:lnTo>
                    <a:pt x="38056" y="75942"/>
                  </a:lnTo>
                  <a:lnTo>
                    <a:pt x="38150" y="76479"/>
                  </a:lnTo>
                  <a:lnTo>
                    <a:pt x="38260" y="77015"/>
                  </a:lnTo>
                  <a:lnTo>
                    <a:pt x="38388" y="77544"/>
                  </a:lnTo>
                  <a:lnTo>
                    <a:pt x="38516" y="78072"/>
                  </a:lnTo>
                  <a:lnTo>
                    <a:pt x="38652" y="78600"/>
                  </a:lnTo>
                  <a:lnTo>
                    <a:pt x="38806" y="79120"/>
                  </a:lnTo>
                  <a:lnTo>
                    <a:pt x="38959" y="79639"/>
                  </a:lnTo>
                  <a:lnTo>
                    <a:pt x="39129" y="80151"/>
                  </a:lnTo>
                  <a:lnTo>
                    <a:pt x="39308" y="80662"/>
                  </a:lnTo>
                  <a:lnTo>
                    <a:pt x="39496" y="81173"/>
                  </a:lnTo>
                  <a:lnTo>
                    <a:pt x="39692" y="81676"/>
                  </a:lnTo>
                  <a:lnTo>
                    <a:pt x="39896" y="82178"/>
                  </a:lnTo>
                  <a:lnTo>
                    <a:pt x="40109" y="82672"/>
                  </a:lnTo>
                  <a:lnTo>
                    <a:pt x="40339" y="83166"/>
                  </a:lnTo>
                  <a:lnTo>
                    <a:pt x="40569" y="83652"/>
                  </a:lnTo>
                  <a:lnTo>
                    <a:pt x="40808" y="84138"/>
                  </a:lnTo>
                  <a:lnTo>
                    <a:pt x="41055" y="84623"/>
                  </a:lnTo>
                  <a:lnTo>
                    <a:pt x="41319" y="85100"/>
                  </a:lnTo>
                  <a:lnTo>
                    <a:pt x="41583" y="85569"/>
                  </a:lnTo>
                  <a:lnTo>
                    <a:pt x="41856" y="86037"/>
                  </a:lnTo>
                  <a:lnTo>
                    <a:pt x="42137" y="86497"/>
                  </a:lnTo>
                  <a:lnTo>
                    <a:pt x="42426" y="86958"/>
                  </a:lnTo>
                  <a:lnTo>
                    <a:pt x="42725" y="87418"/>
                  </a:lnTo>
                  <a:lnTo>
                    <a:pt x="42256" y="87435"/>
                  </a:lnTo>
                  <a:lnTo>
                    <a:pt x="41779" y="87452"/>
                  </a:lnTo>
                  <a:lnTo>
                    <a:pt x="40842" y="87503"/>
                  </a:lnTo>
                  <a:lnTo>
                    <a:pt x="39913" y="87579"/>
                  </a:lnTo>
                  <a:lnTo>
                    <a:pt x="38985" y="87673"/>
                  </a:lnTo>
                  <a:lnTo>
                    <a:pt x="38065" y="87792"/>
                  </a:lnTo>
                  <a:lnTo>
                    <a:pt x="37153" y="87929"/>
                  </a:lnTo>
                  <a:lnTo>
                    <a:pt x="36250" y="88074"/>
                  </a:lnTo>
                  <a:lnTo>
                    <a:pt x="35355" y="88252"/>
                  </a:lnTo>
                  <a:lnTo>
                    <a:pt x="34461" y="88440"/>
                  </a:lnTo>
                  <a:lnTo>
                    <a:pt x="33583" y="88644"/>
                  </a:lnTo>
                  <a:lnTo>
                    <a:pt x="32714" y="88874"/>
                  </a:lnTo>
                  <a:lnTo>
                    <a:pt x="31854" y="89113"/>
                  </a:lnTo>
                  <a:lnTo>
                    <a:pt x="31002" y="89377"/>
                  </a:lnTo>
                  <a:lnTo>
                    <a:pt x="30159" y="89650"/>
                  </a:lnTo>
                  <a:lnTo>
                    <a:pt x="29324" y="89948"/>
                  </a:lnTo>
                  <a:lnTo>
                    <a:pt x="28497" y="90254"/>
                  </a:lnTo>
                  <a:lnTo>
                    <a:pt x="27679" y="90587"/>
                  </a:lnTo>
                  <a:lnTo>
                    <a:pt x="26879" y="90928"/>
                  </a:lnTo>
                  <a:lnTo>
                    <a:pt x="26086" y="91294"/>
                  </a:lnTo>
                  <a:lnTo>
                    <a:pt x="25311" y="91669"/>
                  </a:lnTo>
                  <a:lnTo>
                    <a:pt x="24536" y="92061"/>
                  </a:lnTo>
                  <a:lnTo>
                    <a:pt x="23778" y="92461"/>
                  </a:lnTo>
                  <a:lnTo>
                    <a:pt x="23036" y="92887"/>
                  </a:lnTo>
                  <a:lnTo>
                    <a:pt x="22304" y="93321"/>
                  </a:lnTo>
                  <a:lnTo>
                    <a:pt x="21580" y="93773"/>
                  </a:lnTo>
                  <a:lnTo>
                    <a:pt x="20873" y="94242"/>
                  </a:lnTo>
                  <a:lnTo>
                    <a:pt x="20182" y="94719"/>
                  </a:lnTo>
                  <a:lnTo>
                    <a:pt x="19501" y="95213"/>
                  </a:lnTo>
                  <a:lnTo>
                    <a:pt x="18828" y="95715"/>
                  </a:lnTo>
                  <a:lnTo>
                    <a:pt x="18180" y="96235"/>
                  </a:lnTo>
                  <a:lnTo>
                    <a:pt x="17541" y="96772"/>
                  </a:lnTo>
                  <a:lnTo>
                    <a:pt x="16911" y="97317"/>
                  </a:lnTo>
                  <a:lnTo>
                    <a:pt x="16306" y="97879"/>
                  </a:lnTo>
                  <a:lnTo>
                    <a:pt x="15710" y="98450"/>
                  </a:lnTo>
                  <a:lnTo>
                    <a:pt x="15131" y="99029"/>
                  </a:lnTo>
                  <a:lnTo>
                    <a:pt x="14568" y="99626"/>
                  </a:lnTo>
                  <a:lnTo>
                    <a:pt x="14014" y="100231"/>
                  </a:lnTo>
                  <a:lnTo>
                    <a:pt x="13486" y="100853"/>
                  </a:lnTo>
                  <a:lnTo>
                    <a:pt x="12967" y="101483"/>
                  </a:lnTo>
                  <a:lnTo>
                    <a:pt x="12472" y="102122"/>
                  </a:lnTo>
                  <a:lnTo>
                    <a:pt x="11987" y="102769"/>
                  </a:lnTo>
                  <a:lnTo>
                    <a:pt x="11527" y="103434"/>
                  </a:lnTo>
                  <a:lnTo>
                    <a:pt x="11075" y="104098"/>
                  </a:lnTo>
                  <a:lnTo>
                    <a:pt x="10862" y="104439"/>
                  </a:lnTo>
                  <a:lnTo>
                    <a:pt x="10649" y="104780"/>
                  </a:lnTo>
                  <a:lnTo>
                    <a:pt x="10445" y="105129"/>
                  </a:lnTo>
                  <a:lnTo>
                    <a:pt x="10240" y="105479"/>
                  </a:lnTo>
                  <a:lnTo>
                    <a:pt x="10044" y="105828"/>
                  </a:lnTo>
                  <a:lnTo>
                    <a:pt x="9849" y="106177"/>
                  </a:lnTo>
                  <a:lnTo>
                    <a:pt x="9661" y="106526"/>
                  </a:lnTo>
                  <a:lnTo>
                    <a:pt x="9474" y="106884"/>
                  </a:lnTo>
                  <a:lnTo>
                    <a:pt x="9295" y="107242"/>
                  </a:lnTo>
                  <a:lnTo>
                    <a:pt x="9124" y="107600"/>
                  </a:lnTo>
                  <a:lnTo>
                    <a:pt x="8954" y="107966"/>
                  </a:lnTo>
                  <a:lnTo>
                    <a:pt x="8784" y="108333"/>
                  </a:lnTo>
                  <a:lnTo>
                    <a:pt x="8630" y="108699"/>
                  </a:lnTo>
                  <a:lnTo>
                    <a:pt x="8468" y="109065"/>
                  </a:lnTo>
                  <a:lnTo>
                    <a:pt x="8324" y="109440"/>
                  </a:lnTo>
                  <a:lnTo>
                    <a:pt x="8179" y="109815"/>
                  </a:lnTo>
                  <a:lnTo>
                    <a:pt x="8034" y="110190"/>
                  </a:lnTo>
                  <a:lnTo>
                    <a:pt x="7898" y="110565"/>
                  </a:lnTo>
                  <a:lnTo>
                    <a:pt x="7770" y="110939"/>
                  </a:lnTo>
                  <a:lnTo>
                    <a:pt x="7642" y="111323"/>
                  </a:lnTo>
                  <a:lnTo>
                    <a:pt x="7523" y="111706"/>
                  </a:lnTo>
                  <a:lnTo>
                    <a:pt x="7412" y="112090"/>
                  </a:lnTo>
                  <a:lnTo>
                    <a:pt x="7301" y="112481"/>
                  </a:lnTo>
                  <a:lnTo>
                    <a:pt x="7199" y="112865"/>
                  </a:lnTo>
                  <a:lnTo>
                    <a:pt x="7097" y="113257"/>
                  </a:lnTo>
                  <a:lnTo>
                    <a:pt x="7003" y="113649"/>
                  </a:lnTo>
                  <a:lnTo>
                    <a:pt x="6918" y="114040"/>
                  </a:lnTo>
                  <a:lnTo>
                    <a:pt x="6833" y="114432"/>
                  </a:lnTo>
                  <a:lnTo>
                    <a:pt x="6756" y="114833"/>
                  </a:lnTo>
                  <a:lnTo>
                    <a:pt x="6688" y="115233"/>
                  </a:lnTo>
                  <a:lnTo>
                    <a:pt x="6620" y="115634"/>
                  </a:lnTo>
                  <a:lnTo>
                    <a:pt x="6560" y="116034"/>
                  </a:lnTo>
                  <a:lnTo>
                    <a:pt x="6509" y="116434"/>
                  </a:lnTo>
                  <a:lnTo>
                    <a:pt x="6458" y="116843"/>
                  </a:lnTo>
                  <a:lnTo>
                    <a:pt x="6415" y="117244"/>
                  </a:lnTo>
                  <a:lnTo>
                    <a:pt x="6373" y="117653"/>
                  </a:lnTo>
                  <a:lnTo>
                    <a:pt x="6347" y="118062"/>
                  </a:lnTo>
                  <a:lnTo>
                    <a:pt x="6313" y="118471"/>
                  </a:lnTo>
                  <a:lnTo>
                    <a:pt x="6296" y="118888"/>
                  </a:lnTo>
                  <a:lnTo>
                    <a:pt x="6279" y="119297"/>
                  </a:lnTo>
                  <a:lnTo>
                    <a:pt x="6270" y="119714"/>
                  </a:lnTo>
                  <a:lnTo>
                    <a:pt x="6270" y="120132"/>
                  </a:lnTo>
                  <a:lnTo>
                    <a:pt x="6270" y="120524"/>
                  </a:lnTo>
                  <a:lnTo>
                    <a:pt x="6279" y="120916"/>
                  </a:lnTo>
                  <a:lnTo>
                    <a:pt x="6296" y="121307"/>
                  </a:lnTo>
                  <a:lnTo>
                    <a:pt x="6313" y="121699"/>
                  </a:lnTo>
                  <a:lnTo>
                    <a:pt x="6339" y="122083"/>
                  </a:lnTo>
                  <a:lnTo>
                    <a:pt x="6364" y="122475"/>
                  </a:lnTo>
                  <a:lnTo>
                    <a:pt x="6398" y="122858"/>
                  </a:lnTo>
                  <a:lnTo>
                    <a:pt x="6441" y="123250"/>
                  </a:lnTo>
                  <a:lnTo>
                    <a:pt x="6483" y="123633"/>
                  </a:lnTo>
                  <a:lnTo>
                    <a:pt x="6535" y="124017"/>
                  </a:lnTo>
                  <a:lnTo>
                    <a:pt x="6586" y="124400"/>
                  </a:lnTo>
                  <a:lnTo>
                    <a:pt x="6645" y="124775"/>
                  </a:lnTo>
                  <a:lnTo>
                    <a:pt x="6713" y="125158"/>
                  </a:lnTo>
                  <a:lnTo>
                    <a:pt x="6782" y="125533"/>
                  </a:lnTo>
                  <a:lnTo>
                    <a:pt x="6858" y="125908"/>
                  </a:lnTo>
                  <a:lnTo>
                    <a:pt x="6935" y="126283"/>
                  </a:lnTo>
                  <a:lnTo>
                    <a:pt x="7105" y="127032"/>
                  </a:lnTo>
                  <a:lnTo>
                    <a:pt x="7301" y="127765"/>
                  </a:lnTo>
                  <a:lnTo>
                    <a:pt x="7514" y="128498"/>
                  </a:lnTo>
                  <a:lnTo>
                    <a:pt x="7744" y="129222"/>
                  </a:lnTo>
                  <a:lnTo>
                    <a:pt x="7991" y="129946"/>
                  </a:lnTo>
                  <a:lnTo>
                    <a:pt x="8255" y="130653"/>
                  </a:lnTo>
                  <a:lnTo>
                    <a:pt x="8545" y="131360"/>
                  </a:lnTo>
                  <a:lnTo>
                    <a:pt x="8852" y="132059"/>
                  </a:lnTo>
                  <a:lnTo>
                    <a:pt x="9167" y="132740"/>
                  </a:lnTo>
                  <a:lnTo>
                    <a:pt x="9508" y="133422"/>
                  </a:lnTo>
                  <a:lnTo>
                    <a:pt x="9866" y="134095"/>
                  </a:lnTo>
                  <a:lnTo>
                    <a:pt x="10232" y="134759"/>
                  </a:lnTo>
                  <a:lnTo>
                    <a:pt x="10624" y="135415"/>
                  </a:lnTo>
                  <a:lnTo>
                    <a:pt x="11024" y="136071"/>
                  </a:lnTo>
                  <a:lnTo>
                    <a:pt x="11450" y="136702"/>
                  </a:lnTo>
                  <a:lnTo>
                    <a:pt x="11885" y="137332"/>
                  </a:lnTo>
                  <a:lnTo>
                    <a:pt x="12336" y="137954"/>
                  </a:lnTo>
                  <a:lnTo>
                    <a:pt x="12805" y="138568"/>
                  </a:lnTo>
                  <a:lnTo>
                    <a:pt x="13290" y="139164"/>
                  </a:lnTo>
                  <a:lnTo>
                    <a:pt x="13784" y="139760"/>
                  </a:lnTo>
                  <a:lnTo>
                    <a:pt x="14296" y="140340"/>
                  </a:lnTo>
                  <a:lnTo>
                    <a:pt x="14824" y="140910"/>
                  </a:lnTo>
                  <a:lnTo>
                    <a:pt x="15369" y="141473"/>
                  </a:lnTo>
                  <a:lnTo>
                    <a:pt x="15923" y="142018"/>
                  </a:lnTo>
                  <a:lnTo>
                    <a:pt x="15420" y="142452"/>
                  </a:lnTo>
                  <a:lnTo>
                    <a:pt x="14935" y="142895"/>
                  </a:lnTo>
                  <a:lnTo>
                    <a:pt x="14449" y="143330"/>
                  </a:lnTo>
                  <a:lnTo>
                    <a:pt x="13972" y="143773"/>
                  </a:lnTo>
                  <a:lnTo>
                    <a:pt x="13512" y="144224"/>
                  </a:lnTo>
                  <a:lnTo>
                    <a:pt x="13052" y="144676"/>
                  </a:lnTo>
                  <a:lnTo>
                    <a:pt x="12600" y="145136"/>
                  </a:lnTo>
                  <a:lnTo>
                    <a:pt x="12157" y="145588"/>
                  </a:lnTo>
                  <a:lnTo>
                    <a:pt x="11723" y="146056"/>
                  </a:lnTo>
                  <a:lnTo>
                    <a:pt x="11297" y="146516"/>
                  </a:lnTo>
                  <a:lnTo>
                    <a:pt x="10879" y="146985"/>
                  </a:lnTo>
                  <a:lnTo>
                    <a:pt x="10470" y="147462"/>
                  </a:lnTo>
                  <a:lnTo>
                    <a:pt x="10062" y="147930"/>
                  </a:lnTo>
                  <a:lnTo>
                    <a:pt x="9670" y="148407"/>
                  </a:lnTo>
                  <a:lnTo>
                    <a:pt x="9286" y="148893"/>
                  </a:lnTo>
                  <a:lnTo>
                    <a:pt x="8903" y="149379"/>
                  </a:lnTo>
                  <a:lnTo>
                    <a:pt x="8537" y="149864"/>
                  </a:lnTo>
                  <a:lnTo>
                    <a:pt x="8179" y="150350"/>
                  </a:lnTo>
                  <a:lnTo>
                    <a:pt x="7821" y="150844"/>
                  </a:lnTo>
                  <a:lnTo>
                    <a:pt x="7472" y="151338"/>
                  </a:lnTo>
                  <a:lnTo>
                    <a:pt x="7139" y="151832"/>
                  </a:lnTo>
                  <a:lnTo>
                    <a:pt x="6807" y="152335"/>
                  </a:lnTo>
                  <a:lnTo>
                    <a:pt x="6483" y="152837"/>
                  </a:lnTo>
                  <a:lnTo>
                    <a:pt x="6168" y="153340"/>
                  </a:lnTo>
                  <a:lnTo>
                    <a:pt x="5861" y="153851"/>
                  </a:lnTo>
                  <a:lnTo>
                    <a:pt x="5563" y="154354"/>
                  </a:lnTo>
                  <a:lnTo>
                    <a:pt x="5274" y="154865"/>
                  </a:lnTo>
                  <a:lnTo>
                    <a:pt x="4993" y="155385"/>
                  </a:lnTo>
                  <a:lnTo>
                    <a:pt x="4711" y="155896"/>
                  </a:lnTo>
                  <a:lnTo>
                    <a:pt x="4447" y="156416"/>
                  </a:lnTo>
                  <a:lnTo>
                    <a:pt x="4192" y="156935"/>
                  </a:lnTo>
                  <a:lnTo>
                    <a:pt x="3936" y="157455"/>
                  </a:lnTo>
                  <a:lnTo>
                    <a:pt x="3698" y="157983"/>
                  </a:lnTo>
                  <a:lnTo>
                    <a:pt x="3459" y="158503"/>
                  </a:lnTo>
                  <a:lnTo>
                    <a:pt x="3229" y="159031"/>
                  </a:lnTo>
                  <a:lnTo>
                    <a:pt x="3008" y="159559"/>
                  </a:lnTo>
                  <a:lnTo>
                    <a:pt x="2803" y="160087"/>
                  </a:lnTo>
                  <a:lnTo>
                    <a:pt x="2599" y="160616"/>
                  </a:lnTo>
                  <a:lnTo>
                    <a:pt x="2403" y="161152"/>
                  </a:lnTo>
                  <a:lnTo>
                    <a:pt x="2207" y="161689"/>
                  </a:lnTo>
                  <a:lnTo>
                    <a:pt x="2028" y="162226"/>
                  </a:lnTo>
                  <a:lnTo>
                    <a:pt x="1857" y="162754"/>
                  </a:lnTo>
                  <a:lnTo>
                    <a:pt x="1696" y="163299"/>
                  </a:lnTo>
                  <a:lnTo>
                    <a:pt x="1534" y="163836"/>
                  </a:lnTo>
                  <a:lnTo>
                    <a:pt x="1380" y="164373"/>
                  </a:lnTo>
                  <a:lnTo>
                    <a:pt x="1244" y="164918"/>
                  </a:lnTo>
                  <a:lnTo>
                    <a:pt x="1108" y="165455"/>
                  </a:lnTo>
                  <a:lnTo>
                    <a:pt x="980" y="166000"/>
                  </a:lnTo>
                  <a:lnTo>
                    <a:pt x="861" y="166545"/>
                  </a:lnTo>
                  <a:lnTo>
                    <a:pt x="750" y="167090"/>
                  </a:lnTo>
                  <a:lnTo>
                    <a:pt x="648" y="167627"/>
                  </a:lnTo>
                  <a:lnTo>
                    <a:pt x="554" y="168172"/>
                  </a:lnTo>
                  <a:lnTo>
                    <a:pt x="469" y="168726"/>
                  </a:lnTo>
                  <a:lnTo>
                    <a:pt x="384" y="169271"/>
                  </a:lnTo>
                  <a:lnTo>
                    <a:pt x="315" y="169817"/>
                  </a:lnTo>
                  <a:lnTo>
                    <a:pt x="247" y="170362"/>
                  </a:lnTo>
                  <a:lnTo>
                    <a:pt x="188" y="170907"/>
                  </a:lnTo>
                  <a:lnTo>
                    <a:pt x="145" y="171452"/>
                  </a:lnTo>
                  <a:lnTo>
                    <a:pt x="102" y="172006"/>
                  </a:lnTo>
                  <a:lnTo>
                    <a:pt x="68" y="172551"/>
                  </a:lnTo>
                  <a:lnTo>
                    <a:pt x="43" y="173096"/>
                  </a:lnTo>
                  <a:lnTo>
                    <a:pt x="17" y="173642"/>
                  </a:lnTo>
                  <a:lnTo>
                    <a:pt x="9" y="174195"/>
                  </a:lnTo>
                  <a:lnTo>
                    <a:pt x="0" y="174741"/>
                  </a:lnTo>
                  <a:lnTo>
                    <a:pt x="9" y="175218"/>
                  </a:lnTo>
                  <a:lnTo>
                    <a:pt x="17" y="175686"/>
                  </a:lnTo>
                  <a:lnTo>
                    <a:pt x="34" y="176155"/>
                  </a:lnTo>
                  <a:lnTo>
                    <a:pt x="51" y="176623"/>
                  </a:lnTo>
                  <a:lnTo>
                    <a:pt x="77" y="177092"/>
                  </a:lnTo>
                  <a:lnTo>
                    <a:pt x="111" y="177561"/>
                  </a:lnTo>
                  <a:lnTo>
                    <a:pt x="145" y="178029"/>
                  </a:lnTo>
                  <a:lnTo>
                    <a:pt x="188" y="178489"/>
                  </a:lnTo>
                  <a:lnTo>
                    <a:pt x="239" y="178949"/>
                  </a:lnTo>
                  <a:lnTo>
                    <a:pt x="290" y="179418"/>
                  </a:lnTo>
                  <a:lnTo>
                    <a:pt x="349" y="179878"/>
                  </a:lnTo>
                  <a:lnTo>
                    <a:pt x="409" y="180329"/>
                  </a:lnTo>
                  <a:lnTo>
                    <a:pt x="486" y="180789"/>
                  </a:lnTo>
                  <a:lnTo>
                    <a:pt x="554" y="181241"/>
                  </a:lnTo>
                  <a:lnTo>
                    <a:pt x="639" y="181701"/>
                  </a:lnTo>
                  <a:lnTo>
                    <a:pt x="724" y="182153"/>
                  </a:lnTo>
                  <a:lnTo>
                    <a:pt x="818" y="182604"/>
                  </a:lnTo>
                  <a:lnTo>
                    <a:pt x="912" y="183047"/>
                  </a:lnTo>
                  <a:lnTo>
                    <a:pt x="1014" y="183499"/>
                  </a:lnTo>
                  <a:lnTo>
                    <a:pt x="1125" y="183942"/>
                  </a:lnTo>
                  <a:lnTo>
                    <a:pt x="1235" y="184385"/>
                  </a:lnTo>
                  <a:lnTo>
                    <a:pt x="1355" y="184828"/>
                  </a:lnTo>
                  <a:lnTo>
                    <a:pt x="1474" y="185271"/>
                  </a:lnTo>
                  <a:lnTo>
                    <a:pt x="1602" y="185705"/>
                  </a:lnTo>
                  <a:lnTo>
                    <a:pt x="1738" y="186148"/>
                  </a:lnTo>
                  <a:lnTo>
                    <a:pt x="1874" y="186583"/>
                  </a:lnTo>
                  <a:lnTo>
                    <a:pt x="2019" y="187017"/>
                  </a:lnTo>
                  <a:lnTo>
                    <a:pt x="2164" y="187443"/>
                  </a:lnTo>
                  <a:lnTo>
                    <a:pt x="2317" y="187878"/>
                  </a:lnTo>
                  <a:lnTo>
                    <a:pt x="2479" y="188303"/>
                  </a:lnTo>
                  <a:lnTo>
                    <a:pt x="2641" y="188729"/>
                  </a:lnTo>
                  <a:lnTo>
                    <a:pt x="2812" y="189155"/>
                  </a:lnTo>
                  <a:lnTo>
                    <a:pt x="2982" y="189573"/>
                  </a:lnTo>
                  <a:lnTo>
                    <a:pt x="3161" y="189990"/>
                  </a:lnTo>
                  <a:lnTo>
                    <a:pt x="3340" y="190408"/>
                  </a:lnTo>
                  <a:lnTo>
                    <a:pt x="3527" y="190825"/>
                  </a:lnTo>
                  <a:lnTo>
                    <a:pt x="3723" y="191243"/>
                  </a:lnTo>
                  <a:lnTo>
                    <a:pt x="3919" y="191652"/>
                  </a:lnTo>
                  <a:lnTo>
                    <a:pt x="4115" y="192061"/>
                  </a:lnTo>
                  <a:lnTo>
                    <a:pt x="4319" y="192469"/>
                  </a:lnTo>
                  <a:lnTo>
                    <a:pt x="4745" y="193270"/>
                  </a:lnTo>
                  <a:lnTo>
                    <a:pt x="5188" y="194071"/>
                  </a:lnTo>
                  <a:lnTo>
                    <a:pt x="5657" y="194863"/>
                  </a:lnTo>
                  <a:lnTo>
                    <a:pt x="6134" y="195639"/>
                  </a:lnTo>
                  <a:lnTo>
                    <a:pt x="6628" y="196414"/>
                  </a:lnTo>
                  <a:lnTo>
                    <a:pt x="7148" y="197172"/>
                  </a:lnTo>
                  <a:lnTo>
                    <a:pt x="7676" y="197922"/>
                  </a:lnTo>
                  <a:lnTo>
                    <a:pt x="8221" y="198663"/>
                  </a:lnTo>
                  <a:lnTo>
                    <a:pt x="8792" y="199396"/>
                  </a:lnTo>
                  <a:lnTo>
                    <a:pt x="9371" y="200111"/>
                  </a:lnTo>
                  <a:lnTo>
                    <a:pt x="9968" y="200818"/>
                  </a:lnTo>
                  <a:lnTo>
                    <a:pt x="10581" y="201517"/>
                  </a:lnTo>
                  <a:lnTo>
                    <a:pt x="11212" y="202207"/>
                  </a:lnTo>
                  <a:lnTo>
                    <a:pt x="11859" y="202880"/>
                  </a:lnTo>
                  <a:lnTo>
                    <a:pt x="12515" y="203545"/>
                  </a:lnTo>
                  <a:lnTo>
                    <a:pt x="13188" y="204192"/>
                  </a:lnTo>
                  <a:lnTo>
                    <a:pt x="13878" y="204840"/>
                  </a:lnTo>
                  <a:lnTo>
                    <a:pt x="14585" y="205461"/>
                  </a:lnTo>
                  <a:lnTo>
                    <a:pt x="15301" y="206075"/>
                  </a:lnTo>
                  <a:lnTo>
                    <a:pt x="16034" y="206680"/>
                  </a:lnTo>
                  <a:lnTo>
                    <a:pt x="16783" y="207276"/>
                  </a:lnTo>
                  <a:lnTo>
                    <a:pt x="17541" y="207847"/>
                  </a:lnTo>
                  <a:lnTo>
                    <a:pt x="18317" y="208409"/>
                  </a:lnTo>
                  <a:lnTo>
                    <a:pt x="19101" y="208963"/>
                  </a:lnTo>
                  <a:lnTo>
                    <a:pt x="19901" y="209500"/>
                  </a:lnTo>
                  <a:lnTo>
                    <a:pt x="20711" y="210028"/>
                  </a:lnTo>
                  <a:lnTo>
                    <a:pt x="21537" y="210530"/>
                  </a:lnTo>
                  <a:lnTo>
                    <a:pt x="22372" y="211025"/>
                  </a:lnTo>
                  <a:lnTo>
                    <a:pt x="23224" y="211510"/>
                  </a:lnTo>
                  <a:lnTo>
                    <a:pt x="24084" y="211979"/>
                  </a:lnTo>
                  <a:lnTo>
                    <a:pt x="24953" y="212430"/>
                  </a:lnTo>
                  <a:lnTo>
                    <a:pt x="25839" y="212865"/>
                  </a:lnTo>
                  <a:lnTo>
                    <a:pt x="26734" y="213282"/>
                  </a:lnTo>
                  <a:lnTo>
                    <a:pt x="27637" y="213691"/>
                  </a:lnTo>
                  <a:lnTo>
                    <a:pt x="28548" y="214083"/>
                  </a:lnTo>
                  <a:lnTo>
                    <a:pt x="29477" y="214458"/>
                  </a:lnTo>
                  <a:lnTo>
                    <a:pt x="30414" y="214816"/>
                  </a:lnTo>
                  <a:lnTo>
                    <a:pt x="31360" y="215156"/>
                  </a:lnTo>
                  <a:lnTo>
                    <a:pt x="32314" y="215489"/>
                  </a:lnTo>
                  <a:lnTo>
                    <a:pt x="33277" y="215795"/>
                  </a:lnTo>
                  <a:lnTo>
                    <a:pt x="34248" y="216085"/>
                  </a:lnTo>
                  <a:lnTo>
                    <a:pt x="35236" y="216366"/>
                  </a:lnTo>
                  <a:lnTo>
                    <a:pt x="36224" y="216622"/>
                  </a:lnTo>
                  <a:lnTo>
                    <a:pt x="37221" y="216860"/>
                  </a:lnTo>
                  <a:lnTo>
                    <a:pt x="36855" y="217235"/>
                  </a:lnTo>
                  <a:lnTo>
                    <a:pt x="36497" y="217619"/>
                  </a:lnTo>
                  <a:lnTo>
                    <a:pt x="36139" y="218002"/>
                  </a:lnTo>
                  <a:lnTo>
                    <a:pt x="35790" y="218385"/>
                  </a:lnTo>
                  <a:lnTo>
                    <a:pt x="35441" y="218769"/>
                  </a:lnTo>
                  <a:lnTo>
                    <a:pt x="35100" y="219169"/>
                  </a:lnTo>
                  <a:lnTo>
                    <a:pt x="34768" y="219561"/>
                  </a:lnTo>
                  <a:lnTo>
                    <a:pt x="34435" y="219961"/>
                  </a:lnTo>
                  <a:lnTo>
                    <a:pt x="34112" y="220362"/>
                  </a:lnTo>
                  <a:lnTo>
                    <a:pt x="33796" y="220771"/>
                  </a:lnTo>
                  <a:lnTo>
                    <a:pt x="33481" y="221180"/>
                  </a:lnTo>
                  <a:lnTo>
                    <a:pt x="33174" y="221589"/>
                  </a:lnTo>
                  <a:lnTo>
                    <a:pt x="32868" y="222006"/>
                  </a:lnTo>
                  <a:lnTo>
                    <a:pt x="32578" y="222423"/>
                  </a:lnTo>
                  <a:lnTo>
                    <a:pt x="32280" y="222841"/>
                  </a:lnTo>
                  <a:lnTo>
                    <a:pt x="31999" y="223267"/>
                  </a:lnTo>
                  <a:lnTo>
                    <a:pt x="31718" y="223693"/>
                  </a:lnTo>
                  <a:lnTo>
                    <a:pt x="31445" y="224127"/>
                  </a:lnTo>
                  <a:lnTo>
                    <a:pt x="31172" y="224553"/>
                  </a:lnTo>
                  <a:lnTo>
                    <a:pt x="30908" y="224988"/>
                  </a:lnTo>
                  <a:lnTo>
                    <a:pt x="30653" y="225431"/>
                  </a:lnTo>
                  <a:lnTo>
                    <a:pt x="30406" y="225865"/>
                  </a:lnTo>
                  <a:lnTo>
                    <a:pt x="30159" y="226308"/>
                  </a:lnTo>
                  <a:lnTo>
                    <a:pt x="29912" y="226760"/>
                  </a:lnTo>
                  <a:lnTo>
                    <a:pt x="29682" y="227203"/>
                  </a:lnTo>
                  <a:lnTo>
                    <a:pt x="29452" y="227654"/>
                  </a:lnTo>
                  <a:lnTo>
                    <a:pt x="29230" y="228106"/>
                  </a:lnTo>
                  <a:lnTo>
                    <a:pt x="29009" y="228557"/>
                  </a:lnTo>
                  <a:lnTo>
                    <a:pt x="28796" y="229009"/>
                  </a:lnTo>
                  <a:lnTo>
                    <a:pt x="28591" y="229469"/>
                  </a:lnTo>
                  <a:lnTo>
                    <a:pt x="28387" y="229929"/>
                  </a:lnTo>
                  <a:lnTo>
                    <a:pt x="28191" y="230389"/>
                  </a:lnTo>
                  <a:lnTo>
                    <a:pt x="28003" y="230849"/>
                  </a:lnTo>
                  <a:lnTo>
                    <a:pt x="27824" y="231318"/>
                  </a:lnTo>
                  <a:lnTo>
                    <a:pt x="27645" y="231786"/>
                  </a:lnTo>
                  <a:lnTo>
                    <a:pt x="27475" y="232255"/>
                  </a:lnTo>
                  <a:lnTo>
                    <a:pt x="27305" y="232723"/>
                  </a:lnTo>
                  <a:lnTo>
                    <a:pt x="27143" y="233192"/>
                  </a:lnTo>
                  <a:lnTo>
                    <a:pt x="26989" y="233660"/>
                  </a:lnTo>
                  <a:lnTo>
                    <a:pt x="26845" y="234137"/>
                  </a:lnTo>
                  <a:lnTo>
                    <a:pt x="26700" y="234615"/>
                  </a:lnTo>
                  <a:lnTo>
                    <a:pt x="26563" y="235083"/>
                  </a:lnTo>
                  <a:lnTo>
                    <a:pt x="26436" y="235560"/>
                  </a:lnTo>
                  <a:lnTo>
                    <a:pt x="26308" y="236046"/>
                  </a:lnTo>
                  <a:lnTo>
                    <a:pt x="26189" y="236523"/>
                  </a:lnTo>
                  <a:lnTo>
                    <a:pt x="26078" y="237000"/>
                  </a:lnTo>
                  <a:lnTo>
                    <a:pt x="25976" y="237486"/>
                  </a:lnTo>
                  <a:lnTo>
                    <a:pt x="25873" y="237963"/>
                  </a:lnTo>
                  <a:lnTo>
                    <a:pt x="25780" y="238448"/>
                  </a:lnTo>
                  <a:lnTo>
                    <a:pt x="25686" y="238925"/>
                  </a:lnTo>
                  <a:lnTo>
                    <a:pt x="25601" y="239411"/>
                  </a:lnTo>
                  <a:lnTo>
                    <a:pt x="25524" y="239897"/>
                  </a:lnTo>
                  <a:lnTo>
                    <a:pt x="25456" y="240382"/>
                  </a:lnTo>
                  <a:lnTo>
                    <a:pt x="25396" y="240868"/>
                  </a:lnTo>
                  <a:lnTo>
                    <a:pt x="25337" y="241353"/>
                  </a:lnTo>
                  <a:lnTo>
                    <a:pt x="25286" y="241839"/>
                  </a:lnTo>
                  <a:lnTo>
                    <a:pt x="25234" y="242325"/>
                  </a:lnTo>
                  <a:lnTo>
                    <a:pt x="25192" y="242810"/>
                  </a:lnTo>
                  <a:lnTo>
                    <a:pt x="25158" y="243296"/>
                  </a:lnTo>
                  <a:lnTo>
                    <a:pt x="25132" y="243781"/>
                  </a:lnTo>
                  <a:lnTo>
                    <a:pt x="25115" y="244267"/>
                  </a:lnTo>
                  <a:lnTo>
                    <a:pt x="25098" y="244753"/>
                  </a:lnTo>
                  <a:lnTo>
                    <a:pt x="25090" y="245238"/>
                  </a:lnTo>
                  <a:lnTo>
                    <a:pt x="25081" y="245724"/>
                  </a:lnTo>
                  <a:lnTo>
                    <a:pt x="25090" y="246252"/>
                  </a:lnTo>
                  <a:lnTo>
                    <a:pt x="25098" y="246772"/>
                  </a:lnTo>
                  <a:lnTo>
                    <a:pt x="25115" y="247300"/>
                  </a:lnTo>
                  <a:lnTo>
                    <a:pt x="25141" y="247820"/>
                  </a:lnTo>
                  <a:lnTo>
                    <a:pt x="25175" y="248331"/>
                  </a:lnTo>
                  <a:lnTo>
                    <a:pt x="25209" y="248850"/>
                  </a:lnTo>
                  <a:lnTo>
                    <a:pt x="25260" y="249370"/>
                  </a:lnTo>
                  <a:lnTo>
                    <a:pt x="25311" y="249881"/>
                  </a:lnTo>
                  <a:lnTo>
                    <a:pt x="25371" y="250392"/>
                  </a:lnTo>
                  <a:lnTo>
                    <a:pt x="25430" y="250904"/>
                  </a:lnTo>
                  <a:lnTo>
                    <a:pt x="25507" y="251415"/>
                  </a:lnTo>
                  <a:lnTo>
                    <a:pt x="25584" y="251917"/>
                  </a:lnTo>
                  <a:lnTo>
                    <a:pt x="25669" y="252420"/>
                  </a:lnTo>
                  <a:lnTo>
                    <a:pt x="25763" y="252923"/>
                  </a:lnTo>
                  <a:lnTo>
                    <a:pt x="25865" y="253425"/>
                  </a:lnTo>
                  <a:lnTo>
                    <a:pt x="25967" y="253928"/>
                  </a:lnTo>
                  <a:lnTo>
                    <a:pt x="26078" y="254422"/>
                  </a:lnTo>
                  <a:lnTo>
                    <a:pt x="26197" y="254916"/>
                  </a:lnTo>
                  <a:lnTo>
                    <a:pt x="26325" y="255410"/>
                  </a:lnTo>
                  <a:lnTo>
                    <a:pt x="26453" y="255896"/>
                  </a:lnTo>
                  <a:lnTo>
                    <a:pt x="26589" y="256390"/>
                  </a:lnTo>
                  <a:lnTo>
                    <a:pt x="26734" y="256876"/>
                  </a:lnTo>
                  <a:lnTo>
                    <a:pt x="26887" y="257361"/>
                  </a:lnTo>
                  <a:lnTo>
                    <a:pt x="27041" y="257838"/>
                  </a:lnTo>
                  <a:lnTo>
                    <a:pt x="27202" y="258315"/>
                  </a:lnTo>
                  <a:lnTo>
                    <a:pt x="27373" y="258792"/>
                  </a:lnTo>
                  <a:lnTo>
                    <a:pt x="27543" y="259270"/>
                  </a:lnTo>
                  <a:lnTo>
                    <a:pt x="27722" y="259747"/>
                  </a:lnTo>
                  <a:lnTo>
                    <a:pt x="27910" y="260215"/>
                  </a:lnTo>
                  <a:lnTo>
                    <a:pt x="28105" y="260684"/>
                  </a:lnTo>
                  <a:lnTo>
                    <a:pt x="28301" y="261144"/>
                  </a:lnTo>
                  <a:lnTo>
                    <a:pt x="28506" y="261612"/>
                  </a:lnTo>
                  <a:lnTo>
                    <a:pt x="28719" y="262072"/>
                  </a:lnTo>
                  <a:lnTo>
                    <a:pt x="28932" y="262524"/>
                  </a:lnTo>
                  <a:lnTo>
                    <a:pt x="29153" y="262984"/>
                  </a:lnTo>
                  <a:lnTo>
                    <a:pt x="29383" y="263435"/>
                  </a:lnTo>
                  <a:lnTo>
                    <a:pt x="29613" y="263887"/>
                  </a:lnTo>
                  <a:lnTo>
                    <a:pt x="29852" y="264330"/>
                  </a:lnTo>
                  <a:lnTo>
                    <a:pt x="30099" y="264773"/>
                  </a:lnTo>
                  <a:lnTo>
                    <a:pt x="30346" y="265216"/>
                  </a:lnTo>
                  <a:lnTo>
                    <a:pt x="30602" y="265650"/>
                  </a:lnTo>
                  <a:lnTo>
                    <a:pt x="30866" y="266094"/>
                  </a:lnTo>
                  <a:lnTo>
                    <a:pt x="31130" y="266519"/>
                  </a:lnTo>
                  <a:lnTo>
                    <a:pt x="31402" y="266954"/>
                  </a:lnTo>
                  <a:lnTo>
                    <a:pt x="31675" y="267380"/>
                  </a:lnTo>
                  <a:lnTo>
                    <a:pt x="31956" y="267806"/>
                  </a:lnTo>
                  <a:lnTo>
                    <a:pt x="32246" y="268223"/>
                  </a:lnTo>
                  <a:lnTo>
                    <a:pt x="32544" y="268641"/>
                  </a:lnTo>
                  <a:lnTo>
                    <a:pt x="32842" y="269058"/>
                  </a:lnTo>
                  <a:lnTo>
                    <a:pt x="33140" y="269467"/>
                  </a:lnTo>
                  <a:lnTo>
                    <a:pt x="33447" y="269876"/>
                  </a:lnTo>
                  <a:lnTo>
                    <a:pt x="33762" y="270285"/>
                  </a:lnTo>
                  <a:lnTo>
                    <a:pt x="34086" y="270685"/>
                  </a:lnTo>
                  <a:lnTo>
                    <a:pt x="34410" y="271086"/>
                  </a:lnTo>
                  <a:lnTo>
                    <a:pt x="34733" y="271478"/>
                  </a:lnTo>
                  <a:lnTo>
                    <a:pt x="35066" y="271870"/>
                  </a:lnTo>
                  <a:lnTo>
                    <a:pt x="35407" y="272261"/>
                  </a:lnTo>
                  <a:lnTo>
                    <a:pt x="35747" y="272645"/>
                  </a:lnTo>
                  <a:lnTo>
                    <a:pt x="36097" y="273028"/>
                  </a:lnTo>
                  <a:lnTo>
                    <a:pt x="36446" y="273403"/>
                  </a:lnTo>
                  <a:lnTo>
                    <a:pt x="36804" y="273778"/>
                  </a:lnTo>
                  <a:lnTo>
                    <a:pt x="37170" y="274153"/>
                  </a:lnTo>
                  <a:lnTo>
                    <a:pt x="37536" y="274519"/>
                  </a:lnTo>
                  <a:lnTo>
                    <a:pt x="37911" y="274885"/>
                  </a:lnTo>
                  <a:lnTo>
                    <a:pt x="38286" y="275243"/>
                  </a:lnTo>
                  <a:lnTo>
                    <a:pt x="38661" y="275601"/>
                  </a:lnTo>
                  <a:lnTo>
                    <a:pt x="39053" y="275950"/>
                  </a:lnTo>
                  <a:lnTo>
                    <a:pt x="39436" y="276300"/>
                  </a:lnTo>
                  <a:lnTo>
                    <a:pt x="39828" y="276649"/>
                  </a:lnTo>
                  <a:lnTo>
                    <a:pt x="40228" y="276990"/>
                  </a:lnTo>
                  <a:lnTo>
                    <a:pt x="40629" y="277322"/>
                  </a:lnTo>
                  <a:lnTo>
                    <a:pt x="41038" y="277663"/>
                  </a:lnTo>
                  <a:lnTo>
                    <a:pt x="41447" y="277986"/>
                  </a:lnTo>
                  <a:lnTo>
                    <a:pt x="41864" y="278319"/>
                  </a:lnTo>
                  <a:lnTo>
                    <a:pt x="42282" y="278642"/>
                  </a:lnTo>
                  <a:lnTo>
                    <a:pt x="42708" y="278958"/>
                  </a:lnTo>
                  <a:lnTo>
                    <a:pt x="43134" y="279273"/>
                  </a:lnTo>
                  <a:lnTo>
                    <a:pt x="43568" y="279580"/>
                  </a:lnTo>
                  <a:lnTo>
                    <a:pt x="44003" y="279886"/>
                  </a:lnTo>
                  <a:lnTo>
                    <a:pt x="44446" y="280184"/>
                  </a:lnTo>
                  <a:lnTo>
                    <a:pt x="44889" y="280483"/>
                  </a:lnTo>
                  <a:lnTo>
                    <a:pt x="45340" y="280781"/>
                  </a:lnTo>
                  <a:lnTo>
                    <a:pt x="45792" y="281070"/>
                  </a:lnTo>
                  <a:lnTo>
                    <a:pt x="46243" y="281352"/>
                  </a:lnTo>
                  <a:lnTo>
                    <a:pt x="46703" y="281633"/>
                  </a:lnTo>
                  <a:lnTo>
                    <a:pt x="47163" y="281905"/>
                  </a:lnTo>
                  <a:lnTo>
                    <a:pt x="47632" y="282178"/>
                  </a:lnTo>
                  <a:lnTo>
                    <a:pt x="48100" y="282451"/>
                  </a:lnTo>
                  <a:lnTo>
                    <a:pt x="48577" y="282706"/>
                  </a:lnTo>
                  <a:lnTo>
                    <a:pt x="49054" y="282970"/>
                  </a:lnTo>
                  <a:lnTo>
                    <a:pt x="49532" y="283217"/>
                  </a:lnTo>
                  <a:lnTo>
                    <a:pt x="50017" y="283473"/>
                  </a:lnTo>
                  <a:lnTo>
                    <a:pt x="50503" y="283711"/>
                  </a:lnTo>
                  <a:lnTo>
                    <a:pt x="50997" y="283950"/>
                  </a:lnTo>
                  <a:lnTo>
                    <a:pt x="51491" y="284189"/>
                  </a:lnTo>
                  <a:lnTo>
                    <a:pt x="51994" y="284419"/>
                  </a:lnTo>
                  <a:lnTo>
                    <a:pt x="52488" y="284649"/>
                  </a:lnTo>
                  <a:lnTo>
                    <a:pt x="52999" y="284870"/>
                  </a:lnTo>
                  <a:lnTo>
                    <a:pt x="53502" y="285083"/>
                  </a:lnTo>
                  <a:lnTo>
                    <a:pt x="54013" y="285296"/>
                  </a:lnTo>
                  <a:lnTo>
                    <a:pt x="54532" y="285501"/>
                  </a:lnTo>
                  <a:lnTo>
                    <a:pt x="55044" y="285705"/>
                  </a:lnTo>
                  <a:lnTo>
                    <a:pt x="55563" y="285901"/>
                  </a:lnTo>
                  <a:lnTo>
                    <a:pt x="56091" y="286088"/>
                  </a:lnTo>
                  <a:lnTo>
                    <a:pt x="56620" y="286276"/>
                  </a:lnTo>
                  <a:lnTo>
                    <a:pt x="57148" y="286455"/>
                  </a:lnTo>
                  <a:lnTo>
                    <a:pt x="57676" y="286634"/>
                  </a:lnTo>
                  <a:lnTo>
                    <a:pt x="58213" y="286804"/>
                  </a:lnTo>
                  <a:lnTo>
                    <a:pt x="58749" y="286974"/>
                  </a:lnTo>
                  <a:lnTo>
                    <a:pt x="59295" y="287128"/>
                  </a:lnTo>
                  <a:lnTo>
                    <a:pt x="59840" y="287290"/>
                  </a:lnTo>
                  <a:lnTo>
                    <a:pt x="60385" y="287434"/>
                  </a:lnTo>
                  <a:lnTo>
                    <a:pt x="60930" y="287579"/>
                  </a:lnTo>
                  <a:lnTo>
                    <a:pt x="61484" y="287724"/>
                  </a:lnTo>
                  <a:lnTo>
                    <a:pt x="62038" y="287852"/>
                  </a:lnTo>
                  <a:lnTo>
                    <a:pt x="62592" y="287988"/>
                  </a:lnTo>
                  <a:lnTo>
                    <a:pt x="63154" y="288107"/>
                  </a:lnTo>
                  <a:lnTo>
                    <a:pt x="63716" y="288227"/>
                  </a:lnTo>
                  <a:lnTo>
                    <a:pt x="64279" y="288337"/>
                  </a:lnTo>
                  <a:lnTo>
                    <a:pt x="64841" y="288448"/>
                  </a:lnTo>
                  <a:lnTo>
                    <a:pt x="65412" y="288550"/>
                  </a:lnTo>
                  <a:lnTo>
                    <a:pt x="65982" y="288644"/>
                  </a:lnTo>
                  <a:lnTo>
                    <a:pt x="66562" y="288738"/>
                  </a:lnTo>
                  <a:lnTo>
                    <a:pt x="67133" y="288815"/>
                  </a:lnTo>
                  <a:lnTo>
                    <a:pt x="67712" y="288900"/>
                  </a:lnTo>
                  <a:lnTo>
                    <a:pt x="68291" y="288968"/>
                  </a:lnTo>
                  <a:lnTo>
                    <a:pt x="68870" y="289036"/>
                  </a:lnTo>
                  <a:lnTo>
                    <a:pt x="69458" y="289096"/>
                  </a:lnTo>
                  <a:lnTo>
                    <a:pt x="69356" y="289811"/>
                  </a:lnTo>
                  <a:lnTo>
                    <a:pt x="69262" y="290527"/>
                  </a:lnTo>
                  <a:lnTo>
                    <a:pt x="69177" y="291243"/>
                  </a:lnTo>
                  <a:lnTo>
                    <a:pt x="69109" y="291958"/>
                  </a:lnTo>
                  <a:lnTo>
                    <a:pt x="69049" y="292682"/>
                  </a:lnTo>
                  <a:lnTo>
                    <a:pt x="69007" y="293406"/>
                  </a:lnTo>
                  <a:lnTo>
                    <a:pt x="68981" y="294131"/>
                  </a:lnTo>
                  <a:lnTo>
                    <a:pt x="68973" y="294872"/>
                  </a:lnTo>
                  <a:lnTo>
                    <a:pt x="68973" y="295434"/>
                  </a:lnTo>
                  <a:lnTo>
                    <a:pt x="68981" y="295996"/>
                  </a:lnTo>
                  <a:lnTo>
                    <a:pt x="69007" y="296559"/>
                  </a:lnTo>
                  <a:lnTo>
                    <a:pt x="69032" y="297112"/>
                  </a:lnTo>
                  <a:lnTo>
                    <a:pt x="69066" y="297675"/>
                  </a:lnTo>
                  <a:lnTo>
                    <a:pt x="69118" y="298228"/>
                  </a:lnTo>
                  <a:lnTo>
                    <a:pt x="69169" y="298782"/>
                  </a:lnTo>
                  <a:lnTo>
                    <a:pt x="69228" y="299336"/>
                  </a:lnTo>
                  <a:lnTo>
                    <a:pt x="69296" y="299881"/>
                  </a:lnTo>
                  <a:lnTo>
                    <a:pt x="69373" y="300435"/>
                  </a:lnTo>
                  <a:lnTo>
                    <a:pt x="69458" y="300980"/>
                  </a:lnTo>
                  <a:lnTo>
                    <a:pt x="69543" y="301517"/>
                  </a:lnTo>
                  <a:lnTo>
                    <a:pt x="69646" y="302062"/>
                  </a:lnTo>
                  <a:lnTo>
                    <a:pt x="69748" y="302599"/>
                  </a:lnTo>
                  <a:lnTo>
                    <a:pt x="69867" y="303136"/>
                  </a:lnTo>
                  <a:lnTo>
                    <a:pt x="69986" y="303672"/>
                  </a:lnTo>
                  <a:lnTo>
                    <a:pt x="70114" y="304200"/>
                  </a:lnTo>
                  <a:lnTo>
                    <a:pt x="70251" y="304737"/>
                  </a:lnTo>
                  <a:lnTo>
                    <a:pt x="70395" y="305265"/>
                  </a:lnTo>
                  <a:lnTo>
                    <a:pt x="70549" y="305785"/>
                  </a:lnTo>
                  <a:lnTo>
                    <a:pt x="70702" y="306305"/>
                  </a:lnTo>
                  <a:lnTo>
                    <a:pt x="70872" y="306824"/>
                  </a:lnTo>
                  <a:lnTo>
                    <a:pt x="71043" y="307344"/>
                  </a:lnTo>
                  <a:lnTo>
                    <a:pt x="71222" y="307855"/>
                  </a:lnTo>
                  <a:lnTo>
                    <a:pt x="71409" y="308375"/>
                  </a:lnTo>
                  <a:lnTo>
                    <a:pt x="71605" y="308878"/>
                  </a:lnTo>
                  <a:lnTo>
                    <a:pt x="71801" y="309389"/>
                  </a:lnTo>
                  <a:lnTo>
                    <a:pt x="72014" y="309891"/>
                  </a:lnTo>
                  <a:lnTo>
                    <a:pt x="72227" y="310386"/>
                  </a:lnTo>
                  <a:lnTo>
                    <a:pt x="72449" y="310888"/>
                  </a:lnTo>
                  <a:lnTo>
                    <a:pt x="72679" y="311382"/>
                  </a:lnTo>
                  <a:lnTo>
                    <a:pt x="72909" y="311876"/>
                  </a:lnTo>
                  <a:lnTo>
                    <a:pt x="73156" y="312362"/>
                  </a:lnTo>
                  <a:lnTo>
                    <a:pt x="73403" y="312848"/>
                  </a:lnTo>
                  <a:lnTo>
                    <a:pt x="73650" y="313333"/>
                  </a:lnTo>
                  <a:lnTo>
                    <a:pt x="73914" y="313810"/>
                  </a:lnTo>
                  <a:lnTo>
                    <a:pt x="74178" y="314287"/>
                  </a:lnTo>
                  <a:lnTo>
                    <a:pt x="74459" y="314756"/>
                  </a:lnTo>
                  <a:lnTo>
                    <a:pt x="74732" y="315224"/>
                  </a:lnTo>
                  <a:lnTo>
                    <a:pt x="75021" y="315693"/>
                  </a:lnTo>
                  <a:lnTo>
                    <a:pt x="75311" y="316153"/>
                  </a:lnTo>
                  <a:lnTo>
                    <a:pt x="75618" y="316613"/>
                  </a:lnTo>
                  <a:lnTo>
                    <a:pt x="75916" y="317073"/>
                  </a:lnTo>
                  <a:lnTo>
                    <a:pt x="76231" y="317525"/>
                  </a:lnTo>
                  <a:lnTo>
                    <a:pt x="76546" y="317968"/>
                  </a:lnTo>
                  <a:lnTo>
                    <a:pt x="76870" y="318411"/>
                  </a:lnTo>
                  <a:lnTo>
                    <a:pt x="77202" y="318854"/>
                  </a:lnTo>
                  <a:lnTo>
                    <a:pt x="77535" y="319297"/>
                  </a:lnTo>
                  <a:lnTo>
                    <a:pt x="77875" y="319731"/>
                  </a:lnTo>
                  <a:lnTo>
                    <a:pt x="78225" y="320157"/>
                  </a:lnTo>
                  <a:lnTo>
                    <a:pt x="78574" y="320583"/>
                  </a:lnTo>
                  <a:lnTo>
                    <a:pt x="78932" y="321009"/>
                  </a:lnTo>
                  <a:lnTo>
                    <a:pt x="79298" y="321427"/>
                  </a:lnTo>
                  <a:lnTo>
                    <a:pt x="79664" y="321835"/>
                  </a:lnTo>
                  <a:lnTo>
                    <a:pt x="80039" y="322253"/>
                  </a:lnTo>
                  <a:lnTo>
                    <a:pt x="80423" y="322653"/>
                  </a:lnTo>
                  <a:lnTo>
                    <a:pt x="80806" y="323062"/>
                  </a:lnTo>
                  <a:lnTo>
                    <a:pt x="81198" y="323454"/>
                  </a:lnTo>
                  <a:lnTo>
                    <a:pt x="81598" y="323855"/>
                  </a:lnTo>
                  <a:lnTo>
                    <a:pt x="81999" y="324238"/>
                  </a:lnTo>
                  <a:lnTo>
                    <a:pt x="82408" y="324630"/>
                  </a:lnTo>
                  <a:lnTo>
                    <a:pt x="82817" y="325013"/>
                  </a:lnTo>
                  <a:lnTo>
                    <a:pt x="83234" y="325388"/>
                  </a:lnTo>
                  <a:lnTo>
                    <a:pt x="83660" y="325763"/>
                  </a:lnTo>
                  <a:lnTo>
                    <a:pt x="84086" y="326129"/>
                  </a:lnTo>
                  <a:lnTo>
                    <a:pt x="84520" y="326487"/>
                  </a:lnTo>
                  <a:lnTo>
                    <a:pt x="84955" y="326853"/>
                  </a:lnTo>
                  <a:lnTo>
                    <a:pt x="85398" y="327203"/>
                  </a:lnTo>
                  <a:lnTo>
                    <a:pt x="85849" y="327552"/>
                  </a:lnTo>
                  <a:lnTo>
                    <a:pt x="86301" y="327901"/>
                  </a:lnTo>
                  <a:lnTo>
                    <a:pt x="86761" y="328242"/>
                  </a:lnTo>
                  <a:lnTo>
                    <a:pt x="87221" y="328574"/>
                  </a:lnTo>
                  <a:lnTo>
                    <a:pt x="87690" y="328907"/>
                  </a:lnTo>
                  <a:lnTo>
                    <a:pt x="88158" y="329239"/>
                  </a:lnTo>
                  <a:lnTo>
                    <a:pt x="88635" y="329554"/>
                  </a:lnTo>
                  <a:lnTo>
                    <a:pt x="89112" y="329878"/>
                  </a:lnTo>
                  <a:lnTo>
                    <a:pt x="89598" y="330184"/>
                  </a:lnTo>
                  <a:lnTo>
                    <a:pt x="90092" y="330491"/>
                  </a:lnTo>
                  <a:lnTo>
                    <a:pt x="90586" y="330798"/>
                  </a:lnTo>
                  <a:lnTo>
                    <a:pt x="91080" y="331096"/>
                  </a:lnTo>
                  <a:lnTo>
                    <a:pt x="91583" y="331386"/>
                  </a:lnTo>
                  <a:lnTo>
                    <a:pt x="92094" y="331675"/>
                  </a:lnTo>
                  <a:lnTo>
                    <a:pt x="92605" y="331956"/>
                  </a:lnTo>
                  <a:lnTo>
                    <a:pt x="93116" y="332229"/>
                  </a:lnTo>
                  <a:lnTo>
                    <a:pt x="93636" y="332502"/>
                  </a:lnTo>
                  <a:lnTo>
                    <a:pt x="94156" y="332766"/>
                  </a:lnTo>
                  <a:lnTo>
                    <a:pt x="94684" y="333030"/>
                  </a:lnTo>
                  <a:lnTo>
                    <a:pt x="95221" y="333277"/>
                  </a:lnTo>
                  <a:lnTo>
                    <a:pt x="95749" y="333533"/>
                  </a:lnTo>
                  <a:lnTo>
                    <a:pt x="96294" y="333771"/>
                  </a:lnTo>
                  <a:lnTo>
                    <a:pt x="96831" y="334010"/>
                  </a:lnTo>
                  <a:lnTo>
                    <a:pt x="97385" y="334248"/>
                  </a:lnTo>
                  <a:lnTo>
                    <a:pt x="97930" y="334470"/>
                  </a:lnTo>
                  <a:lnTo>
                    <a:pt x="98484" y="334691"/>
                  </a:lnTo>
                  <a:lnTo>
                    <a:pt x="99037" y="334913"/>
                  </a:lnTo>
                  <a:lnTo>
                    <a:pt x="99600" y="335117"/>
                  </a:lnTo>
                  <a:lnTo>
                    <a:pt x="100170" y="335322"/>
                  </a:lnTo>
                  <a:lnTo>
                    <a:pt x="100733" y="335526"/>
                  </a:lnTo>
                  <a:lnTo>
                    <a:pt x="101304" y="335713"/>
                  </a:lnTo>
                  <a:lnTo>
                    <a:pt x="101883" y="335901"/>
                  </a:lnTo>
                  <a:lnTo>
                    <a:pt x="102454" y="336080"/>
                  </a:lnTo>
                  <a:lnTo>
                    <a:pt x="103041" y="336259"/>
                  </a:lnTo>
                  <a:lnTo>
                    <a:pt x="103621" y="336429"/>
                  </a:lnTo>
                  <a:lnTo>
                    <a:pt x="104209" y="336591"/>
                  </a:lnTo>
                  <a:lnTo>
                    <a:pt x="104796" y="336744"/>
                  </a:lnTo>
                  <a:lnTo>
                    <a:pt x="105393" y="336898"/>
                  </a:lnTo>
                  <a:lnTo>
                    <a:pt x="105989" y="337042"/>
                  </a:lnTo>
                  <a:lnTo>
                    <a:pt x="106594" y="337179"/>
                  </a:lnTo>
                  <a:lnTo>
                    <a:pt x="107190" y="337307"/>
                  </a:lnTo>
                  <a:lnTo>
                    <a:pt x="107795" y="337434"/>
                  </a:lnTo>
                  <a:lnTo>
                    <a:pt x="108409" y="337554"/>
                  </a:lnTo>
                  <a:lnTo>
                    <a:pt x="109014" y="337664"/>
                  </a:lnTo>
                  <a:lnTo>
                    <a:pt x="109627" y="337775"/>
                  </a:lnTo>
                  <a:lnTo>
                    <a:pt x="110249" y="337869"/>
                  </a:lnTo>
                  <a:lnTo>
                    <a:pt x="110862" y="337963"/>
                  </a:lnTo>
                  <a:lnTo>
                    <a:pt x="111484" y="338048"/>
                  </a:lnTo>
                  <a:lnTo>
                    <a:pt x="112115" y="338133"/>
                  </a:lnTo>
                  <a:lnTo>
                    <a:pt x="112736" y="338201"/>
                  </a:lnTo>
                  <a:lnTo>
                    <a:pt x="113367" y="338269"/>
                  </a:lnTo>
                  <a:lnTo>
                    <a:pt x="113997" y="338329"/>
                  </a:lnTo>
                  <a:lnTo>
                    <a:pt x="114628" y="338380"/>
                  </a:lnTo>
                  <a:lnTo>
                    <a:pt x="115267" y="338423"/>
                  </a:lnTo>
                  <a:lnTo>
                    <a:pt x="115906" y="338465"/>
                  </a:lnTo>
                  <a:lnTo>
                    <a:pt x="116545" y="338499"/>
                  </a:lnTo>
                  <a:lnTo>
                    <a:pt x="117184" y="338525"/>
                  </a:lnTo>
                  <a:lnTo>
                    <a:pt x="117831" y="338542"/>
                  </a:lnTo>
                  <a:lnTo>
                    <a:pt x="118479" y="338550"/>
                  </a:lnTo>
                  <a:lnTo>
                    <a:pt x="119799" y="338550"/>
                  </a:lnTo>
                  <a:lnTo>
                    <a:pt x="120464" y="338542"/>
                  </a:lnTo>
                  <a:lnTo>
                    <a:pt x="121128" y="338516"/>
                  </a:lnTo>
                  <a:lnTo>
                    <a:pt x="121793" y="338491"/>
                  </a:lnTo>
                  <a:lnTo>
                    <a:pt x="122457" y="338457"/>
                  </a:lnTo>
                  <a:lnTo>
                    <a:pt x="123113" y="338414"/>
                  </a:lnTo>
                  <a:lnTo>
                    <a:pt x="123778" y="338372"/>
                  </a:lnTo>
                  <a:lnTo>
                    <a:pt x="124425" y="338312"/>
                  </a:lnTo>
                  <a:lnTo>
                    <a:pt x="125081" y="338252"/>
                  </a:lnTo>
                  <a:lnTo>
                    <a:pt x="125728" y="338176"/>
                  </a:lnTo>
                  <a:lnTo>
                    <a:pt x="126376" y="338099"/>
                  </a:lnTo>
                  <a:lnTo>
                    <a:pt x="127023" y="338014"/>
                  </a:lnTo>
                  <a:lnTo>
                    <a:pt x="127662" y="337920"/>
                  </a:lnTo>
                  <a:lnTo>
                    <a:pt x="128301" y="337826"/>
                  </a:lnTo>
                  <a:lnTo>
                    <a:pt x="128940" y="337716"/>
                  </a:lnTo>
                  <a:lnTo>
                    <a:pt x="129571" y="337605"/>
                  </a:lnTo>
                  <a:lnTo>
                    <a:pt x="130201" y="337486"/>
                  </a:lnTo>
                  <a:lnTo>
                    <a:pt x="130832" y="337358"/>
                  </a:lnTo>
                  <a:lnTo>
                    <a:pt x="131453" y="337221"/>
                  </a:lnTo>
                  <a:lnTo>
                    <a:pt x="132075" y="337085"/>
                  </a:lnTo>
                  <a:lnTo>
                    <a:pt x="132697" y="336932"/>
                  </a:lnTo>
                  <a:lnTo>
                    <a:pt x="133311" y="336778"/>
                  </a:lnTo>
                  <a:lnTo>
                    <a:pt x="133924" y="336625"/>
                  </a:lnTo>
                  <a:lnTo>
                    <a:pt x="134529" y="336455"/>
                  </a:lnTo>
                  <a:lnTo>
                    <a:pt x="135134" y="336284"/>
                  </a:lnTo>
                  <a:lnTo>
                    <a:pt x="135739" y="336097"/>
                  </a:lnTo>
                  <a:lnTo>
                    <a:pt x="136335" y="335909"/>
                  </a:lnTo>
                  <a:lnTo>
                    <a:pt x="136931" y="335722"/>
                  </a:lnTo>
                  <a:lnTo>
                    <a:pt x="137519" y="335518"/>
                  </a:lnTo>
                  <a:lnTo>
                    <a:pt x="138107" y="335313"/>
                  </a:lnTo>
                  <a:lnTo>
                    <a:pt x="138695" y="335100"/>
                  </a:lnTo>
                  <a:lnTo>
                    <a:pt x="139274" y="334887"/>
                  </a:lnTo>
                  <a:lnTo>
                    <a:pt x="139845" y="334666"/>
                  </a:lnTo>
                  <a:lnTo>
                    <a:pt x="140424" y="334436"/>
                  </a:lnTo>
                  <a:lnTo>
                    <a:pt x="140987" y="334197"/>
                  </a:lnTo>
                  <a:lnTo>
                    <a:pt x="141557" y="333950"/>
                  </a:lnTo>
                  <a:lnTo>
                    <a:pt x="142111" y="333703"/>
                  </a:lnTo>
                  <a:lnTo>
                    <a:pt x="142673" y="333447"/>
                  </a:lnTo>
                  <a:lnTo>
                    <a:pt x="143219" y="333192"/>
                  </a:lnTo>
                  <a:lnTo>
                    <a:pt x="143772" y="332928"/>
                  </a:lnTo>
                  <a:lnTo>
                    <a:pt x="144318" y="332655"/>
                  </a:lnTo>
                  <a:lnTo>
                    <a:pt x="144854" y="332374"/>
                  </a:lnTo>
                  <a:lnTo>
                    <a:pt x="145391" y="332093"/>
                  </a:lnTo>
                  <a:lnTo>
                    <a:pt x="145919" y="331803"/>
                  </a:lnTo>
                  <a:lnTo>
                    <a:pt x="146447" y="331513"/>
                  </a:lnTo>
                  <a:lnTo>
                    <a:pt x="146967" y="331215"/>
                  </a:lnTo>
                  <a:lnTo>
                    <a:pt x="147487" y="330909"/>
                  </a:lnTo>
                  <a:lnTo>
                    <a:pt x="147998" y="330593"/>
                  </a:lnTo>
                  <a:lnTo>
                    <a:pt x="148501" y="330278"/>
                  </a:lnTo>
                  <a:lnTo>
                    <a:pt x="149012" y="329963"/>
                  </a:lnTo>
                  <a:lnTo>
                    <a:pt x="149506" y="329631"/>
                  </a:lnTo>
                  <a:lnTo>
                    <a:pt x="150000" y="329298"/>
                  </a:lnTo>
                  <a:lnTo>
                    <a:pt x="150486" y="328966"/>
                  </a:lnTo>
                  <a:lnTo>
                    <a:pt x="150971" y="328625"/>
                  </a:lnTo>
                  <a:lnTo>
                    <a:pt x="151448" y="328276"/>
                  </a:lnTo>
                  <a:lnTo>
                    <a:pt x="151925" y="327918"/>
                  </a:lnTo>
                  <a:lnTo>
                    <a:pt x="152394" y="327569"/>
                  </a:lnTo>
                  <a:lnTo>
                    <a:pt x="152854" y="327203"/>
                  </a:lnTo>
                  <a:lnTo>
                    <a:pt x="153314" y="326836"/>
                  </a:lnTo>
                  <a:lnTo>
                    <a:pt x="153766" y="326461"/>
                  </a:lnTo>
                  <a:lnTo>
                    <a:pt x="154217" y="326087"/>
                  </a:lnTo>
                  <a:lnTo>
                    <a:pt x="154652" y="325703"/>
                  </a:lnTo>
                  <a:lnTo>
                    <a:pt x="155095" y="325320"/>
                  </a:lnTo>
                  <a:lnTo>
                    <a:pt x="155521" y="324928"/>
                  </a:lnTo>
                  <a:lnTo>
                    <a:pt x="155895" y="324579"/>
                  </a:lnTo>
                  <a:lnTo>
                    <a:pt x="156270" y="324229"/>
                  </a:lnTo>
                  <a:lnTo>
                    <a:pt x="156637" y="323872"/>
                  </a:lnTo>
                  <a:lnTo>
                    <a:pt x="156994" y="323514"/>
                  </a:lnTo>
                  <a:lnTo>
                    <a:pt x="157352" y="323156"/>
                  </a:lnTo>
                  <a:lnTo>
                    <a:pt x="157702" y="322790"/>
                  </a:lnTo>
                  <a:lnTo>
                    <a:pt x="158051" y="322423"/>
                  </a:lnTo>
                  <a:lnTo>
                    <a:pt x="158392" y="322048"/>
                  </a:lnTo>
                  <a:lnTo>
                    <a:pt x="158732" y="321674"/>
                  </a:lnTo>
                  <a:lnTo>
                    <a:pt x="159065" y="321299"/>
                  </a:lnTo>
                  <a:lnTo>
                    <a:pt x="159397" y="320915"/>
                  </a:lnTo>
                  <a:lnTo>
                    <a:pt x="159721" y="320532"/>
                  </a:lnTo>
                  <a:lnTo>
                    <a:pt x="160044" y="320140"/>
                  </a:lnTo>
                  <a:lnTo>
                    <a:pt x="160360" y="319748"/>
                  </a:lnTo>
                  <a:lnTo>
                    <a:pt x="160666" y="319356"/>
                  </a:lnTo>
                  <a:lnTo>
                    <a:pt x="160973" y="318956"/>
                  </a:lnTo>
                  <a:lnTo>
                    <a:pt x="161271" y="318556"/>
                  </a:lnTo>
                  <a:lnTo>
                    <a:pt x="161569" y="318155"/>
                  </a:lnTo>
                  <a:lnTo>
                    <a:pt x="161859" y="317746"/>
                  </a:lnTo>
                  <a:lnTo>
                    <a:pt x="162149" y="317337"/>
                  </a:lnTo>
                  <a:lnTo>
                    <a:pt x="162430" y="316928"/>
                  </a:lnTo>
                  <a:lnTo>
                    <a:pt x="162702" y="316511"/>
                  </a:lnTo>
                  <a:lnTo>
                    <a:pt x="162975" y="316093"/>
                  </a:lnTo>
                  <a:lnTo>
                    <a:pt x="163239" y="315676"/>
                  </a:lnTo>
                  <a:lnTo>
                    <a:pt x="163503" y="315250"/>
                  </a:lnTo>
                  <a:lnTo>
                    <a:pt x="163750" y="314824"/>
                  </a:lnTo>
                  <a:lnTo>
                    <a:pt x="164006" y="314398"/>
                  </a:lnTo>
                  <a:lnTo>
                    <a:pt x="164253" y="313964"/>
                  </a:lnTo>
                  <a:lnTo>
                    <a:pt x="164491" y="313529"/>
                  </a:lnTo>
                  <a:lnTo>
                    <a:pt x="164721" y="313095"/>
                  </a:lnTo>
                  <a:lnTo>
                    <a:pt x="164951" y="312652"/>
                  </a:lnTo>
                  <a:lnTo>
                    <a:pt x="165173" y="312209"/>
                  </a:lnTo>
                  <a:lnTo>
                    <a:pt x="165250" y="312064"/>
                  </a:lnTo>
                  <a:lnTo>
                    <a:pt x="165335" y="311919"/>
                  </a:lnTo>
                  <a:lnTo>
                    <a:pt x="165420" y="311783"/>
                  </a:lnTo>
                  <a:lnTo>
                    <a:pt x="165505" y="311655"/>
                  </a:lnTo>
                  <a:lnTo>
                    <a:pt x="165607" y="311527"/>
                  </a:lnTo>
                  <a:lnTo>
                    <a:pt x="165701" y="311399"/>
                  </a:lnTo>
                  <a:lnTo>
                    <a:pt x="165803" y="311280"/>
                  </a:lnTo>
                  <a:lnTo>
                    <a:pt x="165914" y="311169"/>
                  </a:lnTo>
                  <a:lnTo>
                    <a:pt x="166025" y="311059"/>
                  </a:lnTo>
                  <a:lnTo>
                    <a:pt x="166144" y="310956"/>
                  </a:lnTo>
                  <a:lnTo>
                    <a:pt x="166263" y="310854"/>
                  </a:lnTo>
                  <a:lnTo>
                    <a:pt x="166383" y="310760"/>
                  </a:lnTo>
                  <a:lnTo>
                    <a:pt x="166511" y="310667"/>
                  </a:lnTo>
                  <a:lnTo>
                    <a:pt x="166638" y="310581"/>
                  </a:lnTo>
                  <a:lnTo>
                    <a:pt x="166766" y="310496"/>
                  </a:lnTo>
                  <a:lnTo>
                    <a:pt x="166902" y="310420"/>
                  </a:lnTo>
                  <a:lnTo>
                    <a:pt x="167039" y="310351"/>
                  </a:lnTo>
                  <a:lnTo>
                    <a:pt x="167175" y="310283"/>
                  </a:lnTo>
                  <a:lnTo>
                    <a:pt x="167320" y="310224"/>
                  </a:lnTo>
                  <a:lnTo>
                    <a:pt x="167456" y="310164"/>
                  </a:lnTo>
                  <a:lnTo>
                    <a:pt x="167754" y="310062"/>
                  </a:lnTo>
                  <a:lnTo>
                    <a:pt x="168053" y="309977"/>
                  </a:lnTo>
                  <a:lnTo>
                    <a:pt x="168351" y="309908"/>
                  </a:lnTo>
                  <a:lnTo>
                    <a:pt x="168657" y="309866"/>
                  </a:lnTo>
                  <a:lnTo>
                    <a:pt x="168973" y="309832"/>
                  </a:lnTo>
                  <a:lnTo>
                    <a:pt x="169279" y="309823"/>
                  </a:lnTo>
                  <a:lnTo>
                    <a:pt x="169595" y="309832"/>
                  </a:lnTo>
                  <a:lnTo>
                    <a:pt x="169901" y="309866"/>
                  </a:lnTo>
                  <a:lnTo>
                    <a:pt x="170208" y="309908"/>
                  </a:lnTo>
                  <a:lnTo>
                    <a:pt x="170515" y="309977"/>
                  </a:lnTo>
                  <a:lnTo>
                    <a:pt x="170813" y="310062"/>
                  </a:lnTo>
                  <a:lnTo>
                    <a:pt x="171102" y="310164"/>
                  </a:lnTo>
                  <a:lnTo>
                    <a:pt x="171384" y="310283"/>
                  </a:lnTo>
                  <a:lnTo>
                    <a:pt x="171528" y="310351"/>
                  </a:lnTo>
                  <a:lnTo>
                    <a:pt x="171665" y="310420"/>
                  </a:lnTo>
                  <a:lnTo>
                    <a:pt x="171792" y="310496"/>
                  </a:lnTo>
                  <a:lnTo>
                    <a:pt x="171929" y="310581"/>
                  </a:lnTo>
                  <a:lnTo>
                    <a:pt x="172057" y="310667"/>
                  </a:lnTo>
                  <a:lnTo>
                    <a:pt x="172176" y="310760"/>
                  </a:lnTo>
                  <a:lnTo>
                    <a:pt x="172304" y="310854"/>
                  </a:lnTo>
                  <a:lnTo>
                    <a:pt x="172423" y="310956"/>
                  </a:lnTo>
                  <a:lnTo>
                    <a:pt x="172534" y="311059"/>
                  </a:lnTo>
                  <a:lnTo>
                    <a:pt x="172644" y="311169"/>
                  </a:lnTo>
                  <a:lnTo>
                    <a:pt x="172755" y="311280"/>
                  </a:lnTo>
                  <a:lnTo>
                    <a:pt x="172857" y="311399"/>
                  </a:lnTo>
                  <a:lnTo>
                    <a:pt x="172960" y="311527"/>
                  </a:lnTo>
                  <a:lnTo>
                    <a:pt x="173053" y="311655"/>
                  </a:lnTo>
                  <a:lnTo>
                    <a:pt x="173147" y="311783"/>
                  </a:lnTo>
                  <a:lnTo>
                    <a:pt x="173232" y="311919"/>
                  </a:lnTo>
                  <a:lnTo>
                    <a:pt x="173309" y="312064"/>
                  </a:lnTo>
                  <a:lnTo>
                    <a:pt x="173386" y="312209"/>
                  </a:lnTo>
                  <a:lnTo>
                    <a:pt x="173760" y="312933"/>
                  </a:lnTo>
                  <a:lnTo>
                    <a:pt x="174144" y="313648"/>
                  </a:lnTo>
                  <a:lnTo>
                    <a:pt x="174536" y="314356"/>
                  </a:lnTo>
                  <a:lnTo>
                    <a:pt x="174953" y="315063"/>
                  </a:lnTo>
                  <a:lnTo>
                    <a:pt x="175371" y="315753"/>
                  </a:lnTo>
                  <a:lnTo>
                    <a:pt x="175814" y="316443"/>
                  </a:lnTo>
                  <a:lnTo>
                    <a:pt x="176265" y="317116"/>
                  </a:lnTo>
                  <a:lnTo>
                    <a:pt x="176734" y="317789"/>
                  </a:lnTo>
                  <a:lnTo>
                    <a:pt x="177211" y="318453"/>
                  </a:lnTo>
                  <a:lnTo>
                    <a:pt x="177705" y="319109"/>
                  </a:lnTo>
                  <a:lnTo>
                    <a:pt x="178216" y="319757"/>
                  </a:lnTo>
                  <a:lnTo>
                    <a:pt x="178736" y="320396"/>
                  </a:lnTo>
                  <a:lnTo>
                    <a:pt x="179264" y="321026"/>
                  </a:lnTo>
                  <a:lnTo>
                    <a:pt x="179809" y="321648"/>
                  </a:lnTo>
                  <a:lnTo>
                    <a:pt x="180363" y="322261"/>
                  </a:lnTo>
                  <a:lnTo>
                    <a:pt x="180934" y="322866"/>
                  </a:lnTo>
                  <a:lnTo>
                    <a:pt x="181513" y="323463"/>
                  </a:lnTo>
                  <a:lnTo>
                    <a:pt x="182109" y="324042"/>
                  </a:lnTo>
                  <a:lnTo>
                    <a:pt x="182714" y="324621"/>
                  </a:lnTo>
                  <a:lnTo>
                    <a:pt x="183328" y="325184"/>
                  </a:lnTo>
                  <a:lnTo>
                    <a:pt x="183958" y="325746"/>
                  </a:lnTo>
                  <a:lnTo>
                    <a:pt x="184597" y="326291"/>
                  </a:lnTo>
                  <a:lnTo>
                    <a:pt x="185245" y="326828"/>
                  </a:lnTo>
                  <a:lnTo>
                    <a:pt x="185909" y="327356"/>
                  </a:lnTo>
                  <a:lnTo>
                    <a:pt x="186574" y="327876"/>
                  </a:lnTo>
                  <a:lnTo>
                    <a:pt x="187264" y="328378"/>
                  </a:lnTo>
                  <a:lnTo>
                    <a:pt x="187954" y="328872"/>
                  </a:lnTo>
                  <a:lnTo>
                    <a:pt x="188652" y="329358"/>
                  </a:lnTo>
                  <a:lnTo>
                    <a:pt x="189368" y="329835"/>
                  </a:lnTo>
                  <a:lnTo>
                    <a:pt x="190092" y="330295"/>
                  </a:lnTo>
                  <a:lnTo>
                    <a:pt x="190825" y="330755"/>
                  </a:lnTo>
                  <a:lnTo>
                    <a:pt x="191566" y="331190"/>
                  </a:lnTo>
                  <a:lnTo>
                    <a:pt x="192316" y="331624"/>
                  </a:lnTo>
                  <a:lnTo>
                    <a:pt x="193082" y="332042"/>
                  </a:lnTo>
                  <a:lnTo>
                    <a:pt x="193849" y="332451"/>
                  </a:lnTo>
                  <a:lnTo>
                    <a:pt x="194633" y="332842"/>
                  </a:lnTo>
                  <a:lnTo>
                    <a:pt x="195417" y="333226"/>
                  </a:lnTo>
                  <a:lnTo>
                    <a:pt x="196217" y="333601"/>
                  </a:lnTo>
                  <a:lnTo>
                    <a:pt x="197018" y="333958"/>
                  </a:lnTo>
                  <a:lnTo>
                    <a:pt x="197836" y="334308"/>
                  </a:lnTo>
                  <a:lnTo>
                    <a:pt x="198654" y="334640"/>
                  </a:lnTo>
                  <a:lnTo>
                    <a:pt x="199489" y="334964"/>
                  </a:lnTo>
                  <a:lnTo>
                    <a:pt x="200324" y="335270"/>
                  </a:lnTo>
                  <a:lnTo>
                    <a:pt x="201167" y="335569"/>
                  </a:lnTo>
                  <a:lnTo>
                    <a:pt x="202019" y="335850"/>
                  </a:lnTo>
                  <a:lnTo>
                    <a:pt x="202880" y="336114"/>
                  </a:lnTo>
                  <a:lnTo>
                    <a:pt x="203749" y="336369"/>
                  </a:lnTo>
                  <a:lnTo>
                    <a:pt x="204626" y="336617"/>
                  </a:lnTo>
                  <a:lnTo>
                    <a:pt x="205503" y="336847"/>
                  </a:lnTo>
                  <a:lnTo>
                    <a:pt x="206390" y="337060"/>
                  </a:lnTo>
                  <a:lnTo>
                    <a:pt x="207284" y="337264"/>
                  </a:lnTo>
                  <a:lnTo>
                    <a:pt x="208187" y="337451"/>
                  </a:lnTo>
                  <a:lnTo>
                    <a:pt x="209099" y="337622"/>
                  </a:lnTo>
                  <a:lnTo>
                    <a:pt x="210010" y="337784"/>
                  </a:lnTo>
                  <a:lnTo>
                    <a:pt x="210930" y="337929"/>
                  </a:lnTo>
                  <a:lnTo>
                    <a:pt x="211850" y="338056"/>
                  </a:lnTo>
                  <a:lnTo>
                    <a:pt x="212779" y="338176"/>
                  </a:lnTo>
                  <a:lnTo>
                    <a:pt x="213716" y="338269"/>
                  </a:lnTo>
                  <a:lnTo>
                    <a:pt x="214662" y="338354"/>
                  </a:lnTo>
                  <a:lnTo>
                    <a:pt x="215607" y="338431"/>
                  </a:lnTo>
                  <a:lnTo>
                    <a:pt x="216553" y="338482"/>
                  </a:lnTo>
                  <a:lnTo>
                    <a:pt x="217516" y="338525"/>
                  </a:lnTo>
                  <a:lnTo>
                    <a:pt x="218470" y="338542"/>
                  </a:lnTo>
                  <a:lnTo>
                    <a:pt x="219441" y="338550"/>
                  </a:lnTo>
                  <a:lnTo>
                    <a:pt x="220089" y="338550"/>
                  </a:lnTo>
                  <a:lnTo>
                    <a:pt x="220736" y="338542"/>
                  </a:lnTo>
                  <a:lnTo>
                    <a:pt x="221375" y="338525"/>
                  </a:lnTo>
                  <a:lnTo>
                    <a:pt x="222022" y="338499"/>
                  </a:lnTo>
                  <a:lnTo>
                    <a:pt x="222661" y="338465"/>
                  </a:lnTo>
                  <a:lnTo>
                    <a:pt x="223300" y="338423"/>
                  </a:lnTo>
                  <a:lnTo>
                    <a:pt x="223931" y="338380"/>
                  </a:lnTo>
                  <a:lnTo>
                    <a:pt x="224570" y="338329"/>
                  </a:lnTo>
                  <a:lnTo>
                    <a:pt x="225200" y="338269"/>
                  </a:lnTo>
                  <a:lnTo>
                    <a:pt x="225822" y="338201"/>
                  </a:lnTo>
                  <a:lnTo>
                    <a:pt x="226453" y="338133"/>
                  </a:lnTo>
                  <a:lnTo>
                    <a:pt x="227074" y="338048"/>
                  </a:lnTo>
                  <a:lnTo>
                    <a:pt x="227696" y="337963"/>
                  </a:lnTo>
                  <a:lnTo>
                    <a:pt x="228318" y="337869"/>
                  </a:lnTo>
                  <a:lnTo>
                    <a:pt x="228932" y="337775"/>
                  </a:lnTo>
                  <a:lnTo>
                    <a:pt x="229545" y="337664"/>
                  </a:lnTo>
                  <a:lnTo>
                    <a:pt x="230158" y="337554"/>
                  </a:lnTo>
                  <a:lnTo>
                    <a:pt x="230763" y="337434"/>
                  </a:lnTo>
                  <a:lnTo>
                    <a:pt x="231368" y="337307"/>
                  </a:lnTo>
                  <a:lnTo>
                    <a:pt x="231973" y="337179"/>
                  </a:lnTo>
                  <a:lnTo>
                    <a:pt x="232569" y="337042"/>
                  </a:lnTo>
                  <a:lnTo>
                    <a:pt x="233166" y="336898"/>
                  </a:lnTo>
                  <a:lnTo>
                    <a:pt x="233762" y="336744"/>
                  </a:lnTo>
                  <a:lnTo>
                    <a:pt x="234350" y="336591"/>
                  </a:lnTo>
                  <a:lnTo>
                    <a:pt x="234938" y="336429"/>
                  </a:lnTo>
                  <a:lnTo>
                    <a:pt x="235526" y="336259"/>
                  </a:lnTo>
                  <a:lnTo>
                    <a:pt x="236105" y="336080"/>
                  </a:lnTo>
                  <a:lnTo>
                    <a:pt x="236684" y="335901"/>
                  </a:lnTo>
                  <a:lnTo>
                    <a:pt x="237255" y="335713"/>
                  </a:lnTo>
                  <a:lnTo>
                    <a:pt x="237826" y="335526"/>
                  </a:lnTo>
                  <a:lnTo>
                    <a:pt x="238397" y="335322"/>
                  </a:lnTo>
                  <a:lnTo>
                    <a:pt x="238959" y="335117"/>
                  </a:lnTo>
                  <a:lnTo>
                    <a:pt x="239521" y="334913"/>
                  </a:lnTo>
                  <a:lnTo>
                    <a:pt x="240075" y="334691"/>
                  </a:lnTo>
                  <a:lnTo>
                    <a:pt x="240629" y="334470"/>
                  </a:lnTo>
                  <a:lnTo>
                    <a:pt x="241182" y="334248"/>
                  </a:lnTo>
                  <a:lnTo>
                    <a:pt x="241728" y="334010"/>
                  </a:lnTo>
                  <a:lnTo>
                    <a:pt x="242273" y="333771"/>
                  </a:lnTo>
                  <a:lnTo>
                    <a:pt x="242810" y="333533"/>
                  </a:lnTo>
                  <a:lnTo>
                    <a:pt x="243346" y="333277"/>
                  </a:lnTo>
                  <a:lnTo>
                    <a:pt x="243875" y="333030"/>
                  </a:lnTo>
                  <a:lnTo>
                    <a:pt x="244403" y="332766"/>
                  </a:lnTo>
                  <a:lnTo>
                    <a:pt x="244922" y="332502"/>
                  </a:lnTo>
                  <a:lnTo>
                    <a:pt x="245442" y="332229"/>
                  </a:lnTo>
                  <a:lnTo>
                    <a:pt x="245962" y="331956"/>
                  </a:lnTo>
                  <a:lnTo>
                    <a:pt x="246473" y="331675"/>
                  </a:lnTo>
                  <a:lnTo>
                    <a:pt x="246976" y="331386"/>
                  </a:lnTo>
                  <a:lnTo>
                    <a:pt x="247478" y="331096"/>
                  </a:lnTo>
                  <a:lnTo>
                    <a:pt x="247981" y="330798"/>
                  </a:lnTo>
                  <a:lnTo>
                    <a:pt x="248475" y="330491"/>
                  </a:lnTo>
                  <a:lnTo>
                    <a:pt x="248961" y="330184"/>
                  </a:lnTo>
                  <a:lnTo>
                    <a:pt x="249446" y="329878"/>
                  </a:lnTo>
                  <a:lnTo>
                    <a:pt x="249923" y="329554"/>
                  </a:lnTo>
                  <a:lnTo>
                    <a:pt x="250400" y="329239"/>
                  </a:lnTo>
                  <a:lnTo>
                    <a:pt x="250877" y="328907"/>
                  </a:lnTo>
                  <a:lnTo>
                    <a:pt x="251337" y="328574"/>
                  </a:lnTo>
                  <a:lnTo>
                    <a:pt x="251806" y="328242"/>
                  </a:lnTo>
                  <a:lnTo>
                    <a:pt x="252258" y="327901"/>
                  </a:lnTo>
                  <a:lnTo>
                    <a:pt x="252709" y="327552"/>
                  </a:lnTo>
                  <a:lnTo>
                    <a:pt x="253161" y="327203"/>
                  </a:lnTo>
                  <a:lnTo>
                    <a:pt x="253604" y="326853"/>
                  </a:lnTo>
                  <a:lnTo>
                    <a:pt x="254038" y="326487"/>
                  </a:lnTo>
                  <a:lnTo>
                    <a:pt x="254473" y="326129"/>
                  </a:lnTo>
                  <a:lnTo>
                    <a:pt x="254899" y="325763"/>
                  </a:lnTo>
                  <a:lnTo>
                    <a:pt x="255325" y="325388"/>
                  </a:lnTo>
                  <a:lnTo>
                    <a:pt x="255742" y="325013"/>
                  </a:lnTo>
                  <a:lnTo>
                    <a:pt x="256159" y="324630"/>
                  </a:lnTo>
                  <a:lnTo>
                    <a:pt x="256560" y="324238"/>
                  </a:lnTo>
                  <a:lnTo>
                    <a:pt x="256969" y="323855"/>
                  </a:lnTo>
                  <a:lnTo>
                    <a:pt x="257361" y="323454"/>
                  </a:lnTo>
                  <a:lnTo>
                    <a:pt x="257753" y="323062"/>
                  </a:lnTo>
                  <a:lnTo>
                    <a:pt x="258136" y="322653"/>
                  </a:lnTo>
                  <a:lnTo>
                    <a:pt x="258519" y="322253"/>
                  </a:lnTo>
                  <a:lnTo>
                    <a:pt x="258894" y="321835"/>
                  </a:lnTo>
                  <a:lnTo>
                    <a:pt x="259269" y="321427"/>
                  </a:lnTo>
                  <a:lnTo>
                    <a:pt x="259627" y="321009"/>
                  </a:lnTo>
                  <a:lnTo>
                    <a:pt x="259985" y="320583"/>
                  </a:lnTo>
                  <a:lnTo>
                    <a:pt x="260342" y="320157"/>
                  </a:lnTo>
                  <a:lnTo>
                    <a:pt x="260683" y="319731"/>
                  </a:lnTo>
                  <a:lnTo>
                    <a:pt x="261024" y="319297"/>
                  </a:lnTo>
                  <a:lnTo>
                    <a:pt x="261365" y="318854"/>
                  </a:lnTo>
                  <a:lnTo>
                    <a:pt x="261688" y="318411"/>
                  </a:lnTo>
                  <a:lnTo>
                    <a:pt x="262012" y="317968"/>
                  </a:lnTo>
                  <a:lnTo>
                    <a:pt x="262336" y="317525"/>
                  </a:lnTo>
                  <a:lnTo>
                    <a:pt x="262643" y="317073"/>
                  </a:lnTo>
                  <a:lnTo>
                    <a:pt x="262949" y="316613"/>
                  </a:lnTo>
                  <a:lnTo>
                    <a:pt x="263248" y="316153"/>
                  </a:lnTo>
                  <a:lnTo>
                    <a:pt x="263537" y="315693"/>
                  </a:lnTo>
                  <a:lnTo>
                    <a:pt x="263827" y="315224"/>
                  </a:lnTo>
                  <a:lnTo>
                    <a:pt x="264108" y="314756"/>
                  </a:lnTo>
                  <a:lnTo>
                    <a:pt x="264381" y="314287"/>
                  </a:lnTo>
                  <a:lnTo>
                    <a:pt x="264645" y="313810"/>
                  </a:lnTo>
                  <a:lnTo>
                    <a:pt x="264909" y="313333"/>
                  </a:lnTo>
                  <a:lnTo>
                    <a:pt x="265164" y="312848"/>
                  </a:lnTo>
                  <a:lnTo>
                    <a:pt x="265411" y="312362"/>
                  </a:lnTo>
                  <a:lnTo>
                    <a:pt x="265650" y="311876"/>
                  </a:lnTo>
                  <a:lnTo>
                    <a:pt x="265889" y="311382"/>
                  </a:lnTo>
                  <a:lnTo>
                    <a:pt x="266119" y="310888"/>
                  </a:lnTo>
                  <a:lnTo>
                    <a:pt x="266332" y="310386"/>
                  </a:lnTo>
                  <a:lnTo>
                    <a:pt x="266553" y="309891"/>
                  </a:lnTo>
                  <a:lnTo>
                    <a:pt x="266757" y="309389"/>
                  </a:lnTo>
                  <a:lnTo>
                    <a:pt x="266962" y="308878"/>
                  </a:lnTo>
                  <a:lnTo>
                    <a:pt x="267149" y="308375"/>
                  </a:lnTo>
                  <a:lnTo>
                    <a:pt x="267337" y="307855"/>
                  </a:lnTo>
                  <a:lnTo>
                    <a:pt x="267516" y="307344"/>
                  </a:lnTo>
                  <a:lnTo>
                    <a:pt x="267695" y="306824"/>
                  </a:lnTo>
                  <a:lnTo>
                    <a:pt x="267856" y="306305"/>
                  </a:lnTo>
                  <a:lnTo>
                    <a:pt x="268018" y="305785"/>
                  </a:lnTo>
                  <a:lnTo>
                    <a:pt x="268163" y="305265"/>
                  </a:lnTo>
                  <a:lnTo>
                    <a:pt x="268308" y="304737"/>
                  </a:lnTo>
                  <a:lnTo>
                    <a:pt x="268444" y="304200"/>
                  </a:lnTo>
                  <a:lnTo>
                    <a:pt x="268572" y="303672"/>
                  </a:lnTo>
                  <a:lnTo>
                    <a:pt x="268700" y="303136"/>
                  </a:lnTo>
                  <a:lnTo>
                    <a:pt x="268811" y="302599"/>
                  </a:lnTo>
                  <a:lnTo>
                    <a:pt x="268913" y="302062"/>
                  </a:lnTo>
                  <a:lnTo>
                    <a:pt x="269015" y="301517"/>
                  </a:lnTo>
                  <a:lnTo>
                    <a:pt x="269109" y="300980"/>
                  </a:lnTo>
                  <a:lnTo>
                    <a:pt x="269194" y="300435"/>
                  </a:lnTo>
                  <a:lnTo>
                    <a:pt x="269271" y="299881"/>
                  </a:lnTo>
                  <a:lnTo>
                    <a:pt x="269339" y="299336"/>
                  </a:lnTo>
                  <a:lnTo>
                    <a:pt x="269398" y="298782"/>
                  </a:lnTo>
                  <a:lnTo>
                    <a:pt x="269450" y="298228"/>
                  </a:lnTo>
                  <a:lnTo>
                    <a:pt x="269492" y="297675"/>
                  </a:lnTo>
                  <a:lnTo>
                    <a:pt x="269526" y="297112"/>
                  </a:lnTo>
                  <a:lnTo>
                    <a:pt x="269560" y="296559"/>
                  </a:lnTo>
                  <a:lnTo>
                    <a:pt x="269577" y="295996"/>
                  </a:lnTo>
                  <a:lnTo>
                    <a:pt x="269586" y="295434"/>
                  </a:lnTo>
                  <a:lnTo>
                    <a:pt x="269594" y="294872"/>
                  </a:lnTo>
                  <a:lnTo>
                    <a:pt x="269586" y="294131"/>
                  </a:lnTo>
                  <a:lnTo>
                    <a:pt x="269560" y="293406"/>
                  </a:lnTo>
                  <a:lnTo>
                    <a:pt x="269518" y="292682"/>
                  </a:lnTo>
                  <a:lnTo>
                    <a:pt x="269458" y="291958"/>
                  </a:lnTo>
                  <a:lnTo>
                    <a:pt x="269381" y="291243"/>
                  </a:lnTo>
                  <a:lnTo>
                    <a:pt x="269305" y="290527"/>
                  </a:lnTo>
                  <a:lnTo>
                    <a:pt x="269211" y="289811"/>
                  </a:lnTo>
                  <a:lnTo>
                    <a:pt x="269100" y="289096"/>
                  </a:lnTo>
                  <a:lnTo>
                    <a:pt x="269688" y="289036"/>
                  </a:lnTo>
                  <a:lnTo>
                    <a:pt x="270267" y="288968"/>
                  </a:lnTo>
                  <a:lnTo>
                    <a:pt x="270847" y="288900"/>
                  </a:lnTo>
                  <a:lnTo>
                    <a:pt x="271426" y="288815"/>
                  </a:lnTo>
                  <a:lnTo>
                    <a:pt x="272005" y="288738"/>
                  </a:lnTo>
                  <a:lnTo>
                    <a:pt x="272576" y="288644"/>
                  </a:lnTo>
                  <a:lnTo>
                    <a:pt x="273147" y="288550"/>
                  </a:lnTo>
                  <a:lnTo>
                    <a:pt x="273718" y="288448"/>
                  </a:lnTo>
                  <a:lnTo>
                    <a:pt x="274280" y="288337"/>
                  </a:lnTo>
                  <a:lnTo>
                    <a:pt x="274851" y="288227"/>
                  </a:lnTo>
                  <a:lnTo>
                    <a:pt x="275413" y="288107"/>
                  </a:lnTo>
                  <a:lnTo>
                    <a:pt x="275967" y="287988"/>
                  </a:lnTo>
                  <a:lnTo>
                    <a:pt x="276529" y="287852"/>
                  </a:lnTo>
                  <a:lnTo>
                    <a:pt x="277083" y="287724"/>
                  </a:lnTo>
                  <a:lnTo>
                    <a:pt x="277628" y="287579"/>
                  </a:lnTo>
                  <a:lnTo>
                    <a:pt x="278182" y="287434"/>
                  </a:lnTo>
                  <a:lnTo>
                    <a:pt x="278727" y="287290"/>
                  </a:lnTo>
                  <a:lnTo>
                    <a:pt x="279272" y="287128"/>
                  </a:lnTo>
                  <a:lnTo>
                    <a:pt x="279809" y="286974"/>
                  </a:lnTo>
                  <a:lnTo>
                    <a:pt x="280346" y="286804"/>
                  </a:lnTo>
                  <a:lnTo>
                    <a:pt x="280883" y="286634"/>
                  </a:lnTo>
                  <a:lnTo>
                    <a:pt x="281419" y="286455"/>
                  </a:lnTo>
                  <a:lnTo>
                    <a:pt x="281947" y="286276"/>
                  </a:lnTo>
                  <a:lnTo>
                    <a:pt x="282476" y="286088"/>
                  </a:lnTo>
                  <a:lnTo>
                    <a:pt x="282995" y="285901"/>
                  </a:lnTo>
                  <a:lnTo>
                    <a:pt x="283515" y="285705"/>
                  </a:lnTo>
                  <a:lnTo>
                    <a:pt x="284035" y="285501"/>
                  </a:lnTo>
                  <a:lnTo>
                    <a:pt x="284546" y="285296"/>
                  </a:lnTo>
                  <a:lnTo>
                    <a:pt x="285057" y="285083"/>
                  </a:lnTo>
                  <a:lnTo>
                    <a:pt x="285568" y="284870"/>
                  </a:lnTo>
                  <a:lnTo>
                    <a:pt x="286071" y="284649"/>
                  </a:lnTo>
                  <a:lnTo>
                    <a:pt x="286573" y="284419"/>
                  </a:lnTo>
                  <a:lnTo>
                    <a:pt x="287068" y="284189"/>
                  </a:lnTo>
                  <a:lnTo>
                    <a:pt x="287562" y="283950"/>
                  </a:lnTo>
                  <a:lnTo>
                    <a:pt x="288056" y="283711"/>
                  </a:lnTo>
                  <a:lnTo>
                    <a:pt x="288541" y="283473"/>
                  </a:lnTo>
                  <a:lnTo>
                    <a:pt x="289027" y="283217"/>
                  </a:lnTo>
                  <a:lnTo>
                    <a:pt x="289513" y="282970"/>
                  </a:lnTo>
                  <a:lnTo>
                    <a:pt x="289990" y="282706"/>
                  </a:lnTo>
                  <a:lnTo>
                    <a:pt x="290458" y="282451"/>
                  </a:lnTo>
                  <a:lnTo>
                    <a:pt x="290927" y="282178"/>
                  </a:lnTo>
                  <a:lnTo>
                    <a:pt x="291395" y="281905"/>
                  </a:lnTo>
                  <a:lnTo>
                    <a:pt x="291864" y="281633"/>
                  </a:lnTo>
                  <a:lnTo>
                    <a:pt x="292315" y="281352"/>
                  </a:lnTo>
                  <a:lnTo>
                    <a:pt x="292776" y="281070"/>
                  </a:lnTo>
                  <a:lnTo>
                    <a:pt x="293227" y="280781"/>
                  </a:lnTo>
                  <a:lnTo>
                    <a:pt x="293670" y="280483"/>
                  </a:lnTo>
                  <a:lnTo>
                    <a:pt x="294122" y="280184"/>
                  </a:lnTo>
                  <a:lnTo>
                    <a:pt x="294556" y="279886"/>
                  </a:lnTo>
                  <a:lnTo>
                    <a:pt x="294991" y="279580"/>
                  </a:lnTo>
                  <a:lnTo>
                    <a:pt x="295425" y="279273"/>
                  </a:lnTo>
                  <a:lnTo>
                    <a:pt x="295851" y="278958"/>
                  </a:lnTo>
                  <a:lnTo>
                    <a:pt x="296277" y="278642"/>
                  </a:lnTo>
                  <a:lnTo>
                    <a:pt x="296694" y="278319"/>
                  </a:lnTo>
                  <a:lnTo>
                    <a:pt x="297112" y="277986"/>
                  </a:lnTo>
                  <a:lnTo>
                    <a:pt x="297521" y="277663"/>
                  </a:lnTo>
                  <a:lnTo>
                    <a:pt x="297930" y="277322"/>
                  </a:lnTo>
                  <a:lnTo>
                    <a:pt x="298330" y="276990"/>
                  </a:lnTo>
                  <a:lnTo>
                    <a:pt x="298731" y="276649"/>
                  </a:lnTo>
                  <a:lnTo>
                    <a:pt x="299122" y="276300"/>
                  </a:lnTo>
                  <a:lnTo>
                    <a:pt x="299514" y="275950"/>
                  </a:lnTo>
                  <a:lnTo>
                    <a:pt x="299898" y="275601"/>
                  </a:lnTo>
                  <a:lnTo>
                    <a:pt x="300281" y="275243"/>
                  </a:lnTo>
                  <a:lnTo>
                    <a:pt x="300656" y="274885"/>
                  </a:lnTo>
                  <a:lnTo>
                    <a:pt x="301022" y="274519"/>
                  </a:lnTo>
                  <a:lnTo>
                    <a:pt x="301397" y="274153"/>
                  </a:lnTo>
                  <a:lnTo>
                    <a:pt x="301755" y="273778"/>
                  </a:lnTo>
                  <a:lnTo>
                    <a:pt x="302113" y="273403"/>
                  </a:lnTo>
                  <a:lnTo>
                    <a:pt x="302462" y="273028"/>
                  </a:lnTo>
                  <a:lnTo>
                    <a:pt x="302811" y="272645"/>
                  </a:lnTo>
                  <a:lnTo>
                    <a:pt x="303161" y="272261"/>
                  </a:lnTo>
                  <a:lnTo>
                    <a:pt x="303493" y="271870"/>
                  </a:lnTo>
                  <a:lnTo>
                    <a:pt x="303825" y="271478"/>
                  </a:lnTo>
                  <a:lnTo>
                    <a:pt x="304157" y="271086"/>
                  </a:lnTo>
                  <a:lnTo>
                    <a:pt x="304481" y="270685"/>
                  </a:lnTo>
                  <a:lnTo>
                    <a:pt x="304796" y="270285"/>
                  </a:lnTo>
                  <a:lnTo>
                    <a:pt x="305112" y="269876"/>
                  </a:lnTo>
                  <a:lnTo>
                    <a:pt x="305418" y="269467"/>
                  </a:lnTo>
                  <a:lnTo>
                    <a:pt x="305725" y="269058"/>
                  </a:lnTo>
                  <a:lnTo>
                    <a:pt x="306023" y="268641"/>
                  </a:lnTo>
                  <a:lnTo>
                    <a:pt x="306313" y="268223"/>
                  </a:lnTo>
                  <a:lnTo>
                    <a:pt x="306602" y="267806"/>
                  </a:lnTo>
                  <a:lnTo>
                    <a:pt x="306884" y="267380"/>
                  </a:lnTo>
                  <a:lnTo>
                    <a:pt x="307165" y="266954"/>
                  </a:lnTo>
                  <a:lnTo>
                    <a:pt x="307437" y="266519"/>
                  </a:lnTo>
                  <a:lnTo>
                    <a:pt x="307701" y="266094"/>
                  </a:lnTo>
                  <a:lnTo>
                    <a:pt x="307957" y="265650"/>
                  </a:lnTo>
                  <a:lnTo>
                    <a:pt x="308213" y="265216"/>
                  </a:lnTo>
                  <a:lnTo>
                    <a:pt x="308468" y="264773"/>
                  </a:lnTo>
                  <a:lnTo>
                    <a:pt x="308707" y="264330"/>
                  </a:lnTo>
                  <a:lnTo>
                    <a:pt x="308945" y="263887"/>
                  </a:lnTo>
                  <a:lnTo>
                    <a:pt x="309184" y="263435"/>
                  </a:lnTo>
                  <a:lnTo>
                    <a:pt x="309405" y="262984"/>
                  </a:lnTo>
                  <a:lnTo>
                    <a:pt x="309627" y="262524"/>
                  </a:lnTo>
                  <a:lnTo>
                    <a:pt x="309848" y="262072"/>
                  </a:lnTo>
                  <a:lnTo>
                    <a:pt x="310053" y="261612"/>
                  </a:lnTo>
                  <a:lnTo>
                    <a:pt x="310257" y="261144"/>
                  </a:lnTo>
                  <a:lnTo>
                    <a:pt x="310462" y="260684"/>
                  </a:lnTo>
                  <a:lnTo>
                    <a:pt x="310649" y="260215"/>
                  </a:lnTo>
                  <a:lnTo>
                    <a:pt x="310837" y="259747"/>
                  </a:lnTo>
                  <a:lnTo>
                    <a:pt x="311015" y="259270"/>
                  </a:lnTo>
                  <a:lnTo>
                    <a:pt x="311194" y="258792"/>
                  </a:lnTo>
                  <a:lnTo>
                    <a:pt x="311365" y="258315"/>
                  </a:lnTo>
                  <a:lnTo>
                    <a:pt x="311527" y="257838"/>
                  </a:lnTo>
                  <a:lnTo>
                    <a:pt x="311680" y="257361"/>
                  </a:lnTo>
                  <a:lnTo>
                    <a:pt x="311825" y="256876"/>
                  </a:lnTo>
                  <a:lnTo>
                    <a:pt x="311970" y="256390"/>
                  </a:lnTo>
                  <a:lnTo>
                    <a:pt x="312106" y="255896"/>
                  </a:lnTo>
                  <a:lnTo>
                    <a:pt x="312242" y="255410"/>
                  </a:lnTo>
                  <a:lnTo>
                    <a:pt x="312361" y="254916"/>
                  </a:lnTo>
                  <a:lnTo>
                    <a:pt x="312481" y="254422"/>
                  </a:lnTo>
                  <a:lnTo>
                    <a:pt x="312591" y="253928"/>
                  </a:lnTo>
                  <a:lnTo>
                    <a:pt x="312702" y="253425"/>
                  </a:lnTo>
                  <a:lnTo>
                    <a:pt x="312796" y="252923"/>
                  </a:lnTo>
                  <a:lnTo>
                    <a:pt x="312890" y="252420"/>
                  </a:lnTo>
                  <a:lnTo>
                    <a:pt x="312975" y="251917"/>
                  </a:lnTo>
                  <a:lnTo>
                    <a:pt x="313060" y="251415"/>
                  </a:lnTo>
                  <a:lnTo>
                    <a:pt x="313128" y="250904"/>
                  </a:lnTo>
                  <a:lnTo>
                    <a:pt x="313196" y="250392"/>
                  </a:lnTo>
                  <a:lnTo>
                    <a:pt x="313256" y="249881"/>
                  </a:lnTo>
                  <a:lnTo>
                    <a:pt x="313307" y="249370"/>
                  </a:lnTo>
                  <a:lnTo>
                    <a:pt x="313350" y="248850"/>
                  </a:lnTo>
                  <a:lnTo>
                    <a:pt x="313392" y="248331"/>
                  </a:lnTo>
                  <a:lnTo>
                    <a:pt x="313418" y="247820"/>
                  </a:lnTo>
                  <a:lnTo>
                    <a:pt x="313443" y="247300"/>
                  </a:lnTo>
                  <a:lnTo>
                    <a:pt x="313460" y="246772"/>
                  </a:lnTo>
                  <a:lnTo>
                    <a:pt x="313478" y="246252"/>
                  </a:lnTo>
                  <a:lnTo>
                    <a:pt x="313478" y="245724"/>
                  </a:lnTo>
                  <a:lnTo>
                    <a:pt x="313478" y="245238"/>
                  </a:lnTo>
                  <a:lnTo>
                    <a:pt x="313469" y="244753"/>
                  </a:lnTo>
                  <a:lnTo>
                    <a:pt x="313452" y="244267"/>
                  </a:lnTo>
                  <a:lnTo>
                    <a:pt x="313426" y="243781"/>
                  </a:lnTo>
                  <a:lnTo>
                    <a:pt x="313401" y="243296"/>
                  </a:lnTo>
                  <a:lnTo>
                    <a:pt x="313367" y="242810"/>
                  </a:lnTo>
                  <a:lnTo>
                    <a:pt x="313324" y="242325"/>
                  </a:lnTo>
                  <a:lnTo>
                    <a:pt x="313282" y="241839"/>
                  </a:lnTo>
                  <a:lnTo>
                    <a:pt x="313230" y="241353"/>
                  </a:lnTo>
                  <a:lnTo>
                    <a:pt x="313171" y="240868"/>
                  </a:lnTo>
                  <a:lnTo>
                    <a:pt x="313103" y="240382"/>
                  </a:lnTo>
                  <a:lnTo>
                    <a:pt x="313035" y="239897"/>
                  </a:lnTo>
                  <a:lnTo>
                    <a:pt x="312958" y="239411"/>
                  </a:lnTo>
                  <a:lnTo>
                    <a:pt x="312873" y="238925"/>
                  </a:lnTo>
                  <a:lnTo>
                    <a:pt x="312787" y="238448"/>
                  </a:lnTo>
                  <a:lnTo>
                    <a:pt x="312694" y="237963"/>
                  </a:lnTo>
                  <a:lnTo>
                    <a:pt x="312591" y="237486"/>
                  </a:lnTo>
                  <a:lnTo>
                    <a:pt x="312481" y="237000"/>
                  </a:lnTo>
                  <a:lnTo>
                    <a:pt x="312370" y="236523"/>
                  </a:lnTo>
                  <a:lnTo>
                    <a:pt x="312251" y="236046"/>
                  </a:lnTo>
                  <a:lnTo>
                    <a:pt x="312131" y="235560"/>
                  </a:lnTo>
                  <a:lnTo>
                    <a:pt x="311995" y="235083"/>
                  </a:lnTo>
                  <a:lnTo>
                    <a:pt x="311859" y="234615"/>
                  </a:lnTo>
                  <a:lnTo>
                    <a:pt x="311714" y="234137"/>
                  </a:lnTo>
                  <a:lnTo>
                    <a:pt x="311569" y="233660"/>
                  </a:lnTo>
                  <a:lnTo>
                    <a:pt x="311416" y="233192"/>
                  </a:lnTo>
                  <a:lnTo>
                    <a:pt x="311254" y="232723"/>
                  </a:lnTo>
                  <a:lnTo>
                    <a:pt x="311092" y="232255"/>
                  </a:lnTo>
                  <a:lnTo>
                    <a:pt x="310922" y="231786"/>
                  </a:lnTo>
                  <a:lnTo>
                    <a:pt x="310743" y="231318"/>
                  </a:lnTo>
                  <a:lnTo>
                    <a:pt x="310555" y="230849"/>
                  </a:lnTo>
                  <a:lnTo>
                    <a:pt x="310368" y="230389"/>
                  </a:lnTo>
                  <a:lnTo>
                    <a:pt x="310172" y="229929"/>
                  </a:lnTo>
                  <a:lnTo>
                    <a:pt x="309976" y="229469"/>
                  </a:lnTo>
                  <a:lnTo>
                    <a:pt x="309763" y="229009"/>
                  </a:lnTo>
                  <a:lnTo>
                    <a:pt x="309550" y="228557"/>
                  </a:lnTo>
                  <a:lnTo>
                    <a:pt x="309337" y="228106"/>
                  </a:lnTo>
                  <a:lnTo>
                    <a:pt x="309116" y="227654"/>
                  </a:lnTo>
                  <a:lnTo>
                    <a:pt x="308886" y="227203"/>
                  </a:lnTo>
                  <a:lnTo>
                    <a:pt x="308647" y="226760"/>
                  </a:lnTo>
                  <a:lnTo>
                    <a:pt x="308409" y="226308"/>
                  </a:lnTo>
                  <a:lnTo>
                    <a:pt x="308161" y="225865"/>
                  </a:lnTo>
                  <a:lnTo>
                    <a:pt x="307906" y="225431"/>
                  </a:lnTo>
                  <a:lnTo>
                    <a:pt x="307650" y="224988"/>
                  </a:lnTo>
                  <a:lnTo>
                    <a:pt x="307386" y="224553"/>
                  </a:lnTo>
                  <a:lnTo>
                    <a:pt x="307122" y="224127"/>
                  </a:lnTo>
                  <a:lnTo>
                    <a:pt x="306841" y="223693"/>
                  </a:lnTo>
                  <a:lnTo>
                    <a:pt x="306568" y="223267"/>
                  </a:lnTo>
                  <a:lnTo>
                    <a:pt x="306279" y="222841"/>
                  </a:lnTo>
                  <a:lnTo>
                    <a:pt x="305989" y="222423"/>
                  </a:lnTo>
                  <a:lnTo>
                    <a:pt x="305691" y="222006"/>
                  </a:lnTo>
                  <a:lnTo>
                    <a:pt x="305393" y="221589"/>
                  </a:lnTo>
                  <a:lnTo>
                    <a:pt x="305077" y="221180"/>
                  </a:lnTo>
                  <a:lnTo>
                    <a:pt x="304771" y="220771"/>
                  </a:lnTo>
                  <a:lnTo>
                    <a:pt x="304447" y="220362"/>
                  </a:lnTo>
                  <a:lnTo>
                    <a:pt x="304123" y="219961"/>
                  </a:lnTo>
                  <a:lnTo>
                    <a:pt x="303800" y="219561"/>
                  </a:lnTo>
                  <a:lnTo>
                    <a:pt x="303459" y="219169"/>
                  </a:lnTo>
                  <a:lnTo>
                    <a:pt x="303118" y="218769"/>
                  </a:lnTo>
                  <a:lnTo>
                    <a:pt x="302777" y="218385"/>
                  </a:lnTo>
                  <a:lnTo>
                    <a:pt x="302419" y="218002"/>
                  </a:lnTo>
                  <a:lnTo>
                    <a:pt x="302070" y="217619"/>
                  </a:lnTo>
                  <a:lnTo>
                    <a:pt x="301704" y="217235"/>
                  </a:lnTo>
                  <a:lnTo>
                    <a:pt x="301337" y="216860"/>
                  </a:lnTo>
                  <a:lnTo>
                    <a:pt x="302334" y="216622"/>
                  </a:lnTo>
                  <a:lnTo>
                    <a:pt x="303331" y="216366"/>
                  </a:lnTo>
                  <a:lnTo>
                    <a:pt x="304311" y="216085"/>
                  </a:lnTo>
                  <a:lnTo>
                    <a:pt x="305282" y="215795"/>
                  </a:lnTo>
                  <a:lnTo>
                    <a:pt x="306253" y="215489"/>
                  </a:lnTo>
                  <a:lnTo>
                    <a:pt x="307207" y="215156"/>
                  </a:lnTo>
                  <a:lnTo>
                    <a:pt x="308153" y="214816"/>
                  </a:lnTo>
                  <a:lnTo>
                    <a:pt x="309090" y="214458"/>
                  </a:lnTo>
                  <a:lnTo>
                    <a:pt x="310010" y="214083"/>
                  </a:lnTo>
                  <a:lnTo>
                    <a:pt x="310930" y="213691"/>
                  </a:lnTo>
                  <a:lnTo>
                    <a:pt x="311833" y="213282"/>
                  </a:lnTo>
                  <a:lnTo>
                    <a:pt x="312728" y="212865"/>
                  </a:lnTo>
                  <a:lnTo>
                    <a:pt x="313605" y="212430"/>
                  </a:lnTo>
                  <a:lnTo>
                    <a:pt x="314483" y="211979"/>
                  </a:lnTo>
                  <a:lnTo>
                    <a:pt x="315343" y="211510"/>
                  </a:lnTo>
                  <a:lnTo>
                    <a:pt x="316187" y="211025"/>
                  </a:lnTo>
                  <a:lnTo>
                    <a:pt x="317022" y="210530"/>
                  </a:lnTo>
                  <a:lnTo>
                    <a:pt x="317848" y="210028"/>
                  </a:lnTo>
                  <a:lnTo>
                    <a:pt x="318666" y="209500"/>
                  </a:lnTo>
                  <a:lnTo>
                    <a:pt x="319458" y="208963"/>
                  </a:lnTo>
                  <a:lnTo>
                    <a:pt x="320250" y="208409"/>
                  </a:lnTo>
                  <a:lnTo>
                    <a:pt x="321017" y="207847"/>
                  </a:lnTo>
                  <a:lnTo>
                    <a:pt x="321784" y="207276"/>
                  </a:lnTo>
                  <a:lnTo>
                    <a:pt x="322525" y="206680"/>
                  </a:lnTo>
                  <a:lnTo>
                    <a:pt x="323258" y="206075"/>
                  </a:lnTo>
                  <a:lnTo>
                    <a:pt x="323973" y="205461"/>
                  </a:lnTo>
                  <a:lnTo>
                    <a:pt x="324680" y="204840"/>
                  </a:lnTo>
                  <a:lnTo>
                    <a:pt x="325370" y="204192"/>
                  </a:lnTo>
                  <a:lnTo>
                    <a:pt x="326044" y="203545"/>
                  </a:lnTo>
                  <a:lnTo>
                    <a:pt x="326708" y="202880"/>
                  </a:lnTo>
                  <a:lnTo>
                    <a:pt x="327347" y="202207"/>
                  </a:lnTo>
                  <a:lnTo>
                    <a:pt x="327977" y="201517"/>
                  </a:lnTo>
                  <a:lnTo>
                    <a:pt x="328591" y="200818"/>
                  </a:lnTo>
                  <a:lnTo>
                    <a:pt x="329187" y="200111"/>
                  </a:lnTo>
                  <a:lnTo>
                    <a:pt x="329775" y="199396"/>
                  </a:lnTo>
                  <a:lnTo>
                    <a:pt x="330337" y="198663"/>
                  </a:lnTo>
                  <a:lnTo>
                    <a:pt x="330883" y="197922"/>
                  </a:lnTo>
                  <a:lnTo>
                    <a:pt x="331419" y="197172"/>
                  </a:lnTo>
                  <a:lnTo>
                    <a:pt x="331930" y="196414"/>
                  </a:lnTo>
                  <a:lnTo>
                    <a:pt x="332424" y="195639"/>
                  </a:lnTo>
                  <a:lnTo>
                    <a:pt x="332910" y="194863"/>
                  </a:lnTo>
                  <a:lnTo>
                    <a:pt x="333370" y="194071"/>
                  </a:lnTo>
                  <a:lnTo>
                    <a:pt x="333813" y="193270"/>
                  </a:lnTo>
                  <a:lnTo>
                    <a:pt x="334239" y="192469"/>
                  </a:lnTo>
                  <a:lnTo>
                    <a:pt x="334444" y="192061"/>
                  </a:lnTo>
                  <a:lnTo>
                    <a:pt x="334648" y="191652"/>
                  </a:lnTo>
                  <a:lnTo>
                    <a:pt x="334844" y="191243"/>
                  </a:lnTo>
                  <a:lnTo>
                    <a:pt x="335031" y="190825"/>
                  </a:lnTo>
                  <a:lnTo>
                    <a:pt x="335219" y="190408"/>
                  </a:lnTo>
                  <a:lnTo>
                    <a:pt x="335406" y="189990"/>
                  </a:lnTo>
                  <a:lnTo>
                    <a:pt x="335585" y="189573"/>
                  </a:lnTo>
                  <a:lnTo>
                    <a:pt x="335756" y="189155"/>
                  </a:lnTo>
                  <a:lnTo>
                    <a:pt x="335926" y="188729"/>
                  </a:lnTo>
                  <a:lnTo>
                    <a:pt x="336088" y="188303"/>
                  </a:lnTo>
                  <a:lnTo>
                    <a:pt x="336241" y="187878"/>
                  </a:lnTo>
                  <a:lnTo>
                    <a:pt x="336395" y="187443"/>
                  </a:lnTo>
                  <a:lnTo>
                    <a:pt x="336548" y="187017"/>
                  </a:lnTo>
                  <a:lnTo>
                    <a:pt x="336684" y="186583"/>
                  </a:lnTo>
                  <a:lnTo>
                    <a:pt x="336829" y="186148"/>
                  </a:lnTo>
                  <a:lnTo>
                    <a:pt x="336957" y="185705"/>
                  </a:lnTo>
                  <a:lnTo>
                    <a:pt x="337085" y="185271"/>
                  </a:lnTo>
                  <a:lnTo>
                    <a:pt x="337212" y="184828"/>
                  </a:lnTo>
                  <a:lnTo>
                    <a:pt x="337323" y="184385"/>
                  </a:lnTo>
                  <a:lnTo>
                    <a:pt x="337442" y="183942"/>
                  </a:lnTo>
                  <a:lnTo>
                    <a:pt x="337545" y="183499"/>
                  </a:lnTo>
                  <a:lnTo>
                    <a:pt x="337647" y="183047"/>
                  </a:lnTo>
                  <a:lnTo>
                    <a:pt x="337749" y="182604"/>
                  </a:lnTo>
                  <a:lnTo>
                    <a:pt x="337834" y="182153"/>
                  </a:lnTo>
                  <a:lnTo>
                    <a:pt x="337919" y="181701"/>
                  </a:lnTo>
                  <a:lnTo>
                    <a:pt x="338005" y="181241"/>
                  </a:lnTo>
                  <a:lnTo>
                    <a:pt x="338081" y="180789"/>
                  </a:lnTo>
                  <a:lnTo>
                    <a:pt x="338149" y="180329"/>
                  </a:lnTo>
                  <a:lnTo>
                    <a:pt x="338218" y="179878"/>
                  </a:lnTo>
                  <a:lnTo>
                    <a:pt x="338277" y="179418"/>
                  </a:lnTo>
                  <a:lnTo>
                    <a:pt x="338328" y="178949"/>
                  </a:lnTo>
                  <a:lnTo>
                    <a:pt x="338371" y="178489"/>
                  </a:lnTo>
                  <a:lnTo>
                    <a:pt x="338414" y="178029"/>
                  </a:lnTo>
                  <a:lnTo>
                    <a:pt x="338456" y="177561"/>
                  </a:lnTo>
                  <a:lnTo>
                    <a:pt x="338490" y="177092"/>
                  </a:lnTo>
                  <a:lnTo>
                    <a:pt x="338516" y="176623"/>
                  </a:lnTo>
                  <a:lnTo>
                    <a:pt x="338533" y="176155"/>
                  </a:lnTo>
                  <a:lnTo>
                    <a:pt x="338550" y="175686"/>
                  </a:lnTo>
                  <a:lnTo>
                    <a:pt x="338558" y="175218"/>
                  </a:lnTo>
                  <a:lnTo>
                    <a:pt x="338558" y="174741"/>
                  </a:lnTo>
                  <a:lnTo>
                    <a:pt x="338550" y="174195"/>
                  </a:lnTo>
                  <a:lnTo>
                    <a:pt x="338541" y="173642"/>
                  </a:lnTo>
                  <a:lnTo>
                    <a:pt x="338524" y="173096"/>
                  </a:lnTo>
                  <a:lnTo>
                    <a:pt x="338499" y="172551"/>
                  </a:lnTo>
                  <a:lnTo>
                    <a:pt x="338465" y="172006"/>
                  </a:lnTo>
                  <a:lnTo>
                    <a:pt x="338422" y="171452"/>
                  </a:lnTo>
                  <a:lnTo>
                    <a:pt x="338371" y="170907"/>
                  </a:lnTo>
                  <a:lnTo>
                    <a:pt x="338311" y="170362"/>
                  </a:lnTo>
                  <a:lnTo>
                    <a:pt x="338252" y="169817"/>
                  </a:lnTo>
                  <a:lnTo>
                    <a:pt x="338175" y="169271"/>
                  </a:lnTo>
                  <a:lnTo>
                    <a:pt x="338098" y="168726"/>
                  </a:lnTo>
                  <a:lnTo>
                    <a:pt x="338005" y="168172"/>
                  </a:lnTo>
                  <a:lnTo>
                    <a:pt x="337911" y="167627"/>
                  </a:lnTo>
                  <a:lnTo>
                    <a:pt x="337809" y="167090"/>
                  </a:lnTo>
                  <a:lnTo>
                    <a:pt x="337698" y="166545"/>
                  </a:lnTo>
                  <a:lnTo>
                    <a:pt x="337579" y="166000"/>
                  </a:lnTo>
                  <a:lnTo>
                    <a:pt x="337451" y="165455"/>
                  </a:lnTo>
                  <a:lnTo>
                    <a:pt x="337323" y="164918"/>
                  </a:lnTo>
                  <a:lnTo>
                    <a:pt x="337178" y="164373"/>
                  </a:lnTo>
                  <a:lnTo>
                    <a:pt x="337025" y="163836"/>
                  </a:lnTo>
                  <a:lnTo>
                    <a:pt x="336872" y="163299"/>
                  </a:lnTo>
                  <a:lnTo>
                    <a:pt x="336701" y="162754"/>
                  </a:lnTo>
                  <a:lnTo>
                    <a:pt x="336531" y="162226"/>
                  </a:lnTo>
                  <a:lnTo>
                    <a:pt x="336352" y="161689"/>
                  </a:lnTo>
                  <a:lnTo>
                    <a:pt x="336164" y="161152"/>
                  </a:lnTo>
                  <a:lnTo>
                    <a:pt x="335969" y="160616"/>
                  </a:lnTo>
                  <a:lnTo>
                    <a:pt x="335764" y="160087"/>
                  </a:lnTo>
                  <a:lnTo>
                    <a:pt x="335551" y="159559"/>
                  </a:lnTo>
                  <a:lnTo>
                    <a:pt x="335330" y="159031"/>
                  </a:lnTo>
                  <a:lnTo>
                    <a:pt x="335100" y="158503"/>
                  </a:lnTo>
                  <a:lnTo>
                    <a:pt x="334870" y="157983"/>
                  </a:lnTo>
                  <a:lnTo>
                    <a:pt x="334622" y="157455"/>
                  </a:lnTo>
                  <a:lnTo>
                    <a:pt x="334375" y="156935"/>
                  </a:lnTo>
                  <a:lnTo>
                    <a:pt x="334111" y="156416"/>
                  </a:lnTo>
                  <a:lnTo>
                    <a:pt x="333847" y="155896"/>
                  </a:lnTo>
                  <a:lnTo>
                    <a:pt x="333575" y="155385"/>
                  </a:lnTo>
                  <a:lnTo>
                    <a:pt x="333293" y="154865"/>
                  </a:lnTo>
                  <a:lnTo>
                    <a:pt x="332995" y="154354"/>
                  </a:lnTo>
                  <a:lnTo>
                    <a:pt x="332697" y="153851"/>
                  </a:lnTo>
                  <a:lnTo>
                    <a:pt x="332390" y="153340"/>
                  </a:lnTo>
                  <a:lnTo>
                    <a:pt x="332075" y="152837"/>
                  </a:lnTo>
                  <a:lnTo>
                    <a:pt x="331760" y="152335"/>
                  </a:lnTo>
                  <a:lnTo>
                    <a:pt x="331428" y="151832"/>
                  </a:lnTo>
                  <a:lnTo>
                    <a:pt x="331087" y="151338"/>
                  </a:lnTo>
                  <a:lnTo>
                    <a:pt x="330738" y="150844"/>
                  </a:lnTo>
                  <a:lnTo>
                    <a:pt x="330388" y="150350"/>
                  </a:lnTo>
                  <a:lnTo>
                    <a:pt x="330022" y="149864"/>
                  </a:lnTo>
                  <a:lnTo>
                    <a:pt x="329656" y="149379"/>
                  </a:lnTo>
                  <a:lnTo>
                    <a:pt x="329281" y="148893"/>
                  </a:lnTo>
                  <a:lnTo>
                    <a:pt x="328889" y="148407"/>
                  </a:lnTo>
                  <a:lnTo>
                    <a:pt x="328497" y="147930"/>
                  </a:lnTo>
                  <a:lnTo>
                    <a:pt x="328097" y="147462"/>
                  </a:lnTo>
                  <a:lnTo>
                    <a:pt x="327688" y="146985"/>
                  </a:lnTo>
                  <a:lnTo>
                    <a:pt x="327262" y="146516"/>
                  </a:lnTo>
                  <a:lnTo>
                    <a:pt x="326836" y="146056"/>
                  </a:lnTo>
                  <a:lnTo>
                    <a:pt x="326401" y="145588"/>
                  </a:lnTo>
                  <a:lnTo>
                    <a:pt x="325967" y="145136"/>
                  </a:lnTo>
                  <a:lnTo>
                    <a:pt x="325515" y="144676"/>
                  </a:lnTo>
                  <a:lnTo>
                    <a:pt x="325055" y="144224"/>
                  </a:lnTo>
                  <a:lnTo>
                    <a:pt x="324587" y="143773"/>
                  </a:lnTo>
                  <a:lnTo>
                    <a:pt x="324110" y="143330"/>
                  </a:lnTo>
                  <a:lnTo>
                    <a:pt x="323633" y="142895"/>
                  </a:lnTo>
                  <a:lnTo>
                    <a:pt x="323138" y="142452"/>
                  </a:lnTo>
                  <a:lnTo>
                    <a:pt x="322636" y="142018"/>
                  </a:lnTo>
                  <a:lnTo>
                    <a:pt x="323198" y="141473"/>
                  </a:lnTo>
                  <a:lnTo>
                    <a:pt x="323735" y="140910"/>
                  </a:lnTo>
                  <a:lnTo>
                    <a:pt x="324263" y="140340"/>
                  </a:lnTo>
                  <a:lnTo>
                    <a:pt x="324774" y="139760"/>
                  </a:lnTo>
                  <a:lnTo>
                    <a:pt x="325277" y="139164"/>
                  </a:lnTo>
                  <a:lnTo>
                    <a:pt x="325754" y="138568"/>
                  </a:lnTo>
                  <a:lnTo>
                    <a:pt x="326222" y="137954"/>
                  </a:lnTo>
                  <a:lnTo>
                    <a:pt x="326674" y="137332"/>
                  </a:lnTo>
                  <a:lnTo>
                    <a:pt x="327117" y="136702"/>
                  </a:lnTo>
                  <a:lnTo>
                    <a:pt x="327534" y="136071"/>
                  </a:lnTo>
                  <a:lnTo>
                    <a:pt x="327943" y="135415"/>
                  </a:lnTo>
                  <a:lnTo>
                    <a:pt x="328327" y="134759"/>
                  </a:lnTo>
                  <a:lnTo>
                    <a:pt x="328702" y="134095"/>
                  </a:lnTo>
                  <a:lnTo>
                    <a:pt x="329059" y="133422"/>
                  </a:lnTo>
                  <a:lnTo>
                    <a:pt x="329392" y="132740"/>
                  </a:lnTo>
                  <a:lnTo>
                    <a:pt x="329715" y="132059"/>
                  </a:lnTo>
                  <a:lnTo>
                    <a:pt x="330014" y="131360"/>
                  </a:lnTo>
                  <a:lnTo>
                    <a:pt x="330303" y="130653"/>
                  </a:lnTo>
                  <a:lnTo>
                    <a:pt x="330567" y="129946"/>
                  </a:lnTo>
                  <a:lnTo>
                    <a:pt x="330823" y="129222"/>
                  </a:lnTo>
                  <a:lnTo>
                    <a:pt x="331053" y="128498"/>
                  </a:lnTo>
                  <a:lnTo>
                    <a:pt x="331257" y="127765"/>
                  </a:lnTo>
                  <a:lnTo>
                    <a:pt x="331453" y="127032"/>
                  </a:lnTo>
                  <a:lnTo>
                    <a:pt x="331624" y="126283"/>
                  </a:lnTo>
                  <a:lnTo>
                    <a:pt x="331709" y="125908"/>
                  </a:lnTo>
                  <a:lnTo>
                    <a:pt x="331786" y="125533"/>
                  </a:lnTo>
                  <a:lnTo>
                    <a:pt x="331854" y="125158"/>
                  </a:lnTo>
                  <a:lnTo>
                    <a:pt x="331913" y="124775"/>
                  </a:lnTo>
                  <a:lnTo>
                    <a:pt x="331973" y="124400"/>
                  </a:lnTo>
                  <a:lnTo>
                    <a:pt x="332033" y="124017"/>
                  </a:lnTo>
                  <a:lnTo>
                    <a:pt x="332075" y="123633"/>
                  </a:lnTo>
                  <a:lnTo>
                    <a:pt x="332126" y="123250"/>
                  </a:lnTo>
                  <a:lnTo>
                    <a:pt x="332160" y="122858"/>
                  </a:lnTo>
                  <a:lnTo>
                    <a:pt x="332194" y="122475"/>
                  </a:lnTo>
                  <a:lnTo>
                    <a:pt x="332229" y="122083"/>
                  </a:lnTo>
                  <a:lnTo>
                    <a:pt x="332254" y="121699"/>
                  </a:lnTo>
                  <a:lnTo>
                    <a:pt x="332271" y="121307"/>
                  </a:lnTo>
                  <a:lnTo>
                    <a:pt x="332280" y="120916"/>
                  </a:lnTo>
                  <a:lnTo>
                    <a:pt x="332288" y="120524"/>
                  </a:lnTo>
                  <a:lnTo>
                    <a:pt x="332297" y="120132"/>
                  </a:lnTo>
                  <a:lnTo>
                    <a:pt x="332288" y="119714"/>
                  </a:lnTo>
                  <a:lnTo>
                    <a:pt x="332280" y="119297"/>
                  </a:lnTo>
                  <a:lnTo>
                    <a:pt x="332263" y="118888"/>
                  </a:lnTo>
                  <a:lnTo>
                    <a:pt x="332246" y="118471"/>
                  </a:lnTo>
                  <a:lnTo>
                    <a:pt x="332220" y="118062"/>
                  </a:lnTo>
                  <a:lnTo>
                    <a:pt x="332186" y="117653"/>
                  </a:lnTo>
                  <a:lnTo>
                    <a:pt x="332152" y="117244"/>
                  </a:lnTo>
                  <a:lnTo>
                    <a:pt x="332109" y="116843"/>
                  </a:lnTo>
                  <a:lnTo>
                    <a:pt x="332058" y="116434"/>
                  </a:lnTo>
                  <a:lnTo>
                    <a:pt x="331999" y="116034"/>
                  </a:lnTo>
                  <a:lnTo>
                    <a:pt x="331939" y="115634"/>
                  </a:lnTo>
                  <a:lnTo>
                    <a:pt x="331871" y="115233"/>
                  </a:lnTo>
                  <a:lnTo>
                    <a:pt x="331803" y="114833"/>
                  </a:lnTo>
                  <a:lnTo>
                    <a:pt x="331726" y="114432"/>
                  </a:lnTo>
                  <a:lnTo>
                    <a:pt x="331641" y="114040"/>
                  </a:lnTo>
                  <a:lnTo>
                    <a:pt x="331556" y="113649"/>
                  </a:lnTo>
                  <a:lnTo>
                    <a:pt x="331462" y="113257"/>
                  </a:lnTo>
                  <a:lnTo>
                    <a:pt x="331368" y="112865"/>
                  </a:lnTo>
                  <a:lnTo>
                    <a:pt x="331257" y="112481"/>
                  </a:lnTo>
                  <a:lnTo>
                    <a:pt x="331147" y="112090"/>
                  </a:lnTo>
                  <a:lnTo>
                    <a:pt x="331036" y="111706"/>
                  </a:lnTo>
                  <a:lnTo>
                    <a:pt x="330917" y="111323"/>
                  </a:lnTo>
                  <a:lnTo>
                    <a:pt x="330789" y="110939"/>
                  </a:lnTo>
                  <a:lnTo>
                    <a:pt x="330661" y="110565"/>
                  </a:lnTo>
                  <a:lnTo>
                    <a:pt x="330525" y="110190"/>
                  </a:lnTo>
                  <a:lnTo>
                    <a:pt x="330388" y="109815"/>
                  </a:lnTo>
                  <a:lnTo>
                    <a:pt x="330244" y="109440"/>
                  </a:lnTo>
                  <a:lnTo>
                    <a:pt x="330090" y="109065"/>
                  </a:lnTo>
                  <a:lnTo>
                    <a:pt x="329937" y="108699"/>
                  </a:lnTo>
                  <a:lnTo>
                    <a:pt x="329775" y="108333"/>
                  </a:lnTo>
                  <a:lnTo>
                    <a:pt x="329613" y="107966"/>
                  </a:lnTo>
                  <a:lnTo>
                    <a:pt x="329443" y="107600"/>
                  </a:lnTo>
                  <a:lnTo>
                    <a:pt x="329264" y="107242"/>
                  </a:lnTo>
                  <a:lnTo>
                    <a:pt x="329085" y="106884"/>
                  </a:lnTo>
                  <a:lnTo>
                    <a:pt x="328906" y="106526"/>
                  </a:lnTo>
                  <a:lnTo>
                    <a:pt x="328710" y="106177"/>
                  </a:lnTo>
                  <a:lnTo>
                    <a:pt x="328523" y="105828"/>
                  </a:lnTo>
                  <a:lnTo>
                    <a:pt x="328318" y="105479"/>
                  </a:lnTo>
                  <a:lnTo>
                    <a:pt x="328122" y="105129"/>
                  </a:lnTo>
                  <a:lnTo>
                    <a:pt x="327909" y="104780"/>
                  </a:lnTo>
                  <a:lnTo>
                    <a:pt x="327696" y="104439"/>
                  </a:lnTo>
                  <a:lnTo>
                    <a:pt x="327483" y="104098"/>
                  </a:lnTo>
                  <a:lnTo>
                    <a:pt x="327040" y="103434"/>
                  </a:lnTo>
                  <a:lnTo>
                    <a:pt x="326572" y="102769"/>
                  </a:lnTo>
                  <a:lnTo>
                    <a:pt x="326095" y="102122"/>
                  </a:lnTo>
                  <a:lnTo>
                    <a:pt x="325592" y="101483"/>
                  </a:lnTo>
                  <a:lnTo>
                    <a:pt x="325081" y="100853"/>
                  </a:lnTo>
                  <a:lnTo>
                    <a:pt x="324544" y="100231"/>
                  </a:lnTo>
                  <a:lnTo>
                    <a:pt x="323999" y="99626"/>
                  </a:lnTo>
                  <a:lnTo>
                    <a:pt x="323437" y="99029"/>
                  </a:lnTo>
                  <a:lnTo>
                    <a:pt x="322857" y="98450"/>
                  </a:lnTo>
                  <a:lnTo>
                    <a:pt x="322261" y="97879"/>
                  </a:lnTo>
                  <a:lnTo>
                    <a:pt x="321648" y="97317"/>
                  </a:lnTo>
                  <a:lnTo>
                    <a:pt x="321026" y="96772"/>
                  </a:lnTo>
                  <a:lnTo>
                    <a:pt x="320387" y="96235"/>
                  </a:lnTo>
                  <a:lnTo>
                    <a:pt x="319731" y="95715"/>
                  </a:lnTo>
                  <a:lnTo>
                    <a:pt x="319066" y="95213"/>
                  </a:lnTo>
                  <a:lnTo>
                    <a:pt x="318385" y="94719"/>
                  </a:lnTo>
                  <a:lnTo>
                    <a:pt x="317686" y="94242"/>
                  </a:lnTo>
                  <a:lnTo>
                    <a:pt x="316979" y="93773"/>
                  </a:lnTo>
                  <a:lnTo>
                    <a:pt x="316263" y="93321"/>
                  </a:lnTo>
                  <a:lnTo>
                    <a:pt x="315531" y="92887"/>
                  </a:lnTo>
                  <a:lnTo>
                    <a:pt x="314781" y="92461"/>
                  </a:lnTo>
                  <a:lnTo>
                    <a:pt x="314023" y="92061"/>
                  </a:lnTo>
                  <a:lnTo>
                    <a:pt x="313256" y="91669"/>
                  </a:lnTo>
                  <a:lnTo>
                    <a:pt x="312472" y="91294"/>
                  </a:lnTo>
                  <a:lnTo>
                    <a:pt x="311680" y="90928"/>
                  </a:lnTo>
                  <a:lnTo>
                    <a:pt x="310879" y="90587"/>
                  </a:lnTo>
                  <a:lnTo>
                    <a:pt x="310061" y="90254"/>
                  </a:lnTo>
                  <a:lnTo>
                    <a:pt x="309243" y="89948"/>
                  </a:lnTo>
                  <a:lnTo>
                    <a:pt x="308409" y="89650"/>
                  </a:lnTo>
                  <a:lnTo>
                    <a:pt x="307565" y="89377"/>
                  </a:lnTo>
                  <a:lnTo>
                    <a:pt x="306713" y="89113"/>
                  </a:lnTo>
                  <a:lnTo>
                    <a:pt x="305853" y="88874"/>
                  </a:lnTo>
                  <a:lnTo>
                    <a:pt x="304975" y="88644"/>
                  </a:lnTo>
                  <a:lnTo>
                    <a:pt x="304098" y="88440"/>
                  </a:lnTo>
                  <a:lnTo>
                    <a:pt x="303212" y="88252"/>
                  </a:lnTo>
                  <a:lnTo>
                    <a:pt x="302309" y="88074"/>
                  </a:lnTo>
                  <a:lnTo>
                    <a:pt x="301406" y="87929"/>
                  </a:lnTo>
                  <a:lnTo>
                    <a:pt x="300494" y="87792"/>
                  </a:lnTo>
                  <a:lnTo>
                    <a:pt x="299574" y="87673"/>
                  </a:lnTo>
                  <a:lnTo>
                    <a:pt x="298654" y="87579"/>
                  </a:lnTo>
                  <a:lnTo>
                    <a:pt x="297717" y="87503"/>
                  </a:lnTo>
                  <a:lnTo>
                    <a:pt x="296780" y="87452"/>
                  </a:lnTo>
                  <a:lnTo>
                    <a:pt x="296311" y="87435"/>
                  </a:lnTo>
                  <a:lnTo>
                    <a:pt x="295834" y="87418"/>
                  </a:lnTo>
                  <a:lnTo>
                    <a:pt x="296132" y="86958"/>
                  </a:lnTo>
                  <a:lnTo>
                    <a:pt x="296422" y="86497"/>
                  </a:lnTo>
                  <a:lnTo>
                    <a:pt x="296703" y="86037"/>
                  </a:lnTo>
                  <a:lnTo>
                    <a:pt x="296984" y="85569"/>
                  </a:lnTo>
                  <a:lnTo>
                    <a:pt x="297248" y="85100"/>
                  </a:lnTo>
                  <a:lnTo>
                    <a:pt x="297504" y="84623"/>
                  </a:lnTo>
                  <a:lnTo>
                    <a:pt x="297751" y="84138"/>
                  </a:lnTo>
                  <a:lnTo>
                    <a:pt x="297998" y="83652"/>
                  </a:lnTo>
                  <a:lnTo>
                    <a:pt x="298228" y="83166"/>
                  </a:lnTo>
                  <a:lnTo>
                    <a:pt x="298449" y="82672"/>
                  </a:lnTo>
                  <a:lnTo>
                    <a:pt x="298662" y="82178"/>
                  </a:lnTo>
                  <a:lnTo>
                    <a:pt x="298867" y="81676"/>
                  </a:lnTo>
                  <a:lnTo>
                    <a:pt x="299063" y="81173"/>
                  </a:lnTo>
                  <a:lnTo>
                    <a:pt x="299250" y="80662"/>
                  </a:lnTo>
                  <a:lnTo>
                    <a:pt x="299429" y="80151"/>
                  </a:lnTo>
                  <a:lnTo>
                    <a:pt x="299600" y="79639"/>
                  </a:lnTo>
                  <a:lnTo>
                    <a:pt x="299761" y="79120"/>
                  </a:lnTo>
                  <a:lnTo>
                    <a:pt x="299906" y="78600"/>
                  </a:lnTo>
                  <a:lnTo>
                    <a:pt x="300051" y="78072"/>
                  </a:lnTo>
                  <a:lnTo>
                    <a:pt x="300179" y="77544"/>
                  </a:lnTo>
                  <a:lnTo>
                    <a:pt x="300298" y="77015"/>
                  </a:lnTo>
                  <a:lnTo>
                    <a:pt x="300409" y="76479"/>
                  </a:lnTo>
                  <a:lnTo>
                    <a:pt x="300511" y="75942"/>
                  </a:lnTo>
                  <a:lnTo>
                    <a:pt x="300596" y="75405"/>
                  </a:lnTo>
                  <a:lnTo>
                    <a:pt x="300681" y="74860"/>
                  </a:lnTo>
                  <a:lnTo>
                    <a:pt x="300750" y="74315"/>
                  </a:lnTo>
                  <a:lnTo>
                    <a:pt x="300809" y="73770"/>
                  </a:lnTo>
                  <a:lnTo>
                    <a:pt x="300860" y="73216"/>
                  </a:lnTo>
                  <a:lnTo>
                    <a:pt x="300894" y="72662"/>
                  </a:lnTo>
                  <a:lnTo>
                    <a:pt x="300920" y="72108"/>
                  </a:lnTo>
                  <a:lnTo>
                    <a:pt x="300937" y="71546"/>
                  </a:lnTo>
                  <a:lnTo>
                    <a:pt x="300946" y="70984"/>
                  </a:lnTo>
                  <a:lnTo>
                    <a:pt x="300937" y="70558"/>
                  </a:lnTo>
                  <a:lnTo>
                    <a:pt x="300929" y="70140"/>
                  </a:lnTo>
                  <a:lnTo>
                    <a:pt x="300911" y="69723"/>
                  </a:lnTo>
                  <a:lnTo>
                    <a:pt x="300894" y="69297"/>
                  </a:lnTo>
                  <a:lnTo>
                    <a:pt x="300869" y="68879"/>
                  </a:lnTo>
                  <a:lnTo>
                    <a:pt x="300835" y="68462"/>
                  </a:lnTo>
                  <a:lnTo>
                    <a:pt x="300792" y="68053"/>
                  </a:lnTo>
                  <a:lnTo>
                    <a:pt x="300750" y="67636"/>
                  </a:lnTo>
                  <a:lnTo>
                    <a:pt x="300699" y="67227"/>
                  </a:lnTo>
                  <a:lnTo>
                    <a:pt x="300639" y="66809"/>
                  </a:lnTo>
                  <a:lnTo>
                    <a:pt x="300579" y="66400"/>
                  </a:lnTo>
                  <a:lnTo>
                    <a:pt x="300511" y="66000"/>
                  </a:lnTo>
                  <a:lnTo>
                    <a:pt x="300434" y="65591"/>
                  </a:lnTo>
                  <a:lnTo>
                    <a:pt x="300358" y="65191"/>
                  </a:lnTo>
                  <a:lnTo>
                    <a:pt x="300273" y="64782"/>
                  </a:lnTo>
                  <a:lnTo>
                    <a:pt x="300179" y="64381"/>
                  </a:lnTo>
                  <a:lnTo>
                    <a:pt x="300085" y="63981"/>
                  </a:lnTo>
                  <a:lnTo>
                    <a:pt x="299983" y="63589"/>
                  </a:lnTo>
                  <a:lnTo>
                    <a:pt x="299872" y="63189"/>
                  </a:lnTo>
                  <a:lnTo>
                    <a:pt x="299761" y="62797"/>
                  </a:lnTo>
                  <a:lnTo>
                    <a:pt x="299642" y="62405"/>
                  </a:lnTo>
                  <a:lnTo>
                    <a:pt x="299514" y="62021"/>
                  </a:lnTo>
                  <a:lnTo>
                    <a:pt x="299387" y="61630"/>
                  </a:lnTo>
                  <a:lnTo>
                    <a:pt x="299250" y="61246"/>
                  </a:lnTo>
                  <a:lnTo>
                    <a:pt x="299114" y="60863"/>
                  </a:lnTo>
                  <a:lnTo>
                    <a:pt x="298969" y="60479"/>
                  </a:lnTo>
                  <a:lnTo>
                    <a:pt x="298816" y="60096"/>
                  </a:lnTo>
                  <a:lnTo>
                    <a:pt x="298662" y="59721"/>
                  </a:lnTo>
                  <a:lnTo>
                    <a:pt x="298501" y="59346"/>
                  </a:lnTo>
                  <a:lnTo>
                    <a:pt x="298330" y="58972"/>
                  </a:lnTo>
                  <a:lnTo>
                    <a:pt x="298160" y="58605"/>
                  </a:lnTo>
                  <a:lnTo>
                    <a:pt x="297989" y="58230"/>
                  </a:lnTo>
                  <a:lnTo>
                    <a:pt x="297802" y="57864"/>
                  </a:lnTo>
                  <a:lnTo>
                    <a:pt x="297623" y="57506"/>
                  </a:lnTo>
                  <a:lnTo>
                    <a:pt x="297427" y="57140"/>
                  </a:lnTo>
                  <a:lnTo>
                    <a:pt x="297231" y="56782"/>
                  </a:lnTo>
                  <a:lnTo>
                    <a:pt x="297035" y="56424"/>
                  </a:lnTo>
                  <a:lnTo>
                    <a:pt x="296831" y="56075"/>
                  </a:lnTo>
                  <a:lnTo>
                    <a:pt x="296618" y="55717"/>
                  </a:lnTo>
                  <a:lnTo>
                    <a:pt x="296405" y="55368"/>
                  </a:lnTo>
                  <a:lnTo>
                    <a:pt x="296183" y="55027"/>
                  </a:lnTo>
                  <a:lnTo>
                    <a:pt x="295962" y="54678"/>
                  </a:lnTo>
                  <a:lnTo>
                    <a:pt x="295732" y="54337"/>
                  </a:lnTo>
                  <a:lnTo>
                    <a:pt x="295493" y="53996"/>
                  </a:lnTo>
                  <a:lnTo>
                    <a:pt x="295255" y="53664"/>
                  </a:lnTo>
                  <a:lnTo>
                    <a:pt x="295016" y="53332"/>
                  </a:lnTo>
                  <a:lnTo>
                    <a:pt x="294769" y="52999"/>
                  </a:lnTo>
                  <a:lnTo>
                    <a:pt x="294522" y="52667"/>
                  </a:lnTo>
                  <a:lnTo>
                    <a:pt x="294266" y="52343"/>
                  </a:lnTo>
                  <a:lnTo>
                    <a:pt x="294002" y="52020"/>
                  </a:lnTo>
                  <a:lnTo>
                    <a:pt x="293738" y="51705"/>
                  </a:lnTo>
                  <a:lnTo>
                    <a:pt x="293466" y="51381"/>
                  </a:lnTo>
                  <a:lnTo>
                    <a:pt x="293193" y="51074"/>
                  </a:lnTo>
                  <a:lnTo>
                    <a:pt x="292920" y="50759"/>
                  </a:lnTo>
                  <a:lnTo>
                    <a:pt x="292350" y="50145"/>
                  </a:lnTo>
                  <a:lnTo>
                    <a:pt x="291770" y="49549"/>
                  </a:lnTo>
                  <a:lnTo>
                    <a:pt x="291174" y="48961"/>
                  </a:lnTo>
                  <a:lnTo>
                    <a:pt x="290552" y="48382"/>
                  </a:lnTo>
                  <a:lnTo>
                    <a:pt x="289922" y="47820"/>
                  </a:lnTo>
                  <a:lnTo>
                    <a:pt x="289283" y="47266"/>
                  </a:lnTo>
                  <a:lnTo>
                    <a:pt x="288618" y="46738"/>
                  </a:lnTo>
                  <a:lnTo>
                    <a:pt x="287945" y="46210"/>
                  </a:lnTo>
                  <a:lnTo>
                    <a:pt x="287255" y="45707"/>
                  </a:lnTo>
                  <a:lnTo>
                    <a:pt x="286548" y="45213"/>
                  </a:lnTo>
                  <a:lnTo>
                    <a:pt x="285832" y="44727"/>
                  </a:lnTo>
                  <a:lnTo>
                    <a:pt x="285100" y="44267"/>
                  </a:lnTo>
                  <a:lnTo>
                    <a:pt x="284358" y="43816"/>
                  </a:lnTo>
                  <a:lnTo>
                    <a:pt x="283600" y="43381"/>
                  </a:lnTo>
                  <a:lnTo>
                    <a:pt x="282833" y="42964"/>
                  </a:lnTo>
                  <a:lnTo>
                    <a:pt x="282050" y="42563"/>
                  </a:lnTo>
                  <a:lnTo>
                    <a:pt x="281257" y="42180"/>
                  </a:lnTo>
                  <a:lnTo>
                    <a:pt x="280448" y="41805"/>
                  </a:lnTo>
                  <a:lnTo>
                    <a:pt x="279630" y="41456"/>
                  </a:lnTo>
                  <a:lnTo>
                    <a:pt x="278804" y="41115"/>
                  </a:lnTo>
                  <a:lnTo>
                    <a:pt x="277969" y="40800"/>
                  </a:lnTo>
                  <a:lnTo>
                    <a:pt x="277117" y="40493"/>
                  </a:lnTo>
                  <a:lnTo>
                    <a:pt x="276257" y="40212"/>
                  </a:lnTo>
                  <a:lnTo>
                    <a:pt x="275388" y="39939"/>
                  </a:lnTo>
                  <a:lnTo>
                    <a:pt x="274510" y="39692"/>
                  </a:lnTo>
                  <a:lnTo>
                    <a:pt x="273624" y="39462"/>
                  </a:lnTo>
                  <a:lnTo>
                    <a:pt x="272730" y="39249"/>
                  </a:lnTo>
                  <a:lnTo>
                    <a:pt x="271818" y="39062"/>
                  </a:lnTo>
                  <a:lnTo>
                    <a:pt x="271366" y="38968"/>
                  </a:lnTo>
                  <a:lnTo>
                    <a:pt x="270906" y="38883"/>
                  </a:lnTo>
                  <a:lnTo>
                    <a:pt x="270446" y="38806"/>
                  </a:lnTo>
                  <a:lnTo>
                    <a:pt x="269986" y="38730"/>
                  </a:lnTo>
                  <a:lnTo>
                    <a:pt x="269518" y="38661"/>
                  </a:lnTo>
                  <a:lnTo>
                    <a:pt x="269058" y="38602"/>
                  </a:lnTo>
                  <a:lnTo>
                    <a:pt x="268589" y="38542"/>
                  </a:lnTo>
                  <a:lnTo>
                    <a:pt x="268121" y="38483"/>
                  </a:lnTo>
                  <a:lnTo>
                    <a:pt x="267644" y="38431"/>
                  </a:lnTo>
                  <a:lnTo>
                    <a:pt x="267175" y="38389"/>
                  </a:lnTo>
                  <a:lnTo>
                    <a:pt x="266698" y="38355"/>
                  </a:lnTo>
                  <a:lnTo>
                    <a:pt x="266221" y="38321"/>
                  </a:lnTo>
                  <a:lnTo>
                    <a:pt x="265744" y="38287"/>
                  </a:lnTo>
                  <a:lnTo>
                    <a:pt x="265267" y="38261"/>
                  </a:lnTo>
                  <a:lnTo>
                    <a:pt x="264781" y="38244"/>
                  </a:lnTo>
                  <a:lnTo>
                    <a:pt x="264295" y="38235"/>
                  </a:lnTo>
                  <a:lnTo>
                    <a:pt x="263818" y="38227"/>
                  </a:lnTo>
                  <a:lnTo>
                    <a:pt x="263333" y="38218"/>
                  </a:lnTo>
                  <a:lnTo>
                    <a:pt x="262574" y="38227"/>
                  </a:lnTo>
                  <a:lnTo>
                    <a:pt x="261791" y="38261"/>
                  </a:lnTo>
                  <a:lnTo>
                    <a:pt x="260973" y="38304"/>
                  </a:lnTo>
                  <a:lnTo>
                    <a:pt x="260155" y="38355"/>
                  </a:lnTo>
                  <a:lnTo>
                    <a:pt x="259329" y="38423"/>
                  </a:lnTo>
                  <a:lnTo>
                    <a:pt x="258519" y="38508"/>
                  </a:lnTo>
                  <a:lnTo>
                    <a:pt x="257736" y="38593"/>
                  </a:lnTo>
                  <a:lnTo>
                    <a:pt x="256977" y="38687"/>
                  </a:lnTo>
                  <a:lnTo>
                    <a:pt x="257028" y="38150"/>
                  </a:lnTo>
                  <a:lnTo>
                    <a:pt x="257045" y="37886"/>
                  </a:lnTo>
                  <a:lnTo>
                    <a:pt x="257045" y="37614"/>
                  </a:lnTo>
                  <a:lnTo>
                    <a:pt x="257037" y="37136"/>
                  </a:lnTo>
                  <a:lnTo>
                    <a:pt x="257011" y="36668"/>
                  </a:lnTo>
                  <a:lnTo>
                    <a:pt x="256986" y="36191"/>
                  </a:lnTo>
                  <a:lnTo>
                    <a:pt x="256952" y="35722"/>
                  </a:lnTo>
                  <a:lnTo>
                    <a:pt x="256918" y="35254"/>
                  </a:lnTo>
                  <a:lnTo>
                    <a:pt x="256867" y="34785"/>
                  </a:lnTo>
                  <a:lnTo>
                    <a:pt x="256815" y="34317"/>
                  </a:lnTo>
                  <a:lnTo>
                    <a:pt x="256756" y="33857"/>
                  </a:lnTo>
                  <a:lnTo>
                    <a:pt x="256688" y="33388"/>
                  </a:lnTo>
                  <a:lnTo>
                    <a:pt x="256619" y="32928"/>
                  </a:lnTo>
                  <a:lnTo>
                    <a:pt x="256534" y="32468"/>
                  </a:lnTo>
                  <a:lnTo>
                    <a:pt x="256449" y="32008"/>
                  </a:lnTo>
                  <a:lnTo>
                    <a:pt x="256355" y="31548"/>
                  </a:lnTo>
                  <a:lnTo>
                    <a:pt x="256253" y="31096"/>
                  </a:lnTo>
                  <a:lnTo>
                    <a:pt x="256151" y="30645"/>
                  </a:lnTo>
                  <a:lnTo>
                    <a:pt x="256040" y="30193"/>
                  </a:lnTo>
                  <a:lnTo>
                    <a:pt x="255921" y="29742"/>
                  </a:lnTo>
                  <a:lnTo>
                    <a:pt x="255793" y="29290"/>
                  </a:lnTo>
                  <a:lnTo>
                    <a:pt x="255665" y="28847"/>
                  </a:lnTo>
                  <a:lnTo>
                    <a:pt x="255529" y="28396"/>
                  </a:lnTo>
                  <a:lnTo>
                    <a:pt x="255384" y="27953"/>
                  </a:lnTo>
                  <a:lnTo>
                    <a:pt x="255231" y="27518"/>
                  </a:lnTo>
                  <a:lnTo>
                    <a:pt x="255077" y="27075"/>
                  </a:lnTo>
                  <a:lnTo>
                    <a:pt x="254916" y="26641"/>
                  </a:lnTo>
                  <a:lnTo>
                    <a:pt x="254745" y="26206"/>
                  </a:lnTo>
                  <a:lnTo>
                    <a:pt x="254575" y="25772"/>
                  </a:lnTo>
                  <a:lnTo>
                    <a:pt x="254396" y="25346"/>
                  </a:lnTo>
                  <a:lnTo>
                    <a:pt x="254209" y="24911"/>
                  </a:lnTo>
                  <a:lnTo>
                    <a:pt x="254021" y="24485"/>
                  </a:lnTo>
                  <a:lnTo>
                    <a:pt x="253825" y="24068"/>
                  </a:lnTo>
                  <a:lnTo>
                    <a:pt x="253621" y="23642"/>
                  </a:lnTo>
                  <a:lnTo>
                    <a:pt x="253408" y="23224"/>
                  </a:lnTo>
                  <a:lnTo>
                    <a:pt x="253195" y="22807"/>
                  </a:lnTo>
                  <a:lnTo>
                    <a:pt x="252973" y="22398"/>
                  </a:lnTo>
                  <a:lnTo>
                    <a:pt x="252752" y="21981"/>
                  </a:lnTo>
                  <a:lnTo>
                    <a:pt x="252522" y="21572"/>
                  </a:lnTo>
                  <a:lnTo>
                    <a:pt x="252283" y="21171"/>
                  </a:lnTo>
                  <a:lnTo>
                    <a:pt x="252045" y="20762"/>
                  </a:lnTo>
                  <a:lnTo>
                    <a:pt x="251798" y="20362"/>
                  </a:lnTo>
                  <a:lnTo>
                    <a:pt x="251542" y="19961"/>
                  </a:lnTo>
                  <a:lnTo>
                    <a:pt x="251286" y="19570"/>
                  </a:lnTo>
                  <a:lnTo>
                    <a:pt x="251022" y="19178"/>
                  </a:lnTo>
                  <a:lnTo>
                    <a:pt x="250758" y="18786"/>
                  </a:lnTo>
                  <a:lnTo>
                    <a:pt x="250486" y="18402"/>
                  </a:lnTo>
                  <a:lnTo>
                    <a:pt x="250204" y="18019"/>
                  </a:lnTo>
                  <a:lnTo>
                    <a:pt x="249923" y="17636"/>
                  </a:lnTo>
                  <a:lnTo>
                    <a:pt x="249634" y="17252"/>
                  </a:lnTo>
                  <a:lnTo>
                    <a:pt x="249344" y="16877"/>
                  </a:lnTo>
                  <a:lnTo>
                    <a:pt x="249046" y="16511"/>
                  </a:lnTo>
                  <a:lnTo>
                    <a:pt x="248739" y="16136"/>
                  </a:lnTo>
                  <a:lnTo>
                    <a:pt x="248432" y="15770"/>
                  </a:lnTo>
                  <a:lnTo>
                    <a:pt x="248126" y="15412"/>
                  </a:lnTo>
                  <a:lnTo>
                    <a:pt x="247802" y="15046"/>
                  </a:lnTo>
                  <a:lnTo>
                    <a:pt x="247487" y="14697"/>
                  </a:lnTo>
                  <a:lnTo>
                    <a:pt x="247155" y="14339"/>
                  </a:lnTo>
                  <a:lnTo>
                    <a:pt x="246822" y="13989"/>
                  </a:lnTo>
                  <a:lnTo>
                    <a:pt x="246490" y="13640"/>
                  </a:lnTo>
                  <a:lnTo>
                    <a:pt x="246149" y="13299"/>
                  </a:lnTo>
                  <a:lnTo>
                    <a:pt x="245808" y="12959"/>
                  </a:lnTo>
                  <a:lnTo>
                    <a:pt x="245459" y="12626"/>
                  </a:lnTo>
                  <a:lnTo>
                    <a:pt x="245101" y="12294"/>
                  </a:lnTo>
                  <a:lnTo>
                    <a:pt x="244744" y="11962"/>
                  </a:lnTo>
                  <a:lnTo>
                    <a:pt x="244386" y="11638"/>
                  </a:lnTo>
                  <a:lnTo>
                    <a:pt x="244019" y="11314"/>
                  </a:lnTo>
                  <a:lnTo>
                    <a:pt x="243645" y="10991"/>
                  </a:lnTo>
                  <a:lnTo>
                    <a:pt x="243270" y="10684"/>
                  </a:lnTo>
                  <a:lnTo>
                    <a:pt x="242895" y="10369"/>
                  </a:lnTo>
                  <a:lnTo>
                    <a:pt x="242511" y="10062"/>
                  </a:lnTo>
                  <a:lnTo>
                    <a:pt x="242128" y="9755"/>
                  </a:lnTo>
                  <a:lnTo>
                    <a:pt x="241736" y="9457"/>
                  </a:lnTo>
                  <a:lnTo>
                    <a:pt x="241336" y="9159"/>
                  </a:lnTo>
                  <a:lnTo>
                    <a:pt x="240944" y="8869"/>
                  </a:lnTo>
                  <a:lnTo>
                    <a:pt x="240535" y="8580"/>
                  </a:lnTo>
                  <a:lnTo>
                    <a:pt x="240135" y="8299"/>
                  </a:lnTo>
                  <a:lnTo>
                    <a:pt x="239726" y="8017"/>
                  </a:lnTo>
                  <a:lnTo>
                    <a:pt x="239308" y="7745"/>
                  </a:lnTo>
                  <a:lnTo>
                    <a:pt x="238891" y="7472"/>
                  </a:lnTo>
                  <a:lnTo>
                    <a:pt x="238473" y="7208"/>
                  </a:lnTo>
                  <a:lnTo>
                    <a:pt x="238047" y="6944"/>
                  </a:lnTo>
                  <a:lnTo>
                    <a:pt x="237621" y="6680"/>
                  </a:lnTo>
                  <a:lnTo>
                    <a:pt x="237187" y="6433"/>
                  </a:lnTo>
                  <a:lnTo>
                    <a:pt x="236752" y="6177"/>
                  </a:lnTo>
                  <a:lnTo>
                    <a:pt x="236318" y="5930"/>
                  </a:lnTo>
                  <a:lnTo>
                    <a:pt x="235875" y="5692"/>
                  </a:lnTo>
                  <a:lnTo>
                    <a:pt x="235423" y="5453"/>
                  </a:lnTo>
                  <a:lnTo>
                    <a:pt x="234980" y="5223"/>
                  </a:lnTo>
                  <a:lnTo>
                    <a:pt x="234529" y="4993"/>
                  </a:lnTo>
                  <a:lnTo>
                    <a:pt x="234069" y="4772"/>
                  </a:lnTo>
                  <a:lnTo>
                    <a:pt x="233617" y="4550"/>
                  </a:lnTo>
                  <a:lnTo>
                    <a:pt x="233157" y="4337"/>
                  </a:lnTo>
                  <a:lnTo>
                    <a:pt x="232689" y="4124"/>
                  </a:lnTo>
                  <a:lnTo>
                    <a:pt x="232220" y="3920"/>
                  </a:lnTo>
                  <a:lnTo>
                    <a:pt x="231752" y="3724"/>
                  </a:lnTo>
                  <a:lnTo>
                    <a:pt x="231283" y="3528"/>
                  </a:lnTo>
                  <a:lnTo>
                    <a:pt x="230806" y="3332"/>
                  </a:lnTo>
                  <a:lnTo>
                    <a:pt x="230329" y="3153"/>
                  </a:lnTo>
                  <a:lnTo>
                    <a:pt x="229843" y="2965"/>
                  </a:lnTo>
                  <a:lnTo>
                    <a:pt x="229358" y="2795"/>
                  </a:lnTo>
                  <a:lnTo>
                    <a:pt x="228872" y="2625"/>
                  </a:lnTo>
                  <a:lnTo>
                    <a:pt x="228386" y="2454"/>
                  </a:lnTo>
                  <a:lnTo>
                    <a:pt x="227892" y="2292"/>
                  </a:lnTo>
                  <a:lnTo>
                    <a:pt x="227398" y="2139"/>
                  </a:lnTo>
                  <a:lnTo>
                    <a:pt x="226904" y="1986"/>
                  </a:lnTo>
                  <a:lnTo>
                    <a:pt x="226401" y="1841"/>
                  </a:lnTo>
                  <a:lnTo>
                    <a:pt x="225899" y="1705"/>
                  </a:lnTo>
                  <a:lnTo>
                    <a:pt x="225396" y="1568"/>
                  </a:lnTo>
                  <a:lnTo>
                    <a:pt x="224893" y="1440"/>
                  </a:lnTo>
                  <a:lnTo>
                    <a:pt x="224382" y="1313"/>
                  </a:lnTo>
                  <a:lnTo>
                    <a:pt x="223871" y="1193"/>
                  </a:lnTo>
                  <a:lnTo>
                    <a:pt x="223360" y="1083"/>
                  </a:lnTo>
                  <a:lnTo>
                    <a:pt x="222840" y="972"/>
                  </a:lnTo>
                  <a:lnTo>
                    <a:pt x="222329" y="870"/>
                  </a:lnTo>
                  <a:lnTo>
                    <a:pt x="221809" y="776"/>
                  </a:lnTo>
                  <a:lnTo>
                    <a:pt x="221281" y="682"/>
                  </a:lnTo>
                  <a:lnTo>
                    <a:pt x="220762" y="597"/>
                  </a:lnTo>
                  <a:lnTo>
                    <a:pt x="220233" y="520"/>
                  </a:lnTo>
                  <a:lnTo>
                    <a:pt x="219705" y="444"/>
                  </a:lnTo>
                  <a:lnTo>
                    <a:pt x="219177" y="376"/>
                  </a:lnTo>
                  <a:lnTo>
                    <a:pt x="218649" y="307"/>
                  </a:lnTo>
                  <a:lnTo>
                    <a:pt x="218112" y="256"/>
                  </a:lnTo>
                  <a:lnTo>
                    <a:pt x="217584" y="205"/>
                  </a:lnTo>
                  <a:lnTo>
                    <a:pt x="217047" y="154"/>
                  </a:lnTo>
                  <a:lnTo>
                    <a:pt x="216510" y="111"/>
                  </a:lnTo>
                  <a:lnTo>
                    <a:pt x="215965" y="86"/>
                  </a:lnTo>
                  <a:lnTo>
                    <a:pt x="215429" y="52"/>
                  </a:lnTo>
                  <a:lnTo>
                    <a:pt x="214883" y="35"/>
                  </a:lnTo>
                  <a:lnTo>
                    <a:pt x="214338" y="18"/>
                  </a:lnTo>
                  <a:lnTo>
                    <a:pt x="213793" y="9"/>
                  </a:lnTo>
                  <a:lnTo>
                    <a:pt x="212958" y="1"/>
                  </a:lnTo>
                  <a:lnTo>
                    <a:pt x="212123" y="9"/>
                  </a:lnTo>
                  <a:lnTo>
                    <a:pt x="211297" y="35"/>
                  </a:lnTo>
                  <a:lnTo>
                    <a:pt x="210470" y="77"/>
                  </a:lnTo>
                  <a:lnTo>
                    <a:pt x="209644" y="120"/>
                  </a:lnTo>
                  <a:lnTo>
                    <a:pt x="208826" y="188"/>
                  </a:lnTo>
                  <a:lnTo>
                    <a:pt x="208017" y="265"/>
                  </a:lnTo>
                  <a:lnTo>
                    <a:pt x="207207" y="350"/>
                  </a:lnTo>
                  <a:lnTo>
                    <a:pt x="206407" y="452"/>
                  </a:lnTo>
                  <a:lnTo>
                    <a:pt x="205606" y="563"/>
                  </a:lnTo>
                  <a:lnTo>
                    <a:pt x="204805" y="691"/>
                  </a:lnTo>
                  <a:lnTo>
                    <a:pt x="204021" y="836"/>
                  </a:lnTo>
                  <a:lnTo>
                    <a:pt x="203237" y="980"/>
                  </a:lnTo>
                  <a:lnTo>
                    <a:pt x="202454" y="1151"/>
                  </a:lnTo>
                  <a:lnTo>
                    <a:pt x="201678" y="1321"/>
                  </a:lnTo>
                  <a:lnTo>
                    <a:pt x="200912" y="1509"/>
                  </a:lnTo>
                  <a:lnTo>
                    <a:pt x="200153" y="1713"/>
                  </a:lnTo>
                  <a:lnTo>
                    <a:pt x="199395" y="1918"/>
                  </a:lnTo>
                  <a:lnTo>
                    <a:pt x="198645" y="2139"/>
                  </a:lnTo>
                  <a:lnTo>
                    <a:pt x="197904" y="2378"/>
                  </a:lnTo>
                  <a:lnTo>
                    <a:pt x="197163" y="2625"/>
                  </a:lnTo>
                  <a:lnTo>
                    <a:pt x="196430" y="2880"/>
                  </a:lnTo>
                  <a:lnTo>
                    <a:pt x="195706" y="3144"/>
                  </a:lnTo>
                  <a:lnTo>
                    <a:pt x="194991" y="3425"/>
                  </a:lnTo>
                  <a:lnTo>
                    <a:pt x="194275" y="3715"/>
                  </a:lnTo>
                  <a:lnTo>
                    <a:pt x="193568" y="4013"/>
                  </a:lnTo>
                  <a:lnTo>
                    <a:pt x="192878" y="4320"/>
                  </a:lnTo>
                  <a:lnTo>
                    <a:pt x="192188" y="4644"/>
                  </a:lnTo>
                  <a:lnTo>
                    <a:pt x="191498" y="4976"/>
                  </a:lnTo>
                  <a:lnTo>
                    <a:pt x="190825" y="5317"/>
                  </a:lnTo>
                  <a:lnTo>
                    <a:pt x="190160" y="5666"/>
                  </a:lnTo>
                  <a:lnTo>
                    <a:pt x="189496" y="6032"/>
                  </a:lnTo>
                  <a:lnTo>
                    <a:pt x="188848" y="6399"/>
                  </a:lnTo>
                  <a:lnTo>
                    <a:pt x="188201" y="6782"/>
                  </a:lnTo>
                  <a:lnTo>
                    <a:pt x="187570" y="7174"/>
                  </a:lnTo>
                  <a:lnTo>
                    <a:pt x="186940" y="7574"/>
                  </a:lnTo>
                  <a:lnTo>
                    <a:pt x="186326" y="7983"/>
                  </a:lnTo>
                  <a:lnTo>
                    <a:pt x="185713" y="8401"/>
                  </a:lnTo>
                  <a:lnTo>
                    <a:pt x="185117" y="8827"/>
                  </a:lnTo>
                  <a:lnTo>
                    <a:pt x="184520" y="9261"/>
                  </a:lnTo>
                  <a:lnTo>
                    <a:pt x="183941" y="9713"/>
                  </a:lnTo>
                  <a:lnTo>
                    <a:pt x="183362" y="10164"/>
                  </a:lnTo>
                  <a:lnTo>
                    <a:pt x="182799" y="10624"/>
                  </a:lnTo>
                  <a:lnTo>
                    <a:pt x="182246" y="11101"/>
                  </a:lnTo>
                  <a:lnTo>
                    <a:pt x="181700" y="11578"/>
                  </a:lnTo>
                  <a:lnTo>
                    <a:pt x="181164" y="12073"/>
                  </a:lnTo>
                  <a:lnTo>
                    <a:pt x="180636" y="12567"/>
                  </a:lnTo>
                  <a:lnTo>
                    <a:pt x="180124" y="13069"/>
                  </a:lnTo>
                  <a:lnTo>
                    <a:pt x="179613" y="13581"/>
                  </a:lnTo>
                  <a:lnTo>
                    <a:pt x="179119" y="14100"/>
                  </a:lnTo>
                  <a:lnTo>
                    <a:pt x="178634" y="14628"/>
                  </a:lnTo>
                  <a:lnTo>
                    <a:pt x="178156" y="15165"/>
                  </a:lnTo>
                  <a:lnTo>
                    <a:pt x="177696" y="15710"/>
                  </a:lnTo>
                  <a:lnTo>
                    <a:pt x="177245" y="16264"/>
                  </a:lnTo>
                  <a:lnTo>
                    <a:pt x="176802" y="16818"/>
                  </a:lnTo>
                  <a:lnTo>
                    <a:pt x="176367" y="17389"/>
                  </a:lnTo>
                  <a:lnTo>
                    <a:pt x="175950" y="17959"/>
                  </a:lnTo>
                  <a:lnTo>
                    <a:pt x="175541" y="18539"/>
                  </a:lnTo>
                  <a:lnTo>
                    <a:pt x="175149" y="19118"/>
                  </a:lnTo>
                  <a:lnTo>
                    <a:pt x="174757" y="19714"/>
                  </a:lnTo>
                  <a:lnTo>
                    <a:pt x="174391" y="20311"/>
                  </a:lnTo>
                  <a:lnTo>
                    <a:pt x="174025" y="20916"/>
                  </a:lnTo>
                  <a:lnTo>
                    <a:pt x="173675" y="21529"/>
                  </a:lnTo>
                  <a:lnTo>
                    <a:pt x="173343" y="22142"/>
                  </a:lnTo>
                  <a:lnTo>
                    <a:pt x="173258" y="22287"/>
                  </a:lnTo>
                  <a:lnTo>
                    <a:pt x="173181" y="22424"/>
                  </a:lnTo>
                  <a:lnTo>
                    <a:pt x="173087" y="22551"/>
                  </a:lnTo>
                  <a:lnTo>
                    <a:pt x="173002" y="22679"/>
                  </a:lnTo>
                  <a:lnTo>
                    <a:pt x="172900" y="22807"/>
                  </a:lnTo>
                  <a:lnTo>
                    <a:pt x="172806" y="22926"/>
                  </a:lnTo>
                  <a:lnTo>
                    <a:pt x="172704" y="23037"/>
                  </a:lnTo>
                  <a:lnTo>
                    <a:pt x="172593" y="23148"/>
                  </a:lnTo>
                  <a:lnTo>
                    <a:pt x="172483" y="23250"/>
                  </a:lnTo>
                  <a:lnTo>
                    <a:pt x="172363" y="23352"/>
                  </a:lnTo>
                  <a:lnTo>
                    <a:pt x="172253" y="23446"/>
                  </a:lnTo>
                  <a:lnTo>
                    <a:pt x="172125" y="23540"/>
                  </a:lnTo>
                  <a:lnTo>
                    <a:pt x="172005" y="23625"/>
                  </a:lnTo>
                  <a:lnTo>
                    <a:pt x="171878" y="23710"/>
                  </a:lnTo>
                  <a:lnTo>
                    <a:pt x="171750" y="23787"/>
                  </a:lnTo>
                  <a:lnTo>
                    <a:pt x="171614" y="23863"/>
                  </a:lnTo>
                  <a:lnTo>
                    <a:pt x="171341" y="24000"/>
                  </a:lnTo>
                  <a:lnTo>
                    <a:pt x="171068" y="24110"/>
                  </a:lnTo>
                  <a:lnTo>
                    <a:pt x="170779" y="24213"/>
                  </a:lnTo>
                  <a:lnTo>
                    <a:pt x="170489" y="24289"/>
                  </a:lnTo>
                  <a:lnTo>
                    <a:pt x="170191" y="24349"/>
                  </a:lnTo>
                  <a:lnTo>
                    <a:pt x="169884" y="24400"/>
                  </a:lnTo>
                  <a:lnTo>
                    <a:pt x="169586" y="24426"/>
                  </a:lnTo>
                  <a:lnTo>
                    <a:pt x="169279" y="24434"/>
                  </a:lnTo>
                  <a:lnTo>
                    <a:pt x="168981" y="24426"/>
                  </a:lnTo>
                  <a:lnTo>
                    <a:pt x="168674" y="24400"/>
                  </a:lnTo>
                  <a:lnTo>
                    <a:pt x="168376" y="24349"/>
                  </a:lnTo>
                  <a:lnTo>
                    <a:pt x="168078" y="24289"/>
                  </a:lnTo>
                  <a:lnTo>
                    <a:pt x="167788" y="24213"/>
                  </a:lnTo>
                  <a:lnTo>
                    <a:pt x="167499" y="24110"/>
                  </a:lnTo>
                  <a:lnTo>
                    <a:pt x="167218" y="24000"/>
                  </a:lnTo>
                  <a:lnTo>
                    <a:pt x="166945" y="23863"/>
                  </a:lnTo>
                  <a:lnTo>
                    <a:pt x="166817" y="23787"/>
                  </a:lnTo>
                  <a:lnTo>
                    <a:pt x="166689" y="23710"/>
                  </a:lnTo>
                  <a:lnTo>
                    <a:pt x="166562" y="23625"/>
                  </a:lnTo>
                  <a:lnTo>
                    <a:pt x="166434" y="23540"/>
                  </a:lnTo>
                  <a:lnTo>
                    <a:pt x="166315" y="23446"/>
                  </a:lnTo>
                  <a:lnTo>
                    <a:pt x="166195" y="23352"/>
                  </a:lnTo>
                  <a:lnTo>
                    <a:pt x="166085" y="23250"/>
                  </a:lnTo>
                  <a:lnTo>
                    <a:pt x="165974" y="23148"/>
                  </a:lnTo>
                  <a:lnTo>
                    <a:pt x="165863" y="23037"/>
                  </a:lnTo>
                  <a:lnTo>
                    <a:pt x="165761" y="22926"/>
                  </a:lnTo>
                  <a:lnTo>
                    <a:pt x="165659" y="22807"/>
                  </a:lnTo>
                  <a:lnTo>
                    <a:pt x="165565" y="22679"/>
                  </a:lnTo>
                  <a:lnTo>
                    <a:pt x="165471" y="22551"/>
                  </a:lnTo>
                  <a:lnTo>
                    <a:pt x="165386" y="22424"/>
                  </a:lnTo>
                  <a:lnTo>
                    <a:pt x="165301" y="22287"/>
                  </a:lnTo>
                  <a:lnTo>
                    <a:pt x="165224" y="22142"/>
                  </a:lnTo>
                  <a:lnTo>
                    <a:pt x="165011" y="21751"/>
                  </a:lnTo>
                  <a:lnTo>
                    <a:pt x="164790" y="21367"/>
                  </a:lnTo>
                  <a:lnTo>
                    <a:pt x="164568" y="20975"/>
                  </a:lnTo>
                  <a:lnTo>
                    <a:pt x="164347" y="20592"/>
                  </a:lnTo>
                  <a:lnTo>
                    <a:pt x="164117" y="20209"/>
                  </a:lnTo>
                  <a:lnTo>
                    <a:pt x="163878" y="19834"/>
                  </a:lnTo>
                  <a:lnTo>
                    <a:pt x="163631" y="19450"/>
                  </a:lnTo>
                  <a:lnTo>
                    <a:pt x="163392" y="19075"/>
                  </a:lnTo>
                  <a:lnTo>
                    <a:pt x="163137" y="18709"/>
                  </a:lnTo>
                  <a:lnTo>
                    <a:pt x="162881" y="18343"/>
                  </a:lnTo>
                  <a:lnTo>
                    <a:pt x="162626" y="17976"/>
                  </a:lnTo>
                  <a:lnTo>
                    <a:pt x="162362" y="17610"/>
                  </a:lnTo>
                  <a:lnTo>
                    <a:pt x="162089" y="17252"/>
                  </a:lnTo>
                  <a:lnTo>
                    <a:pt x="161816" y="16895"/>
                  </a:lnTo>
                  <a:lnTo>
                    <a:pt x="161535" y="16537"/>
                  </a:lnTo>
                  <a:lnTo>
                    <a:pt x="161254" y="16187"/>
                  </a:lnTo>
                  <a:lnTo>
                    <a:pt x="160973" y="15838"/>
                  </a:lnTo>
                  <a:lnTo>
                    <a:pt x="160675" y="15489"/>
                  </a:lnTo>
                  <a:lnTo>
                    <a:pt x="160385" y="15148"/>
                  </a:lnTo>
                  <a:lnTo>
                    <a:pt x="160087" y="14807"/>
                  </a:lnTo>
                  <a:lnTo>
                    <a:pt x="159780" y="14475"/>
                  </a:lnTo>
                  <a:lnTo>
                    <a:pt x="159474" y="14134"/>
                  </a:lnTo>
                  <a:lnTo>
                    <a:pt x="159158" y="13811"/>
                  </a:lnTo>
                  <a:lnTo>
                    <a:pt x="158843" y="13478"/>
                  </a:lnTo>
                  <a:lnTo>
                    <a:pt x="158519" y="13155"/>
                  </a:lnTo>
                  <a:lnTo>
                    <a:pt x="158196" y="12839"/>
                  </a:lnTo>
                  <a:lnTo>
                    <a:pt x="157872" y="12516"/>
                  </a:lnTo>
                  <a:lnTo>
                    <a:pt x="157540" y="12200"/>
                  </a:lnTo>
                  <a:lnTo>
                    <a:pt x="156858" y="11587"/>
                  </a:lnTo>
                  <a:lnTo>
                    <a:pt x="156168" y="10982"/>
                  </a:lnTo>
                  <a:lnTo>
                    <a:pt x="155785" y="10658"/>
                  </a:lnTo>
                  <a:lnTo>
                    <a:pt x="155401" y="10343"/>
                  </a:lnTo>
                  <a:lnTo>
                    <a:pt x="155018" y="10028"/>
                  </a:lnTo>
                  <a:lnTo>
                    <a:pt x="154618" y="9713"/>
                  </a:lnTo>
                  <a:lnTo>
                    <a:pt x="154226" y="9406"/>
                  </a:lnTo>
                  <a:lnTo>
                    <a:pt x="153825" y="9108"/>
                  </a:lnTo>
                  <a:lnTo>
                    <a:pt x="153416" y="8810"/>
                  </a:lnTo>
                  <a:lnTo>
                    <a:pt x="153007" y="8520"/>
                  </a:lnTo>
                  <a:lnTo>
                    <a:pt x="152590" y="8230"/>
                  </a:lnTo>
                  <a:lnTo>
                    <a:pt x="152172" y="7941"/>
                  </a:lnTo>
                  <a:lnTo>
                    <a:pt x="151755" y="7660"/>
                  </a:lnTo>
                  <a:lnTo>
                    <a:pt x="151329" y="7387"/>
                  </a:lnTo>
                  <a:lnTo>
                    <a:pt x="150895" y="7114"/>
                  </a:lnTo>
                  <a:lnTo>
                    <a:pt x="150460" y="6850"/>
                  </a:lnTo>
                  <a:lnTo>
                    <a:pt x="150026" y="6586"/>
                  </a:lnTo>
                  <a:lnTo>
                    <a:pt x="149583" y="6331"/>
                  </a:lnTo>
                  <a:lnTo>
                    <a:pt x="149140" y="6075"/>
                  </a:lnTo>
                  <a:lnTo>
                    <a:pt x="148688" y="5828"/>
                  </a:lnTo>
                  <a:lnTo>
                    <a:pt x="148237" y="5581"/>
                  </a:lnTo>
                  <a:lnTo>
                    <a:pt x="147776" y="5342"/>
                  </a:lnTo>
                  <a:lnTo>
                    <a:pt x="147316" y="5104"/>
                  </a:lnTo>
                  <a:lnTo>
                    <a:pt x="146856" y="4874"/>
                  </a:lnTo>
                  <a:lnTo>
                    <a:pt x="146388" y="4652"/>
                  </a:lnTo>
                  <a:lnTo>
                    <a:pt x="145919" y="4431"/>
                  </a:lnTo>
                  <a:lnTo>
                    <a:pt x="145442" y="4209"/>
                  </a:lnTo>
                  <a:lnTo>
                    <a:pt x="144965" y="4005"/>
                  </a:lnTo>
                  <a:lnTo>
                    <a:pt x="144488" y="3792"/>
                  </a:lnTo>
                  <a:lnTo>
                    <a:pt x="144002" y="3596"/>
                  </a:lnTo>
                  <a:lnTo>
                    <a:pt x="143517" y="3400"/>
                  </a:lnTo>
                  <a:lnTo>
                    <a:pt x="143023" y="3212"/>
                  </a:lnTo>
                  <a:lnTo>
                    <a:pt x="142529" y="3025"/>
                  </a:lnTo>
                  <a:lnTo>
                    <a:pt x="142034" y="2846"/>
                  </a:lnTo>
                  <a:lnTo>
                    <a:pt x="141532" y="2667"/>
                  </a:lnTo>
                  <a:lnTo>
                    <a:pt x="141029" y="2497"/>
                  </a:lnTo>
                  <a:lnTo>
                    <a:pt x="140527" y="2335"/>
                  </a:lnTo>
                  <a:lnTo>
                    <a:pt x="140015" y="2173"/>
                  </a:lnTo>
                  <a:lnTo>
                    <a:pt x="139504" y="2020"/>
                  </a:lnTo>
                  <a:lnTo>
                    <a:pt x="138993" y="1866"/>
                  </a:lnTo>
                  <a:lnTo>
                    <a:pt x="138473" y="1722"/>
                  </a:lnTo>
                  <a:lnTo>
                    <a:pt x="137954" y="1585"/>
                  </a:lnTo>
                  <a:lnTo>
                    <a:pt x="137434" y="1458"/>
                  </a:lnTo>
                  <a:lnTo>
                    <a:pt x="136906" y="1330"/>
                  </a:lnTo>
                  <a:lnTo>
                    <a:pt x="136378" y="1202"/>
                  </a:lnTo>
                  <a:lnTo>
                    <a:pt x="135849" y="1091"/>
                  </a:lnTo>
                  <a:lnTo>
                    <a:pt x="135313" y="980"/>
                  </a:lnTo>
                  <a:lnTo>
                    <a:pt x="134776" y="878"/>
                  </a:lnTo>
                  <a:lnTo>
                    <a:pt x="134239" y="776"/>
                  </a:lnTo>
                  <a:lnTo>
                    <a:pt x="133703" y="682"/>
                  </a:lnTo>
                  <a:lnTo>
                    <a:pt x="133157" y="597"/>
                  </a:lnTo>
                  <a:lnTo>
                    <a:pt x="132612" y="512"/>
                  </a:lnTo>
                  <a:lnTo>
                    <a:pt x="132067" y="435"/>
                  </a:lnTo>
                  <a:lnTo>
                    <a:pt x="131513" y="367"/>
                  </a:lnTo>
                  <a:lnTo>
                    <a:pt x="130968" y="307"/>
                  </a:lnTo>
                  <a:lnTo>
                    <a:pt x="130414" y="248"/>
                  </a:lnTo>
                  <a:lnTo>
                    <a:pt x="129852" y="197"/>
                  </a:lnTo>
                  <a:lnTo>
                    <a:pt x="129298" y="154"/>
                  </a:lnTo>
                  <a:lnTo>
                    <a:pt x="128736" y="111"/>
                  </a:lnTo>
                  <a:lnTo>
                    <a:pt x="128174" y="77"/>
                  </a:lnTo>
                  <a:lnTo>
                    <a:pt x="127611" y="52"/>
                  </a:lnTo>
                  <a:lnTo>
                    <a:pt x="127049" y="26"/>
                  </a:lnTo>
                  <a:lnTo>
                    <a:pt x="126478" y="9"/>
                  </a:lnTo>
                  <a:lnTo>
                    <a:pt x="125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61;p67">
              <a:extLst>
                <a:ext uri="{FF2B5EF4-FFF2-40B4-BE49-F238E27FC236}">
                  <a16:creationId xmlns:a16="http://schemas.microsoft.com/office/drawing/2014/main" id="{C391D530-5A88-1154-3553-D7F1BF1A6828}"/>
                </a:ext>
              </a:extLst>
            </p:cNvPr>
            <p:cNvSpPr/>
            <p:nvPr/>
          </p:nvSpPr>
          <p:spPr>
            <a:xfrm>
              <a:off x="-7401125" y="-8353425"/>
              <a:ext cx="8463975" cy="8463775"/>
            </a:xfrm>
            <a:custGeom>
              <a:avLst/>
              <a:gdLst/>
              <a:ahLst/>
              <a:cxnLst/>
              <a:rect l="l" t="t" r="r" b="b"/>
              <a:pathLst>
                <a:path w="338559" h="338551" fill="none" extrusionOk="0">
                  <a:moveTo>
                    <a:pt x="301337" y="216860"/>
                  </a:moveTo>
                  <a:lnTo>
                    <a:pt x="301337" y="216860"/>
                  </a:lnTo>
                  <a:lnTo>
                    <a:pt x="301704" y="217235"/>
                  </a:lnTo>
                  <a:lnTo>
                    <a:pt x="302070" y="217619"/>
                  </a:lnTo>
                  <a:lnTo>
                    <a:pt x="302419" y="218002"/>
                  </a:lnTo>
                  <a:lnTo>
                    <a:pt x="302777" y="218385"/>
                  </a:lnTo>
                  <a:lnTo>
                    <a:pt x="303118" y="218769"/>
                  </a:lnTo>
                  <a:lnTo>
                    <a:pt x="303459" y="219169"/>
                  </a:lnTo>
                  <a:lnTo>
                    <a:pt x="303800" y="219561"/>
                  </a:lnTo>
                  <a:lnTo>
                    <a:pt x="304123" y="219961"/>
                  </a:lnTo>
                  <a:lnTo>
                    <a:pt x="304447" y="220362"/>
                  </a:lnTo>
                  <a:lnTo>
                    <a:pt x="304771" y="220771"/>
                  </a:lnTo>
                  <a:lnTo>
                    <a:pt x="305077" y="221180"/>
                  </a:lnTo>
                  <a:lnTo>
                    <a:pt x="305393" y="221589"/>
                  </a:lnTo>
                  <a:lnTo>
                    <a:pt x="305691" y="222006"/>
                  </a:lnTo>
                  <a:lnTo>
                    <a:pt x="305989" y="222423"/>
                  </a:lnTo>
                  <a:lnTo>
                    <a:pt x="306279" y="222841"/>
                  </a:lnTo>
                  <a:lnTo>
                    <a:pt x="306568" y="223267"/>
                  </a:lnTo>
                  <a:lnTo>
                    <a:pt x="306841" y="223693"/>
                  </a:lnTo>
                  <a:lnTo>
                    <a:pt x="307122" y="224127"/>
                  </a:lnTo>
                  <a:lnTo>
                    <a:pt x="307386" y="224553"/>
                  </a:lnTo>
                  <a:lnTo>
                    <a:pt x="307650" y="224988"/>
                  </a:lnTo>
                  <a:lnTo>
                    <a:pt x="307906" y="225431"/>
                  </a:lnTo>
                  <a:lnTo>
                    <a:pt x="308161" y="225865"/>
                  </a:lnTo>
                  <a:lnTo>
                    <a:pt x="308409" y="226308"/>
                  </a:lnTo>
                  <a:lnTo>
                    <a:pt x="308647" y="226760"/>
                  </a:lnTo>
                  <a:lnTo>
                    <a:pt x="308886" y="227203"/>
                  </a:lnTo>
                  <a:lnTo>
                    <a:pt x="309116" y="227654"/>
                  </a:lnTo>
                  <a:lnTo>
                    <a:pt x="309337" y="228106"/>
                  </a:lnTo>
                  <a:lnTo>
                    <a:pt x="309550" y="228557"/>
                  </a:lnTo>
                  <a:lnTo>
                    <a:pt x="309763" y="229009"/>
                  </a:lnTo>
                  <a:lnTo>
                    <a:pt x="309976" y="229469"/>
                  </a:lnTo>
                  <a:lnTo>
                    <a:pt x="310172" y="229929"/>
                  </a:lnTo>
                  <a:lnTo>
                    <a:pt x="310368" y="230389"/>
                  </a:lnTo>
                  <a:lnTo>
                    <a:pt x="310555" y="230849"/>
                  </a:lnTo>
                  <a:lnTo>
                    <a:pt x="310743" y="231318"/>
                  </a:lnTo>
                  <a:lnTo>
                    <a:pt x="310922" y="231786"/>
                  </a:lnTo>
                  <a:lnTo>
                    <a:pt x="311092" y="232255"/>
                  </a:lnTo>
                  <a:lnTo>
                    <a:pt x="311254" y="232723"/>
                  </a:lnTo>
                  <a:lnTo>
                    <a:pt x="311416" y="233192"/>
                  </a:lnTo>
                  <a:lnTo>
                    <a:pt x="311569" y="233660"/>
                  </a:lnTo>
                  <a:lnTo>
                    <a:pt x="311714" y="234137"/>
                  </a:lnTo>
                  <a:lnTo>
                    <a:pt x="311859" y="234615"/>
                  </a:lnTo>
                  <a:lnTo>
                    <a:pt x="311995" y="235083"/>
                  </a:lnTo>
                  <a:lnTo>
                    <a:pt x="312131" y="235560"/>
                  </a:lnTo>
                  <a:lnTo>
                    <a:pt x="312251" y="236046"/>
                  </a:lnTo>
                  <a:lnTo>
                    <a:pt x="312370" y="236523"/>
                  </a:lnTo>
                  <a:lnTo>
                    <a:pt x="312481" y="237000"/>
                  </a:lnTo>
                  <a:lnTo>
                    <a:pt x="312591" y="237486"/>
                  </a:lnTo>
                  <a:lnTo>
                    <a:pt x="312694" y="237963"/>
                  </a:lnTo>
                  <a:lnTo>
                    <a:pt x="312787" y="238448"/>
                  </a:lnTo>
                  <a:lnTo>
                    <a:pt x="312873" y="238925"/>
                  </a:lnTo>
                  <a:lnTo>
                    <a:pt x="312958" y="239411"/>
                  </a:lnTo>
                  <a:lnTo>
                    <a:pt x="313035" y="239897"/>
                  </a:lnTo>
                  <a:lnTo>
                    <a:pt x="313103" y="240382"/>
                  </a:lnTo>
                  <a:lnTo>
                    <a:pt x="313171" y="240868"/>
                  </a:lnTo>
                  <a:lnTo>
                    <a:pt x="313230" y="241353"/>
                  </a:lnTo>
                  <a:lnTo>
                    <a:pt x="313282" y="241839"/>
                  </a:lnTo>
                  <a:lnTo>
                    <a:pt x="313324" y="242325"/>
                  </a:lnTo>
                  <a:lnTo>
                    <a:pt x="313367" y="242810"/>
                  </a:lnTo>
                  <a:lnTo>
                    <a:pt x="313401" y="243296"/>
                  </a:lnTo>
                  <a:lnTo>
                    <a:pt x="313426" y="243781"/>
                  </a:lnTo>
                  <a:lnTo>
                    <a:pt x="313452" y="244267"/>
                  </a:lnTo>
                  <a:lnTo>
                    <a:pt x="313469" y="244753"/>
                  </a:lnTo>
                  <a:lnTo>
                    <a:pt x="313478" y="245238"/>
                  </a:lnTo>
                  <a:lnTo>
                    <a:pt x="313478" y="245724"/>
                  </a:lnTo>
                  <a:lnTo>
                    <a:pt x="313478" y="245724"/>
                  </a:lnTo>
                  <a:lnTo>
                    <a:pt x="313478" y="246252"/>
                  </a:lnTo>
                  <a:lnTo>
                    <a:pt x="313460" y="246772"/>
                  </a:lnTo>
                  <a:lnTo>
                    <a:pt x="313443" y="247300"/>
                  </a:lnTo>
                  <a:lnTo>
                    <a:pt x="313418" y="247820"/>
                  </a:lnTo>
                  <a:lnTo>
                    <a:pt x="313392" y="248331"/>
                  </a:lnTo>
                  <a:lnTo>
                    <a:pt x="313350" y="248850"/>
                  </a:lnTo>
                  <a:lnTo>
                    <a:pt x="313307" y="249370"/>
                  </a:lnTo>
                  <a:lnTo>
                    <a:pt x="313256" y="249881"/>
                  </a:lnTo>
                  <a:lnTo>
                    <a:pt x="313196" y="250392"/>
                  </a:lnTo>
                  <a:lnTo>
                    <a:pt x="313128" y="250904"/>
                  </a:lnTo>
                  <a:lnTo>
                    <a:pt x="313060" y="251415"/>
                  </a:lnTo>
                  <a:lnTo>
                    <a:pt x="312975" y="251917"/>
                  </a:lnTo>
                  <a:lnTo>
                    <a:pt x="312890" y="252420"/>
                  </a:lnTo>
                  <a:lnTo>
                    <a:pt x="312796" y="252923"/>
                  </a:lnTo>
                  <a:lnTo>
                    <a:pt x="312702" y="253425"/>
                  </a:lnTo>
                  <a:lnTo>
                    <a:pt x="312591" y="253928"/>
                  </a:lnTo>
                  <a:lnTo>
                    <a:pt x="312481" y="254422"/>
                  </a:lnTo>
                  <a:lnTo>
                    <a:pt x="312361" y="254916"/>
                  </a:lnTo>
                  <a:lnTo>
                    <a:pt x="312242" y="255410"/>
                  </a:lnTo>
                  <a:lnTo>
                    <a:pt x="312106" y="255896"/>
                  </a:lnTo>
                  <a:lnTo>
                    <a:pt x="311970" y="256390"/>
                  </a:lnTo>
                  <a:lnTo>
                    <a:pt x="311825" y="256876"/>
                  </a:lnTo>
                  <a:lnTo>
                    <a:pt x="311680" y="257361"/>
                  </a:lnTo>
                  <a:lnTo>
                    <a:pt x="311527" y="257838"/>
                  </a:lnTo>
                  <a:lnTo>
                    <a:pt x="311365" y="258315"/>
                  </a:lnTo>
                  <a:lnTo>
                    <a:pt x="311194" y="258792"/>
                  </a:lnTo>
                  <a:lnTo>
                    <a:pt x="311015" y="259270"/>
                  </a:lnTo>
                  <a:lnTo>
                    <a:pt x="310837" y="259747"/>
                  </a:lnTo>
                  <a:lnTo>
                    <a:pt x="310649" y="260215"/>
                  </a:lnTo>
                  <a:lnTo>
                    <a:pt x="310462" y="260684"/>
                  </a:lnTo>
                  <a:lnTo>
                    <a:pt x="310257" y="261144"/>
                  </a:lnTo>
                  <a:lnTo>
                    <a:pt x="310053" y="261612"/>
                  </a:lnTo>
                  <a:lnTo>
                    <a:pt x="309848" y="262072"/>
                  </a:lnTo>
                  <a:lnTo>
                    <a:pt x="309627" y="262524"/>
                  </a:lnTo>
                  <a:lnTo>
                    <a:pt x="309405" y="262984"/>
                  </a:lnTo>
                  <a:lnTo>
                    <a:pt x="309184" y="263435"/>
                  </a:lnTo>
                  <a:lnTo>
                    <a:pt x="308945" y="263887"/>
                  </a:lnTo>
                  <a:lnTo>
                    <a:pt x="308707" y="264330"/>
                  </a:lnTo>
                  <a:lnTo>
                    <a:pt x="308468" y="264773"/>
                  </a:lnTo>
                  <a:lnTo>
                    <a:pt x="308213" y="265216"/>
                  </a:lnTo>
                  <a:lnTo>
                    <a:pt x="307957" y="265650"/>
                  </a:lnTo>
                  <a:lnTo>
                    <a:pt x="307701" y="266094"/>
                  </a:lnTo>
                  <a:lnTo>
                    <a:pt x="307437" y="266519"/>
                  </a:lnTo>
                  <a:lnTo>
                    <a:pt x="307165" y="266954"/>
                  </a:lnTo>
                  <a:lnTo>
                    <a:pt x="306884" y="267380"/>
                  </a:lnTo>
                  <a:lnTo>
                    <a:pt x="306602" y="267806"/>
                  </a:lnTo>
                  <a:lnTo>
                    <a:pt x="306313" y="268223"/>
                  </a:lnTo>
                  <a:lnTo>
                    <a:pt x="306023" y="268641"/>
                  </a:lnTo>
                  <a:lnTo>
                    <a:pt x="305725" y="269058"/>
                  </a:lnTo>
                  <a:lnTo>
                    <a:pt x="305418" y="269467"/>
                  </a:lnTo>
                  <a:lnTo>
                    <a:pt x="305112" y="269876"/>
                  </a:lnTo>
                  <a:lnTo>
                    <a:pt x="304796" y="270285"/>
                  </a:lnTo>
                  <a:lnTo>
                    <a:pt x="304481" y="270685"/>
                  </a:lnTo>
                  <a:lnTo>
                    <a:pt x="304157" y="271086"/>
                  </a:lnTo>
                  <a:lnTo>
                    <a:pt x="303825" y="271478"/>
                  </a:lnTo>
                  <a:lnTo>
                    <a:pt x="303493" y="271870"/>
                  </a:lnTo>
                  <a:lnTo>
                    <a:pt x="303161" y="272261"/>
                  </a:lnTo>
                  <a:lnTo>
                    <a:pt x="302811" y="272645"/>
                  </a:lnTo>
                  <a:lnTo>
                    <a:pt x="302462" y="273028"/>
                  </a:lnTo>
                  <a:lnTo>
                    <a:pt x="302113" y="273403"/>
                  </a:lnTo>
                  <a:lnTo>
                    <a:pt x="301755" y="273778"/>
                  </a:lnTo>
                  <a:lnTo>
                    <a:pt x="301397" y="274153"/>
                  </a:lnTo>
                  <a:lnTo>
                    <a:pt x="301022" y="274519"/>
                  </a:lnTo>
                  <a:lnTo>
                    <a:pt x="300656" y="274885"/>
                  </a:lnTo>
                  <a:lnTo>
                    <a:pt x="300281" y="275243"/>
                  </a:lnTo>
                  <a:lnTo>
                    <a:pt x="299898" y="275601"/>
                  </a:lnTo>
                  <a:lnTo>
                    <a:pt x="299514" y="275950"/>
                  </a:lnTo>
                  <a:lnTo>
                    <a:pt x="299122" y="276300"/>
                  </a:lnTo>
                  <a:lnTo>
                    <a:pt x="298731" y="276649"/>
                  </a:lnTo>
                  <a:lnTo>
                    <a:pt x="298330" y="276990"/>
                  </a:lnTo>
                  <a:lnTo>
                    <a:pt x="297930" y="277322"/>
                  </a:lnTo>
                  <a:lnTo>
                    <a:pt x="297521" y="277663"/>
                  </a:lnTo>
                  <a:lnTo>
                    <a:pt x="297112" y="277986"/>
                  </a:lnTo>
                  <a:lnTo>
                    <a:pt x="296694" y="278319"/>
                  </a:lnTo>
                  <a:lnTo>
                    <a:pt x="296277" y="278642"/>
                  </a:lnTo>
                  <a:lnTo>
                    <a:pt x="295851" y="278958"/>
                  </a:lnTo>
                  <a:lnTo>
                    <a:pt x="295425" y="279273"/>
                  </a:lnTo>
                  <a:lnTo>
                    <a:pt x="294991" y="279580"/>
                  </a:lnTo>
                  <a:lnTo>
                    <a:pt x="294556" y="279886"/>
                  </a:lnTo>
                  <a:lnTo>
                    <a:pt x="294122" y="280184"/>
                  </a:lnTo>
                  <a:lnTo>
                    <a:pt x="293670" y="280483"/>
                  </a:lnTo>
                  <a:lnTo>
                    <a:pt x="293227" y="280781"/>
                  </a:lnTo>
                  <a:lnTo>
                    <a:pt x="292776" y="281070"/>
                  </a:lnTo>
                  <a:lnTo>
                    <a:pt x="292315" y="281352"/>
                  </a:lnTo>
                  <a:lnTo>
                    <a:pt x="291864" y="281633"/>
                  </a:lnTo>
                  <a:lnTo>
                    <a:pt x="291395" y="281905"/>
                  </a:lnTo>
                  <a:lnTo>
                    <a:pt x="290927" y="282178"/>
                  </a:lnTo>
                  <a:lnTo>
                    <a:pt x="290458" y="282451"/>
                  </a:lnTo>
                  <a:lnTo>
                    <a:pt x="289990" y="282706"/>
                  </a:lnTo>
                  <a:lnTo>
                    <a:pt x="289513" y="282970"/>
                  </a:lnTo>
                  <a:lnTo>
                    <a:pt x="289027" y="283217"/>
                  </a:lnTo>
                  <a:lnTo>
                    <a:pt x="288541" y="283473"/>
                  </a:lnTo>
                  <a:lnTo>
                    <a:pt x="288056" y="283711"/>
                  </a:lnTo>
                  <a:lnTo>
                    <a:pt x="287562" y="283950"/>
                  </a:lnTo>
                  <a:lnTo>
                    <a:pt x="287068" y="284189"/>
                  </a:lnTo>
                  <a:lnTo>
                    <a:pt x="286573" y="284419"/>
                  </a:lnTo>
                  <a:lnTo>
                    <a:pt x="286071" y="284649"/>
                  </a:lnTo>
                  <a:lnTo>
                    <a:pt x="285568" y="284870"/>
                  </a:lnTo>
                  <a:lnTo>
                    <a:pt x="285057" y="285083"/>
                  </a:lnTo>
                  <a:lnTo>
                    <a:pt x="284546" y="285296"/>
                  </a:lnTo>
                  <a:lnTo>
                    <a:pt x="284035" y="285501"/>
                  </a:lnTo>
                  <a:lnTo>
                    <a:pt x="283515" y="285705"/>
                  </a:lnTo>
                  <a:lnTo>
                    <a:pt x="282995" y="285901"/>
                  </a:lnTo>
                  <a:lnTo>
                    <a:pt x="282476" y="286088"/>
                  </a:lnTo>
                  <a:lnTo>
                    <a:pt x="281947" y="286276"/>
                  </a:lnTo>
                  <a:lnTo>
                    <a:pt x="281419" y="286455"/>
                  </a:lnTo>
                  <a:lnTo>
                    <a:pt x="280883" y="286634"/>
                  </a:lnTo>
                  <a:lnTo>
                    <a:pt x="280346" y="286804"/>
                  </a:lnTo>
                  <a:lnTo>
                    <a:pt x="279809" y="286974"/>
                  </a:lnTo>
                  <a:lnTo>
                    <a:pt x="279272" y="287128"/>
                  </a:lnTo>
                  <a:lnTo>
                    <a:pt x="278727" y="287290"/>
                  </a:lnTo>
                  <a:lnTo>
                    <a:pt x="278182" y="287434"/>
                  </a:lnTo>
                  <a:lnTo>
                    <a:pt x="277628" y="287579"/>
                  </a:lnTo>
                  <a:lnTo>
                    <a:pt x="277083" y="287724"/>
                  </a:lnTo>
                  <a:lnTo>
                    <a:pt x="276529" y="287852"/>
                  </a:lnTo>
                  <a:lnTo>
                    <a:pt x="275967" y="287988"/>
                  </a:lnTo>
                  <a:lnTo>
                    <a:pt x="275413" y="288107"/>
                  </a:lnTo>
                  <a:lnTo>
                    <a:pt x="274851" y="288227"/>
                  </a:lnTo>
                  <a:lnTo>
                    <a:pt x="274280" y="288337"/>
                  </a:lnTo>
                  <a:lnTo>
                    <a:pt x="273718" y="288448"/>
                  </a:lnTo>
                  <a:lnTo>
                    <a:pt x="273147" y="288550"/>
                  </a:lnTo>
                  <a:lnTo>
                    <a:pt x="272576" y="288644"/>
                  </a:lnTo>
                  <a:lnTo>
                    <a:pt x="272005" y="288738"/>
                  </a:lnTo>
                  <a:lnTo>
                    <a:pt x="271426" y="288815"/>
                  </a:lnTo>
                  <a:lnTo>
                    <a:pt x="270847" y="288900"/>
                  </a:lnTo>
                  <a:lnTo>
                    <a:pt x="270267" y="288968"/>
                  </a:lnTo>
                  <a:lnTo>
                    <a:pt x="269688" y="289036"/>
                  </a:lnTo>
                  <a:lnTo>
                    <a:pt x="269100" y="289096"/>
                  </a:lnTo>
                  <a:lnTo>
                    <a:pt x="269100" y="289096"/>
                  </a:lnTo>
                  <a:lnTo>
                    <a:pt x="269211" y="289811"/>
                  </a:lnTo>
                  <a:lnTo>
                    <a:pt x="269305" y="290527"/>
                  </a:lnTo>
                  <a:lnTo>
                    <a:pt x="269381" y="291243"/>
                  </a:lnTo>
                  <a:lnTo>
                    <a:pt x="269458" y="291958"/>
                  </a:lnTo>
                  <a:lnTo>
                    <a:pt x="269518" y="292682"/>
                  </a:lnTo>
                  <a:lnTo>
                    <a:pt x="269560" y="293406"/>
                  </a:lnTo>
                  <a:lnTo>
                    <a:pt x="269586" y="294131"/>
                  </a:lnTo>
                  <a:lnTo>
                    <a:pt x="269594" y="294872"/>
                  </a:lnTo>
                  <a:lnTo>
                    <a:pt x="269594" y="294872"/>
                  </a:lnTo>
                  <a:lnTo>
                    <a:pt x="269586" y="295434"/>
                  </a:lnTo>
                  <a:lnTo>
                    <a:pt x="269577" y="295996"/>
                  </a:lnTo>
                  <a:lnTo>
                    <a:pt x="269560" y="296559"/>
                  </a:lnTo>
                  <a:lnTo>
                    <a:pt x="269526" y="297112"/>
                  </a:lnTo>
                  <a:lnTo>
                    <a:pt x="269492" y="297675"/>
                  </a:lnTo>
                  <a:lnTo>
                    <a:pt x="269450" y="298228"/>
                  </a:lnTo>
                  <a:lnTo>
                    <a:pt x="269398" y="298782"/>
                  </a:lnTo>
                  <a:lnTo>
                    <a:pt x="269339" y="299336"/>
                  </a:lnTo>
                  <a:lnTo>
                    <a:pt x="269271" y="299881"/>
                  </a:lnTo>
                  <a:lnTo>
                    <a:pt x="269194" y="300435"/>
                  </a:lnTo>
                  <a:lnTo>
                    <a:pt x="269109" y="300980"/>
                  </a:lnTo>
                  <a:lnTo>
                    <a:pt x="269015" y="301517"/>
                  </a:lnTo>
                  <a:lnTo>
                    <a:pt x="268913" y="302062"/>
                  </a:lnTo>
                  <a:lnTo>
                    <a:pt x="268811" y="302599"/>
                  </a:lnTo>
                  <a:lnTo>
                    <a:pt x="268700" y="303136"/>
                  </a:lnTo>
                  <a:lnTo>
                    <a:pt x="268572" y="303672"/>
                  </a:lnTo>
                  <a:lnTo>
                    <a:pt x="268444" y="304200"/>
                  </a:lnTo>
                  <a:lnTo>
                    <a:pt x="268308" y="304737"/>
                  </a:lnTo>
                  <a:lnTo>
                    <a:pt x="268163" y="305265"/>
                  </a:lnTo>
                  <a:lnTo>
                    <a:pt x="268018" y="305785"/>
                  </a:lnTo>
                  <a:lnTo>
                    <a:pt x="267856" y="306305"/>
                  </a:lnTo>
                  <a:lnTo>
                    <a:pt x="267695" y="306824"/>
                  </a:lnTo>
                  <a:lnTo>
                    <a:pt x="267516" y="307344"/>
                  </a:lnTo>
                  <a:lnTo>
                    <a:pt x="267337" y="307855"/>
                  </a:lnTo>
                  <a:lnTo>
                    <a:pt x="267149" y="308375"/>
                  </a:lnTo>
                  <a:lnTo>
                    <a:pt x="266962" y="308878"/>
                  </a:lnTo>
                  <a:lnTo>
                    <a:pt x="266757" y="309389"/>
                  </a:lnTo>
                  <a:lnTo>
                    <a:pt x="266553" y="309891"/>
                  </a:lnTo>
                  <a:lnTo>
                    <a:pt x="266332" y="310386"/>
                  </a:lnTo>
                  <a:lnTo>
                    <a:pt x="266119" y="310888"/>
                  </a:lnTo>
                  <a:lnTo>
                    <a:pt x="265889" y="311382"/>
                  </a:lnTo>
                  <a:lnTo>
                    <a:pt x="265650" y="311876"/>
                  </a:lnTo>
                  <a:lnTo>
                    <a:pt x="265411" y="312362"/>
                  </a:lnTo>
                  <a:lnTo>
                    <a:pt x="265164" y="312848"/>
                  </a:lnTo>
                  <a:lnTo>
                    <a:pt x="264909" y="313333"/>
                  </a:lnTo>
                  <a:lnTo>
                    <a:pt x="264645" y="313810"/>
                  </a:lnTo>
                  <a:lnTo>
                    <a:pt x="264381" y="314287"/>
                  </a:lnTo>
                  <a:lnTo>
                    <a:pt x="264108" y="314756"/>
                  </a:lnTo>
                  <a:lnTo>
                    <a:pt x="263827" y="315224"/>
                  </a:lnTo>
                  <a:lnTo>
                    <a:pt x="263537" y="315693"/>
                  </a:lnTo>
                  <a:lnTo>
                    <a:pt x="263248" y="316153"/>
                  </a:lnTo>
                  <a:lnTo>
                    <a:pt x="262949" y="316613"/>
                  </a:lnTo>
                  <a:lnTo>
                    <a:pt x="262643" y="317073"/>
                  </a:lnTo>
                  <a:lnTo>
                    <a:pt x="262336" y="317525"/>
                  </a:lnTo>
                  <a:lnTo>
                    <a:pt x="262012" y="317968"/>
                  </a:lnTo>
                  <a:lnTo>
                    <a:pt x="261688" y="318411"/>
                  </a:lnTo>
                  <a:lnTo>
                    <a:pt x="261365" y="318854"/>
                  </a:lnTo>
                  <a:lnTo>
                    <a:pt x="261024" y="319297"/>
                  </a:lnTo>
                  <a:lnTo>
                    <a:pt x="260683" y="319731"/>
                  </a:lnTo>
                  <a:lnTo>
                    <a:pt x="260342" y="320157"/>
                  </a:lnTo>
                  <a:lnTo>
                    <a:pt x="259985" y="320583"/>
                  </a:lnTo>
                  <a:lnTo>
                    <a:pt x="259627" y="321009"/>
                  </a:lnTo>
                  <a:lnTo>
                    <a:pt x="259269" y="321427"/>
                  </a:lnTo>
                  <a:lnTo>
                    <a:pt x="258894" y="321835"/>
                  </a:lnTo>
                  <a:lnTo>
                    <a:pt x="258519" y="322253"/>
                  </a:lnTo>
                  <a:lnTo>
                    <a:pt x="258136" y="322653"/>
                  </a:lnTo>
                  <a:lnTo>
                    <a:pt x="257753" y="323062"/>
                  </a:lnTo>
                  <a:lnTo>
                    <a:pt x="257361" y="323454"/>
                  </a:lnTo>
                  <a:lnTo>
                    <a:pt x="256969" y="323855"/>
                  </a:lnTo>
                  <a:lnTo>
                    <a:pt x="256560" y="324238"/>
                  </a:lnTo>
                  <a:lnTo>
                    <a:pt x="256159" y="324630"/>
                  </a:lnTo>
                  <a:lnTo>
                    <a:pt x="255742" y="325013"/>
                  </a:lnTo>
                  <a:lnTo>
                    <a:pt x="255325" y="325388"/>
                  </a:lnTo>
                  <a:lnTo>
                    <a:pt x="254899" y="325763"/>
                  </a:lnTo>
                  <a:lnTo>
                    <a:pt x="254473" y="326129"/>
                  </a:lnTo>
                  <a:lnTo>
                    <a:pt x="254038" y="326487"/>
                  </a:lnTo>
                  <a:lnTo>
                    <a:pt x="253604" y="326853"/>
                  </a:lnTo>
                  <a:lnTo>
                    <a:pt x="253161" y="327203"/>
                  </a:lnTo>
                  <a:lnTo>
                    <a:pt x="252709" y="327552"/>
                  </a:lnTo>
                  <a:lnTo>
                    <a:pt x="252258" y="327901"/>
                  </a:lnTo>
                  <a:lnTo>
                    <a:pt x="251806" y="328242"/>
                  </a:lnTo>
                  <a:lnTo>
                    <a:pt x="251337" y="328574"/>
                  </a:lnTo>
                  <a:lnTo>
                    <a:pt x="250877" y="328907"/>
                  </a:lnTo>
                  <a:lnTo>
                    <a:pt x="250400" y="329239"/>
                  </a:lnTo>
                  <a:lnTo>
                    <a:pt x="249923" y="329554"/>
                  </a:lnTo>
                  <a:lnTo>
                    <a:pt x="249446" y="329878"/>
                  </a:lnTo>
                  <a:lnTo>
                    <a:pt x="248961" y="330184"/>
                  </a:lnTo>
                  <a:lnTo>
                    <a:pt x="248475" y="330491"/>
                  </a:lnTo>
                  <a:lnTo>
                    <a:pt x="247981" y="330798"/>
                  </a:lnTo>
                  <a:lnTo>
                    <a:pt x="247478" y="331096"/>
                  </a:lnTo>
                  <a:lnTo>
                    <a:pt x="246976" y="331386"/>
                  </a:lnTo>
                  <a:lnTo>
                    <a:pt x="246473" y="331675"/>
                  </a:lnTo>
                  <a:lnTo>
                    <a:pt x="245962" y="331956"/>
                  </a:lnTo>
                  <a:lnTo>
                    <a:pt x="245442" y="332229"/>
                  </a:lnTo>
                  <a:lnTo>
                    <a:pt x="244922" y="332502"/>
                  </a:lnTo>
                  <a:lnTo>
                    <a:pt x="244403" y="332766"/>
                  </a:lnTo>
                  <a:lnTo>
                    <a:pt x="243875" y="333030"/>
                  </a:lnTo>
                  <a:lnTo>
                    <a:pt x="243346" y="333277"/>
                  </a:lnTo>
                  <a:lnTo>
                    <a:pt x="242810" y="333533"/>
                  </a:lnTo>
                  <a:lnTo>
                    <a:pt x="242273" y="333771"/>
                  </a:lnTo>
                  <a:lnTo>
                    <a:pt x="241728" y="334010"/>
                  </a:lnTo>
                  <a:lnTo>
                    <a:pt x="241182" y="334248"/>
                  </a:lnTo>
                  <a:lnTo>
                    <a:pt x="240629" y="334470"/>
                  </a:lnTo>
                  <a:lnTo>
                    <a:pt x="240075" y="334691"/>
                  </a:lnTo>
                  <a:lnTo>
                    <a:pt x="239521" y="334913"/>
                  </a:lnTo>
                  <a:lnTo>
                    <a:pt x="238959" y="335117"/>
                  </a:lnTo>
                  <a:lnTo>
                    <a:pt x="238397" y="335322"/>
                  </a:lnTo>
                  <a:lnTo>
                    <a:pt x="237826" y="335526"/>
                  </a:lnTo>
                  <a:lnTo>
                    <a:pt x="237255" y="335713"/>
                  </a:lnTo>
                  <a:lnTo>
                    <a:pt x="236684" y="335901"/>
                  </a:lnTo>
                  <a:lnTo>
                    <a:pt x="236105" y="336080"/>
                  </a:lnTo>
                  <a:lnTo>
                    <a:pt x="235526" y="336259"/>
                  </a:lnTo>
                  <a:lnTo>
                    <a:pt x="234938" y="336429"/>
                  </a:lnTo>
                  <a:lnTo>
                    <a:pt x="234350" y="336591"/>
                  </a:lnTo>
                  <a:lnTo>
                    <a:pt x="233762" y="336744"/>
                  </a:lnTo>
                  <a:lnTo>
                    <a:pt x="233166" y="336898"/>
                  </a:lnTo>
                  <a:lnTo>
                    <a:pt x="232569" y="337042"/>
                  </a:lnTo>
                  <a:lnTo>
                    <a:pt x="231973" y="337179"/>
                  </a:lnTo>
                  <a:lnTo>
                    <a:pt x="231368" y="337307"/>
                  </a:lnTo>
                  <a:lnTo>
                    <a:pt x="230763" y="337434"/>
                  </a:lnTo>
                  <a:lnTo>
                    <a:pt x="230158" y="337554"/>
                  </a:lnTo>
                  <a:lnTo>
                    <a:pt x="229545" y="337664"/>
                  </a:lnTo>
                  <a:lnTo>
                    <a:pt x="228932" y="337775"/>
                  </a:lnTo>
                  <a:lnTo>
                    <a:pt x="228318" y="337869"/>
                  </a:lnTo>
                  <a:lnTo>
                    <a:pt x="227696" y="337963"/>
                  </a:lnTo>
                  <a:lnTo>
                    <a:pt x="227074" y="338048"/>
                  </a:lnTo>
                  <a:lnTo>
                    <a:pt x="226453" y="338133"/>
                  </a:lnTo>
                  <a:lnTo>
                    <a:pt x="225822" y="338201"/>
                  </a:lnTo>
                  <a:lnTo>
                    <a:pt x="225200" y="338269"/>
                  </a:lnTo>
                  <a:lnTo>
                    <a:pt x="224570" y="338329"/>
                  </a:lnTo>
                  <a:lnTo>
                    <a:pt x="223931" y="338380"/>
                  </a:lnTo>
                  <a:lnTo>
                    <a:pt x="223300" y="338423"/>
                  </a:lnTo>
                  <a:lnTo>
                    <a:pt x="222661" y="338465"/>
                  </a:lnTo>
                  <a:lnTo>
                    <a:pt x="222022" y="338499"/>
                  </a:lnTo>
                  <a:lnTo>
                    <a:pt x="221375" y="338525"/>
                  </a:lnTo>
                  <a:lnTo>
                    <a:pt x="220736" y="338542"/>
                  </a:lnTo>
                  <a:lnTo>
                    <a:pt x="220089" y="338550"/>
                  </a:lnTo>
                  <a:lnTo>
                    <a:pt x="219441" y="338550"/>
                  </a:lnTo>
                  <a:lnTo>
                    <a:pt x="219441" y="338550"/>
                  </a:lnTo>
                  <a:lnTo>
                    <a:pt x="218470" y="338542"/>
                  </a:lnTo>
                  <a:lnTo>
                    <a:pt x="217516" y="338525"/>
                  </a:lnTo>
                  <a:lnTo>
                    <a:pt x="216553" y="338482"/>
                  </a:lnTo>
                  <a:lnTo>
                    <a:pt x="215607" y="338431"/>
                  </a:lnTo>
                  <a:lnTo>
                    <a:pt x="214662" y="338354"/>
                  </a:lnTo>
                  <a:lnTo>
                    <a:pt x="213716" y="338269"/>
                  </a:lnTo>
                  <a:lnTo>
                    <a:pt x="212779" y="338176"/>
                  </a:lnTo>
                  <a:lnTo>
                    <a:pt x="211850" y="338056"/>
                  </a:lnTo>
                  <a:lnTo>
                    <a:pt x="210930" y="337929"/>
                  </a:lnTo>
                  <a:lnTo>
                    <a:pt x="210010" y="337784"/>
                  </a:lnTo>
                  <a:lnTo>
                    <a:pt x="209099" y="337622"/>
                  </a:lnTo>
                  <a:lnTo>
                    <a:pt x="208187" y="337451"/>
                  </a:lnTo>
                  <a:lnTo>
                    <a:pt x="207284" y="337264"/>
                  </a:lnTo>
                  <a:lnTo>
                    <a:pt x="206390" y="337060"/>
                  </a:lnTo>
                  <a:lnTo>
                    <a:pt x="205503" y="336847"/>
                  </a:lnTo>
                  <a:lnTo>
                    <a:pt x="204626" y="336617"/>
                  </a:lnTo>
                  <a:lnTo>
                    <a:pt x="203749" y="336369"/>
                  </a:lnTo>
                  <a:lnTo>
                    <a:pt x="202880" y="336114"/>
                  </a:lnTo>
                  <a:lnTo>
                    <a:pt x="202019" y="335850"/>
                  </a:lnTo>
                  <a:lnTo>
                    <a:pt x="201167" y="335569"/>
                  </a:lnTo>
                  <a:lnTo>
                    <a:pt x="200324" y="335270"/>
                  </a:lnTo>
                  <a:lnTo>
                    <a:pt x="199489" y="334964"/>
                  </a:lnTo>
                  <a:lnTo>
                    <a:pt x="198654" y="334640"/>
                  </a:lnTo>
                  <a:lnTo>
                    <a:pt x="197836" y="334308"/>
                  </a:lnTo>
                  <a:lnTo>
                    <a:pt x="197018" y="333958"/>
                  </a:lnTo>
                  <a:lnTo>
                    <a:pt x="196217" y="333601"/>
                  </a:lnTo>
                  <a:lnTo>
                    <a:pt x="195417" y="333226"/>
                  </a:lnTo>
                  <a:lnTo>
                    <a:pt x="194633" y="332842"/>
                  </a:lnTo>
                  <a:lnTo>
                    <a:pt x="193849" y="332451"/>
                  </a:lnTo>
                  <a:lnTo>
                    <a:pt x="193082" y="332042"/>
                  </a:lnTo>
                  <a:lnTo>
                    <a:pt x="192316" y="331624"/>
                  </a:lnTo>
                  <a:lnTo>
                    <a:pt x="191566" y="331190"/>
                  </a:lnTo>
                  <a:lnTo>
                    <a:pt x="190825" y="330755"/>
                  </a:lnTo>
                  <a:lnTo>
                    <a:pt x="190092" y="330295"/>
                  </a:lnTo>
                  <a:lnTo>
                    <a:pt x="189368" y="329835"/>
                  </a:lnTo>
                  <a:lnTo>
                    <a:pt x="188652" y="329358"/>
                  </a:lnTo>
                  <a:lnTo>
                    <a:pt x="187954" y="328872"/>
                  </a:lnTo>
                  <a:lnTo>
                    <a:pt x="187264" y="328378"/>
                  </a:lnTo>
                  <a:lnTo>
                    <a:pt x="186574" y="327876"/>
                  </a:lnTo>
                  <a:lnTo>
                    <a:pt x="185909" y="327356"/>
                  </a:lnTo>
                  <a:lnTo>
                    <a:pt x="185245" y="326828"/>
                  </a:lnTo>
                  <a:lnTo>
                    <a:pt x="184597" y="326291"/>
                  </a:lnTo>
                  <a:lnTo>
                    <a:pt x="183958" y="325746"/>
                  </a:lnTo>
                  <a:lnTo>
                    <a:pt x="183328" y="325184"/>
                  </a:lnTo>
                  <a:lnTo>
                    <a:pt x="182714" y="324621"/>
                  </a:lnTo>
                  <a:lnTo>
                    <a:pt x="182109" y="324042"/>
                  </a:lnTo>
                  <a:lnTo>
                    <a:pt x="181513" y="323463"/>
                  </a:lnTo>
                  <a:lnTo>
                    <a:pt x="180934" y="322866"/>
                  </a:lnTo>
                  <a:lnTo>
                    <a:pt x="180363" y="322261"/>
                  </a:lnTo>
                  <a:lnTo>
                    <a:pt x="179809" y="321648"/>
                  </a:lnTo>
                  <a:lnTo>
                    <a:pt x="179264" y="321026"/>
                  </a:lnTo>
                  <a:lnTo>
                    <a:pt x="178736" y="320396"/>
                  </a:lnTo>
                  <a:lnTo>
                    <a:pt x="178216" y="319757"/>
                  </a:lnTo>
                  <a:lnTo>
                    <a:pt x="177705" y="319109"/>
                  </a:lnTo>
                  <a:lnTo>
                    <a:pt x="177211" y="318453"/>
                  </a:lnTo>
                  <a:lnTo>
                    <a:pt x="176734" y="317789"/>
                  </a:lnTo>
                  <a:lnTo>
                    <a:pt x="176265" y="317116"/>
                  </a:lnTo>
                  <a:lnTo>
                    <a:pt x="175814" y="316443"/>
                  </a:lnTo>
                  <a:lnTo>
                    <a:pt x="175371" y="315753"/>
                  </a:lnTo>
                  <a:lnTo>
                    <a:pt x="174953" y="315063"/>
                  </a:lnTo>
                  <a:lnTo>
                    <a:pt x="174536" y="314356"/>
                  </a:lnTo>
                  <a:lnTo>
                    <a:pt x="174144" y="313648"/>
                  </a:lnTo>
                  <a:lnTo>
                    <a:pt x="173760" y="312933"/>
                  </a:lnTo>
                  <a:lnTo>
                    <a:pt x="173386" y="312209"/>
                  </a:lnTo>
                  <a:lnTo>
                    <a:pt x="173386" y="312209"/>
                  </a:lnTo>
                  <a:lnTo>
                    <a:pt x="173309" y="312064"/>
                  </a:lnTo>
                  <a:lnTo>
                    <a:pt x="173232" y="311919"/>
                  </a:lnTo>
                  <a:lnTo>
                    <a:pt x="173147" y="311783"/>
                  </a:lnTo>
                  <a:lnTo>
                    <a:pt x="173053" y="311655"/>
                  </a:lnTo>
                  <a:lnTo>
                    <a:pt x="172960" y="311527"/>
                  </a:lnTo>
                  <a:lnTo>
                    <a:pt x="172857" y="311399"/>
                  </a:lnTo>
                  <a:lnTo>
                    <a:pt x="172755" y="311280"/>
                  </a:lnTo>
                  <a:lnTo>
                    <a:pt x="172644" y="311169"/>
                  </a:lnTo>
                  <a:lnTo>
                    <a:pt x="172534" y="311059"/>
                  </a:lnTo>
                  <a:lnTo>
                    <a:pt x="172423" y="310956"/>
                  </a:lnTo>
                  <a:lnTo>
                    <a:pt x="172304" y="310854"/>
                  </a:lnTo>
                  <a:lnTo>
                    <a:pt x="172176" y="310760"/>
                  </a:lnTo>
                  <a:lnTo>
                    <a:pt x="172057" y="310667"/>
                  </a:lnTo>
                  <a:lnTo>
                    <a:pt x="171929" y="310581"/>
                  </a:lnTo>
                  <a:lnTo>
                    <a:pt x="171792" y="310496"/>
                  </a:lnTo>
                  <a:lnTo>
                    <a:pt x="171665" y="310420"/>
                  </a:lnTo>
                  <a:lnTo>
                    <a:pt x="171528" y="310351"/>
                  </a:lnTo>
                  <a:lnTo>
                    <a:pt x="171384" y="310283"/>
                  </a:lnTo>
                  <a:lnTo>
                    <a:pt x="171102" y="310164"/>
                  </a:lnTo>
                  <a:lnTo>
                    <a:pt x="170813" y="310062"/>
                  </a:lnTo>
                  <a:lnTo>
                    <a:pt x="170515" y="309977"/>
                  </a:lnTo>
                  <a:lnTo>
                    <a:pt x="170208" y="309908"/>
                  </a:lnTo>
                  <a:lnTo>
                    <a:pt x="169901" y="309866"/>
                  </a:lnTo>
                  <a:lnTo>
                    <a:pt x="169595" y="309832"/>
                  </a:lnTo>
                  <a:lnTo>
                    <a:pt x="169279" y="309823"/>
                  </a:lnTo>
                  <a:lnTo>
                    <a:pt x="169279" y="309823"/>
                  </a:lnTo>
                  <a:lnTo>
                    <a:pt x="168973" y="309832"/>
                  </a:lnTo>
                  <a:lnTo>
                    <a:pt x="168657" y="309866"/>
                  </a:lnTo>
                  <a:lnTo>
                    <a:pt x="168351" y="309908"/>
                  </a:lnTo>
                  <a:lnTo>
                    <a:pt x="168053" y="309977"/>
                  </a:lnTo>
                  <a:lnTo>
                    <a:pt x="167754" y="310062"/>
                  </a:lnTo>
                  <a:lnTo>
                    <a:pt x="167456" y="310164"/>
                  </a:lnTo>
                  <a:lnTo>
                    <a:pt x="167320" y="310224"/>
                  </a:lnTo>
                  <a:lnTo>
                    <a:pt x="167175" y="310283"/>
                  </a:lnTo>
                  <a:lnTo>
                    <a:pt x="167039" y="310351"/>
                  </a:lnTo>
                  <a:lnTo>
                    <a:pt x="166902" y="310420"/>
                  </a:lnTo>
                  <a:lnTo>
                    <a:pt x="166766" y="310496"/>
                  </a:lnTo>
                  <a:lnTo>
                    <a:pt x="166638" y="310581"/>
                  </a:lnTo>
                  <a:lnTo>
                    <a:pt x="166511" y="310667"/>
                  </a:lnTo>
                  <a:lnTo>
                    <a:pt x="166383" y="310760"/>
                  </a:lnTo>
                  <a:lnTo>
                    <a:pt x="166263" y="310854"/>
                  </a:lnTo>
                  <a:lnTo>
                    <a:pt x="166144" y="310956"/>
                  </a:lnTo>
                  <a:lnTo>
                    <a:pt x="166025" y="311059"/>
                  </a:lnTo>
                  <a:lnTo>
                    <a:pt x="165914" y="311169"/>
                  </a:lnTo>
                  <a:lnTo>
                    <a:pt x="165803" y="311280"/>
                  </a:lnTo>
                  <a:lnTo>
                    <a:pt x="165701" y="311399"/>
                  </a:lnTo>
                  <a:lnTo>
                    <a:pt x="165607" y="311527"/>
                  </a:lnTo>
                  <a:lnTo>
                    <a:pt x="165505" y="311655"/>
                  </a:lnTo>
                  <a:lnTo>
                    <a:pt x="165420" y="311783"/>
                  </a:lnTo>
                  <a:lnTo>
                    <a:pt x="165335" y="311919"/>
                  </a:lnTo>
                  <a:lnTo>
                    <a:pt x="165250" y="312064"/>
                  </a:lnTo>
                  <a:lnTo>
                    <a:pt x="165173" y="312209"/>
                  </a:lnTo>
                  <a:lnTo>
                    <a:pt x="165173" y="312209"/>
                  </a:lnTo>
                  <a:lnTo>
                    <a:pt x="164951" y="312652"/>
                  </a:lnTo>
                  <a:lnTo>
                    <a:pt x="164721" y="313095"/>
                  </a:lnTo>
                  <a:lnTo>
                    <a:pt x="164491" y="313529"/>
                  </a:lnTo>
                  <a:lnTo>
                    <a:pt x="164253" y="313964"/>
                  </a:lnTo>
                  <a:lnTo>
                    <a:pt x="164006" y="314398"/>
                  </a:lnTo>
                  <a:lnTo>
                    <a:pt x="163750" y="314824"/>
                  </a:lnTo>
                  <a:lnTo>
                    <a:pt x="163503" y="315250"/>
                  </a:lnTo>
                  <a:lnTo>
                    <a:pt x="163239" y="315676"/>
                  </a:lnTo>
                  <a:lnTo>
                    <a:pt x="162975" y="316093"/>
                  </a:lnTo>
                  <a:lnTo>
                    <a:pt x="162702" y="316511"/>
                  </a:lnTo>
                  <a:lnTo>
                    <a:pt x="162430" y="316928"/>
                  </a:lnTo>
                  <a:lnTo>
                    <a:pt x="162149" y="317337"/>
                  </a:lnTo>
                  <a:lnTo>
                    <a:pt x="161859" y="317746"/>
                  </a:lnTo>
                  <a:lnTo>
                    <a:pt x="161569" y="318155"/>
                  </a:lnTo>
                  <a:lnTo>
                    <a:pt x="161271" y="318556"/>
                  </a:lnTo>
                  <a:lnTo>
                    <a:pt x="160973" y="318956"/>
                  </a:lnTo>
                  <a:lnTo>
                    <a:pt x="160666" y="319356"/>
                  </a:lnTo>
                  <a:lnTo>
                    <a:pt x="160360" y="319748"/>
                  </a:lnTo>
                  <a:lnTo>
                    <a:pt x="160044" y="320140"/>
                  </a:lnTo>
                  <a:lnTo>
                    <a:pt x="159721" y="320532"/>
                  </a:lnTo>
                  <a:lnTo>
                    <a:pt x="159397" y="320915"/>
                  </a:lnTo>
                  <a:lnTo>
                    <a:pt x="159065" y="321299"/>
                  </a:lnTo>
                  <a:lnTo>
                    <a:pt x="158732" y="321674"/>
                  </a:lnTo>
                  <a:lnTo>
                    <a:pt x="158392" y="322048"/>
                  </a:lnTo>
                  <a:lnTo>
                    <a:pt x="158051" y="322423"/>
                  </a:lnTo>
                  <a:lnTo>
                    <a:pt x="157702" y="322790"/>
                  </a:lnTo>
                  <a:lnTo>
                    <a:pt x="157352" y="323156"/>
                  </a:lnTo>
                  <a:lnTo>
                    <a:pt x="156994" y="323514"/>
                  </a:lnTo>
                  <a:lnTo>
                    <a:pt x="156637" y="323872"/>
                  </a:lnTo>
                  <a:lnTo>
                    <a:pt x="156270" y="324229"/>
                  </a:lnTo>
                  <a:lnTo>
                    <a:pt x="155895" y="324579"/>
                  </a:lnTo>
                  <a:lnTo>
                    <a:pt x="155521" y="324928"/>
                  </a:lnTo>
                  <a:lnTo>
                    <a:pt x="155521" y="324928"/>
                  </a:lnTo>
                  <a:lnTo>
                    <a:pt x="155095" y="325320"/>
                  </a:lnTo>
                  <a:lnTo>
                    <a:pt x="154652" y="325703"/>
                  </a:lnTo>
                  <a:lnTo>
                    <a:pt x="154217" y="326087"/>
                  </a:lnTo>
                  <a:lnTo>
                    <a:pt x="153766" y="326461"/>
                  </a:lnTo>
                  <a:lnTo>
                    <a:pt x="153314" y="326836"/>
                  </a:lnTo>
                  <a:lnTo>
                    <a:pt x="152854" y="327203"/>
                  </a:lnTo>
                  <a:lnTo>
                    <a:pt x="152394" y="327569"/>
                  </a:lnTo>
                  <a:lnTo>
                    <a:pt x="151925" y="327918"/>
                  </a:lnTo>
                  <a:lnTo>
                    <a:pt x="151448" y="328276"/>
                  </a:lnTo>
                  <a:lnTo>
                    <a:pt x="150971" y="328625"/>
                  </a:lnTo>
                  <a:lnTo>
                    <a:pt x="150486" y="328966"/>
                  </a:lnTo>
                  <a:lnTo>
                    <a:pt x="150000" y="329298"/>
                  </a:lnTo>
                  <a:lnTo>
                    <a:pt x="149506" y="329631"/>
                  </a:lnTo>
                  <a:lnTo>
                    <a:pt x="149012" y="329963"/>
                  </a:lnTo>
                  <a:lnTo>
                    <a:pt x="148501" y="330278"/>
                  </a:lnTo>
                  <a:lnTo>
                    <a:pt x="147998" y="330593"/>
                  </a:lnTo>
                  <a:lnTo>
                    <a:pt x="147487" y="330909"/>
                  </a:lnTo>
                  <a:lnTo>
                    <a:pt x="146967" y="331215"/>
                  </a:lnTo>
                  <a:lnTo>
                    <a:pt x="146447" y="331513"/>
                  </a:lnTo>
                  <a:lnTo>
                    <a:pt x="145919" y="331803"/>
                  </a:lnTo>
                  <a:lnTo>
                    <a:pt x="145391" y="332093"/>
                  </a:lnTo>
                  <a:lnTo>
                    <a:pt x="144854" y="332374"/>
                  </a:lnTo>
                  <a:lnTo>
                    <a:pt x="144318" y="332655"/>
                  </a:lnTo>
                  <a:lnTo>
                    <a:pt x="143772" y="332928"/>
                  </a:lnTo>
                  <a:lnTo>
                    <a:pt x="143219" y="333192"/>
                  </a:lnTo>
                  <a:lnTo>
                    <a:pt x="142673" y="333447"/>
                  </a:lnTo>
                  <a:lnTo>
                    <a:pt x="142111" y="333703"/>
                  </a:lnTo>
                  <a:lnTo>
                    <a:pt x="141557" y="333950"/>
                  </a:lnTo>
                  <a:lnTo>
                    <a:pt x="140987" y="334197"/>
                  </a:lnTo>
                  <a:lnTo>
                    <a:pt x="140424" y="334436"/>
                  </a:lnTo>
                  <a:lnTo>
                    <a:pt x="139845" y="334666"/>
                  </a:lnTo>
                  <a:lnTo>
                    <a:pt x="139274" y="334887"/>
                  </a:lnTo>
                  <a:lnTo>
                    <a:pt x="138695" y="335100"/>
                  </a:lnTo>
                  <a:lnTo>
                    <a:pt x="138107" y="335313"/>
                  </a:lnTo>
                  <a:lnTo>
                    <a:pt x="137519" y="335518"/>
                  </a:lnTo>
                  <a:lnTo>
                    <a:pt x="136931" y="335722"/>
                  </a:lnTo>
                  <a:lnTo>
                    <a:pt x="136335" y="335909"/>
                  </a:lnTo>
                  <a:lnTo>
                    <a:pt x="135739" y="336097"/>
                  </a:lnTo>
                  <a:lnTo>
                    <a:pt x="135134" y="336284"/>
                  </a:lnTo>
                  <a:lnTo>
                    <a:pt x="134529" y="336455"/>
                  </a:lnTo>
                  <a:lnTo>
                    <a:pt x="133924" y="336625"/>
                  </a:lnTo>
                  <a:lnTo>
                    <a:pt x="133311" y="336778"/>
                  </a:lnTo>
                  <a:lnTo>
                    <a:pt x="132697" y="336932"/>
                  </a:lnTo>
                  <a:lnTo>
                    <a:pt x="132075" y="337085"/>
                  </a:lnTo>
                  <a:lnTo>
                    <a:pt x="131453" y="337221"/>
                  </a:lnTo>
                  <a:lnTo>
                    <a:pt x="130832" y="337358"/>
                  </a:lnTo>
                  <a:lnTo>
                    <a:pt x="130201" y="337486"/>
                  </a:lnTo>
                  <a:lnTo>
                    <a:pt x="129571" y="337605"/>
                  </a:lnTo>
                  <a:lnTo>
                    <a:pt x="128940" y="337716"/>
                  </a:lnTo>
                  <a:lnTo>
                    <a:pt x="128301" y="337826"/>
                  </a:lnTo>
                  <a:lnTo>
                    <a:pt x="127662" y="337920"/>
                  </a:lnTo>
                  <a:lnTo>
                    <a:pt x="127023" y="338014"/>
                  </a:lnTo>
                  <a:lnTo>
                    <a:pt x="126376" y="338099"/>
                  </a:lnTo>
                  <a:lnTo>
                    <a:pt x="125728" y="338176"/>
                  </a:lnTo>
                  <a:lnTo>
                    <a:pt x="125081" y="338252"/>
                  </a:lnTo>
                  <a:lnTo>
                    <a:pt x="124425" y="338312"/>
                  </a:lnTo>
                  <a:lnTo>
                    <a:pt x="123778" y="338372"/>
                  </a:lnTo>
                  <a:lnTo>
                    <a:pt x="123113" y="338414"/>
                  </a:lnTo>
                  <a:lnTo>
                    <a:pt x="122457" y="338457"/>
                  </a:lnTo>
                  <a:lnTo>
                    <a:pt x="121793" y="338491"/>
                  </a:lnTo>
                  <a:lnTo>
                    <a:pt x="121128" y="338516"/>
                  </a:lnTo>
                  <a:lnTo>
                    <a:pt x="120464" y="338542"/>
                  </a:lnTo>
                  <a:lnTo>
                    <a:pt x="119799" y="338550"/>
                  </a:lnTo>
                  <a:lnTo>
                    <a:pt x="119126" y="338550"/>
                  </a:lnTo>
                  <a:lnTo>
                    <a:pt x="119126" y="338550"/>
                  </a:lnTo>
                  <a:lnTo>
                    <a:pt x="118479" y="338550"/>
                  </a:lnTo>
                  <a:lnTo>
                    <a:pt x="117831" y="338542"/>
                  </a:lnTo>
                  <a:lnTo>
                    <a:pt x="117184" y="338525"/>
                  </a:lnTo>
                  <a:lnTo>
                    <a:pt x="116545" y="338499"/>
                  </a:lnTo>
                  <a:lnTo>
                    <a:pt x="115906" y="338465"/>
                  </a:lnTo>
                  <a:lnTo>
                    <a:pt x="115267" y="338423"/>
                  </a:lnTo>
                  <a:lnTo>
                    <a:pt x="114628" y="338380"/>
                  </a:lnTo>
                  <a:lnTo>
                    <a:pt x="113997" y="338329"/>
                  </a:lnTo>
                  <a:lnTo>
                    <a:pt x="113367" y="338269"/>
                  </a:lnTo>
                  <a:lnTo>
                    <a:pt x="112736" y="338201"/>
                  </a:lnTo>
                  <a:lnTo>
                    <a:pt x="112115" y="338133"/>
                  </a:lnTo>
                  <a:lnTo>
                    <a:pt x="111484" y="338048"/>
                  </a:lnTo>
                  <a:lnTo>
                    <a:pt x="110862" y="337963"/>
                  </a:lnTo>
                  <a:lnTo>
                    <a:pt x="110249" y="337869"/>
                  </a:lnTo>
                  <a:lnTo>
                    <a:pt x="109627" y="337775"/>
                  </a:lnTo>
                  <a:lnTo>
                    <a:pt x="109014" y="337664"/>
                  </a:lnTo>
                  <a:lnTo>
                    <a:pt x="108409" y="337554"/>
                  </a:lnTo>
                  <a:lnTo>
                    <a:pt x="107795" y="337434"/>
                  </a:lnTo>
                  <a:lnTo>
                    <a:pt x="107190" y="337307"/>
                  </a:lnTo>
                  <a:lnTo>
                    <a:pt x="106594" y="337179"/>
                  </a:lnTo>
                  <a:lnTo>
                    <a:pt x="105989" y="337042"/>
                  </a:lnTo>
                  <a:lnTo>
                    <a:pt x="105393" y="336898"/>
                  </a:lnTo>
                  <a:lnTo>
                    <a:pt x="104796" y="336744"/>
                  </a:lnTo>
                  <a:lnTo>
                    <a:pt x="104209" y="336591"/>
                  </a:lnTo>
                  <a:lnTo>
                    <a:pt x="103621" y="336429"/>
                  </a:lnTo>
                  <a:lnTo>
                    <a:pt x="103041" y="336259"/>
                  </a:lnTo>
                  <a:lnTo>
                    <a:pt x="102454" y="336080"/>
                  </a:lnTo>
                  <a:lnTo>
                    <a:pt x="101883" y="335901"/>
                  </a:lnTo>
                  <a:lnTo>
                    <a:pt x="101304" y="335713"/>
                  </a:lnTo>
                  <a:lnTo>
                    <a:pt x="100733" y="335526"/>
                  </a:lnTo>
                  <a:lnTo>
                    <a:pt x="100170" y="335322"/>
                  </a:lnTo>
                  <a:lnTo>
                    <a:pt x="99600" y="335117"/>
                  </a:lnTo>
                  <a:lnTo>
                    <a:pt x="99037" y="334913"/>
                  </a:lnTo>
                  <a:lnTo>
                    <a:pt x="98484" y="334691"/>
                  </a:lnTo>
                  <a:lnTo>
                    <a:pt x="97930" y="334470"/>
                  </a:lnTo>
                  <a:lnTo>
                    <a:pt x="97385" y="334248"/>
                  </a:lnTo>
                  <a:lnTo>
                    <a:pt x="96831" y="334010"/>
                  </a:lnTo>
                  <a:lnTo>
                    <a:pt x="96294" y="333771"/>
                  </a:lnTo>
                  <a:lnTo>
                    <a:pt x="95749" y="333533"/>
                  </a:lnTo>
                  <a:lnTo>
                    <a:pt x="95221" y="333277"/>
                  </a:lnTo>
                  <a:lnTo>
                    <a:pt x="94684" y="333030"/>
                  </a:lnTo>
                  <a:lnTo>
                    <a:pt x="94156" y="332766"/>
                  </a:lnTo>
                  <a:lnTo>
                    <a:pt x="93636" y="332502"/>
                  </a:lnTo>
                  <a:lnTo>
                    <a:pt x="93116" y="332229"/>
                  </a:lnTo>
                  <a:lnTo>
                    <a:pt x="92605" y="331956"/>
                  </a:lnTo>
                  <a:lnTo>
                    <a:pt x="92094" y="331675"/>
                  </a:lnTo>
                  <a:lnTo>
                    <a:pt x="91583" y="331386"/>
                  </a:lnTo>
                  <a:lnTo>
                    <a:pt x="91080" y="331096"/>
                  </a:lnTo>
                  <a:lnTo>
                    <a:pt x="90586" y="330798"/>
                  </a:lnTo>
                  <a:lnTo>
                    <a:pt x="90092" y="330491"/>
                  </a:lnTo>
                  <a:lnTo>
                    <a:pt x="89598" y="330184"/>
                  </a:lnTo>
                  <a:lnTo>
                    <a:pt x="89112" y="329878"/>
                  </a:lnTo>
                  <a:lnTo>
                    <a:pt x="88635" y="329554"/>
                  </a:lnTo>
                  <a:lnTo>
                    <a:pt x="88158" y="329239"/>
                  </a:lnTo>
                  <a:lnTo>
                    <a:pt x="87690" y="328907"/>
                  </a:lnTo>
                  <a:lnTo>
                    <a:pt x="87221" y="328574"/>
                  </a:lnTo>
                  <a:lnTo>
                    <a:pt x="86761" y="328242"/>
                  </a:lnTo>
                  <a:lnTo>
                    <a:pt x="86301" y="327901"/>
                  </a:lnTo>
                  <a:lnTo>
                    <a:pt x="85849" y="327552"/>
                  </a:lnTo>
                  <a:lnTo>
                    <a:pt x="85398" y="327203"/>
                  </a:lnTo>
                  <a:lnTo>
                    <a:pt x="84955" y="326853"/>
                  </a:lnTo>
                  <a:lnTo>
                    <a:pt x="84520" y="326487"/>
                  </a:lnTo>
                  <a:lnTo>
                    <a:pt x="84086" y="326129"/>
                  </a:lnTo>
                  <a:lnTo>
                    <a:pt x="83660" y="325763"/>
                  </a:lnTo>
                  <a:lnTo>
                    <a:pt x="83234" y="325388"/>
                  </a:lnTo>
                  <a:lnTo>
                    <a:pt x="82817" y="325013"/>
                  </a:lnTo>
                  <a:lnTo>
                    <a:pt x="82408" y="324630"/>
                  </a:lnTo>
                  <a:lnTo>
                    <a:pt x="81999" y="324238"/>
                  </a:lnTo>
                  <a:lnTo>
                    <a:pt x="81598" y="323855"/>
                  </a:lnTo>
                  <a:lnTo>
                    <a:pt x="81198" y="323454"/>
                  </a:lnTo>
                  <a:lnTo>
                    <a:pt x="80806" y="323062"/>
                  </a:lnTo>
                  <a:lnTo>
                    <a:pt x="80423" y="322653"/>
                  </a:lnTo>
                  <a:lnTo>
                    <a:pt x="80039" y="322253"/>
                  </a:lnTo>
                  <a:lnTo>
                    <a:pt x="79664" y="321835"/>
                  </a:lnTo>
                  <a:lnTo>
                    <a:pt x="79298" y="321427"/>
                  </a:lnTo>
                  <a:lnTo>
                    <a:pt x="78932" y="321009"/>
                  </a:lnTo>
                  <a:lnTo>
                    <a:pt x="78574" y="320583"/>
                  </a:lnTo>
                  <a:lnTo>
                    <a:pt x="78225" y="320157"/>
                  </a:lnTo>
                  <a:lnTo>
                    <a:pt x="77875" y="319731"/>
                  </a:lnTo>
                  <a:lnTo>
                    <a:pt x="77535" y="319297"/>
                  </a:lnTo>
                  <a:lnTo>
                    <a:pt x="77202" y="318854"/>
                  </a:lnTo>
                  <a:lnTo>
                    <a:pt x="76870" y="318411"/>
                  </a:lnTo>
                  <a:lnTo>
                    <a:pt x="76546" y="317968"/>
                  </a:lnTo>
                  <a:lnTo>
                    <a:pt x="76231" y="317525"/>
                  </a:lnTo>
                  <a:lnTo>
                    <a:pt x="75916" y="317073"/>
                  </a:lnTo>
                  <a:lnTo>
                    <a:pt x="75618" y="316613"/>
                  </a:lnTo>
                  <a:lnTo>
                    <a:pt x="75311" y="316153"/>
                  </a:lnTo>
                  <a:lnTo>
                    <a:pt x="75021" y="315693"/>
                  </a:lnTo>
                  <a:lnTo>
                    <a:pt x="74732" y="315224"/>
                  </a:lnTo>
                  <a:lnTo>
                    <a:pt x="74459" y="314756"/>
                  </a:lnTo>
                  <a:lnTo>
                    <a:pt x="74178" y="314287"/>
                  </a:lnTo>
                  <a:lnTo>
                    <a:pt x="73914" y="313810"/>
                  </a:lnTo>
                  <a:lnTo>
                    <a:pt x="73650" y="313333"/>
                  </a:lnTo>
                  <a:lnTo>
                    <a:pt x="73403" y="312848"/>
                  </a:lnTo>
                  <a:lnTo>
                    <a:pt x="73156" y="312362"/>
                  </a:lnTo>
                  <a:lnTo>
                    <a:pt x="72909" y="311876"/>
                  </a:lnTo>
                  <a:lnTo>
                    <a:pt x="72679" y="311382"/>
                  </a:lnTo>
                  <a:lnTo>
                    <a:pt x="72449" y="310888"/>
                  </a:lnTo>
                  <a:lnTo>
                    <a:pt x="72227" y="310386"/>
                  </a:lnTo>
                  <a:lnTo>
                    <a:pt x="72014" y="309891"/>
                  </a:lnTo>
                  <a:lnTo>
                    <a:pt x="71801" y="309389"/>
                  </a:lnTo>
                  <a:lnTo>
                    <a:pt x="71605" y="308878"/>
                  </a:lnTo>
                  <a:lnTo>
                    <a:pt x="71409" y="308375"/>
                  </a:lnTo>
                  <a:lnTo>
                    <a:pt x="71222" y="307855"/>
                  </a:lnTo>
                  <a:lnTo>
                    <a:pt x="71043" y="307344"/>
                  </a:lnTo>
                  <a:lnTo>
                    <a:pt x="70872" y="306824"/>
                  </a:lnTo>
                  <a:lnTo>
                    <a:pt x="70702" y="306305"/>
                  </a:lnTo>
                  <a:lnTo>
                    <a:pt x="70549" y="305785"/>
                  </a:lnTo>
                  <a:lnTo>
                    <a:pt x="70395" y="305265"/>
                  </a:lnTo>
                  <a:lnTo>
                    <a:pt x="70251" y="304737"/>
                  </a:lnTo>
                  <a:lnTo>
                    <a:pt x="70114" y="304200"/>
                  </a:lnTo>
                  <a:lnTo>
                    <a:pt x="69986" y="303672"/>
                  </a:lnTo>
                  <a:lnTo>
                    <a:pt x="69867" y="303136"/>
                  </a:lnTo>
                  <a:lnTo>
                    <a:pt x="69748" y="302599"/>
                  </a:lnTo>
                  <a:lnTo>
                    <a:pt x="69646" y="302062"/>
                  </a:lnTo>
                  <a:lnTo>
                    <a:pt x="69543" y="301517"/>
                  </a:lnTo>
                  <a:lnTo>
                    <a:pt x="69458" y="300980"/>
                  </a:lnTo>
                  <a:lnTo>
                    <a:pt x="69373" y="300435"/>
                  </a:lnTo>
                  <a:lnTo>
                    <a:pt x="69296" y="299881"/>
                  </a:lnTo>
                  <a:lnTo>
                    <a:pt x="69228" y="299336"/>
                  </a:lnTo>
                  <a:lnTo>
                    <a:pt x="69169" y="298782"/>
                  </a:lnTo>
                  <a:lnTo>
                    <a:pt x="69118" y="298228"/>
                  </a:lnTo>
                  <a:lnTo>
                    <a:pt x="69066" y="297675"/>
                  </a:lnTo>
                  <a:lnTo>
                    <a:pt x="69032" y="297112"/>
                  </a:lnTo>
                  <a:lnTo>
                    <a:pt x="69007" y="296559"/>
                  </a:lnTo>
                  <a:lnTo>
                    <a:pt x="68981" y="295996"/>
                  </a:lnTo>
                  <a:lnTo>
                    <a:pt x="68973" y="295434"/>
                  </a:lnTo>
                  <a:lnTo>
                    <a:pt x="68973" y="294872"/>
                  </a:lnTo>
                  <a:lnTo>
                    <a:pt x="68973" y="294872"/>
                  </a:lnTo>
                  <a:lnTo>
                    <a:pt x="68981" y="294131"/>
                  </a:lnTo>
                  <a:lnTo>
                    <a:pt x="69007" y="293406"/>
                  </a:lnTo>
                  <a:lnTo>
                    <a:pt x="69049" y="292682"/>
                  </a:lnTo>
                  <a:lnTo>
                    <a:pt x="69109" y="291958"/>
                  </a:lnTo>
                  <a:lnTo>
                    <a:pt x="69177" y="291243"/>
                  </a:lnTo>
                  <a:lnTo>
                    <a:pt x="69262" y="290527"/>
                  </a:lnTo>
                  <a:lnTo>
                    <a:pt x="69356" y="289811"/>
                  </a:lnTo>
                  <a:lnTo>
                    <a:pt x="69458" y="289096"/>
                  </a:lnTo>
                  <a:lnTo>
                    <a:pt x="69458" y="289096"/>
                  </a:lnTo>
                  <a:lnTo>
                    <a:pt x="68870" y="289036"/>
                  </a:lnTo>
                  <a:lnTo>
                    <a:pt x="68291" y="288968"/>
                  </a:lnTo>
                  <a:lnTo>
                    <a:pt x="67712" y="288900"/>
                  </a:lnTo>
                  <a:lnTo>
                    <a:pt x="67133" y="288815"/>
                  </a:lnTo>
                  <a:lnTo>
                    <a:pt x="66562" y="288738"/>
                  </a:lnTo>
                  <a:lnTo>
                    <a:pt x="65982" y="288644"/>
                  </a:lnTo>
                  <a:lnTo>
                    <a:pt x="65412" y="288550"/>
                  </a:lnTo>
                  <a:lnTo>
                    <a:pt x="64841" y="288448"/>
                  </a:lnTo>
                  <a:lnTo>
                    <a:pt x="64279" y="288337"/>
                  </a:lnTo>
                  <a:lnTo>
                    <a:pt x="63716" y="288227"/>
                  </a:lnTo>
                  <a:lnTo>
                    <a:pt x="63154" y="288107"/>
                  </a:lnTo>
                  <a:lnTo>
                    <a:pt x="62592" y="287988"/>
                  </a:lnTo>
                  <a:lnTo>
                    <a:pt x="62038" y="287852"/>
                  </a:lnTo>
                  <a:lnTo>
                    <a:pt x="61484" y="287724"/>
                  </a:lnTo>
                  <a:lnTo>
                    <a:pt x="60930" y="287579"/>
                  </a:lnTo>
                  <a:lnTo>
                    <a:pt x="60385" y="287434"/>
                  </a:lnTo>
                  <a:lnTo>
                    <a:pt x="59840" y="287290"/>
                  </a:lnTo>
                  <a:lnTo>
                    <a:pt x="59295" y="287128"/>
                  </a:lnTo>
                  <a:lnTo>
                    <a:pt x="58749" y="286974"/>
                  </a:lnTo>
                  <a:lnTo>
                    <a:pt x="58213" y="286804"/>
                  </a:lnTo>
                  <a:lnTo>
                    <a:pt x="57676" y="286634"/>
                  </a:lnTo>
                  <a:lnTo>
                    <a:pt x="57148" y="286455"/>
                  </a:lnTo>
                  <a:lnTo>
                    <a:pt x="56620" y="286276"/>
                  </a:lnTo>
                  <a:lnTo>
                    <a:pt x="56091" y="286088"/>
                  </a:lnTo>
                  <a:lnTo>
                    <a:pt x="55563" y="285901"/>
                  </a:lnTo>
                  <a:lnTo>
                    <a:pt x="55044" y="285705"/>
                  </a:lnTo>
                  <a:lnTo>
                    <a:pt x="54532" y="285501"/>
                  </a:lnTo>
                  <a:lnTo>
                    <a:pt x="54013" y="285296"/>
                  </a:lnTo>
                  <a:lnTo>
                    <a:pt x="53502" y="285083"/>
                  </a:lnTo>
                  <a:lnTo>
                    <a:pt x="52999" y="284870"/>
                  </a:lnTo>
                  <a:lnTo>
                    <a:pt x="52488" y="284649"/>
                  </a:lnTo>
                  <a:lnTo>
                    <a:pt x="51994" y="284419"/>
                  </a:lnTo>
                  <a:lnTo>
                    <a:pt x="51491" y="284189"/>
                  </a:lnTo>
                  <a:lnTo>
                    <a:pt x="50997" y="283950"/>
                  </a:lnTo>
                  <a:lnTo>
                    <a:pt x="50503" y="283711"/>
                  </a:lnTo>
                  <a:lnTo>
                    <a:pt x="50017" y="283473"/>
                  </a:lnTo>
                  <a:lnTo>
                    <a:pt x="49532" y="283217"/>
                  </a:lnTo>
                  <a:lnTo>
                    <a:pt x="49054" y="282970"/>
                  </a:lnTo>
                  <a:lnTo>
                    <a:pt x="48577" y="282706"/>
                  </a:lnTo>
                  <a:lnTo>
                    <a:pt x="48100" y="282451"/>
                  </a:lnTo>
                  <a:lnTo>
                    <a:pt x="47632" y="282178"/>
                  </a:lnTo>
                  <a:lnTo>
                    <a:pt x="47163" y="281905"/>
                  </a:lnTo>
                  <a:lnTo>
                    <a:pt x="46703" y="281633"/>
                  </a:lnTo>
                  <a:lnTo>
                    <a:pt x="46243" y="281352"/>
                  </a:lnTo>
                  <a:lnTo>
                    <a:pt x="45792" y="281070"/>
                  </a:lnTo>
                  <a:lnTo>
                    <a:pt x="45340" y="280781"/>
                  </a:lnTo>
                  <a:lnTo>
                    <a:pt x="44889" y="280483"/>
                  </a:lnTo>
                  <a:lnTo>
                    <a:pt x="44446" y="280184"/>
                  </a:lnTo>
                  <a:lnTo>
                    <a:pt x="44003" y="279886"/>
                  </a:lnTo>
                  <a:lnTo>
                    <a:pt x="43568" y="279580"/>
                  </a:lnTo>
                  <a:lnTo>
                    <a:pt x="43134" y="279273"/>
                  </a:lnTo>
                  <a:lnTo>
                    <a:pt x="42708" y="278958"/>
                  </a:lnTo>
                  <a:lnTo>
                    <a:pt x="42282" y="278642"/>
                  </a:lnTo>
                  <a:lnTo>
                    <a:pt x="41864" y="278319"/>
                  </a:lnTo>
                  <a:lnTo>
                    <a:pt x="41447" y="277986"/>
                  </a:lnTo>
                  <a:lnTo>
                    <a:pt x="41038" y="277663"/>
                  </a:lnTo>
                  <a:lnTo>
                    <a:pt x="40629" y="277322"/>
                  </a:lnTo>
                  <a:lnTo>
                    <a:pt x="40228" y="276990"/>
                  </a:lnTo>
                  <a:lnTo>
                    <a:pt x="39828" y="276649"/>
                  </a:lnTo>
                  <a:lnTo>
                    <a:pt x="39436" y="276300"/>
                  </a:lnTo>
                  <a:lnTo>
                    <a:pt x="39053" y="275950"/>
                  </a:lnTo>
                  <a:lnTo>
                    <a:pt x="38661" y="275601"/>
                  </a:lnTo>
                  <a:lnTo>
                    <a:pt x="38286" y="275243"/>
                  </a:lnTo>
                  <a:lnTo>
                    <a:pt x="37911" y="274885"/>
                  </a:lnTo>
                  <a:lnTo>
                    <a:pt x="37536" y="274519"/>
                  </a:lnTo>
                  <a:lnTo>
                    <a:pt x="37170" y="274153"/>
                  </a:lnTo>
                  <a:lnTo>
                    <a:pt x="36804" y="273778"/>
                  </a:lnTo>
                  <a:lnTo>
                    <a:pt x="36446" y="273403"/>
                  </a:lnTo>
                  <a:lnTo>
                    <a:pt x="36097" y="273028"/>
                  </a:lnTo>
                  <a:lnTo>
                    <a:pt x="35747" y="272645"/>
                  </a:lnTo>
                  <a:lnTo>
                    <a:pt x="35407" y="272261"/>
                  </a:lnTo>
                  <a:lnTo>
                    <a:pt x="35066" y="271870"/>
                  </a:lnTo>
                  <a:lnTo>
                    <a:pt x="34733" y="271478"/>
                  </a:lnTo>
                  <a:lnTo>
                    <a:pt x="34410" y="271086"/>
                  </a:lnTo>
                  <a:lnTo>
                    <a:pt x="34086" y="270685"/>
                  </a:lnTo>
                  <a:lnTo>
                    <a:pt x="33762" y="270285"/>
                  </a:lnTo>
                  <a:lnTo>
                    <a:pt x="33447" y="269876"/>
                  </a:lnTo>
                  <a:lnTo>
                    <a:pt x="33140" y="269467"/>
                  </a:lnTo>
                  <a:lnTo>
                    <a:pt x="32842" y="269058"/>
                  </a:lnTo>
                  <a:lnTo>
                    <a:pt x="32544" y="268641"/>
                  </a:lnTo>
                  <a:lnTo>
                    <a:pt x="32246" y="268223"/>
                  </a:lnTo>
                  <a:lnTo>
                    <a:pt x="31956" y="267806"/>
                  </a:lnTo>
                  <a:lnTo>
                    <a:pt x="31675" y="267380"/>
                  </a:lnTo>
                  <a:lnTo>
                    <a:pt x="31402" y="266954"/>
                  </a:lnTo>
                  <a:lnTo>
                    <a:pt x="31130" y="266519"/>
                  </a:lnTo>
                  <a:lnTo>
                    <a:pt x="30866" y="266094"/>
                  </a:lnTo>
                  <a:lnTo>
                    <a:pt x="30602" y="265650"/>
                  </a:lnTo>
                  <a:lnTo>
                    <a:pt x="30346" y="265216"/>
                  </a:lnTo>
                  <a:lnTo>
                    <a:pt x="30099" y="264773"/>
                  </a:lnTo>
                  <a:lnTo>
                    <a:pt x="29852" y="264330"/>
                  </a:lnTo>
                  <a:lnTo>
                    <a:pt x="29613" y="263887"/>
                  </a:lnTo>
                  <a:lnTo>
                    <a:pt x="29383" y="263435"/>
                  </a:lnTo>
                  <a:lnTo>
                    <a:pt x="29153" y="262984"/>
                  </a:lnTo>
                  <a:lnTo>
                    <a:pt x="28932" y="262524"/>
                  </a:lnTo>
                  <a:lnTo>
                    <a:pt x="28719" y="262072"/>
                  </a:lnTo>
                  <a:lnTo>
                    <a:pt x="28506" y="261612"/>
                  </a:lnTo>
                  <a:lnTo>
                    <a:pt x="28301" y="261144"/>
                  </a:lnTo>
                  <a:lnTo>
                    <a:pt x="28105" y="260684"/>
                  </a:lnTo>
                  <a:lnTo>
                    <a:pt x="27910" y="260215"/>
                  </a:lnTo>
                  <a:lnTo>
                    <a:pt x="27722" y="259747"/>
                  </a:lnTo>
                  <a:lnTo>
                    <a:pt x="27543" y="259270"/>
                  </a:lnTo>
                  <a:lnTo>
                    <a:pt x="27373" y="258792"/>
                  </a:lnTo>
                  <a:lnTo>
                    <a:pt x="27202" y="258315"/>
                  </a:lnTo>
                  <a:lnTo>
                    <a:pt x="27041" y="257838"/>
                  </a:lnTo>
                  <a:lnTo>
                    <a:pt x="26887" y="257361"/>
                  </a:lnTo>
                  <a:lnTo>
                    <a:pt x="26734" y="256876"/>
                  </a:lnTo>
                  <a:lnTo>
                    <a:pt x="26589" y="256390"/>
                  </a:lnTo>
                  <a:lnTo>
                    <a:pt x="26453" y="255896"/>
                  </a:lnTo>
                  <a:lnTo>
                    <a:pt x="26325" y="255410"/>
                  </a:lnTo>
                  <a:lnTo>
                    <a:pt x="26197" y="254916"/>
                  </a:lnTo>
                  <a:lnTo>
                    <a:pt x="26078" y="254422"/>
                  </a:lnTo>
                  <a:lnTo>
                    <a:pt x="25967" y="253928"/>
                  </a:lnTo>
                  <a:lnTo>
                    <a:pt x="25865" y="253425"/>
                  </a:lnTo>
                  <a:lnTo>
                    <a:pt x="25763" y="252923"/>
                  </a:lnTo>
                  <a:lnTo>
                    <a:pt x="25669" y="252420"/>
                  </a:lnTo>
                  <a:lnTo>
                    <a:pt x="25584" y="251917"/>
                  </a:lnTo>
                  <a:lnTo>
                    <a:pt x="25507" y="251415"/>
                  </a:lnTo>
                  <a:lnTo>
                    <a:pt x="25430" y="250904"/>
                  </a:lnTo>
                  <a:lnTo>
                    <a:pt x="25371" y="250392"/>
                  </a:lnTo>
                  <a:lnTo>
                    <a:pt x="25311" y="249881"/>
                  </a:lnTo>
                  <a:lnTo>
                    <a:pt x="25260" y="249370"/>
                  </a:lnTo>
                  <a:lnTo>
                    <a:pt x="25209" y="248850"/>
                  </a:lnTo>
                  <a:lnTo>
                    <a:pt x="25175" y="248331"/>
                  </a:lnTo>
                  <a:lnTo>
                    <a:pt x="25141" y="247820"/>
                  </a:lnTo>
                  <a:lnTo>
                    <a:pt x="25115" y="247300"/>
                  </a:lnTo>
                  <a:lnTo>
                    <a:pt x="25098" y="246772"/>
                  </a:lnTo>
                  <a:lnTo>
                    <a:pt x="25090" y="246252"/>
                  </a:lnTo>
                  <a:lnTo>
                    <a:pt x="25081" y="245724"/>
                  </a:lnTo>
                  <a:lnTo>
                    <a:pt x="25081" y="245724"/>
                  </a:lnTo>
                  <a:lnTo>
                    <a:pt x="25090" y="245238"/>
                  </a:lnTo>
                  <a:lnTo>
                    <a:pt x="25098" y="244753"/>
                  </a:lnTo>
                  <a:lnTo>
                    <a:pt x="25115" y="244267"/>
                  </a:lnTo>
                  <a:lnTo>
                    <a:pt x="25132" y="243781"/>
                  </a:lnTo>
                  <a:lnTo>
                    <a:pt x="25158" y="243296"/>
                  </a:lnTo>
                  <a:lnTo>
                    <a:pt x="25192" y="242810"/>
                  </a:lnTo>
                  <a:lnTo>
                    <a:pt x="25234" y="242325"/>
                  </a:lnTo>
                  <a:lnTo>
                    <a:pt x="25286" y="241839"/>
                  </a:lnTo>
                  <a:lnTo>
                    <a:pt x="25337" y="241353"/>
                  </a:lnTo>
                  <a:lnTo>
                    <a:pt x="25396" y="240868"/>
                  </a:lnTo>
                  <a:lnTo>
                    <a:pt x="25456" y="240382"/>
                  </a:lnTo>
                  <a:lnTo>
                    <a:pt x="25524" y="239897"/>
                  </a:lnTo>
                  <a:lnTo>
                    <a:pt x="25601" y="239411"/>
                  </a:lnTo>
                  <a:lnTo>
                    <a:pt x="25686" y="238925"/>
                  </a:lnTo>
                  <a:lnTo>
                    <a:pt x="25780" y="238448"/>
                  </a:lnTo>
                  <a:lnTo>
                    <a:pt x="25873" y="237963"/>
                  </a:lnTo>
                  <a:lnTo>
                    <a:pt x="25976" y="237486"/>
                  </a:lnTo>
                  <a:lnTo>
                    <a:pt x="26078" y="237000"/>
                  </a:lnTo>
                  <a:lnTo>
                    <a:pt x="26189" y="236523"/>
                  </a:lnTo>
                  <a:lnTo>
                    <a:pt x="26308" y="236046"/>
                  </a:lnTo>
                  <a:lnTo>
                    <a:pt x="26436" y="235560"/>
                  </a:lnTo>
                  <a:lnTo>
                    <a:pt x="26563" y="235083"/>
                  </a:lnTo>
                  <a:lnTo>
                    <a:pt x="26700" y="234615"/>
                  </a:lnTo>
                  <a:lnTo>
                    <a:pt x="26845" y="234137"/>
                  </a:lnTo>
                  <a:lnTo>
                    <a:pt x="26989" y="233660"/>
                  </a:lnTo>
                  <a:lnTo>
                    <a:pt x="27143" y="233192"/>
                  </a:lnTo>
                  <a:lnTo>
                    <a:pt x="27305" y="232723"/>
                  </a:lnTo>
                  <a:lnTo>
                    <a:pt x="27475" y="232255"/>
                  </a:lnTo>
                  <a:lnTo>
                    <a:pt x="27645" y="231786"/>
                  </a:lnTo>
                  <a:lnTo>
                    <a:pt x="27824" y="231318"/>
                  </a:lnTo>
                  <a:lnTo>
                    <a:pt x="28003" y="230849"/>
                  </a:lnTo>
                  <a:lnTo>
                    <a:pt x="28191" y="230389"/>
                  </a:lnTo>
                  <a:lnTo>
                    <a:pt x="28387" y="229929"/>
                  </a:lnTo>
                  <a:lnTo>
                    <a:pt x="28591" y="229469"/>
                  </a:lnTo>
                  <a:lnTo>
                    <a:pt x="28796" y="229009"/>
                  </a:lnTo>
                  <a:lnTo>
                    <a:pt x="29009" y="228557"/>
                  </a:lnTo>
                  <a:lnTo>
                    <a:pt x="29230" y="228106"/>
                  </a:lnTo>
                  <a:lnTo>
                    <a:pt x="29452" y="227654"/>
                  </a:lnTo>
                  <a:lnTo>
                    <a:pt x="29682" y="227203"/>
                  </a:lnTo>
                  <a:lnTo>
                    <a:pt x="29912" y="226760"/>
                  </a:lnTo>
                  <a:lnTo>
                    <a:pt x="30159" y="226308"/>
                  </a:lnTo>
                  <a:lnTo>
                    <a:pt x="30406" y="225865"/>
                  </a:lnTo>
                  <a:lnTo>
                    <a:pt x="30653" y="225431"/>
                  </a:lnTo>
                  <a:lnTo>
                    <a:pt x="30908" y="224988"/>
                  </a:lnTo>
                  <a:lnTo>
                    <a:pt x="31172" y="224553"/>
                  </a:lnTo>
                  <a:lnTo>
                    <a:pt x="31445" y="224127"/>
                  </a:lnTo>
                  <a:lnTo>
                    <a:pt x="31718" y="223693"/>
                  </a:lnTo>
                  <a:lnTo>
                    <a:pt x="31999" y="223267"/>
                  </a:lnTo>
                  <a:lnTo>
                    <a:pt x="32280" y="222841"/>
                  </a:lnTo>
                  <a:lnTo>
                    <a:pt x="32578" y="222423"/>
                  </a:lnTo>
                  <a:lnTo>
                    <a:pt x="32868" y="222006"/>
                  </a:lnTo>
                  <a:lnTo>
                    <a:pt x="33174" y="221589"/>
                  </a:lnTo>
                  <a:lnTo>
                    <a:pt x="33481" y="221180"/>
                  </a:lnTo>
                  <a:lnTo>
                    <a:pt x="33796" y="220771"/>
                  </a:lnTo>
                  <a:lnTo>
                    <a:pt x="34112" y="220362"/>
                  </a:lnTo>
                  <a:lnTo>
                    <a:pt x="34435" y="219961"/>
                  </a:lnTo>
                  <a:lnTo>
                    <a:pt x="34768" y="219561"/>
                  </a:lnTo>
                  <a:lnTo>
                    <a:pt x="35100" y="219169"/>
                  </a:lnTo>
                  <a:lnTo>
                    <a:pt x="35441" y="218769"/>
                  </a:lnTo>
                  <a:lnTo>
                    <a:pt x="35790" y="218385"/>
                  </a:lnTo>
                  <a:lnTo>
                    <a:pt x="36139" y="218002"/>
                  </a:lnTo>
                  <a:lnTo>
                    <a:pt x="36497" y="217619"/>
                  </a:lnTo>
                  <a:lnTo>
                    <a:pt x="36855" y="217235"/>
                  </a:lnTo>
                  <a:lnTo>
                    <a:pt x="37221" y="216860"/>
                  </a:lnTo>
                  <a:lnTo>
                    <a:pt x="37221" y="216860"/>
                  </a:lnTo>
                  <a:lnTo>
                    <a:pt x="36224" y="216622"/>
                  </a:lnTo>
                  <a:lnTo>
                    <a:pt x="35236" y="216366"/>
                  </a:lnTo>
                  <a:lnTo>
                    <a:pt x="34248" y="216085"/>
                  </a:lnTo>
                  <a:lnTo>
                    <a:pt x="33277" y="215795"/>
                  </a:lnTo>
                  <a:lnTo>
                    <a:pt x="32314" y="215489"/>
                  </a:lnTo>
                  <a:lnTo>
                    <a:pt x="31360" y="215156"/>
                  </a:lnTo>
                  <a:lnTo>
                    <a:pt x="30414" y="214816"/>
                  </a:lnTo>
                  <a:lnTo>
                    <a:pt x="29477" y="214458"/>
                  </a:lnTo>
                  <a:lnTo>
                    <a:pt x="28548" y="214083"/>
                  </a:lnTo>
                  <a:lnTo>
                    <a:pt x="27637" y="213691"/>
                  </a:lnTo>
                  <a:lnTo>
                    <a:pt x="26734" y="213282"/>
                  </a:lnTo>
                  <a:lnTo>
                    <a:pt x="25839" y="212865"/>
                  </a:lnTo>
                  <a:lnTo>
                    <a:pt x="24953" y="212430"/>
                  </a:lnTo>
                  <a:lnTo>
                    <a:pt x="24084" y="211979"/>
                  </a:lnTo>
                  <a:lnTo>
                    <a:pt x="23224" y="211510"/>
                  </a:lnTo>
                  <a:lnTo>
                    <a:pt x="22372" y="211025"/>
                  </a:lnTo>
                  <a:lnTo>
                    <a:pt x="21537" y="210530"/>
                  </a:lnTo>
                  <a:lnTo>
                    <a:pt x="20711" y="210028"/>
                  </a:lnTo>
                  <a:lnTo>
                    <a:pt x="19901" y="209500"/>
                  </a:lnTo>
                  <a:lnTo>
                    <a:pt x="19101" y="208963"/>
                  </a:lnTo>
                  <a:lnTo>
                    <a:pt x="18317" y="208409"/>
                  </a:lnTo>
                  <a:lnTo>
                    <a:pt x="17541" y="207847"/>
                  </a:lnTo>
                  <a:lnTo>
                    <a:pt x="16783" y="207276"/>
                  </a:lnTo>
                  <a:lnTo>
                    <a:pt x="16034" y="206680"/>
                  </a:lnTo>
                  <a:lnTo>
                    <a:pt x="15301" y="206075"/>
                  </a:lnTo>
                  <a:lnTo>
                    <a:pt x="14585" y="205461"/>
                  </a:lnTo>
                  <a:lnTo>
                    <a:pt x="13878" y="204840"/>
                  </a:lnTo>
                  <a:lnTo>
                    <a:pt x="13188" y="204192"/>
                  </a:lnTo>
                  <a:lnTo>
                    <a:pt x="12515" y="203545"/>
                  </a:lnTo>
                  <a:lnTo>
                    <a:pt x="11859" y="202880"/>
                  </a:lnTo>
                  <a:lnTo>
                    <a:pt x="11212" y="202207"/>
                  </a:lnTo>
                  <a:lnTo>
                    <a:pt x="10581" y="201517"/>
                  </a:lnTo>
                  <a:lnTo>
                    <a:pt x="9968" y="200818"/>
                  </a:lnTo>
                  <a:lnTo>
                    <a:pt x="9371" y="200111"/>
                  </a:lnTo>
                  <a:lnTo>
                    <a:pt x="8792" y="199396"/>
                  </a:lnTo>
                  <a:lnTo>
                    <a:pt x="8221" y="198663"/>
                  </a:lnTo>
                  <a:lnTo>
                    <a:pt x="7676" y="197922"/>
                  </a:lnTo>
                  <a:lnTo>
                    <a:pt x="7148" y="197172"/>
                  </a:lnTo>
                  <a:lnTo>
                    <a:pt x="6628" y="196414"/>
                  </a:lnTo>
                  <a:lnTo>
                    <a:pt x="6134" y="195639"/>
                  </a:lnTo>
                  <a:lnTo>
                    <a:pt x="5657" y="194863"/>
                  </a:lnTo>
                  <a:lnTo>
                    <a:pt x="5188" y="194071"/>
                  </a:lnTo>
                  <a:lnTo>
                    <a:pt x="4745" y="193270"/>
                  </a:lnTo>
                  <a:lnTo>
                    <a:pt x="4319" y="192469"/>
                  </a:lnTo>
                  <a:lnTo>
                    <a:pt x="4115" y="192061"/>
                  </a:lnTo>
                  <a:lnTo>
                    <a:pt x="3919" y="191652"/>
                  </a:lnTo>
                  <a:lnTo>
                    <a:pt x="3723" y="191243"/>
                  </a:lnTo>
                  <a:lnTo>
                    <a:pt x="3527" y="190825"/>
                  </a:lnTo>
                  <a:lnTo>
                    <a:pt x="3340" y="190408"/>
                  </a:lnTo>
                  <a:lnTo>
                    <a:pt x="3161" y="189990"/>
                  </a:lnTo>
                  <a:lnTo>
                    <a:pt x="2982" y="189573"/>
                  </a:lnTo>
                  <a:lnTo>
                    <a:pt x="2812" y="189155"/>
                  </a:lnTo>
                  <a:lnTo>
                    <a:pt x="2641" y="188729"/>
                  </a:lnTo>
                  <a:lnTo>
                    <a:pt x="2479" y="188303"/>
                  </a:lnTo>
                  <a:lnTo>
                    <a:pt x="2317" y="187878"/>
                  </a:lnTo>
                  <a:lnTo>
                    <a:pt x="2164" y="187443"/>
                  </a:lnTo>
                  <a:lnTo>
                    <a:pt x="2019" y="187017"/>
                  </a:lnTo>
                  <a:lnTo>
                    <a:pt x="1874" y="186583"/>
                  </a:lnTo>
                  <a:lnTo>
                    <a:pt x="1738" y="186148"/>
                  </a:lnTo>
                  <a:lnTo>
                    <a:pt x="1602" y="185705"/>
                  </a:lnTo>
                  <a:lnTo>
                    <a:pt x="1474" y="185271"/>
                  </a:lnTo>
                  <a:lnTo>
                    <a:pt x="1355" y="184828"/>
                  </a:lnTo>
                  <a:lnTo>
                    <a:pt x="1235" y="184385"/>
                  </a:lnTo>
                  <a:lnTo>
                    <a:pt x="1125" y="183942"/>
                  </a:lnTo>
                  <a:lnTo>
                    <a:pt x="1014" y="183499"/>
                  </a:lnTo>
                  <a:lnTo>
                    <a:pt x="912" y="183047"/>
                  </a:lnTo>
                  <a:lnTo>
                    <a:pt x="818" y="182604"/>
                  </a:lnTo>
                  <a:lnTo>
                    <a:pt x="724" y="182153"/>
                  </a:lnTo>
                  <a:lnTo>
                    <a:pt x="639" y="181701"/>
                  </a:lnTo>
                  <a:lnTo>
                    <a:pt x="554" y="181241"/>
                  </a:lnTo>
                  <a:lnTo>
                    <a:pt x="486" y="180789"/>
                  </a:lnTo>
                  <a:lnTo>
                    <a:pt x="409" y="180329"/>
                  </a:lnTo>
                  <a:lnTo>
                    <a:pt x="349" y="179878"/>
                  </a:lnTo>
                  <a:lnTo>
                    <a:pt x="290" y="179418"/>
                  </a:lnTo>
                  <a:lnTo>
                    <a:pt x="239" y="178949"/>
                  </a:lnTo>
                  <a:lnTo>
                    <a:pt x="188" y="178489"/>
                  </a:lnTo>
                  <a:lnTo>
                    <a:pt x="145" y="178029"/>
                  </a:lnTo>
                  <a:lnTo>
                    <a:pt x="111" y="177561"/>
                  </a:lnTo>
                  <a:lnTo>
                    <a:pt x="77" y="177092"/>
                  </a:lnTo>
                  <a:lnTo>
                    <a:pt x="51" y="176623"/>
                  </a:lnTo>
                  <a:lnTo>
                    <a:pt x="34" y="176155"/>
                  </a:lnTo>
                  <a:lnTo>
                    <a:pt x="17" y="175686"/>
                  </a:lnTo>
                  <a:lnTo>
                    <a:pt x="9" y="175218"/>
                  </a:lnTo>
                  <a:lnTo>
                    <a:pt x="0" y="174741"/>
                  </a:lnTo>
                  <a:lnTo>
                    <a:pt x="0" y="174741"/>
                  </a:lnTo>
                  <a:lnTo>
                    <a:pt x="9" y="174195"/>
                  </a:lnTo>
                  <a:lnTo>
                    <a:pt x="17" y="173642"/>
                  </a:lnTo>
                  <a:lnTo>
                    <a:pt x="43" y="173096"/>
                  </a:lnTo>
                  <a:lnTo>
                    <a:pt x="68" y="172551"/>
                  </a:lnTo>
                  <a:lnTo>
                    <a:pt x="102" y="172006"/>
                  </a:lnTo>
                  <a:lnTo>
                    <a:pt x="145" y="171452"/>
                  </a:lnTo>
                  <a:lnTo>
                    <a:pt x="188" y="170907"/>
                  </a:lnTo>
                  <a:lnTo>
                    <a:pt x="247" y="170362"/>
                  </a:lnTo>
                  <a:lnTo>
                    <a:pt x="315" y="169817"/>
                  </a:lnTo>
                  <a:lnTo>
                    <a:pt x="384" y="169271"/>
                  </a:lnTo>
                  <a:lnTo>
                    <a:pt x="469" y="168726"/>
                  </a:lnTo>
                  <a:lnTo>
                    <a:pt x="554" y="168172"/>
                  </a:lnTo>
                  <a:lnTo>
                    <a:pt x="648" y="167627"/>
                  </a:lnTo>
                  <a:lnTo>
                    <a:pt x="750" y="167090"/>
                  </a:lnTo>
                  <a:lnTo>
                    <a:pt x="861" y="166545"/>
                  </a:lnTo>
                  <a:lnTo>
                    <a:pt x="980" y="166000"/>
                  </a:lnTo>
                  <a:lnTo>
                    <a:pt x="1108" y="165455"/>
                  </a:lnTo>
                  <a:lnTo>
                    <a:pt x="1244" y="164918"/>
                  </a:lnTo>
                  <a:lnTo>
                    <a:pt x="1380" y="164373"/>
                  </a:lnTo>
                  <a:lnTo>
                    <a:pt x="1534" y="163836"/>
                  </a:lnTo>
                  <a:lnTo>
                    <a:pt x="1696" y="163299"/>
                  </a:lnTo>
                  <a:lnTo>
                    <a:pt x="1857" y="162754"/>
                  </a:lnTo>
                  <a:lnTo>
                    <a:pt x="2028" y="162226"/>
                  </a:lnTo>
                  <a:lnTo>
                    <a:pt x="2207" y="161689"/>
                  </a:lnTo>
                  <a:lnTo>
                    <a:pt x="2403" y="161152"/>
                  </a:lnTo>
                  <a:lnTo>
                    <a:pt x="2599" y="160616"/>
                  </a:lnTo>
                  <a:lnTo>
                    <a:pt x="2803" y="160087"/>
                  </a:lnTo>
                  <a:lnTo>
                    <a:pt x="3008" y="159559"/>
                  </a:lnTo>
                  <a:lnTo>
                    <a:pt x="3229" y="159031"/>
                  </a:lnTo>
                  <a:lnTo>
                    <a:pt x="3459" y="158503"/>
                  </a:lnTo>
                  <a:lnTo>
                    <a:pt x="3698" y="157983"/>
                  </a:lnTo>
                  <a:lnTo>
                    <a:pt x="3936" y="157455"/>
                  </a:lnTo>
                  <a:lnTo>
                    <a:pt x="4192" y="156935"/>
                  </a:lnTo>
                  <a:lnTo>
                    <a:pt x="4447" y="156416"/>
                  </a:lnTo>
                  <a:lnTo>
                    <a:pt x="4711" y="155896"/>
                  </a:lnTo>
                  <a:lnTo>
                    <a:pt x="4993" y="155385"/>
                  </a:lnTo>
                  <a:lnTo>
                    <a:pt x="5274" y="154865"/>
                  </a:lnTo>
                  <a:lnTo>
                    <a:pt x="5563" y="154354"/>
                  </a:lnTo>
                  <a:lnTo>
                    <a:pt x="5861" y="153851"/>
                  </a:lnTo>
                  <a:lnTo>
                    <a:pt x="6168" y="153340"/>
                  </a:lnTo>
                  <a:lnTo>
                    <a:pt x="6483" y="152837"/>
                  </a:lnTo>
                  <a:lnTo>
                    <a:pt x="6807" y="152335"/>
                  </a:lnTo>
                  <a:lnTo>
                    <a:pt x="7139" y="151832"/>
                  </a:lnTo>
                  <a:lnTo>
                    <a:pt x="7472" y="151338"/>
                  </a:lnTo>
                  <a:lnTo>
                    <a:pt x="7821" y="150844"/>
                  </a:lnTo>
                  <a:lnTo>
                    <a:pt x="8179" y="150350"/>
                  </a:lnTo>
                  <a:lnTo>
                    <a:pt x="8537" y="149864"/>
                  </a:lnTo>
                  <a:lnTo>
                    <a:pt x="8903" y="149379"/>
                  </a:lnTo>
                  <a:lnTo>
                    <a:pt x="9286" y="148893"/>
                  </a:lnTo>
                  <a:lnTo>
                    <a:pt x="9670" y="148407"/>
                  </a:lnTo>
                  <a:lnTo>
                    <a:pt x="10062" y="147930"/>
                  </a:lnTo>
                  <a:lnTo>
                    <a:pt x="10470" y="147462"/>
                  </a:lnTo>
                  <a:lnTo>
                    <a:pt x="10879" y="146985"/>
                  </a:lnTo>
                  <a:lnTo>
                    <a:pt x="11297" y="146516"/>
                  </a:lnTo>
                  <a:lnTo>
                    <a:pt x="11723" y="146056"/>
                  </a:lnTo>
                  <a:lnTo>
                    <a:pt x="12157" y="145588"/>
                  </a:lnTo>
                  <a:lnTo>
                    <a:pt x="12600" y="145136"/>
                  </a:lnTo>
                  <a:lnTo>
                    <a:pt x="13052" y="144676"/>
                  </a:lnTo>
                  <a:lnTo>
                    <a:pt x="13512" y="144224"/>
                  </a:lnTo>
                  <a:lnTo>
                    <a:pt x="13972" y="143773"/>
                  </a:lnTo>
                  <a:lnTo>
                    <a:pt x="14449" y="143330"/>
                  </a:lnTo>
                  <a:lnTo>
                    <a:pt x="14935" y="142895"/>
                  </a:lnTo>
                  <a:lnTo>
                    <a:pt x="15420" y="142452"/>
                  </a:lnTo>
                  <a:lnTo>
                    <a:pt x="15923" y="142018"/>
                  </a:lnTo>
                  <a:lnTo>
                    <a:pt x="15923" y="142018"/>
                  </a:lnTo>
                  <a:lnTo>
                    <a:pt x="15369" y="141473"/>
                  </a:lnTo>
                  <a:lnTo>
                    <a:pt x="14824" y="140910"/>
                  </a:lnTo>
                  <a:lnTo>
                    <a:pt x="14296" y="140340"/>
                  </a:lnTo>
                  <a:lnTo>
                    <a:pt x="13784" y="139760"/>
                  </a:lnTo>
                  <a:lnTo>
                    <a:pt x="13290" y="139164"/>
                  </a:lnTo>
                  <a:lnTo>
                    <a:pt x="12805" y="138568"/>
                  </a:lnTo>
                  <a:lnTo>
                    <a:pt x="12336" y="137954"/>
                  </a:lnTo>
                  <a:lnTo>
                    <a:pt x="11885" y="137332"/>
                  </a:lnTo>
                  <a:lnTo>
                    <a:pt x="11450" y="136702"/>
                  </a:lnTo>
                  <a:lnTo>
                    <a:pt x="11024" y="136071"/>
                  </a:lnTo>
                  <a:lnTo>
                    <a:pt x="10624" y="135415"/>
                  </a:lnTo>
                  <a:lnTo>
                    <a:pt x="10232" y="134759"/>
                  </a:lnTo>
                  <a:lnTo>
                    <a:pt x="9866" y="134095"/>
                  </a:lnTo>
                  <a:lnTo>
                    <a:pt x="9508" y="133422"/>
                  </a:lnTo>
                  <a:lnTo>
                    <a:pt x="9167" y="132740"/>
                  </a:lnTo>
                  <a:lnTo>
                    <a:pt x="8852" y="132059"/>
                  </a:lnTo>
                  <a:lnTo>
                    <a:pt x="8545" y="131360"/>
                  </a:lnTo>
                  <a:lnTo>
                    <a:pt x="8255" y="130653"/>
                  </a:lnTo>
                  <a:lnTo>
                    <a:pt x="7991" y="129946"/>
                  </a:lnTo>
                  <a:lnTo>
                    <a:pt x="7744" y="129222"/>
                  </a:lnTo>
                  <a:lnTo>
                    <a:pt x="7514" y="128498"/>
                  </a:lnTo>
                  <a:lnTo>
                    <a:pt x="7301" y="127765"/>
                  </a:lnTo>
                  <a:lnTo>
                    <a:pt x="7105" y="127032"/>
                  </a:lnTo>
                  <a:lnTo>
                    <a:pt x="6935" y="126283"/>
                  </a:lnTo>
                  <a:lnTo>
                    <a:pt x="6858" y="125908"/>
                  </a:lnTo>
                  <a:lnTo>
                    <a:pt x="6782" y="125533"/>
                  </a:lnTo>
                  <a:lnTo>
                    <a:pt x="6713" y="125158"/>
                  </a:lnTo>
                  <a:lnTo>
                    <a:pt x="6645" y="124775"/>
                  </a:lnTo>
                  <a:lnTo>
                    <a:pt x="6586" y="124400"/>
                  </a:lnTo>
                  <a:lnTo>
                    <a:pt x="6535" y="124017"/>
                  </a:lnTo>
                  <a:lnTo>
                    <a:pt x="6483" y="123633"/>
                  </a:lnTo>
                  <a:lnTo>
                    <a:pt x="6441" y="123250"/>
                  </a:lnTo>
                  <a:lnTo>
                    <a:pt x="6398" y="122858"/>
                  </a:lnTo>
                  <a:lnTo>
                    <a:pt x="6364" y="122475"/>
                  </a:lnTo>
                  <a:lnTo>
                    <a:pt x="6339" y="122083"/>
                  </a:lnTo>
                  <a:lnTo>
                    <a:pt x="6313" y="121699"/>
                  </a:lnTo>
                  <a:lnTo>
                    <a:pt x="6296" y="121307"/>
                  </a:lnTo>
                  <a:lnTo>
                    <a:pt x="6279" y="120916"/>
                  </a:lnTo>
                  <a:lnTo>
                    <a:pt x="6270" y="120524"/>
                  </a:lnTo>
                  <a:lnTo>
                    <a:pt x="6270" y="120132"/>
                  </a:lnTo>
                  <a:lnTo>
                    <a:pt x="6270" y="120132"/>
                  </a:lnTo>
                  <a:lnTo>
                    <a:pt x="6270" y="119714"/>
                  </a:lnTo>
                  <a:lnTo>
                    <a:pt x="6279" y="119297"/>
                  </a:lnTo>
                  <a:lnTo>
                    <a:pt x="6296" y="118888"/>
                  </a:lnTo>
                  <a:lnTo>
                    <a:pt x="6313" y="118471"/>
                  </a:lnTo>
                  <a:lnTo>
                    <a:pt x="6347" y="118062"/>
                  </a:lnTo>
                  <a:lnTo>
                    <a:pt x="6373" y="117653"/>
                  </a:lnTo>
                  <a:lnTo>
                    <a:pt x="6415" y="117244"/>
                  </a:lnTo>
                  <a:lnTo>
                    <a:pt x="6458" y="116843"/>
                  </a:lnTo>
                  <a:lnTo>
                    <a:pt x="6509" y="116434"/>
                  </a:lnTo>
                  <a:lnTo>
                    <a:pt x="6560" y="116034"/>
                  </a:lnTo>
                  <a:lnTo>
                    <a:pt x="6620" y="115634"/>
                  </a:lnTo>
                  <a:lnTo>
                    <a:pt x="6688" y="115233"/>
                  </a:lnTo>
                  <a:lnTo>
                    <a:pt x="6756" y="114833"/>
                  </a:lnTo>
                  <a:lnTo>
                    <a:pt x="6833" y="114432"/>
                  </a:lnTo>
                  <a:lnTo>
                    <a:pt x="6918" y="114040"/>
                  </a:lnTo>
                  <a:lnTo>
                    <a:pt x="7003" y="113649"/>
                  </a:lnTo>
                  <a:lnTo>
                    <a:pt x="7097" y="113257"/>
                  </a:lnTo>
                  <a:lnTo>
                    <a:pt x="7199" y="112865"/>
                  </a:lnTo>
                  <a:lnTo>
                    <a:pt x="7301" y="112481"/>
                  </a:lnTo>
                  <a:lnTo>
                    <a:pt x="7412" y="112090"/>
                  </a:lnTo>
                  <a:lnTo>
                    <a:pt x="7523" y="111706"/>
                  </a:lnTo>
                  <a:lnTo>
                    <a:pt x="7642" y="111323"/>
                  </a:lnTo>
                  <a:lnTo>
                    <a:pt x="7770" y="110939"/>
                  </a:lnTo>
                  <a:lnTo>
                    <a:pt x="7898" y="110565"/>
                  </a:lnTo>
                  <a:lnTo>
                    <a:pt x="8034" y="110190"/>
                  </a:lnTo>
                  <a:lnTo>
                    <a:pt x="8179" y="109815"/>
                  </a:lnTo>
                  <a:lnTo>
                    <a:pt x="8324" y="109440"/>
                  </a:lnTo>
                  <a:lnTo>
                    <a:pt x="8468" y="109065"/>
                  </a:lnTo>
                  <a:lnTo>
                    <a:pt x="8630" y="108699"/>
                  </a:lnTo>
                  <a:lnTo>
                    <a:pt x="8784" y="108333"/>
                  </a:lnTo>
                  <a:lnTo>
                    <a:pt x="8954" y="107966"/>
                  </a:lnTo>
                  <a:lnTo>
                    <a:pt x="9124" y="107600"/>
                  </a:lnTo>
                  <a:lnTo>
                    <a:pt x="9295" y="107242"/>
                  </a:lnTo>
                  <a:lnTo>
                    <a:pt x="9474" y="106884"/>
                  </a:lnTo>
                  <a:lnTo>
                    <a:pt x="9661" y="106526"/>
                  </a:lnTo>
                  <a:lnTo>
                    <a:pt x="9849" y="106177"/>
                  </a:lnTo>
                  <a:lnTo>
                    <a:pt x="10044" y="105828"/>
                  </a:lnTo>
                  <a:lnTo>
                    <a:pt x="10240" y="105479"/>
                  </a:lnTo>
                  <a:lnTo>
                    <a:pt x="10445" y="105129"/>
                  </a:lnTo>
                  <a:lnTo>
                    <a:pt x="10649" y="104780"/>
                  </a:lnTo>
                  <a:lnTo>
                    <a:pt x="10862" y="104439"/>
                  </a:lnTo>
                  <a:lnTo>
                    <a:pt x="11075" y="104098"/>
                  </a:lnTo>
                  <a:lnTo>
                    <a:pt x="11527" y="103434"/>
                  </a:lnTo>
                  <a:lnTo>
                    <a:pt x="11987" y="102769"/>
                  </a:lnTo>
                  <a:lnTo>
                    <a:pt x="12472" y="102122"/>
                  </a:lnTo>
                  <a:lnTo>
                    <a:pt x="12967" y="101483"/>
                  </a:lnTo>
                  <a:lnTo>
                    <a:pt x="13486" y="100853"/>
                  </a:lnTo>
                  <a:lnTo>
                    <a:pt x="14014" y="100231"/>
                  </a:lnTo>
                  <a:lnTo>
                    <a:pt x="14568" y="99626"/>
                  </a:lnTo>
                  <a:lnTo>
                    <a:pt x="15131" y="99029"/>
                  </a:lnTo>
                  <a:lnTo>
                    <a:pt x="15710" y="98450"/>
                  </a:lnTo>
                  <a:lnTo>
                    <a:pt x="16306" y="97879"/>
                  </a:lnTo>
                  <a:lnTo>
                    <a:pt x="16911" y="97317"/>
                  </a:lnTo>
                  <a:lnTo>
                    <a:pt x="17541" y="96772"/>
                  </a:lnTo>
                  <a:lnTo>
                    <a:pt x="18180" y="96235"/>
                  </a:lnTo>
                  <a:lnTo>
                    <a:pt x="18828" y="95715"/>
                  </a:lnTo>
                  <a:lnTo>
                    <a:pt x="19501" y="95213"/>
                  </a:lnTo>
                  <a:lnTo>
                    <a:pt x="20182" y="94719"/>
                  </a:lnTo>
                  <a:lnTo>
                    <a:pt x="20873" y="94242"/>
                  </a:lnTo>
                  <a:lnTo>
                    <a:pt x="21580" y="93773"/>
                  </a:lnTo>
                  <a:lnTo>
                    <a:pt x="22304" y="93321"/>
                  </a:lnTo>
                  <a:lnTo>
                    <a:pt x="23036" y="92887"/>
                  </a:lnTo>
                  <a:lnTo>
                    <a:pt x="23778" y="92461"/>
                  </a:lnTo>
                  <a:lnTo>
                    <a:pt x="24536" y="92061"/>
                  </a:lnTo>
                  <a:lnTo>
                    <a:pt x="25311" y="91669"/>
                  </a:lnTo>
                  <a:lnTo>
                    <a:pt x="26086" y="91294"/>
                  </a:lnTo>
                  <a:lnTo>
                    <a:pt x="26879" y="90928"/>
                  </a:lnTo>
                  <a:lnTo>
                    <a:pt x="27679" y="90587"/>
                  </a:lnTo>
                  <a:lnTo>
                    <a:pt x="28497" y="90254"/>
                  </a:lnTo>
                  <a:lnTo>
                    <a:pt x="29324" y="89948"/>
                  </a:lnTo>
                  <a:lnTo>
                    <a:pt x="30159" y="89650"/>
                  </a:lnTo>
                  <a:lnTo>
                    <a:pt x="31002" y="89377"/>
                  </a:lnTo>
                  <a:lnTo>
                    <a:pt x="31854" y="89113"/>
                  </a:lnTo>
                  <a:lnTo>
                    <a:pt x="32714" y="88874"/>
                  </a:lnTo>
                  <a:lnTo>
                    <a:pt x="33583" y="88644"/>
                  </a:lnTo>
                  <a:lnTo>
                    <a:pt x="34461" y="88440"/>
                  </a:lnTo>
                  <a:lnTo>
                    <a:pt x="35355" y="88252"/>
                  </a:lnTo>
                  <a:lnTo>
                    <a:pt x="36250" y="88074"/>
                  </a:lnTo>
                  <a:lnTo>
                    <a:pt x="37153" y="87929"/>
                  </a:lnTo>
                  <a:lnTo>
                    <a:pt x="38065" y="87792"/>
                  </a:lnTo>
                  <a:lnTo>
                    <a:pt x="38985" y="87673"/>
                  </a:lnTo>
                  <a:lnTo>
                    <a:pt x="39913" y="87579"/>
                  </a:lnTo>
                  <a:lnTo>
                    <a:pt x="40842" y="87503"/>
                  </a:lnTo>
                  <a:lnTo>
                    <a:pt x="41779" y="87452"/>
                  </a:lnTo>
                  <a:lnTo>
                    <a:pt x="42256" y="87435"/>
                  </a:lnTo>
                  <a:lnTo>
                    <a:pt x="42725" y="87418"/>
                  </a:lnTo>
                  <a:lnTo>
                    <a:pt x="42725" y="87418"/>
                  </a:lnTo>
                  <a:lnTo>
                    <a:pt x="42426" y="86958"/>
                  </a:lnTo>
                  <a:lnTo>
                    <a:pt x="42137" y="86497"/>
                  </a:lnTo>
                  <a:lnTo>
                    <a:pt x="41856" y="86037"/>
                  </a:lnTo>
                  <a:lnTo>
                    <a:pt x="41583" y="85569"/>
                  </a:lnTo>
                  <a:lnTo>
                    <a:pt x="41319" y="85100"/>
                  </a:lnTo>
                  <a:lnTo>
                    <a:pt x="41055" y="84623"/>
                  </a:lnTo>
                  <a:lnTo>
                    <a:pt x="40808" y="84138"/>
                  </a:lnTo>
                  <a:lnTo>
                    <a:pt x="40569" y="83652"/>
                  </a:lnTo>
                  <a:lnTo>
                    <a:pt x="40339" y="83166"/>
                  </a:lnTo>
                  <a:lnTo>
                    <a:pt x="40109" y="82672"/>
                  </a:lnTo>
                  <a:lnTo>
                    <a:pt x="39896" y="82178"/>
                  </a:lnTo>
                  <a:lnTo>
                    <a:pt x="39692" y="81676"/>
                  </a:lnTo>
                  <a:lnTo>
                    <a:pt x="39496" y="81173"/>
                  </a:lnTo>
                  <a:lnTo>
                    <a:pt x="39308" y="80662"/>
                  </a:lnTo>
                  <a:lnTo>
                    <a:pt x="39129" y="80151"/>
                  </a:lnTo>
                  <a:lnTo>
                    <a:pt x="38959" y="79639"/>
                  </a:lnTo>
                  <a:lnTo>
                    <a:pt x="38806" y="79120"/>
                  </a:lnTo>
                  <a:lnTo>
                    <a:pt x="38652" y="78600"/>
                  </a:lnTo>
                  <a:lnTo>
                    <a:pt x="38516" y="78072"/>
                  </a:lnTo>
                  <a:lnTo>
                    <a:pt x="38388" y="77544"/>
                  </a:lnTo>
                  <a:lnTo>
                    <a:pt x="38260" y="77015"/>
                  </a:lnTo>
                  <a:lnTo>
                    <a:pt x="38150" y="76479"/>
                  </a:lnTo>
                  <a:lnTo>
                    <a:pt x="38056" y="75942"/>
                  </a:lnTo>
                  <a:lnTo>
                    <a:pt x="37962" y="75405"/>
                  </a:lnTo>
                  <a:lnTo>
                    <a:pt x="37886" y="74860"/>
                  </a:lnTo>
                  <a:lnTo>
                    <a:pt x="37817" y="74315"/>
                  </a:lnTo>
                  <a:lnTo>
                    <a:pt x="37758" y="73770"/>
                  </a:lnTo>
                  <a:lnTo>
                    <a:pt x="37707" y="73216"/>
                  </a:lnTo>
                  <a:lnTo>
                    <a:pt x="37664" y="72662"/>
                  </a:lnTo>
                  <a:lnTo>
                    <a:pt x="37639" y="72108"/>
                  </a:lnTo>
                  <a:lnTo>
                    <a:pt x="37622" y="71546"/>
                  </a:lnTo>
                  <a:lnTo>
                    <a:pt x="37622" y="70984"/>
                  </a:lnTo>
                  <a:lnTo>
                    <a:pt x="37622" y="70984"/>
                  </a:lnTo>
                  <a:lnTo>
                    <a:pt x="37622" y="70558"/>
                  </a:lnTo>
                  <a:lnTo>
                    <a:pt x="37630" y="70140"/>
                  </a:lnTo>
                  <a:lnTo>
                    <a:pt x="37647" y="69723"/>
                  </a:lnTo>
                  <a:lnTo>
                    <a:pt x="37664" y="69297"/>
                  </a:lnTo>
                  <a:lnTo>
                    <a:pt x="37698" y="68879"/>
                  </a:lnTo>
                  <a:lnTo>
                    <a:pt x="37732" y="68462"/>
                  </a:lnTo>
                  <a:lnTo>
                    <a:pt x="37766" y="68053"/>
                  </a:lnTo>
                  <a:lnTo>
                    <a:pt x="37809" y="67636"/>
                  </a:lnTo>
                  <a:lnTo>
                    <a:pt x="37860" y="67227"/>
                  </a:lnTo>
                  <a:lnTo>
                    <a:pt x="37920" y="66809"/>
                  </a:lnTo>
                  <a:lnTo>
                    <a:pt x="37988" y="66400"/>
                  </a:lnTo>
                  <a:lnTo>
                    <a:pt x="38056" y="66000"/>
                  </a:lnTo>
                  <a:lnTo>
                    <a:pt x="38124" y="65591"/>
                  </a:lnTo>
                  <a:lnTo>
                    <a:pt x="38209" y="65191"/>
                  </a:lnTo>
                  <a:lnTo>
                    <a:pt x="38295" y="64782"/>
                  </a:lnTo>
                  <a:lnTo>
                    <a:pt x="38380" y="64381"/>
                  </a:lnTo>
                  <a:lnTo>
                    <a:pt x="38482" y="63981"/>
                  </a:lnTo>
                  <a:lnTo>
                    <a:pt x="38584" y="63589"/>
                  </a:lnTo>
                  <a:lnTo>
                    <a:pt x="38686" y="63189"/>
                  </a:lnTo>
                  <a:lnTo>
                    <a:pt x="38806" y="62797"/>
                  </a:lnTo>
                  <a:lnTo>
                    <a:pt x="38925" y="62405"/>
                  </a:lnTo>
                  <a:lnTo>
                    <a:pt x="39044" y="62021"/>
                  </a:lnTo>
                  <a:lnTo>
                    <a:pt x="39172" y="61630"/>
                  </a:lnTo>
                  <a:lnTo>
                    <a:pt x="39308" y="61246"/>
                  </a:lnTo>
                  <a:lnTo>
                    <a:pt x="39453" y="60863"/>
                  </a:lnTo>
                  <a:lnTo>
                    <a:pt x="39598" y="60479"/>
                  </a:lnTo>
                  <a:lnTo>
                    <a:pt x="39743" y="60096"/>
                  </a:lnTo>
                  <a:lnTo>
                    <a:pt x="39905" y="59721"/>
                  </a:lnTo>
                  <a:lnTo>
                    <a:pt x="40067" y="59346"/>
                  </a:lnTo>
                  <a:lnTo>
                    <a:pt x="40228" y="58972"/>
                  </a:lnTo>
                  <a:lnTo>
                    <a:pt x="40399" y="58605"/>
                  </a:lnTo>
                  <a:lnTo>
                    <a:pt x="40578" y="58230"/>
                  </a:lnTo>
                  <a:lnTo>
                    <a:pt x="40757" y="57864"/>
                  </a:lnTo>
                  <a:lnTo>
                    <a:pt x="40944" y="57506"/>
                  </a:lnTo>
                  <a:lnTo>
                    <a:pt x="41132" y="57140"/>
                  </a:lnTo>
                  <a:lnTo>
                    <a:pt x="41327" y="56782"/>
                  </a:lnTo>
                  <a:lnTo>
                    <a:pt x="41532" y="56424"/>
                  </a:lnTo>
                  <a:lnTo>
                    <a:pt x="41736" y="56075"/>
                  </a:lnTo>
                  <a:lnTo>
                    <a:pt x="41941" y="55717"/>
                  </a:lnTo>
                  <a:lnTo>
                    <a:pt x="42162" y="55368"/>
                  </a:lnTo>
                  <a:lnTo>
                    <a:pt x="42375" y="55027"/>
                  </a:lnTo>
                  <a:lnTo>
                    <a:pt x="42605" y="54678"/>
                  </a:lnTo>
                  <a:lnTo>
                    <a:pt x="42835" y="54337"/>
                  </a:lnTo>
                  <a:lnTo>
                    <a:pt x="43065" y="53996"/>
                  </a:lnTo>
                  <a:lnTo>
                    <a:pt x="43304" y="53664"/>
                  </a:lnTo>
                  <a:lnTo>
                    <a:pt x="43542" y="53332"/>
                  </a:lnTo>
                  <a:lnTo>
                    <a:pt x="43790" y="52999"/>
                  </a:lnTo>
                  <a:lnTo>
                    <a:pt x="44045" y="52667"/>
                  </a:lnTo>
                  <a:lnTo>
                    <a:pt x="44301" y="52343"/>
                  </a:lnTo>
                  <a:lnTo>
                    <a:pt x="44556" y="52020"/>
                  </a:lnTo>
                  <a:lnTo>
                    <a:pt x="44820" y="51705"/>
                  </a:lnTo>
                  <a:lnTo>
                    <a:pt x="45093" y="51381"/>
                  </a:lnTo>
                  <a:lnTo>
                    <a:pt x="45366" y="51074"/>
                  </a:lnTo>
                  <a:lnTo>
                    <a:pt x="45647" y="50759"/>
                  </a:lnTo>
                  <a:lnTo>
                    <a:pt x="46209" y="50145"/>
                  </a:lnTo>
                  <a:lnTo>
                    <a:pt x="46797" y="49549"/>
                  </a:lnTo>
                  <a:lnTo>
                    <a:pt x="47393" y="48961"/>
                  </a:lnTo>
                  <a:lnTo>
                    <a:pt x="48007" y="48382"/>
                  </a:lnTo>
                  <a:lnTo>
                    <a:pt x="48637" y="47820"/>
                  </a:lnTo>
                  <a:lnTo>
                    <a:pt x="49285" y="47266"/>
                  </a:lnTo>
                  <a:lnTo>
                    <a:pt x="49940" y="46738"/>
                  </a:lnTo>
                  <a:lnTo>
                    <a:pt x="50622" y="46210"/>
                  </a:lnTo>
                  <a:lnTo>
                    <a:pt x="51312" y="45707"/>
                  </a:lnTo>
                  <a:lnTo>
                    <a:pt x="52011" y="45213"/>
                  </a:lnTo>
                  <a:lnTo>
                    <a:pt x="52726" y="44727"/>
                  </a:lnTo>
                  <a:lnTo>
                    <a:pt x="53459" y="44267"/>
                  </a:lnTo>
                  <a:lnTo>
                    <a:pt x="54209" y="43816"/>
                  </a:lnTo>
                  <a:lnTo>
                    <a:pt x="54958" y="43381"/>
                  </a:lnTo>
                  <a:lnTo>
                    <a:pt x="55734" y="42964"/>
                  </a:lnTo>
                  <a:lnTo>
                    <a:pt x="56509" y="42563"/>
                  </a:lnTo>
                  <a:lnTo>
                    <a:pt x="57310" y="42180"/>
                  </a:lnTo>
                  <a:lnTo>
                    <a:pt x="58111" y="41805"/>
                  </a:lnTo>
                  <a:lnTo>
                    <a:pt x="58928" y="41456"/>
                  </a:lnTo>
                  <a:lnTo>
                    <a:pt x="59755" y="41115"/>
                  </a:lnTo>
                  <a:lnTo>
                    <a:pt x="60598" y="40800"/>
                  </a:lnTo>
                  <a:lnTo>
                    <a:pt x="61442" y="40493"/>
                  </a:lnTo>
                  <a:lnTo>
                    <a:pt x="62302" y="40212"/>
                  </a:lnTo>
                  <a:lnTo>
                    <a:pt x="63171" y="39939"/>
                  </a:lnTo>
                  <a:lnTo>
                    <a:pt x="64049" y="39692"/>
                  </a:lnTo>
                  <a:lnTo>
                    <a:pt x="64935" y="39462"/>
                  </a:lnTo>
                  <a:lnTo>
                    <a:pt x="65838" y="39249"/>
                  </a:lnTo>
                  <a:lnTo>
                    <a:pt x="66741" y="39062"/>
                  </a:lnTo>
                  <a:lnTo>
                    <a:pt x="67192" y="38968"/>
                  </a:lnTo>
                  <a:lnTo>
                    <a:pt x="67652" y="38883"/>
                  </a:lnTo>
                  <a:lnTo>
                    <a:pt x="68112" y="38806"/>
                  </a:lnTo>
                  <a:lnTo>
                    <a:pt x="68572" y="38730"/>
                  </a:lnTo>
                  <a:lnTo>
                    <a:pt x="69041" y="38661"/>
                  </a:lnTo>
                  <a:lnTo>
                    <a:pt x="69509" y="38602"/>
                  </a:lnTo>
                  <a:lnTo>
                    <a:pt x="69978" y="38542"/>
                  </a:lnTo>
                  <a:lnTo>
                    <a:pt x="70447" y="38483"/>
                  </a:lnTo>
                  <a:lnTo>
                    <a:pt x="70915" y="38431"/>
                  </a:lnTo>
                  <a:lnTo>
                    <a:pt x="71392" y="38389"/>
                  </a:lnTo>
                  <a:lnTo>
                    <a:pt x="71861" y="38355"/>
                  </a:lnTo>
                  <a:lnTo>
                    <a:pt x="72338" y="38321"/>
                  </a:lnTo>
                  <a:lnTo>
                    <a:pt x="72815" y="38287"/>
                  </a:lnTo>
                  <a:lnTo>
                    <a:pt x="73300" y="38261"/>
                  </a:lnTo>
                  <a:lnTo>
                    <a:pt x="73778" y="38244"/>
                  </a:lnTo>
                  <a:lnTo>
                    <a:pt x="74263" y="38235"/>
                  </a:lnTo>
                  <a:lnTo>
                    <a:pt x="74749" y="38227"/>
                  </a:lnTo>
                  <a:lnTo>
                    <a:pt x="75234" y="38218"/>
                  </a:lnTo>
                  <a:lnTo>
                    <a:pt x="75234" y="38218"/>
                  </a:lnTo>
                  <a:lnTo>
                    <a:pt x="75984" y="38227"/>
                  </a:lnTo>
                  <a:lnTo>
                    <a:pt x="76776" y="38261"/>
                  </a:lnTo>
                  <a:lnTo>
                    <a:pt x="77586" y="38304"/>
                  </a:lnTo>
                  <a:lnTo>
                    <a:pt x="78412" y="38355"/>
                  </a:lnTo>
                  <a:lnTo>
                    <a:pt x="79230" y="38423"/>
                  </a:lnTo>
                  <a:lnTo>
                    <a:pt x="80039" y="38508"/>
                  </a:lnTo>
                  <a:lnTo>
                    <a:pt x="80832" y="38593"/>
                  </a:lnTo>
                  <a:lnTo>
                    <a:pt x="81581" y="38687"/>
                  </a:lnTo>
                  <a:lnTo>
                    <a:pt x="81581" y="38687"/>
                  </a:lnTo>
                  <a:lnTo>
                    <a:pt x="81539" y="38150"/>
                  </a:lnTo>
                  <a:lnTo>
                    <a:pt x="81522" y="37886"/>
                  </a:lnTo>
                  <a:lnTo>
                    <a:pt x="81513" y="37614"/>
                  </a:lnTo>
                  <a:lnTo>
                    <a:pt x="81513" y="37614"/>
                  </a:lnTo>
                  <a:lnTo>
                    <a:pt x="81530" y="37136"/>
                  </a:lnTo>
                  <a:lnTo>
                    <a:pt x="81547" y="36668"/>
                  </a:lnTo>
                  <a:lnTo>
                    <a:pt x="81573" y="36191"/>
                  </a:lnTo>
                  <a:lnTo>
                    <a:pt x="81607" y="35722"/>
                  </a:lnTo>
                  <a:lnTo>
                    <a:pt x="81649" y="35254"/>
                  </a:lnTo>
                  <a:lnTo>
                    <a:pt x="81692" y="34785"/>
                  </a:lnTo>
                  <a:lnTo>
                    <a:pt x="81743" y="34317"/>
                  </a:lnTo>
                  <a:lnTo>
                    <a:pt x="81803" y="33857"/>
                  </a:lnTo>
                  <a:lnTo>
                    <a:pt x="81871" y="33388"/>
                  </a:lnTo>
                  <a:lnTo>
                    <a:pt x="81948" y="32928"/>
                  </a:lnTo>
                  <a:lnTo>
                    <a:pt x="82024" y="32468"/>
                  </a:lnTo>
                  <a:lnTo>
                    <a:pt x="82109" y="32008"/>
                  </a:lnTo>
                  <a:lnTo>
                    <a:pt x="82203" y="31548"/>
                  </a:lnTo>
                  <a:lnTo>
                    <a:pt x="82305" y="31096"/>
                  </a:lnTo>
                  <a:lnTo>
                    <a:pt x="82408" y="30645"/>
                  </a:lnTo>
                  <a:lnTo>
                    <a:pt x="82527" y="30193"/>
                  </a:lnTo>
                  <a:lnTo>
                    <a:pt x="82638" y="29742"/>
                  </a:lnTo>
                  <a:lnTo>
                    <a:pt x="82765" y="29290"/>
                  </a:lnTo>
                  <a:lnTo>
                    <a:pt x="82902" y="28847"/>
                  </a:lnTo>
                  <a:lnTo>
                    <a:pt x="83038" y="28396"/>
                  </a:lnTo>
                  <a:lnTo>
                    <a:pt x="83183" y="27953"/>
                  </a:lnTo>
                  <a:lnTo>
                    <a:pt x="83328" y="27518"/>
                  </a:lnTo>
                  <a:lnTo>
                    <a:pt x="83481" y="27075"/>
                  </a:lnTo>
                  <a:lnTo>
                    <a:pt x="83643" y="26641"/>
                  </a:lnTo>
                  <a:lnTo>
                    <a:pt x="83813" y="26206"/>
                  </a:lnTo>
                  <a:lnTo>
                    <a:pt x="83984" y="25772"/>
                  </a:lnTo>
                  <a:lnTo>
                    <a:pt x="84171" y="25346"/>
                  </a:lnTo>
                  <a:lnTo>
                    <a:pt x="84350" y="24911"/>
                  </a:lnTo>
                  <a:lnTo>
                    <a:pt x="84546" y="24485"/>
                  </a:lnTo>
                  <a:lnTo>
                    <a:pt x="84742" y="24068"/>
                  </a:lnTo>
                  <a:lnTo>
                    <a:pt x="84946" y="23642"/>
                  </a:lnTo>
                  <a:lnTo>
                    <a:pt x="85151" y="23224"/>
                  </a:lnTo>
                  <a:lnTo>
                    <a:pt x="85364" y="22807"/>
                  </a:lnTo>
                  <a:lnTo>
                    <a:pt x="85585" y="22398"/>
                  </a:lnTo>
                  <a:lnTo>
                    <a:pt x="85807" y="21981"/>
                  </a:lnTo>
                  <a:lnTo>
                    <a:pt x="86037" y="21572"/>
                  </a:lnTo>
                  <a:lnTo>
                    <a:pt x="86275" y="21171"/>
                  </a:lnTo>
                  <a:lnTo>
                    <a:pt x="86514" y="20762"/>
                  </a:lnTo>
                  <a:lnTo>
                    <a:pt x="86761" y="20362"/>
                  </a:lnTo>
                  <a:lnTo>
                    <a:pt x="87017" y="19961"/>
                  </a:lnTo>
                  <a:lnTo>
                    <a:pt x="87272" y="19570"/>
                  </a:lnTo>
                  <a:lnTo>
                    <a:pt x="87536" y="19178"/>
                  </a:lnTo>
                  <a:lnTo>
                    <a:pt x="87800" y="18786"/>
                  </a:lnTo>
                  <a:lnTo>
                    <a:pt x="88082" y="18402"/>
                  </a:lnTo>
                  <a:lnTo>
                    <a:pt x="88354" y="18019"/>
                  </a:lnTo>
                  <a:lnTo>
                    <a:pt x="88635" y="17636"/>
                  </a:lnTo>
                  <a:lnTo>
                    <a:pt x="88925" y="17252"/>
                  </a:lnTo>
                  <a:lnTo>
                    <a:pt x="89223" y="16877"/>
                  </a:lnTo>
                  <a:lnTo>
                    <a:pt x="89521" y="16511"/>
                  </a:lnTo>
                  <a:lnTo>
                    <a:pt x="89819" y="16136"/>
                  </a:lnTo>
                  <a:lnTo>
                    <a:pt x="90126" y="15770"/>
                  </a:lnTo>
                  <a:lnTo>
                    <a:pt x="90441" y="15412"/>
                  </a:lnTo>
                  <a:lnTo>
                    <a:pt x="90757" y="15046"/>
                  </a:lnTo>
                  <a:lnTo>
                    <a:pt x="91080" y="14697"/>
                  </a:lnTo>
                  <a:lnTo>
                    <a:pt x="91404" y="14339"/>
                  </a:lnTo>
                  <a:lnTo>
                    <a:pt x="91736" y="13989"/>
                  </a:lnTo>
                  <a:lnTo>
                    <a:pt x="92069" y="13640"/>
                  </a:lnTo>
                  <a:lnTo>
                    <a:pt x="92409" y="13299"/>
                  </a:lnTo>
                  <a:lnTo>
                    <a:pt x="92759" y="12959"/>
                  </a:lnTo>
                  <a:lnTo>
                    <a:pt x="93108" y="12626"/>
                  </a:lnTo>
                  <a:lnTo>
                    <a:pt x="93457" y="12294"/>
                  </a:lnTo>
                  <a:lnTo>
                    <a:pt x="93815" y="11962"/>
                  </a:lnTo>
                  <a:lnTo>
                    <a:pt x="94181" y="11638"/>
                  </a:lnTo>
                  <a:lnTo>
                    <a:pt x="94548" y="11314"/>
                  </a:lnTo>
                  <a:lnTo>
                    <a:pt x="94914" y="10991"/>
                  </a:lnTo>
                  <a:lnTo>
                    <a:pt x="95289" y="10684"/>
                  </a:lnTo>
                  <a:lnTo>
                    <a:pt x="95664" y="10369"/>
                  </a:lnTo>
                  <a:lnTo>
                    <a:pt x="96047" y="10062"/>
                  </a:lnTo>
                  <a:lnTo>
                    <a:pt x="96439" y="9755"/>
                  </a:lnTo>
                  <a:lnTo>
                    <a:pt x="96831" y="9457"/>
                  </a:lnTo>
                  <a:lnTo>
                    <a:pt x="97223" y="9159"/>
                  </a:lnTo>
                  <a:lnTo>
                    <a:pt x="97623" y="8869"/>
                  </a:lnTo>
                  <a:lnTo>
                    <a:pt x="98024" y="8580"/>
                  </a:lnTo>
                  <a:lnTo>
                    <a:pt x="98433" y="8299"/>
                  </a:lnTo>
                  <a:lnTo>
                    <a:pt x="98841" y="8017"/>
                  </a:lnTo>
                  <a:lnTo>
                    <a:pt x="99250" y="7745"/>
                  </a:lnTo>
                  <a:lnTo>
                    <a:pt x="99668" y="7472"/>
                  </a:lnTo>
                  <a:lnTo>
                    <a:pt x="100094" y="7208"/>
                  </a:lnTo>
                  <a:lnTo>
                    <a:pt x="100520" y="6944"/>
                  </a:lnTo>
                  <a:lnTo>
                    <a:pt x="100946" y="6680"/>
                  </a:lnTo>
                  <a:lnTo>
                    <a:pt x="101372" y="6433"/>
                  </a:lnTo>
                  <a:lnTo>
                    <a:pt x="101806" y="6177"/>
                  </a:lnTo>
                  <a:lnTo>
                    <a:pt x="102249" y="5930"/>
                  </a:lnTo>
                  <a:lnTo>
                    <a:pt x="102692" y="5692"/>
                  </a:lnTo>
                  <a:lnTo>
                    <a:pt x="103135" y="5453"/>
                  </a:lnTo>
                  <a:lnTo>
                    <a:pt x="103587" y="5223"/>
                  </a:lnTo>
                  <a:lnTo>
                    <a:pt x="104038" y="4993"/>
                  </a:lnTo>
                  <a:lnTo>
                    <a:pt x="104490" y="4772"/>
                  </a:lnTo>
                  <a:lnTo>
                    <a:pt x="104950" y="4550"/>
                  </a:lnTo>
                  <a:lnTo>
                    <a:pt x="105410" y="4337"/>
                  </a:lnTo>
                  <a:lnTo>
                    <a:pt x="105870" y="4124"/>
                  </a:lnTo>
                  <a:lnTo>
                    <a:pt x="106338" y="3920"/>
                  </a:lnTo>
                  <a:lnTo>
                    <a:pt x="106807" y="3724"/>
                  </a:lnTo>
                  <a:lnTo>
                    <a:pt x="107284" y="3528"/>
                  </a:lnTo>
                  <a:lnTo>
                    <a:pt x="107761" y="3332"/>
                  </a:lnTo>
                  <a:lnTo>
                    <a:pt x="108238" y="3153"/>
                  </a:lnTo>
                  <a:lnTo>
                    <a:pt x="108715" y="2965"/>
                  </a:lnTo>
                  <a:lnTo>
                    <a:pt x="109201" y="2795"/>
                  </a:lnTo>
                  <a:lnTo>
                    <a:pt x="109687" y="2625"/>
                  </a:lnTo>
                  <a:lnTo>
                    <a:pt x="110172" y="2454"/>
                  </a:lnTo>
                  <a:lnTo>
                    <a:pt x="110666" y="2292"/>
                  </a:lnTo>
                  <a:lnTo>
                    <a:pt x="111160" y="2139"/>
                  </a:lnTo>
                  <a:lnTo>
                    <a:pt x="111663" y="1986"/>
                  </a:lnTo>
                  <a:lnTo>
                    <a:pt x="112157" y="1841"/>
                  </a:lnTo>
                  <a:lnTo>
                    <a:pt x="112660" y="1705"/>
                  </a:lnTo>
                  <a:lnTo>
                    <a:pt x="113162" y="1568"/>
                  </a:lnTo>
                  <a:lnTo>
                    <a:pt x="113674" y="1440"/>
                  </a:lnTo>
                  <a:lnTo>
                    <a:pt x="114176" y="1313"/>
                  </a:lnTo>
                  <a:lnTo>
                    <a:pt x="114687" y="1193"/>
                  </a:lnTo>
                  <a:lnTo>
                    <a:pt x="115207" y="1083"/>
                  </a:lnTo>
                  <a:lnTo>
                    <a:pt x="115718" y="972"/>
                  </a:lnTo>
                  <a:lnTo>
                    <a:pt x="116238" y="870"/>
                  </a:lnTo>
                  <a:lnTo>
                    <a:pt x="116758" y="776"/>
                  </a:lnTo>
                  <a:lnTo>
                    <a:pt x="117277" y="682"/>
                  </a:lnTo>
                  <a:lnTo>
                    <a:pt x="117805" y="597"/>
                  </a:lnTo>
                  <a:lnTo>
                    <a:pt x="118325" y="520"/>
                  </a:lnTo>
                  <a:lnTo>
                    <a:pt x="118853" y="444"/>
                  </a:lnTo>
                  <a:lnTo>
                    <a:pt x="119382" y="376"/>
                  </a:lnTo>
                  <a:lnTo>
                    <a:pt x="119910" y="307"/>
                  </a:lnTo>
                  <a:lnTo>
                    <a:pt x="120446" y="256"/>
                  </a:lnTo>
                  <a:lnTo>
                    <a:pt x="120983" y="205"/>
                  </a:lnTo>
                  <a:lnTo>
                    <a:pt x="121520" y="154"/>
                  </a:lnTo>
                  <a:lnTo>
                    <a:pt x="122057" y="111"/>
                  </a:lnTo>
                  <a:lnTo>
                    <a:pt x="122593" y="86"/>
                  </a:lnTo>
                  <a:lnTo>
                    <a:pt x="123139" y="52"/>
                  </a:lnTo>
                  <a:lnTo>
                    <a:pt x="123675" y="35"/>
                  </a:lnTo>
                  <a:lnTo>
                    <a:pt x="124221" y="18"/>
                  </a:lnTo>
                  <a:lnTo>
                    <a:pt x="124766" y="9"/>
                  </a:lnTo>
                  <a:lnTo>
                    <a:pt x="124766" y="9"/>
                  </a:lnTo>
                  <a:lnTo>
                    <a:pt x="125337" y="1"/>
                  </a:lnTo>
                  <a:lnTo>
                    <a:pt x="125907" y="1"/>
                  </a:lnTo>
                  <a:lnTo>
                    <a:pt x="126478" y="9"/>
                  </a:lnTo>
                  <a:lnTo>
                    <a:pt x="127049" y="26"/>
                  </a:lnTo>
                  <a:lnTo>
                    <a:pt x="127611" y="52"/>
                  </a:lnTo>
                  <a:lnTo>
                    <a:pt x="128174" y="77"/>
                  </a:lnTo>
                  <a:lnTo>
                    <a:pt x="128736" y="111"/>
                  </a:lnTo>
                  <a:lnTo>
                    <a:pt x="129298" y="154"/>
                  </a:lnTo>
                  <a:lnTo>
                    <a:pt x="129852" y="197"/>
                  </a:lnTo>
                  <a:lnTo>
                    <a:pt x="130414" y="248"/>
                  </a:lnTo>
                  <a:lnTo>
                    <a:pt x="130968" y="307"/>
                  </a:lnTo>
                  <a:lnTo>
                    <a:pt x="131513" y="367"/>
                  </a:lnTo>
                  <a:lnTo>
                    <a:pt x="132067" y="435"/>
                  </a:lnTo>
                  <a:lnTo>
                    <a:pt x="132612" y="512"/>
                  </a:lnTo>
                  <a:lnTo>
                    <a:pt x="133157" y="597"/>
                  </a:lnTo>
                  <a:lnTo>
                    <a:pt x="133703" y="682"/>
                  </a:lnTo>
                  <a:lnTo>
                    <a:pt x="134239" y="776"/>
                  </a:lnTo>
                  <a:lnTo>
                    <a:pt x="134776" y="878"/>
                  </a:lnTo>
                  <a:lnTo>
                    <a:pt x="135313" y="980"/>
                  </a:lnTo>
                  <a:lnTo>
                    <a:pt x="135849" y="1091"/>
                  </a:lnTo>
                  <a:lnTo>
                    <a:pt x="136378" y="1202"/>
                  </a:lnTo>
                  <a:lnTo>
                    <a:pt x="136906" y="1330"/>
                  </a:lnTo>
                  <a:lnTo>
                    <a:pt x="137434" y="1458"/>
                  </a:lnTo>
                  <a:lnTo>
                    <a:pt x="137954" y="1585"/>
                  </a:lnTo>
                  <a:lnTo>
                    <a:pt x="138473" y="1722"/>
                  </a:lnTo>
                  <a:lnTo>
                    <a:pt x="138993" y="1866"/>
                  </a:lnTo>
                  <a:lnTo>
                    <a:pt x="139504" y="2020"/>
                  </a:lnTo>
                  <a:lnTo>
                    <a:pt x="140015" y="2173"/>
                  </a:lnTo>
                  <a:lnTo>
                    <a:pt x="140527" y="2335"/>
                  </a:lnTo>
                  <a:lnTo>
                    <a:pt x="141029" y="2497"/>
                  </a:lnTo>
                  <a:lnTo>
                    <a:pt x="141532" y="2667"/>
                  </a:lnTo>
                  <a:lnTo>
                    <a:pt x="142034" y="2846"/>
                  </a:lnTo>
                  <a:lnTo>
                    <a:pt x="142529" y="3025"/>
                  </a:lnTo>
                  <a:lnTo>
                    <a:pt x="143023" y="3212"/>
                  </a:lnTo>
                  <a:lnTo>
                    <a:pt x="143517" y="3400"/>
                  </a:lnTo>
                  <a:lnTo>
                    <a:pt x="144002" y="3596"/>
                  </a:lnTo>
                  <a:lnTo>
                    <a:pt x="144488" y="3792"/>
                  </a:lnTo>
                  <a:lnTo>
                    <a:pt x="144965" y="4005"/>
                  </a:lnTo>
                  <a:lnTo>
                    <a:pt x="145442" y="4209"/>
                  </a:lnTo>
                  <a:lnTo>
                    <a:pt x="145919" y="4431"/>
                  </a:lnTo>
                  <a:lnTo>
                    <a:pt x="146388" y="4652"/>
                  </a:lnTo>
                  <a:lnTo>
                    <a:pt x="146856" y="4874"/>
                  </a:lnTo>
                  <a:lnTo>
                    <a:pt x="147316" y="5104"/>
                  </a:lnTo>
                  <a:lnTo>
                    <a:pt x="147776" y="5342"/>
                  </a:lnTo>
                  <a:lnTo>
                    <a:pt x="148237" y="5581"/>
                  </a:lnTo>
                  <a:lnTo>
                    <a:pt x="148688" y="5828"/>
                  </a:lnTo>
                  <a:lnTo>
                    <a:pt x="149140" y="6075"/>
                  </a:lnTo>
                  <a:lnTo>
                    <a:pt x="149583" y="6331"/>
                  </a:lnTo>
                  <a:lnTo>
                    <a:pt x="150026" y="6586"/>
                  </a:lnTo>
                  <a:lnTo>
                    <a:pt x="150460" y="6850"/>
                  </a:lnTo>
                  <a:lnTo>
                    <a:pt x="150895" y="7114"/>
                  </a:lnTo>
                  <a:lnTo>
                    <a:pt x="151329" y="7387"/>
                  </a:lnTo>
                  <a:lnTo>
                    <a:pt x="151755" y="7660"/>
                  </a:lnTo>
                  <a:lnTo>
                    <a:pt x="152172" y="7941"/>
                  </a:lnTo>
                  <a:lnTo>
                    <a:pt x="152590" y="8230"/>
                  </a:lnTo>
                  <a:lnTo>
                    <a:pt x="153007" y="8520"/>
                  </a:lnTo>
                  <a:lnTo>
                    <a:pt x="153416" y="8810"/>
                  </a:lnTo>
                  <a:lnTo>
                    <a:pt x="153825" y="9108"/>
                  </a:lnTo>
                  <a:lnTo>
                    <a:pt x="154226" y="9406"/>
                  </a:lnTo>
                  <a:lnTo>
                    <a:pt x="154618" y="9713"/>
                  </a:lnTo>
                  <a:lnTo>
                    <a:pt x="155018" y="10028"/>
                  </a:lnTo>
                  <a:lnTo>
                    <a:pt x="155401" y="10343"/>
                  </a:lnTo>
                  <a:lnTo>
                    <a:pt x="155785" y="10658"/>
                  </a:lnTo>
                  <a:lnTo>
                    <a:pt x="156168" y="10982"/>
                  </a:lnTo>
                  <a:lnTo>
                    <a:pt x="156168" y="10982"/>
                  </a:lnTo>
                  <a:lnTo>
                    <a:pt x="156858" y="11587"/>
                  </a:lnTo>
                  <a:lnTo>
                    <a:pt x="157540" y="12200"/>
                  </a:lnTo>
                  <a:lnTo>
                    <a:pt x="157872" y="12516"/>
                  </a:lnTo>
                  <a:lnTo>
                    <a:pt x="158196" y="12839"/>
                  </a:lnTo>
                  <a:lnTo>
                    <a:pt x="158519" y="13155"/>
                  </a:lnTo>
                  <a:lnTo>
                    <a:pt x="158843" y="13478"/>
                  </a:lnTo>
                  <a:lnTo>
                    <a:pt x="159158" y="13811"/>
                  </a:lnTo>
                  <a:lnTo>
                    <a:pt x="159474" y="14134"/>
                  </a:lnTo>
                  <a:lnTo>
                    <a:pt x="159780" y="14475"/>
                  </a:lnTo>
                  <a:lnTo>
                    <a:pt x="160087" y="14807"/>
                  </a:lnTo>
                  <a:lnTo>
                    <a:pt x="160385" y="15148"/>
                  </a:lnTo>
                  <a:lnTo>
                    <a:pt x="160675" y="15489"/>
                  </a:lnTo>
                  <a:lnTo>
                    <a:pt x="160973" y="15838"/>
                  </a:lnTo>
                  <a:lnTo>
                    <a:pt x="161254" y="16187"/>
                  </a:lnTo>
                  <a:lnTo>
                    <a:pt x="161535" y="16537"/>
                  </a:lnTo>
                  <a:lnTo>
                    <a:pt x="161816" y="16895"/>
                  </a:lnTo>
                  <a:lnTo>
                    <a:pt x="162089" y="17252"/>
                  </a:lnTo>
                  <a:lnTo>
                    <a:pt x="162362" y="17610"/>
                  </a:lnTo>
                  <a:lnTo>
                    <a:pt x="162626" y="17976"/>
                  </a:lnTo>
                  <a:lnTo>
                    <a:pt x="162881" y="18343"/>
                  </a:lnTo>
                  <a:lnTo>
                    <a:pt x="163137" y="18709"/>
                  </a:lnTo>
                  <a:lnTo>
                    <a:pt x="163392" y="19075"/>
                  </a:lnTo>
                  <a:lnTo>
                    <a:pt x="163631" y="19450"/>
                  </a:lnTo>
                  <a:lnTo>
                    <a:pt x="163878" y="19834"/>
                  </a:lnTo>
                  <a:lnTo>
                    <a:pt x="164117" y="20209"/>
                  </a:lnTo>
                  <a:lnTo>
                    <a:pt x="164347" y="20592"/>
                  </a:lnTo>
                  <a:lnTo>
                    <a:pt x="164568" y="20975"/>
                  </a:lnTo>
                  <a:lnTo>
                    <a:pt x="164790" y="21367"/>
                  </a:lnTo>
                  <a:lnTo>
                    <a:pt x="165011" y="21751"/>
                  </a:lnTo>
                  <a:lnTo>
                    <a:pt x="165224" y="22142"/>
                  </a:lnTo>
                  <a:lnTo>
                    <a:pt x="165224" y="22142"/>
                  </a:lnTo>
                  <a:lnTo>
                    <a:pt x="165301" y="22287"/>
                  </a:lnTo>
                  <a:lnTo>
                    <a:pt x="165386" y="22424"/>
                  </a:lnTo>
                  <a:lnTo>
                    <a:pt x="165471" y="22551"/>
                  </a:lnTo>
                  <a:lnTo>
                    <a:pt x="165565" y="22679"/>
                  </a:lnTo>
                  <a:lnTo>
                    <a:pt x="165659" y="22807"/>
                  </a:lnTo>
                  <a:lnTo>
                    <a:pt x="165761" y="22926"/>
                  </a:lnTo>
                  <a:lnTo>
                    <a:pt x="165863" y="23037"/>
                  </a:lnTo>
                  <a:lnTo>
                    <a:pt x="165974" y="23148"/>
                  </a:lnTo>
                  <a:lnTo>
                    <a:pt x="166085" y="23250"/>
                  </a:lnTo>
                  <a:lnTo>
                    <a:pt x="166195" y="23352"/>
                  </a:lnTo>
                  <a:lnTo>
                    <a:pt x="166315" y="23446"/>
                  </a:lnTo>
                  <a:lnTo>
                    <a:pt x="166434" y="23540"/>
                  </a:lnTo>
                  <a:lnTo>
                    <a:pt x="166562" y="23625"/>
                  </a:lnTo>
                  <a:lnTo>
                    <a:pt x="166689" y="23710"/>
                  </a:lnTo>
                  <a:lnTo>
                    <a:pt x="166817" y="23787"/>
                  </a:lnTo>
                  <a:lnTo>
                    <a:pt x="166945" y="23863"/>
                  </a:lnTo>
                  <a:lnTo>
                    <a:pt x="167218" y="24000"/>
                  </a:lnTo>
                  <a:lnTo>
                    <a:pt x="167499" y="24110"/>
                  </a:lnTo>
                  <a:lnTo>
                    <a:pt x="167788" y="24213"/>
                  </a:lnTo>
                  <a:lnTo>
                    <a:pt x="168078" y="24289"/>
                  </a:lnTo>
                  <a:lnTo>
                    <a:pt x="168376" y="24349"/>
                  </a:lnTo>
                  <a:lnTo>
                    <a:pt x="168674" y="24400"/>
                  </a:lnTo>
                  <a:lnTo>
                    <a:pt x="168981" y="24426"/>
                  </a:lnTo>
                  <a:lnTo>
                    <a:pt x="169279" y="24434"/>
                  </a:lnTo>
                  <a:lnTo>
                    <a:pt x="169279" y="24434"/>
                  </a:lnTo>
                  <a:lnTo>
                    <a:pt x="169586" y="24426"/>
                  </a:lnTo>
                  <a:lnTo>
                    <a:pt x="169884" y="24400"/>
                  </a:lnTo>
                  <a:lnTo>
                    <a:pt x="170191" y="24349"/>
                  </a:lnTo>
                  <a:lnTo>
                    <a:pt x="170489" y="24289"/>
                  </a:lnTo>
                  <a:lnTo>
                    <a:pt x="170779" y="24213"/>
                  </a:lnTo>
                  <a:lnTo>
                    <a:pt x="171068" y="24110"/>
                  </a:lnTo>
                  <a:lnTo>
                    <a:pt x="171341" y="24000"/>
                  </a:lnTo>
                  <a:lnTo>
                    <a:pt x="171614" y="23863"/>
                  </a:lnTo>
                  <a:lnTo>
                    <a:pt x="171750" y="23787"/>
                  </a:lnTo>
                  <a:lnTo>
                    <a:pt x="171878" y="23710"/>
                  </a:lnTo>
                  <a:lnTo>
                    <a:pt x="172005" y="23625"/>
                  </a:lnTo>
                  <a:lnTo>
                    <a:pt x="172125" y="23540"/>
                  </a:lnTo>
                  <a:lnTo>
                    <a:pt x="172253" y="23446"/>
                  </a:lnTo>
                  <a:lnTo>
                    <a:pt x="172363" y="23352"/>
                  </a:lnTo>
                  <a:lnTo>
                    <a:pt x="172483" y="23250"/>
                  </a:lnTo>
                  <a:lnTo>
                    <a:pt x="172593" y="23148"/>
                  </a:lnTo>
                  <a:lnTo>
                    <a:pt x="172704" y="23037"/>
                  </a:lnTo>
                  <a:lnTo>
                    <a:pt x="172806" y="22926"/>
                  </a:lnTo>
                  <a:lnTo>
                    <a:pt x="172900" y="22807"/>
                  </a:lnTo>
                  <a:lnTo>
                    <a:pt x="173002" y="22679"/>
                  </a:lnTo>
                  <a:lnTo>
                    <a:pt x="173087" y="22551"/>
                  </a:lnTo>
                  <a:lnTo>
                    <a:pt x="173181" y="22424"/>
                  </a:lnTo>
                  <a:lnTo>
                    <a:pt x="173258" y="22287"/>
                  </a:lnTo>
                  <a:lnTo>
                    <a:pt x="173343" y="22142"/>
                  </a:lnTo>
                  <a:lnTo>
                    <a:pt x="173343" y="22142"/>
                  </a:lnTo>
                  <a:lnTo>
                    <a:pt x="173675" y="21529"/>
                  </a:lnTo>
                  <a:lnTo>
                    <a:pt x="174025" y="20916"/>
                  </a:lnTo>
                  <a:lnTo>
                    <a:pt x="174391" y="20311"/>
                  </a:lnTo>
                  <a:lnTo>
                    <a:pt x="174757" y="19714"/>
                  </a:lnTo>
                  <a:lnTo>
                    <a:pt x="175149" y="19118"/>
                  </a:lnTo>
                  <a:lnTo>
                    <a:pt x="175541" y="18539"/>
                  </a:lnTo>
                  <a:lnTo>
                    <a:pt x="175950" y="17959"/>
                  </a:lnTo>
                  <a:lnTo>
                    <a:pt x="176367" y="17389"/>
                  </a:lnTo>
                  <a:lnTo>
                    <a:pt x="176802" y="16818"/>
                  </a:lnTo>
                  <a:lnTo>
                    <a:pt x="177245" y="16264"/>
                  </a:lnTo>
                  <a:lnTo>
                    <a:pt x="177696" y="15710"/>
                  </a:lnTo>
                  <a:lnTo>
                    <a:pt x="178156" y="15165"/>
                  </a:lnTo>
                  <a:lnTo>
                    <a:pt x="178634" y="14628"/>
                  </a:lnTo>
                  <a:lnTo>
                    <a:pt x="179119" y="14100"/>
                  </a:lnTo>
                  <a:lnTo>
                    <a:pt x="179613" y="13581"/>
                  </a:lnTo>
                  <a:lnTo>
                    <a:pt x="180124" y="13069"/>
                  </a:lnTo>
                  <a:lnTo>
                    <a:pt x="180636" y="12567"/>
                  </a:lnTo>
                  <a:lnTo>
                    <a:pt x="181164" y="12073"/>
                  </a:lnTo>
                  <a:lnTo>
                    <a:pt x="181700" y="11578"/>
                  </a:lnTo>
                  <a:lnTo>
                    <a:pt x="182246" y="11101"/>
                  </a:lnTo>
                  <a:lnTo>
                    <a:pt x="182799" y="10624"/>
                  </a:lnTo>
                  <a:lnTo>
                    <a:pt x="183362" y="10164"/>
                  </a:lnTo>
                  <a:lnTo>
                    <a:pt x="183941" y="9713"/>
                  </a:lnTo>
                  <a:lnTo>
                    <a:pt x="184520" y="9261"/>
                  </a:lnTo>
                  <a:lnTo>
                    <a:pt x="185117" y="8827"/>
                  </a:lnTo>
                  <a:lnTo>
                    <a:pt x="185713" y="8401"/>
                  </a:lnTo>
                  <a:lnTo>
                    <a:pt x="186326" y="7983"/>
                  </a:lnTo>
                  <a:lnTo>
                    <a:pt x="186940" y="7574"/>
                  </a:lnTo>
                  <a:lnTo>
                    <a:pt x="187570" y="7174"/>
                  </a:lnTo>
                  <a:lnTo>
                    <a:pt x="188201" y="6782"/>
                  </a:lnTo>
                  <a:lnTo>
                    <a:pt x="188848" y="6399"/>
                  </a:lnTo>
                  <a:lnTo>
                    <a:pt x="189496" y="6032"/>
                  </a:lnTo>
                  <a:lnTo>
                    <a:pt x="190160" y="5666"/>
                  </a:lnTo>
                  <a:lnTo>
                    <a:pt x="190825" y="5317"/>
                  </a:lnTo>
                  <a:lnTo>
                    <a:pt x="191498" y="4976"/>
                  </a:lnTo>
                  <a:lnTo>
                    <a:pt x="192188" y="4644"/>
                  </a:lnTo>
                  <a:lnTo>
                    <a:pt x="192878" y="4320"/>
                  </a:lnTo>
                  <a:lnTo>
                    <a:pt x="193568" y="4013"/>
                  </a:lnTo>
                  <a:lnTo>
                    <a:pt x="194275" y="3715"/>
                  </a:lnTo>
                  <a:lnTo>
                    <a:pt x="194991" y="3425"/>
                  </a:lnTo>
                  <a:lnTo>
                    <a:pt x="195706" y="3144"/>
                  </a:lnTo>
                  <a:lnTo>
                    <a:pt x="196430" y="2880"/>
                  </a:lnTo>
                  <a:lnTo>
                    <a:pt x="197163" y="2625"/>
                  </a:lnTo>
                  <a:lnTo>
                    <a:pt x="197904" y="2378"/>
                  </a:lnTo>
                  <a:lnTo>
                    <a:pt x="198645" y="2139"/>
                  </a:lnTo>
                  <a:lnTo>
                    <a:pt x="199395" y="1918"/>
                  </a:lnTo>
                  <a:lnTo>
                    <a:pt x="200153" y="1713"/>
                  </a:lnTo>
                  <a:lnTo>
                    <a:pt x="200912" y="1509"/>
                  </a:lnTo>
                  <a:lnTo>
                    <a:pt x="201678" y="1321"/>
                  </a:lnTo>
                  <a:lnTo>
                    <a:pt x="202454" y="1151"/>
                  </a:lnTo>
                  <a:lnTo>
                    <a:pt x="203237" y="980"/>
                  </a:lnTo>
                  <a:lnTo>
                    <a:pt x="204021" y="836"/>
                  </a:lnTo>
                  <a:lnTo>
                    <a:pt x="204805" y="691"/>
                  </a:lnTo>
                  <a:lnTo>
                    <a:pt x="205606" y="563"/>
                  </a:lnTo>
                  <a:lnTo>
                    <a:pt x="206407" y="452"/>
                  </a:lnTo>
                  <a:lnTo>
                    <a:pt x="207207" y="350"/>
                  </a:lnTo>
                  <a:lnTo>
                    <a:pt x="208017" y="265"/>
                  </a:lnTo>
                  <a:lnTo>
                    <a:pt x="208826" y="188"/>
                  </a:lnTo>
                  <a:lnTo>
                    <a:pt x="209644" y="120"/>
                  </a:lnTo>
                  <a:lnTo>
                    <a:pt x="210470" y="77"/>
                  </a:lnTo>
                  <a:lnTo>
                    <a:pt x="211297" y="35"/>
                  </a:lnTo>
                  <a:lnTo>
                    <a:pt x="212123" y="9"/>
                  </a:lnTo>
                  <a:lnTo>
                    <a:pt x="212958" y="1"/>
                  </a:lnTo>
                  <a:lnTo>
                    <a:pt x="213793" y="9"/>
                  </a:lnTo>
                  <a:lnTo>
                    <a:pt x="213793" y="9"/>
                  </a:lnTo>
                  <a:lnTo>
                    <a:pt x="214338" y="18"/>
                  </a:lnTo>
                  <a:lnTo>
                    <a:pt x="214883" y="35"/>
                  </a:lnTo>
                  <a:lnTo>
                    <a:pt x="215429" y="52"/>
                  </a:lnTo>
                  <a:lnTo>
                    <a:pt x="215965" y="86"/>
                  </a:lnTo>
                  <a:lnTo>
                    <a:pt x="216510" y="111"/>
                  </a:lnTo>
                  <a:lnTo>
                    <a:pt x="217047" y="154"/>
                  </a:lnTo>
                  <a:lnTo>
                    <a:pt x="217584" y="205"/>
                  </a:lnTo>
                  <a:lnTo>
                    <a:pt x="218112" y="256"/>
                  </a:lnTo>
                  <a:lnTo>
                    <a:pt x="218649" y="307"/>
                  </a:lnTo>
                  <a:lnTo>
                    <a:pt x="219177" y="376"/>
                  </a:lnTo>
                  <a:lnTo>
                    <a:pt x="219705" y="444"/>
                  </a:lnTo>
                  <a:lnTo>
                    <a:pt x="220233" y="520"/>
                  </a:lnTo>
                  <a:lnTo>
                    <a:pt x="220762" y="597"/>
                  </a:lnTo>
                  <a:lnTo>
                    <a:pt x="221281" y="682"/>
                  </a:lnTo>
                  <a:lnTo>
                    <a:pt x="221809" y="776"/>
                  </a:lnTo>
                  <a:lnTo>
                    <a:pt x="222329" y="870"/>
                  </a:lnTo>
                  <a:lnTo>
                    <a:pt x="222840" y="972"/>
                  </a:lnTo>
                  <a:lnTo>
                    <a:pt x="223360" y="1083"/>
                  </a:lnTo>
                  <a:lnTo>
                    <a:pt x="223871" y="1193"/>
                  </a:lnTo>
                  <a:lnTo>
                    <a:pt x="224382" y="1313"/>
                  </a:lnTo>
                  <a:lnTo>
                    <a:pt x="224893" y="1440"/>
                  </a:lnTo>
                  <a:lnTo>
                    <a:pt x="225396" y="1568"/>
                  </a:lnTo>
                  <a:lnTo>
                    <a:pt x="225899" y="1705"/>
                  </a:lnTo>
                  <a:lnTo>
                    <a:pt x="226401" y="1841"/>
                  </a:lnTo>
                  <a:lnTo>
                    <a:pt x="226904" y="1986"/>
                  </a:lnTo>
                  <a:lnTo>
                    <a:pt x="227398" y="2139"/>
                  </a:lnTo>
                  <a:lnTo>
                    <a:pt x="227892" y="2292"/>
                  </a:lnTo>
                  <a:lnTo>
                    <a:pt x="228386" y="2454"/>
                  </a:lnTo>
                  <a:lnTo>
                    <a:pt x="228872" y="2625"/>
                  </a:lnTo>
                  <a:lnTo>
                    <a:pt x="229358" y="2795"/>
                  </a:lnTo>
                  <a:lnTo>
                    <a:pt x="229843" y="2965"/>
                  </a:lnTo>
                  <a:lnTo>
                    <a:pt x="230329" y="3153"/>
                  </a:lnTo>
                  <a:lnTo>
                    <a:pt x="230806" y="3332"/>
                  </a:lnTo>
                  <a:lnTo>
                    <a:pt x="231283" y="3528"/>
                  </a:lnTo>
                  <a:lnTo>
                    <a:pt x="231752" y="3724"/>
                  </a:lnTo>
                  <a:lnTo>
                    <a:pt x="232220" y="3920"/>
                  </a:lnTo>
                  <a:lnTo>
                    <a:pt x="232689" y="4124"/>
                  </a:lnTo>
                  <a:lnTo>
                    <a:pt x="233157" y="4337"/>
                  </a:lnTo>
                  <a:lnTo>
                    <a:pt x="233617" y="4550"/>
                  </a:lnTo>
                  <a:lnTo>
                    <a:pt x="234069" y="4772"/>
                  </a:lnTo>
                  <a:lnTo>
                    <a:pt x="234529" y="4993"/>
                  </a:lnTo>
                  <a:lnTo>
                    <a:pt x="234980" y="5223"/>
                  </a:lnTo>
                  <a:lnTo>
                    <a:pt x="235423" y="5453"/>
                  </a:lnTo>
                  <a:lnTo>
                    <a:pt x="235875" y="5692"/>
                  </a:lnTo>
                  <a:lnTo>
                    <a:pt x="236318" y="5930"/>
                  </a:lnTo>
                  <a:lnTo>
                    <a:pt x="236752" y="6177"/>
                  </a:lnTo>
                  <a:lnTo>
                    <a:pt x="237187" y="6433"/>
                  </a:lnTo>
                  <a:lnTo>
                    <a:pt x="237621" y="6680"/>
                  </a:lnTo>
                  <a:lnTo>
                    <a:pt x="238047" y="6944"/>
                  </a:lnTo>
                  <a:lnTo>
                    <a:pt x="238473" y="7208"/>
                  </a:lnTo>
                  <a:lnTo>
                    <a:pt x="238891" y="7472"/>
                  </a:lnTo>
                  <a:lnTo>
                    <a:pt x="239308" y="7745"/>
                  </a:lnTo>
                  <a:lnTo>
                    <a:pt x="239726" y="8017"/>
                  </a:lnTo>
                  <a:lnTo>
                    <a:pt x="240135" y="8299"/>
                  </a:lnTo>
                  <a:lnTo>
                    <a:pt x="240535" y="8580"/>
                  </a:lnTo>
                  <a:lnTo>
                    <a:pt x="240944" y="8869"/>
                  </a:lnTo>
                  <a:lnTo>
                    <a:pt x="241336" y="9159"/>
                  </a:lnTo>
                  <a:lnTo>
                    <a:pt x="241736" y="9457"/>
                  </a:lnTo>
                  <a:lnTo>
                    <a:pt x="242128" y="9755"/>
                  </a:lnTo>
                  <a:lnTo>
                    <a:pt x="242511" y="10062"/>
                  </a:lnTo>
                  <a:lnTo>
                    <a:pt x="242895" y="10369"/>
                  </a:lnTo>
                  <a:lnTo>
                    <a:pt x="243270" y="10684"/>
                  </a:lnTo>
                  <a:lnTo>
                    <a:pt x="243645" y="10991"/>
                  </a:lnTo>
                  <a:lnTo>
                    <a:pt x="244019" y="11314"/>
                  </a:lnTo>
                  <a:lnTo>
                    <a:pt x="244386" y="11638"/>
                  </a:lnTo>
                  <a:lnTo>
                    <a:pt x="244744" y="11962"/>
                  </a:lnTo>
                  <a:lnTo>
                    <a:pt x="245101" y="12294"/>
                  </a:lnTo>
                  <a:lnTo>
                    <a:pt x="245459" y="12626"/>
                  </a:lnTo>
                  <a:lnTo>
                    <a:pt x="245808" y="12959"/>
                  </a:lnTo>
                  <a:lnTo>
                    <a:pt x="246149" y="13299"/>
                  </a:lnTo>
                  <a:lnTo>
                    <a:pt x="246490" y="13640"/>
                  </a:lnTo>
                  <a:lnTo>
                    <a:pt x="246822" y="13989"/>
                  </a:lnTo>
                  <a:lnTo>
                    <a:pt x="247155" y="14339"/>
                  </a:lnTo>
                  <a:lnTo>
                    <a:pt x="247487" y="14697"/>
                  </a:lnTo>
                  <a:lnTo>
                    <a:pt x="247802" y="15046"/>
                  </a:lnTo>
                  <a:lnTo>
                    <a:pt x="248126" y="15412"/>
                  </a:lnTo>
                  <a:lnTo>
                    <a:pt x="248432" y="15770"/>
                  </a:lnTo>
                  <a:lnTo>
                    <a:pt x="248739" y="16136"/>
                  </a:lnTo>
                  <a:lnTo>
                    <a:pt x="249046" y="16511"/>
                  </a:lnTo>
                  <a:lnTo>
                    <a:pt x="249344" y="16877"/>
                  </a:lnTo>
                  <a:lnTo>
                    <a:pt x="249634" y="17252"/>
                  </a:lnTo>
                  <a:lnTo>
                    <a:pt x="249923" y="17636"/>
                  </a:lnTo>
                  <a:lnTo>
                    <a:pt x="250204" y="18019"/>
                  </a:lnTo>
                  <a:lnTo>
                    <a:pt x="250486" y="18402"/>
                  </a:lnTo>
                  <a:lnTo>
                    <a:pt x="250758" y="18786"/>
                  </a:lnTo>
                  <a:lnTo>
                    <a:pt x="251022" y="19178"/>
                  </a:lnTo>
                  <a:lnTo>
                    <a:pt x="251286" y="19570"/>
                  </a:lnTo>
                  <a:lnTo>
                    <a:pt x="251542" y="19961"/>
                  </a:lnTo>
                  <a:lnTo>
                    <a:pt x="251798" y="20362"/>
                  </a:lnTo>
                  <a:lnTo>
                    <a:pt x="252045" y="20762"/>
                  </a:lnTo>
                  <a:lnTo>
                    <a:pt x="252283" y="21171"/>
                  </a:lnTo>
                  <a:lnTo>
                    <a:pt x="252522" y="21572"/>
                  </a:lnTo>
                  <a:lnTo>
                    <a:pt x="252752" y="21981"/>
                  </a:lnTo>
                  <a:lnTo>
                    <a:pt x="252973" y="22398"/>
                  </a:lnTo>
                  <a:lnTo>
                    <a:pt x="253195" y="22807"/>
                  </a:lnTo>
                  <a:lnTo>
                    <a:pt x="253408" y="23224"/>
                  </a:lnTo>
                  <a:lnTo>
                    <a:pt x="253621" y="23642"/>
                  </a:lnTo>
                  <a:lnTo>
                    <a:pt x="253825" y="24068"/>
                  </a:lnTo>
                  <a:lnTo>
                    <a:pt x="254021" y="24485"/>
                  </a:lnTo>
                  <a:lnTo>
                    <a:pt x="254209" y="24911"/>
                  </a:lnTo>
                  <a:lnTo>
                    <a:pt x="254396" y="25346"/>
                  </a:lnTo>
                  <a:lnTo>
                    <a:pt x="254575" y="25772"/>
                  </a:lnTo>
                  <a:lnTo>
                    <a:pt x="254745" y="26206"/>
                  </a:lnTo>
                  <a:lnTo>
                    <a:pt x="254916" y="26641"/>
                  </a:lnTo>
                  <a:lnTo>
                    <a:pt x="255077" y="27075"/>
                  </a:lnTo>
                  <a:lnTo>
                    <a:pt x="255231" y="27518"/>
                  </a:lnTo>
                  <a:lnTo>
                    <a:pt x="255384" y="27953"/>
                  </a:lnTo>
                  <a:lnTo>
                    <a:pt x="255529" y="28396"/>
                  </a:lnTo>
                  <a:lnTo>
                    <a:pt x="255665" y="28847"/>
                  </a:lnTo>
                  <a:lnTo>
                    <a:pt x="255793" y="29290"/>
                  </a:lnTo>
                  <a:lnTo>
                    <a:pt x="255921" y="29742"/>
                  </a:lnTo>
                  <a:lnTo>
                    <a:pt x="256040" y="30193"/>
                  </a:lnTo>
                  <a:lnTo>
                    <a:pt x="256151" y="30645"/>
                  </a:lnTo>
                  <a:lnTo>
                    <a:pt x="256253" y="31096"/>
                  </a:lnTo>
                  <a:lnTo>
                    <a:pt x="256355" y="31548"/>
                  </a:lnTo>
                  <a:lnTo>
                    <a:pt x="256449" y="32008"/>
                  </a:lnTo>
                  <a:lnTo>
                    <a:pt x="256534" y="32468"/>
                  </a:lnTo>
                  <a:lnTo>
                    <a:pt x="256619" y="32928"/>
                  </a:lnTo>
                  <a:lnTo>
                    <a:pt x="256688" y="33388"/>
                  </a:lnTo>
                  <a:lnTo>
                    <a:pt x="256756" y="33857"/>
                  </a:lnTo>
                  <a:lnTo>
                    <a:pt x="256815" y="34317"/>
                  </a:lnTo>
                  <a:lnTo>
                    <a:pt x="256867" y="34785"/>
                  </a:lnTo>
                  <a:lnTo>
                    <a:pt x="256918" y="35254"/>
                  </a:lnTo>
                  <a:lnTo>
                    <a:pt x="256952" y="35722"/>
                  </a:lnTo>
                  <a:lnTo>
                    <a:pt x="256986" y="36191"/>
                  </a:lnTo>
                  <a:lnTo>
                    <a:pt x="257011" y="36668"/>
                  </a:lnTo>
                  <a:lnTo>
                    <a:pt x="257037" y="37136"/>
                  </a:lnTo>
                  <a:lnTo>
                    <a:pt x="257045" y="37614"/>
                  </a:lnTo>
                  <a:lnTo>
                    <a:pt x="257045" y="37614"/>
                  </a:lnTo>
                  <a:lnTo>
                    <a:pt x="257045" y="37886"/>
                  </a:lnTo>
                  <a:lnTo>
                    <a:pt x="257028" y="38150"/>
                  </a:lnTo>
                  <a:lnTo>
                    <a:pt x="256977" y="38687"/>
                  </a:lnTo>
                  <a:lnTo>
                    <a:pt x="256977" y="38687"/>
                  </a:lnTo>
                  <a:lnTo>
                    <a:pt x="257736" y="38593"/>
                  </a:lnTo>
                  <a:lnTo>
                    <a:pt x="258519" y="38508"/>
                  </a:lnTo>
                  <a:lnTo>
                    <a:pt x="259329" y="38423"/>
                  </a:lnTo>
                  <a:lnTo>
                    <a:pt x="260155" y="38355"/>
                  </a:lnTo>
                  <a:lnTo>
                    <a:pt x="260973" y="38304"/>
                  </a:lnTo>
                  <a:lnTo>
                    <a:pt x="261791" y="38261"/>
                  </a:lnTo>
                  <a:lnTo>
                    <a:pt x="262574" y="38227"/>
                  </a:lnTo>
                  <a:lnTo>
                    <a:pt x="263333" y="38218"/>
                  </a:lnTo>
                  <a:lnTo>
                    <a:pt x="263333" y="38218"/>
                  </a:lnTo>
                  <a:lnTo>
                    <a:pt x="263818" y="38227"/>
                  </a:lnTo>
                  <a:lnTo>
                    <a:pt x="264295" y="38235"/>
                  </a:lnTo>
                  <a:lnTo>
                    <a:pt x="264781" y="38244"/>
                  </a:lnTo>
                  <a:lnTo>
                    <a:pt x="265267" y="38261"/>
                  </a:lnTo>
                  <a:lnTo>
                    <a:pt x="265744" y="38287"/>
                  </a:lnTo>
                  <a:lnTo>
                    <a:pt x="266221" y="38321"/>
                  </a:lnTo>
                  <a:lnTo>
                    <a:pt x="266698" y="38355"/>
                  </a:lnTo>
                  <a:lnTo>
                    <a:pt x="267175" y="38389"/>
                  </a:lnTo>
                  <a:lnTo>
                    <a:pt x="267644" y="38431"/>
                  </a:lnTo>
                  <a:lnTo>
                    <a:pt x="268121" y="38483"/>
                  </a:lnTo>
                  <a:lnTo>
                    <a:pt x="268589" y="38542"/>
                  </a:lnTo>
                  <a:lnTo>
                    <a:pt x="269058" y="38602"/>
                  </a:lnTo>
                  <a:lnTo>
                    <a:pt x="269518" y="38661"/>
                  </a:lnTo>
                  <a:lnTo>
                    <a:pt x="269986" y="38730"/>
                  </a:lnTo>
                  <a:lnTo>
                    <a:pt x="270446" y="38806"/>
                  </a:lnTo>
                  <a:lnTo>
                    <a:pt x="270906" y="38883"/>
                  </a:lnTo>
                  <a:lnTo>
                    <a:pt x="271366" y="38968"/>
                  </a:lnTo>
                  <a:lnTo>
                    <a:pt x="271818" y="39062"/>
                  </a:lnTo>
                  <a:lnTo>
                    <a:pt x="272730" y="39249"/>
                  </a:lnTo>
                  <a:lnTo>
                    <a:pt x="273624" y="39462"/>
                  </a:lnTo>
                  <a:lnTo>
                    <a:pt x="274510" y="39692"/>
                  </a:lnTo>
                  <a:lnTo>
                    <a:pt x="275388" y="39939"/>
                  </a:lnTo>
                  <a:lnTo>
                    <a:pt x="276257" y="40212"/>
                  </a:lnTo>
                  <a:lnTo>
                    <a:pt x="277117" y="40493"/>
                  </a:lnTo>
                  <a:lnTo>
                    <a:pt x="277969" y="40800"/>
                  </a:lnTo>
                  <a:lnTo>
                    <a:pt x="278804" y="41115"/>
                  </a:lnTo>
                  <a:lnTo>
                    <a:pt x="279630" y="41456"/>
                  </a:lnTo>
                  <a:lnTo>
                    <a:pt x="280448" y="41805"/>
                  </a:lnTo>
                  <a:lnTo>
                    <a:pt x="281257" y="42180"/>
                  </a:lnTo>
                  <a:lnTo>
                    <a:pt x="282050" y="42563"/>
                  </a:lnTo>
                  <a:lnTo>
                    <a:pt x="282833" y="42964"/>
                  </a:lnTo>
                  <a:lnTo>
                    <a:pt x="283600" y="43381"/>
                  </a:lnTo>
                  <a:lnTo>
                    <a:pt x="284358" y="43816"/>
                  </a:lnTo>
                  <a:lnTo>
                    <a:pt x="285100" y="44267"/>
                  </a:lnTo>
                  <a:lnTo>
                    <a:pt x="285832" y="44727"/>
                  </a:lnTo>
                  <a:lnTo>
                    <a:pt x="286548" y="45213"/>
                  </a:lnTo>
                  <a:lnTo>
                    <a:pt x="287255" y="45707"/>
                  </a:lnTo>
                  <a:lnTo>
                    <a:pt x="287945" y="46210"/>
                  </a:lnTo>
                  <a:lnTo>
                    <a:pt x="288618" y="46738"/>
                  </a:lnTo>
                  <a:lnTo>
                    <a:pt x="289283" y="47266"/>
                  </a:lnTo>
                  <a:lnTo>
                    <a:pt x="289922" y="47820"/>
                  </a:lnTo>
                  <a:lnTo>
                    <a:pt x="290552" y="48382"/>
                  </a:lnTo>
                  <a:lnTo>
                    <a:pt x="291174" y="48961"/>
                  </a:lnTo>
                  <a:lnTo>
                    <a:pt x="291770" y="49549"/>
                  </a:lnTo>
                  <a:lnTo>
                    <a:pt x="292350" y="50145"/>
                  </a:lnTo>
                  <a:lnTo>
                    <a:pt x="292920" y="50759"/>
                  </a:lnTo>
                  <a:lnTo>
                    <a:pt x="293193" y="51074"/>
                  </a:lnTo>
                  <a:lnTo>
                    <a:pt x="293466" y="51381"/>
                  </a:lnTo>
                  <a:lnTo>
                    <a:pt x="293738" y="51705"/>
                  </a:lnTo>
                  <a:lnTo>
                    <a:pt x="294002" y="52020"/>
                  </a:lnTo>
                  <a:lnTo>
                    <a:pt x="294266" y="52343"/>
                  </a:lnTo>
                  <a:lnTo>
                    <a:pt x="294522" y="52667"/>
                  </a:lnTo>
                  <a:lnTo>
                    <a:pt x="294769" y="52999"/>
                  </a:lnTo>
                  <a:lnTo>
                    <a:pt x="295016" y="53332"/>
                  </a:lnTo>
                  <a:lnTo>
                    <a:pt x="295255" y="53664"/>
                  </a:lnTo>
                  <a:lnTo>
                    <a:pt x="295493" y="53996"/>
                  </a:lnTo>
                  <a:lnTo>
                    <a:pt x="295732" y="54337"/>
                  </a:lnTo>
                  <a:lnTo>
                    <a:pt x="295962" y="54678"/>
                  </a:lnTo>
                  <a:lnTo>
                    <a:pt x="296183" y="55027"/>
                  </a:lnTo>
                  <a:lnTo>
                    <a:pt x="296405" y="55368"/>
                  </a:lnTo>
                  <a:lnTo>
                    <a:pt x="296618" y="55717"/>
                  </a:lnTo>
                  <a:lnTo>
                    <a:pt x="296831" y="56075"/>
                  </a:lnTo>
                  <a:lnTo>
                    <a:pt x="297035" y="56424"/>
                  </a:lnTo>
                  <a:lnTo>
                    <a:pt x="297231" y="56782"/>
                  </a:lnTo>
                  <a:lnTo>
                    <a:pt x="297427" y="57140"/>
                  </a:lnTo>
                  <a:lnTo>
                    <a:pt x="297623" y="57506"/>
                  </a:lnTo>
                  <a:lnTo>
                    <a:pt x="297802" y="57864"/>
                  </a:lnTo>
                  <a:lnTo>
                    <a:pt x="297989" y="58230"/>
                  </a:lnTo>
                  <a:lnTo>
                    <a:pt x="298160" y="58605"/>
                  </a:lnTo>
                  <a:lnTo>
                    <a:pt x="298330" y="58972"/>
                  </a:lnTo>
                  <a:lnTo>
                    <a:pt x="298501" y="59346"/>
                  </a:lnTo>
                  <a:lnTo>
                    <a:pt x="298662" y="59721"/>
                  </a:lnTo>
                  <a:lnTo>
                    <a:pt x="298816" y="60096"/>
                  </a:lnTo>
                  <a:lnTo>
                    <a:pt x="298969" y="60479"/>
                  </a:lnTo>
                  <a:lnTo>
                    <a:pt x="299114" y="60863"/>
                  </a:lnTo>
                  <a:lnTo>
                    <a:pt x="299250" y="61246"/>
                  </a:lnTo>
                  <a:lnTo>
                    <a:pt x="299387" y="61630"/>
                  </a:lnTo>
                  <a:lnTo>
                    <a:pt x="299514" y="62021"/>
                  </a:lnTo>
                  <a:lnTo>
                    <a:pt x="299642" y="62405"/>
                  </a:lnTo>
                  <a:lnTo>
                    <a:pt x="299761" y="62797"/>
                  </a:lnTo>
                  <a:lnTo>
                    <a:pt x="299872" y="63189"/>
                  </a:lnTo>
                  <a:lnTo>
                    <a:pt x="299983" y="63589"/>
                  </a:lnTo>
                  <a:lnTo>
                    <a:pt x="300085" y="63981"/>
                  </a:lnTo>
                  <a:lnTo>
                    <a:pt x="300179" y="64381"/>
                  </a:lnTo>
                  <a:lnTo>
                    <a:pt x="300273" y="64782"/>
                  </a:lnTo>
                  <a:lnTo>
                    <a:pt x="300358" y="65191"/>
                  </a:lnTo>
                  <a:lnTo>
                    <a:pt x="300434" y="65591"/>
                  </a:lnTo>
                  <a:lnTo>
                    <a:pt x="300511" y="66000"/>
                  </a:lnTo>
                  <a:lnTo>
                    <a:pt x="300579" y="66400"/>
                  </a:lnTo>
                  <a:lnTo>
                    <a:pt x="300639" y="66809"/>
                  </a:lnTo>
                  <a:lnTo>
                    <a:pt x="300699" y="67227"/>
                  </a:lnTo>
                  <a:lnTo>
                    <a:pt x="300750" y="67636"/>
                  </a:lnTo>
                  <a:lnTo>
                    <a:pt x="300792" y="68053"/>
                  </a:lnTo>
                  <a:lnTo>
                    <a:pt x="300835" y="68462"/>
                  </a:lnTo>
                  <a:lnTo>
                    <a:pt x="300869" y="68879"/>
                  </a:lnTo>
                  <a:lnTo>
                    <a:pt x="300894" y="69297"/>
                  </a:lnTo>
                  <a:lnTo>
                    <a:pt x="300911" y="69723"/>
                  </a:lnTo>
                  <a:lnTo>
                    <a:pt x="300929" y="70140"/>
                  </a:lnTo>
                  <a:lnTo>
                    <a:pt x="300937" y="70558"/>
                  </a:lnTo>
                  <a:lnTo>
                    <a:pt x="300946" y="70984"/>
                  </a:lnTo>
                  <a:lnTo>
                    <a:pt x="300946" y="70984"/>
                  </a:lnTo>
                  <a:lnTo>
                    <a:pt x="300937" y="71546"/>
                  </a:lnTo>
                  <a:lnTo>
                    <a:pt x="300920" y="72108"/>
                  </a:lnTo>
                  <a:lnTo>
                    <a:pt x="300894" y="72662"/>
                  </a:lnTo>
                  <a:lnTo>
                    <a:pt x="300860" y="73216"/>
                  </a:lnTo>
                  <a:lnTo>
                    <a:pt x="300809" y="73770"/>
                  </a:lnTo>
                  <a:lnTo>
                    <a:pt x="300750" y="74315"/>
                  </a:lnTo>
                  <a:lnTo>
                    <a:pt x="300681" y="74860"/>
                  </a:lnTo>
                  <a:lnTo>
                    <a:pt x="300596" y="75405"/>
                  </a:lnTo>
                  <a:lnTo>
                    <a:pt x="300511" y="75942"/>
                  </a:lnTo>
                  <a:lnTo>
                    <a:pt x="300409" y="76479"/>
                  </a:lnTo>
                  <a:lnTo>
                    <a:pt x="300298" y="77015"/>
                  </a:lnTo>
                  <a:lnTo>
                    <a:pt x="300179" y="77544"/>
                  </a:lnTo>
                  <a:lnTo>
                    <a:pt x="300051" y="78072"/>
                  </a:lnTo>
                  <a:lnTo>
                    <a:pt x="299906" y="78600"/>
                  </a:lnTo>
                  <a:lnTo>
                    <a:pt x="299761" y="79120"/>
                  </a:lnTo>
                  <a:lnTo>
                    <a:pt x="299600" y="79639"/>
                  </a:lnTo>
                  <a:lnTo>
                    <a:pt x="299429" y="80151"/>
                  </a:lnTo>
                  <a:lnTo>
                    <a:pt x="299250" y="80662"/>
                  </a:lnTo>
                  <a:lnTo>
                    <a:pt x="299063" y="81173"/>
                  </a:lnTo>
                  <a:lnTo>
                    <a:pt x="298867" y="81676"/>
                  </a:lnTo>
                  <a:lnTo>
                    <a:pt x="298662" y="82178"/>
                  </a:lnTo>
                  <a:lnTo>
                    <a:pt x="298449" y="82672"/>
                  </a:lnTo>
                  <a:lnTo>
                    <a:pt x="298228" y="83166"/>
                  </a:lnTo>
                  <a:lnTo>
                    <a:pt x="297998" y="83652"/>
                  </a:lnTo>
                  <a:lnTo>
                    <a:pt x="297751" y="84138"/>
                  </a:lnTo>
                  <a:lnTo>
                    <a:pt x="297504" y="84623"/>
                  </a:lnTo>
                  <a:lnTo>
                    <a:pt x="297248" y="85100"/>
                  </a:lnTo>
                  <a:lnTo>
                    <a:pt x="296984" y="85569"/>
                  </a:lnTo>
                  <a:lnTo>
                    <a:pt x="296703" y="86037"/>
                  </a:lnTo>
                  <a:lnTo>
                    <a:pt x="296422" y="86497"/>
                  </a:lnTo>
                  <a:lnTo>
                    <a:pt x="296132" y="86958"/>
                  </a:lnTo>
                  <a:lnTo>
                    <a:pt x="295834" y="87418"/>
                  </a:lnTo>
                  <a:lnTo>
                    <a:pt x="295834" y="87418"/>
                  </a:lnTo>
                  <a:lnTo>
                    <a:pt x="296311" y="87435"/>
                  </a:lnTo>
                  <a:lnTo>
                    <a:pt x="296780" y="87452"/>
                  </a:lnTo>
                  <a:lnTo>
                    <a:pt x="297717" y="87503"/>
                  </a:lnTo>
                  <a:lnTo>
                    <a:pt x="298654" y="87579"/>
                  </a:lnTo>
                  <a:lnTo>
                    <a:pt x="299574" y="87673"/>
                  </a:lnTo>
                  <a:lnTo>
                    <a:pt x="300494" y="87792"/>
                  </a:lnTo>
                  <a:lnTo>
                    <a:pt x="301406" y="87929"/>
                  </a:lnTo>
                  <a:lnTo>
                    <a:pt x="302309" y="88074"/>
                  </a:lnTo>
                  <a:lnTo>
                    <a:pt x="303212" y="88252"/>
                  </a:lnTo>
                  <a:lnTo>
                    <a:pt x="304098" y="88440"/>
                  </a:lnTo>
                  <a:lnTo>
                    <a:pt x="304975" y="88644"/>
                  </a:lnTo>
                  <a:lnTo>
                    <a:pt x="305853" y="88874"/>
                  </a:lnTo>
                  <a:lnTo>
                    <a:pt x="306713" y="89113"/>
                  </a:lnTo>
                  <a:lnTo>
                    <a:pt x="307565" y="89377"/>
                  </a:lnTo>
                  <a:lnTo>
                    <a:pt x="308409" y="89650"/>
                  </a:lnTo>
                  <a:lnTo>
                    <a:pt x="309243" y="89948"/>
                  </a:lnTo>
                  <a:lnTo>
                    <a:pt x="310061" y="90254"/>
                  </a:lnTo>
                  <a:lnTo>
                    <a:pt x="310879" y="90587"/>
                  </a:lnTo>
                  <a:lnTo>
                    <a:pt x="311680" y="90928"/>
                  </a:lnTo>
                  <a:lnTo>
                    <a:pt x="312472" y="91294"/>
                  </a:lnTo>
                  <a:lnTo>
                    <a:pt x="313256" y="91669"/>
                  </a:lnTo>
                  <a:lnTo>
                    <a:pt x="314023" y="92061"/>
                  </a:lnTo>
                  <a:lnTo>
                    <a:pt x="314781" y="92461"/>
                  </a:lnTo>
                  <a:lnTo>
                    <a:pt x="315531" y="92887"/>
                  </a:lnTo>
                  <a:lnTo>
                    <a:pt x="316263" y="93321"/>
                  </a:lnTo>
                  <a:lnTo>
                    <a:pt x="316979" y="93773"/>
                  </a:lnTo>
                  <a:lnTo>
                    <a:pt x="317686" y="94242"/>
                  </a:lnTo>
                  <a:lnTo>
                    <a:pt x="318385" y="94719"/>
                  </a:lnTo>
                  <a:lnTo>
                    <a:pt x="319066" y="95213"/>
                  </a:lnTo>
                  <a:lnTo>
                    <a:pt x="319731" y="95715"/>
                  </a:lnTo>
                  <a:lnTo>
                    <a:pt x="320387" y="96235"/>
                  </a:lnTo>
                  <a:lnTo>
                    <a:pt x="321026" y="96772"/>
                  </a:lnTo>
                  <a:lnTo>
                    <a:pt x="321648" y="97317"/>
                  </a:lnTo>
                  <a:lnTo>
                    <a:pt x="322261" y="97879"/>
                  </a:lnTo>
                  <a:lnTo>
                    <a:pt x="322857" y="98450"/>
                  </a:lnTo>
                  <a:lnTo>
                    <a:pt x="323437" y="99029"/>
                  </a:lnTo>
                  <a:lnTo>
                    <a:pt x="323999" y="99626"/>
                  </a:lnTo>
                  <a:lnTo>
                    <a:pt x="324544" y="100231"/>
                  </a:lnTo>
                  <a:lnTo>
                    <a:pt x="325081" y="100853"/>
                  </a:lnTo>
                  <a:lnTo>
                    <a:pt x="325592" y="101483"/>
                  </a:lnTo>
                  <a:lnTo>
                    <a:pt x="326095" y="102122"/>
                  </a:lnTo>
                  <a:lnTo>
                    <a:pt x="326572" y="102769"/>
                  </a:lnTo>
                  <a:lnTo>
                    <a:pt x="327040" y="103434"/>
                  </a:lnTo>
                  <a:lnTo>
                    <a:pt x="327483" y="104098"/>
                  </a:lnTo>
                  <a:lnTo>
                    <a:pt x="327696" y="104439"/>
                  </a:lnTo>
                  <a:lnTo>
                    <a:pt x="327909" y="104780"/>
                  </a:lnTo>
                  <a:lnTo>
                    <a:pt x="328122" y="105129"/>
                  </a:lnTo>
                  <a:lnTo>
                    <a:pt x="328318" y="105479"/>
                  </a:lnTo>
                  <a:lnTo>
                    <a:pt x="328523" y="105828"/>
                  </a:lnTo>
                  <a:lnTo>
                    <a:pt x="328710" y="106177"/>
                  </a:lnTo>
                  <a:lnTo>
                    <a:pt x="328906" y="106526"/>
                  </a:lnTo>
                  <a:lnTo>
                    <a:pt x="329085" y="106884"/>
                  </a:lnTo>
                  <a:lnTo>
                    <a:pt x="329264" y="107242"/>
                  </a:lnTo>
                  <a:lnTo>
                    <a:pt x="329443" y="107600"/>
                  </a:lnTo>
                  <a:lnTo>
                    <a:pt x="329613" y="107966"/>
                  </a:lnTo>
                  <a:lnTo>
                    <a:pt x="329775" y="108333"/>
                  </a:lnTo>
                  <a:lnTo>
                    <a:pt x="329937" y="108699"/>
                  </a:lnTo>
                  <a:lnTo>
                    <a:pt x="330090" y="109065"/>
                  </a:lnTo>
                  <a:lnTo>
                    <a:pt x="330244" y="109440"/>
                  </a:lnTo>
                  <a:lnTo>
                    <a:pt x="330388" y="109815"/>
                  </a:lnTo>
                  <a:lnTo>
                    <a:pt x="330525" y="110190"/>
                  </a:lnTo>
                  <a:lnTo>
                    <a:pt x="330661" y="110565"/>
                  </a:lnTo>
                  <a:lnTo>
                    <a:pt x="330789" y="110939"/>
                  </a:lnTo>
                  <a:lnTo>
                    <a:pt x="330917" y="111323"/>
                  </a:lnTo>
                  <a:lnTo>
                    <a:pt x="331036" y="111706"/>
                  </a:lnTo>
                  <a:lnTo>
                    <a:pt x="331147" y="112090"/>
                  </a:lnTo>
                  <a:lnTo>
                    <a:pt x="331257" y="112481"/>
                  </a:lnTo>
                  <a:lnTo>
                    <a:pt x="331368" y="112865"/>
                  </a:lnTo>
                  <a:lnTo>
                    <a:pt x="331462" y="113257"/>
                  </a:lnTo>
                  <a:lnTo>
                    <a:pt x="331556" y="113649"/>
                  </a:lnTo>
                  <a:lnTo>
                    <a:pt x="331641" y="114040"/>
                  </a:lnTo>
                  <a:lnTo>
                    <a:pt x="331726" y="114432"/>
                  </a:lnTo>
                  <a:lnTo>
                    <a:pt x="331803" y="114833"/>
                  </a:lnTo>
                  <a:lnTo>
                    <a:pt x="331871" y="115233"/>
                  </a:lnTo>
                  <a:lnTo>
                    <a:pt x="331939" y="115634"/>
                  </a:lnTo>
                  <a:lnTo>
                    <a:pt x="331999" y="116034"/>
                  </a:lnTo>
                  <a:lnTo>
                    <a:pt x="332058" y="116434"/>
                  </a:lnTo>
                  <a:lnTo>
                    <a:pt x="332109" y="116843"/>
                  </a:lnTo>
                  <a:lnTo>
                    <a:pt x="332152" y="117244"/>
                  </a:lnTo>
                  <a:lnTo>
                    <a:pt x="332186" y="117653"/>
                  </a:lnTo>
                  <a:lnTo>
                    <a:pt x="332220" y="118062"/>
                  </a:lnTo>
                  <a:lnTo>
                    <a:pt x="332246" y="118471"/>
                  </a:lnTo>
                  <a:lnTo>
                    <a:pt x="332263" y="118888"/>
                  </a:lnTo>
                  <a:lnTo>
                    <a:pt x="332280" y="119297"/>
                  </a:lnTo>
                  <a:lnTo>
                    <a:pt x="332288" y="119714"/>
                  </a:lnTo>
                  <a:lnTo>
                    <a:pt x="332297" y="120132"/>
                  </a:lnTo>
                  <a:lnTo>
                    <a:pt x="332297" y="120132"/>
                  </a:lnTo>
                  <a:lnTo>
                    <a:pt x="332288" y="120524"/>
                  </a:lnTo>
                  <a:lnTo>
                    <a:pt x="332280" y="120916"/>
                  </a:lnTo>
                  <a:lnTo>
                    <a:pt x="332271" y="121307"/>
                  </a:lnTo>
                  <a:lnTo>
                    <a:pt x="332254" y="121699"/>
                  </a:lnTo>
                  <a:lnTo>
                    <a:pt x="332229" y="122083"/>
                  </a:lnTo>
                  <a:lnTo>
                    <a:pt x="332194" y="122475"/>
                  </a:lnTo>
                  <a:lnTo>
                    <a:pt x="332160" y="122858"/>
                  </a:lnTo>
                  <a:lnTo>
                    <a:pt x="332126" y="123250"/>
                  </a:lnTo>
                  <a:lnTo>
                    <a:pt x="332075" y="123633"/>
                  </a:lnTo>
                  <a:lnTo>
                    <a:pt x="332033" y="124017"/>
                  </a:lnTo>
                  <a:lnTo>
                    <a:pt x="331973" y="124400"/>
                  </a:lnTo>
                  <a:lnTo>
                    <a:pt x="331913" y="124775"/>
                  </a:lnTo>
                  <a:lnTo>
                    <a:pt x="331854" y="125158"/>
                  </a:lnTo>
                  <a:lnTo>
                    <a:pt x="331786" y="125533"/>
                  </a:lnTo>
                  <a:lnTo>
                    <a:pt x="331709" y="125908"/>
                  </a:lnTo>
                  <a:lnTo>
                    <a:pt x="331624" y="126283"/>
                  </a:lnTo>
                  <a:lnTo>
                    <a:pt x="331453" y="127032"/>
                  </a:lnTo>
                  <a:lnTo>
                    <a:pt x="331257" y="127765"/>
                  </a:lnTo>
                  <a:lnTo>
                    <a:pt x="331053" y="128498"/>
                  </a:lnTo>
                  <a:lnTo>
                    <a:pt x="330823" y="129222"/>
                  </a:lnTo>
                  <a:lnTo>
                    <a:pt x="330567" y="129946"/>
                  </a:lnTo>
                  <a:lnTo>
                    <a:pt x="330303" y="130653"/>
                  </a:lnTo>
                  <a:lnTo>
                    <a:pt x="330014" y="131360"/>
                  </a:lnTo>
                  <a:lnTo>
                    <a:pt x="329715" y="132059"/>
                  </a:lnTo>
                  <a:lnTo>
                    <a:pt x="329392" y="132740"/>
                  </a:lnTo>
                  <a:lnTo>
                    <a:pt x="329059" y="133422"/>
                  </a:lnTo>
                  <a:lnTo>
                    <a:pt x="328702" y="134095"/>
                  </a:lnTo>
                  <a:lnTo>
                    <a:pt x="328327" y="134759"/>
                  </a:lnTo>
                  <a:lnTo>
                    <a:pt x="327943" y="135415"/>
                  </a:lnTo>
                  <a:lnTo>
                    <a:pt x="327534" y="136071"/>
                  </a:lnTo>
                  <a:lnTo>
                    <a:pt x="327117" y="136702"/>
                  </a:lnTo>
                  <a:lnTo>
                    <a:pt x="326674" y="137332"/>
                  </a:lnTo>
                  <a:lnTo>
                    <a:pt x="326222" y="137954"/>
                  </a:lnTo>
                  <a:lnTo>
                    <a:pt x="325754" y="138568"/>
                  </a:lnTo>
                  <a:lnTo>
                    <a:pt x="325277" y="139164"/>
                  </a:lnTo>
                  <a:lnTo>
                    <a:pt x="324774" y="139760"/>
                  </a:lnTo>
                  <a:lnTo>
                    <a:pt x="324263" y="140340"/>
                  </a:lnTo>
                  <a:lnTo>
                    <a:pt x="323735" y="140910"/>
                  </a:lnTo>
                  <a:lnTo>
                    <a:pt x="323198" y="141473"/>
                  </a:lnTo>
                  <a:lnTo>
                    <a:pt x="322636" y="142018"/>
                  </a:lnTo>
                  <a:lnTo>
                    <a:pt x="322636" y="142018"/>
                  </a:lnTo>
                  <a:lnTo>
                    <a:pt x="323138" y="142452"/>
                  </a:lnTo>
                  <a:lnTo>
                    <a:pt x="323633" y="142895"/>
                  </a:lnTo>
                  <a:lnTo>
                    <a:pt x="324110" y="143330"/>
                  </a:lnTo>
                  <a:lnTo>
                    <a:pt x="324587" y="143773"/>
                  </a:lnTo>
                  <a:lnTo>
                    <a:pt x="325055" y="144224"/>
                  </a:lnTo>
                  <a:lnTo>
                    <a:pt x="325515" y="144676"/>
                  </a:lnTo>
                  <a:lnTo>
                    <a:pt x="325967" y="145136"/>
                  </a:lnTo>
                  <a:lnTo>
                    <a:pt x="326401" y="145588"/>
                  </a:lnTo>
                  <a:lnTo>
                    <a:pt x="326836" y="146056"/>
                  </a:lnTo>
                  <a:lnTo>
                    <a:pt x="327262" y="146516"/>
                  </a:lnTo>
                  <a:lnTo>
                    <a:pt x="327688" y="146985"/>
                  </a:lnTo>
                  <a:lnTo>
                    <a:pt x="328097" y="147462"/>
                  </a:lnTo>
                  <a:lnTo>
                    <a:pt x="328497" y="147930"/>
                  </a:lnTo>
                  <a:lnTo>
                    <a:pt x="328889" y="148407"/>
                  </a:lnTo>
                  <a:lnTo>
                    <a:pt x="329281" y="148893"/>
                  </a:lnTo>
                  <a:lnTo>
                    <a:pt x="329656" y="149379"/>
                  </a:lnTo>
                  <a:lnTo>
                    <a:pt x="330022" y="149864"/>
                  </a:lnTo>
                  <a:lnTo>
                    <a:pt x="330388" y="150350"/>
                  </a:lnTo>
                  <a:lnTo>
                    <a:pt x="330738" y="150844"/>
                  </a:lnTo>
                  <a:lnTo>
                    <a:pt x="331087" y="151338"/>
                  </a:lnTo>
                  <a:lnTo>
                    <a:pt x="331428" y="151832"/>
                  </a:lnTo>
                  <a:lnTo>
                    <a:pt x="331760" y="152335"/>
                  </a:lnTo>
                  <a:lnTo>
                    <a:pt x="332075" y="152837"/>
                  </a:lnTo>
                  <a:lnTo>
                    <a:pt x="332390" y="153340"/>
                  </a:lnTo>
                  <a:lnTo>
                    <a:pt x="332697" y="153851"/>
                  </a:lnTo>
                  <a:lnTo>
                    <a:pt x="332995" y="154354"/>
                  </a:lnTo>
                  <a:lnTo>
                    <a:pt x="333293" y="154865"/>
                  </a:lnTo>
                  <a:lnTo>
                    <a:pt x="333575" y="155385"/>
                  </a:lnTo>
                  <a:lnTo>
                    <a:pt x="333847" y="155896"/>
                  </a:lnTo>
                  <a:lnTo>
                    <a:pt x="334111" y="156416"/>
                  </a:lnTo>
                  <a:lnTo>
                    <a:pt x="334375" y="156935"/>
                  </a:lnTo>
                  <a:lnTo>
                    <a:pt x="334622" y="157455"/>
                  </a:lnTo>
                  <a:lnTo>
                    <a:pt x="334870" y="157983"/>
                  </a:lnTo>
                  <a:lnTo>
                    <a:pt x="335100" y="158503"/>
                  </a:lnTo>
                  <a:lnTo>
                    <a:pt x="335330" y="159031"/>
                  </a:lnTo>
                  <a:lnTo>
                    <a:pt x="335551" y="159559"/>
                  </a:lnTo>
                  <a:lnTo>
                    <a:pt x="335764" y="160087"/>
                  </a:lnTo>
                  <a:lnTo>
                    <a:pt x="335969" y="160616"/>
                  </a:lnTo>
                  <a:lnTo>
                    <a:pt x="336164" y="161152"/>
                  </a:lnTo>
                  <a:lnTo>
                    <a:pt x="336352" y="161689"/>
                  </a:lnTo>
                  <a:lnTo>
                    <a:pt x="336531" y="162226"/>
                  </a:lnTo>
                  <a:lnTo>
                    <a:pt x="336701" y="162754"/>
                  </a:lnTo>
                  <a:lnTo>
                    <a:pt x="336872" y="163299"/>
                  </a:lnTo>
                  <a:lnTo>
                    <a:pt x="337025" y="163836"/>
                  </a:lnTo>
                  <a:lnTo>
                    <a:pt x="337178" y="164373"/>
                  </a:lnTo>
                  <a:lnTo>
                    <a:pt x="337323" y="164918"/>
                  </a:lnTo>
                  <a:lnTo>
                    <a:pt x="337451" y="165455"/>
                  </a:lnTo>
                  <a:lnTo>
                    <a:pt x="337579" y="166000"/>
                  </a:lnTo>
                  <a:lnTo>
                    <a:pt x="337698" y="166545"/>
                  </a:lnTo>
                  <a:lnTo>
                    <a:pt x="337809" y="167090"/>
                  </a:lnTo>
                  <a:lnTo>
                    <a:pt x="337911" y="167627"/>
                  </a:lnTo>
                  <a:lnTo>
                    <a:pt x="338005" y="168172"/>
                  </a:lnTo>
                  <a:lnTo>
                    <a:pt x="338098" y="168726"/>
                  </a:lnTo>
                  <a:lnTo>
                    <a:pt x="338175" y="169271"/>
                  </a:lnTo>
                  <a:lnTo>
                    <a:pt x="338252" y="169817"/>
                  </a:lnTo>
                  <a:lnTo>
                    <a:pt x="338311" y="170362"/>
                  </a:lnTo>
                  <a:lnTo>
                    <a:pt x="338371" y="170907"/>
                  </a:lnTo>
                  <a:lnTo>
                    <a:pt x="338422" y="171452"/>
                  </a:lnTo>
                  <a:lnTo>
                    <a:pt x="338465" y="172006"/>
                  </a:lnTo>
                  <a:lnTo>
                    <a:pt x="338499" y="172551"/>
                  </a:lnTo>
                  <a:lnTo>
                    <a:pt x="338524" y="173096"/>
                  </a:lnTo>
                  <a:lnTo>
                    <a:pt x="338541" y="173642"/>
                  </a:lnTo>
                  <a:lnTo>
                    <a:pt x="338550" y="174195"/>
                  </a:lnTo>
                  <a:lnTo>
                    <a:pt x="338558" y="174741"/>
                  </a:lnTo>
                  <a:lnTo>
                    <a:pt x="338558" y="174741"/>
                  </a:lnTo>
                  <a:lnTo>
                    <a:pt x="338558" y="175218"/>
                  </a:lnTo>
                  <a:lnTo>
                    <a:pt x="338550" y="175686"/>
                  </a:lnTo>
                  <a:lnTo>
                    <a:pt x="338533" y="176155"/>
                  </a:lnTo>
                  <a:lnTo>
                    <a:pt x="338516" y="176623"/>
                  </a:lnTo>
                  <a:lnTo>
                    <a:pt x="338490" y="177092"/>
                  </a:lnTo>
                  <a:lnTo>
                    <a:pt x="338456" y="177561"/>
                  </a:lnTo>
                  <a:lnTo>
                    <a:pt x="338414" y="178029"/>
                  </a:lnTo>
                  <a:lnTo>
                    <a:pt x="338371" y="178489"/>
                  </a:lnTo>
                  <a:lnTo>
                    <a:pt x="338328" y="178949"/>
                  </a:lnTo>
                  <a:lnTo>
                    <a:pt x="338277" y="179418"/>
                  </a:lnTo>
                  <a:lnTo>
                    <a:pt x="338218" y="179878"/>
                  </a:lnTo>
                  <a:lnTo>
                    <a:pt x="338149" y="180329"/>
                  </a:lnTo>
                  <a:lnTo>
                    <a:pt x="338081" y="180789"/>
                  </a:lnTo>
                  <a:lnTo>
                    <a:pt x="338005" y="181241"/>
                  </a:lnTo>
                  <a:lnTo>
                    <a:pt x="337919" y="181701"/>
                  </a:lnTo>
                  <a:lnTo>
                    <a:pt x="337834" y="182153"/>
                  </a:lnTo>
                  <a:lnTo>
                    <a:pt x="337749" y="182604"/>
                  </a:lnTo>
                  <a:lnTo>
                    <a:pt x="337647" y="183047"/>
                  </a:lnTo>
                  <a:lnTo>
                    <a:pt x="337545" y="183499"/>
                  </a:lnTo>
                  <a:lnTo>
                    <a:pt x="337442" y="183942"/>
                  </a:lnTo>
                  <a:lnTo>
                    <a:pt x="337323" y="184385"/>
                  </a:lnTo>
                  <a:lnTo>
                    <a:pt x="337212" y="184828"/>
                  </a:lnTo>
                  <a:lnTo>
                    <a:pt x="337085" y="185271"/>
                  </a:lnTo>
                  <a:lnTo>
                    <a:pt x="336957" y="185705"/>
                  </a:lnTo>
                  <a:lnTo>
                    <a:pt x="336829" y="186148"/>
                  </a:lnTo>
                  <a:lnTo>
                    <a:pt x="336684" y="186583"/>
                  </a:lnTo>
                  <a:lnTo>
                    <a:pt x="336548" y="187017"/>
                  </a:lnTo>
                  <a:lnTo>
                    <a:pt x="336395" y="187443"/>
                  </a:lnTo>
                  <a:lnTo>
                    <a:pt x="336241" y="187878"/>
                  </a:lnTo>
                  <a:lnTo>
                    <a:pt x="336088" y="188303"/>
                  </a:lnTo>
                  <a:lnTo>
                    <a:pt x="335926" y="188729"/>
                  </a:lnTo>
                  <a:lnTo>
                    <a:pt x="335756" y="189155"/>
                  </a:lnTo>
                  <a:lnTo>
                    <a:pt x="335585" y="189573"/>
                  </a:lnTo>
                  <a:lnTo>
                    <a:pt x="335406" y="189990"/>
                  </a:lnTo>
                  <a:lnTo>
                    <a:pt x="335219" y="190408"/>
                  </a:lnTo>
                  <a:lnTo>
                    <a:pt x="335031" y="190825"/>
                  </a:lnTo>
                  <a:lnTo>
                    <a:pt x="334844" y="191243"/>
                  </a:lnTo>
                  <a:lnTo>
                    <a:pt x="334648" y="191652"/>
                  </a:lnTo>
                  <a:lnTo>
                    <a:pt x="334444" y="192061"/>
                  </a:lnTo>
                  <a:lnTo>
                    <a:pt x="334239" y="192469"/>
                  </a:lnTo>
                  <a:lnTo>
                    <a:pt x="333813" y="193270"/>
                  </a:lnTo>
                  <a:lnTo>
                    <a:pt x="333370" y="194071"/>
                  </a:lnTo>
                  <a:lnTo>
                    <a:pt x="332910" y="194863"/>
                  </a:lnTo>
                  <a:lnTo>
                    <a:pt x="332424" y="195639"/>
                  </a:lnTo>
                  <a:lnTo>
                    <a:pt x="331930" y="196414"/>
                  </a:lnTo>
                  <a:lnTo>
                    <a:pt x="331419" y="197172"/>
                  </a:lnTo>
                  <a:lnTo>
                    <a:pt x="330883" y="197922"/>
                  </a:lnTo>
                  <a:lnTo>
                    <a:pt x="330337" y="198663"/>
                  </a:lnTo>
                  <a:lnTo>
                    <a:pt x="329775" y="199396"/>
                  </a:lnTo>
                  <a:lnTo>
                    <a:pt x="329187" y="200111"/>
                  </a:lnTo>
                  <a:lnTo>
                    <a:pt x="328591" y="200818"/>
                  </a:lnTo>
                  <a:lnTo>
                    <a:pt x="327977" y="201517"/>
                  </a:lnTo>
                  <a:lnTo>
                    <a:pt x="327347" y="202207"/>
                  </a:lnTo>
                  <a:lnTo>
                    <a:pt x="326708" y="202880"/>
                  </a:lnTo>
                  <a:lnTo>
                    <a:pt x="326044" y="203545"/>
                  </a:lnTo>
                  <a:lnTo>
                    <a:pt x="325370" y="204192"/>
                  </a:lnTo>
                  <a:lnTo>
                    <a:pt x="324680" y="204840"/>
                  </a:lnTo>
                  <a:lnTo>
                    <a:pt x="323973" y="205461"/>
                  </a:lnTo>
                  <a:lnTo>
                    <a:pt x="323258" y="206075"/>
                  </a:lnTo>
                  <a:lnTo>
                    <a:pt x="322525" y="206680"/>
                  </a:lnTo>
                  <a:lnTo>
                    <a:pt x="321784" y="207276"/>
                  </a:lnTo>
                  <a:lnTo>
                    <a:pt x="321017" y="207847"/>
                  </a:lnTo>
                  <a:lnTo>
                    <a:pt x="320250" y="208409"/>
                  </a:lnTo>
                  <a:lnTo>
                    <a:pt x="319458" y="208963"/>
                  </a:lnTo>
                  <a:lnTo>
                    <a:pt x="318666" y="209500"/>
                  </a:lnTo>
                  <a:lnTo>
                    <a:pt x="317848" y="210028"/>
                  </a:lnTo>
                  <a:lnTo>
                    <a:pt x="317022" y="210530"/>
                  </a:lnTo>
                  <a:lnTo>
                    <a:pt x="316187" y="211025"/>
                  </a:lnTo>
                  <a:lnTo>
                    <a:pt x="315343" y="211510"/>
                  </a:lnTo>
                  <a:lnTo>
                    <a:pt x="314483" y="211979"/>
                  </a:lnTo>
                  <a:lnTo>
                    <a:pt x="313605" y="212430"/>
                  </a:lnTo>
                  <a:lnTo>
                    <a:pt x="312728" y="212865"/>
                  </a:lnTo>
                  <a:lnTo>
                    <a:pt x="311833" y="213282"/>
                  </a:lnTo>
                  <a:lnTo>
                    <a:pt x="310930" y="213691"/>
                  </a:lnTo>
                  <a:lnTo>
                    <a:pt x="310010" y="214083"/>
                  </a:lnTo>
                  <a:lnTo>
                    <a:pt x="309090" y="214458"/>
                  </a:lnTo>
                  <a:lnTo>
                    <a:pt x="308153" y="214816"/>
                  </a:lnTo>
                  <a:lnTo>
                    <a:pt x="307207" y="215156"/>
                  </a:lnTo>
                  <a:lnTo>
                    <a:pt x="306253" y="215489"/>
                  </a:lnTo>
                  <a:lnTo>
                    <a:pt x="305282" y="215795"/>
                  </a:lnTo>
                  <a:lnTo>
                    <a:pt x="304311" y="216085"/>
                  </a:lnTo>
                  <a:lnTo>
                    <a:pt x="303331" y="216366"/>
                  </a:lnTo>
                  <a:lnTo>
                    <a:pt x="302334" y="216622"/>
                  </a:lnTo>
                  <a:lnTo>
                    <a:pt x="301337" y="216860"/>
                  </a:lnTo>
                  <a:lnTo>
                    <a:pt x="301337" y="2168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62;p67">
              <a:extLst>
                <a:ext uri="{FF2B5EF4-FFF2-40B4-BE49-F238E27FC236}">
                  <a16:creationId xmlns:a16="http://schemas.microsoft.com/office/drawing/2014/main" id="{E7681674-0249-2926-DADB-C7B4C673F0F1}"/>
                </a:ext>
              </a:extLst>
            </p:cNvPr>
            <p:cNvSpPr/>
            <p:nvPr/>
          </p:nvSpPr>
          <p:spPr>
            <a:xfrm>
              <a:off x="132300" y="-293192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63;p67">
              <a:extLst>
                <a:ext uri="{FF2B5EF4-FFF2-40B4-BE49-F238E27FC236}">
                  <a16:creationId xmlns:a16="http://schemas.microsoft.com/office/drawing/2014/main" id="{896DF0DF-7A65-0185-7FFD-B0A538F6D03A}"/>
                </a:ext>
              </a:extLst>
            </p:cNvPr>
            <p:cNvSpPr/>
            <p:nvPr/>
          </p:nvSpPr>
          <p:spPr>
            <a:xfrm>
              <a:off x="-3680100" y="-8353425"/>
              <a:ext cx="4742950" cy="8463775"/>
            </a:xfrm>
            <a:custGeom>
              <a:avLst/>
              <a:gdLst/>
              <a:ahLst/>
              <a:cxnLst/>
              <a:rect l="l" t="t" r="r" b="b"/>
              <a:pathLst>
                <a:path w="189718" h="338551" extrusionOk="0">
                  <a:moveTo>
                    <a:pt x="64117" y="1"/>
                  </a:moveTo>
                  <a:lnTo>
                    <a:pt x="63282" y="9"/>
                  </a:lnTo>
                  <a:lnTo>
                    <a:pt x="62456" y="35"/>
                  </a:lnTo>
                  <a:lnTo>
                    <a:pt x="61629" y="77"/>
                  </a:lnTo>
                  <a:lnTo>
                    <a:pt x="60803" y="120"/>
                  </a:lnTo>
                  <a:lnTo>
                    <a:pt x="59985" y="188"/>
                  </a:lnTo>
                  <a:lnTo>
                    <a:pt x="59176" y="265"/>
                  </a:lnTo>
                  <a:lnTo>
                    <a:pt x="58366" y="350"/>
                  </a:lnTo>
                  <a:lnTo>
                    <a:pt x="57566" y="452"/>
                  </a:lnTo>
                  <a:lnTo>
                    <a:pt x="56765" y="563"/>
                  </a:lnTo>
                  <a:lnTo>
                    <a:pt x="55964" y="691"/>
                  </a:lnTo>
                  <a:lnTo>
                    <a:pt x="55180" y="836"/>
                  </a:lnTo>
                  <a:lnTo>
                    <a:pt x="54396" y="980"/>
                  </a:lnTo>
                  <a:lnTo>
                    <a:pt x="53613" y="1151"/>
                  </a:lnTo>
                  <a:lnTo>
                    <a:pt x="52837" y="1321"/>
                  </a:lnTo>
                  <a:lnTo>
                    <a:pt x="52071" y="1509"/>
                  </a:lnTo>
                  <a:lnTo>
                    <a:pt x="51312" y="1713"/>
                  </a:lnTo>
                  <a:lnTo>
                    <a:pt x="50554" y="1918"/>
                  </a:lnTo>
                  <a:lnTo>
                    <a:pt x="49804" y="2139"/>
                  </a:lnTo>
                  <a:lnTo>
                    <a:pt x="49063" y="2378"/>
                  </a:lnTo>
                  <a:lnTo>
                    <a:pt x="48322" y="2625"/>
                  </a:lnTo>
                  <a:lnTo>
                    <a:pt x="47589" y="2880"/>
                  </a:lnTo>
                  <a:lnTo>
                    <a:pt x="46865" y="3144"/>
                  </a:lnTo>
                  <a:lnTo>
                    <a:pt x="46150" y="3425"/>
                  </a:lnTo>
                  <a:lnTo>
                    <a:pt x="45434" y="3715"/>
                  </a:lnTo>
                  <a:lnTo>
                    <a:pt x="44727" y="4013"/>
                  </a:lnTo>
                  <a:lnTo>
                    <a:pt x="44037" y="4320"/>
                  </a:lnTo>
                  <a:lnTo>
                    <a:pt x="43347" y="4644"/>
                  </a:lnTo>
                  <a:lnTo>
                    <a:pt x="42657" y="4976"/>
                  </a:lnTo>
                  <a:lnTo>
                    <a:pt x="41984" y="5317"/>
                  </a:lnTo>
                  <a:lnTo>
                    <a:pt x="41319" y="5666"/>
                  </a:lnTo>
                  <a:lnTo>
                    <a:pt x="40655" y="6032"/>
                  </a:lnTo>
                  <a:lnTo>
                    <a:pt x="40007" y="6399"/>
                  </a:lnTo>
                  <a:lnTo>
                    <a:pt x="39360" y="6782"/>
                  </a:lnTo>
                  <a:lnTo>
                    <a:pt x="38729" y="7174"/>
                  </a:lnTo>
                  <a:lnTo>
                    <a:pt x="38099" y="7574"/>
                  </a:lnTo>
                  <a:lnTo>
                    <a:pt x="37485" y="7983"/>
                  </a:lnTo>
                  <a:lnTo>
                    <a:pt x="36872" y="8401"/>
                  </a:lnTo>
                  <a:lnTo>
                    <a:pt x="36276" y="8827"/>
                  </a:lnTo>
                  <a:lnTo>
                    <a:pt x="35679" y="9261"/>
                  </a:lnTo>
                  <a:lnTo>
                    <a:pt x="35100" y="9713"/>
                  </a:lnTo>
                  <a:lnTo>
                    <a:pt x="34521" y="10164"/>
                  </a:lnTo>
                  <a:lnTo>
                    <a:pt x="33958" y="10624"/>
                  </a:lnTo>
                  <a:lnTo>
                    <a:pt x="33405" y="11101"/>
                  </a:lnTo>
                  <a:lnTo>
                    <a:pt x="32859" y="11578"/>
                  </a:lnTo>
                  <a:lnTo>
                    <a:pt x="32323" y="12073"/>
                  </a:lnTo>
                  <a:lnTo>
                    <a:pt x="31795" y="12567"/>
                  </a:lnTo>
                  <a:lnTo>
                    <a:pt x="31283" y="13069"/>
                  </a:lnTo>
                  <a:lnTo>
                    <a:pt x="30772" y="13581"/>
                  </a:lnTo>
                  <a:lnTo>
                    <a:pt x="30278" y="14100"/>
                  </a:lnTo>
                  <a:lnTo>
                    <a:pt x="29793" y="14628"/>
                  </a:lnTo>
                  <a:lnTo>
                    <a:pt x="29315" y="15165"/>
                  </a:lnTo>
                  <a:lnTo>
                    <a:pt x="28855" y="15710"/>
                  </a:lnTo>
                  <a:lnTo>
                    <a:pt x="28404" y="16264"/>
                  </a:lnTo>
                  <a:lnTo>
                    <a:pt x="27961" y="16818"/>
                  </a:lnTo>
                  <a:lnTo>
                    <a:pt x="27526" y="17389"/>
                  </a:lnTo>
                  <a:lnTo>
                    <a:pt x="27109" y="17959"/>
                  </a:lnTo>
                  <a:lnTo>
                    <a:pt x="26700" y="18539"/>
                  </a:lnTo>
                  <a:lnTo>
                    <a:pt x="26308" y="19118"/>
                  </a:lnTo>
                  <a:lnTo>
                    <a:pt x="25916" y="19714"/>
                  </a:lnTo>
                  <a:lnTo>
                    <a:pt x="25550" y="20311"/>
                  </a:lnTo>
                  <a:lnTo>
                    <a:pt x="25184" y="20916"/>
                  </a:lnTo>
                  <a:lnTo>
                    <a:pt x="24834" y="21529"/>
                  </a:lnTo>
                  <a:lnTo>
                    <a:pt x="24502" y="22142"/>
                  </a:lnTo>
                  <a:lnTo>
                    <a:pt x="24417" y="22287"/>
                  </a:lnTo>
                  <a:lnTo>
                    <a:pt x="24340" y="22424"/>
                  </a:lnTo>
                  <a:lnTo>
                    <a:pt x="24246" y="22551"/>
                  </a:lnTo>
                  <a:lnTo>
                    <a:pt x="24161" y="22679"/>
                  </a:lnTo>
                  <a:lnTo>
                    <a:pt x="24059" y="22807"/>
                  </a:lnTo>
                  <a:lnTo>
                    <a:pt x="23965" y="22926"/>
                  </a:lnTo>
                  <a:lnTo>
                    <a:pt x="23863" y="23037"/>
                  </a:lnTo>
                  <a:lnTo>
                    <a:pt x="23752" y="23148"/>
                  </a:lnTo>
                  <a:lnTo>
                    <a:pt x="23642" y="23250"/>
                  </a:lnTo>
                  <a:lnTo>
                    <a:pt x="23522" y="23352"/>
                  </a:lnTo>
                  <a:lnTo>
                    <a:pt x="23412" y="23446"/>
                  </a:lnTo>
                  <a:lnTo>
                    <a:pt x="23284" y="23540"/>
                  </a:lnTo>
                  <a:lnTo>
                    <a:pt x="23164" y="23625"/>
                  </a:lnTo>
                  <a:lnTo>
                    <a:pt x="23037" y="23710"/>
                  </a:lnTo>
                  <a:lnTo>
                    <a:pt x="22909" y="23787"/>
                  </a:lnTo>
                  <a:lnTo>
                    <a:pt x="22773" y="23863"/>
                  </a:lnTo>
                  <a:lnTo>
                    <a:pt x="22500" y="24000"/>
                  </a:lnTo>
                  <a:lnTo>
                    <a:pt x="22227" y="24110"/>
                  </a:lnTo>
                  <a:lnTo>
                    <a:pt x="21938" y="24213"/>
                  </a:lnTo>
                  <a:lnTo>
                    <a:pt x="21648" y="24289"/>
                  </a:lnTo>
                  <a:lnTo>
                    <a:pt x="21350" y="24349"/>
                  </a:lnTo>
                  <a:lnTo>
                    <a:pt x="21043" y="24400"/>
                  </a:lnTo>
                  <a:lnTo>
                    <a:pt x="20745" y="24426"/>
                  </a:lnTo>
                  <a:lnTo>
                    <a:pt x="20438" y="24434"/>
                  </a:lnTo>
                  <a:lnTo>
                    <a:pt x="20140" y="24426"/>
                  </a:lnTo>
                  <a:lnTo>
                    <a:pt x="19833" y="24400"/>
                  </a:lnTo>
                  <a:lnTo>
                    <a:pt x="19535" y="24349"/>
                  </a:lnTo>
                  <a:lnTo>
                    <a:pt x="19237" y="24289"/>
                  </a:lnTo>
                  <a:lnTo>
                    <a:pt x="18947" y="24213"/>
                  </a:lnTo>
                  <a:lnTo>
                    <a:pt x="18658" y="24110"/>
                  </a:lnTo>
                  <a:lnTo>
                    <a:pt x="18377" y="24000"/>
                  </a:lnTo>
                  <a:lnTo>
                    <a:pt x="18104" y="23863"/>
                  </a:lnTo>
                  <a:lnTo>
                    <a:pt x="17976" y="23787"/>
                  </a:lnTo>
                  <a:lnTo>
                    <a:pt x="17848" y="23710"/>
                  </a:lnTo>
                  <a:lnTo>
                    <a:pt x="17721" y="23625"/>
                  </a:lnTo>
                  <a:lnTo>
                    <a:pt x="17593" y="23540"/>
                  </a:lnTo>
                  <a:lnTo>
                    <a:pt x="17474" y="23446"/>
                  </a:lnTo>
                  <a:lnTo>
                    <a:pt x="17354" y="23352"/>
                  </a:lnTo>
                  <a:lnTo>
                    <a:pt x="17244" y="23250"/>
                  </a:lnTo>
                  <a:lnTo>
                    <a:pt x="17133" y="23148"/>
                  </a:lnTo>
                  <a:lnTo>
                    <a:pt x="17022" y="23037"/>
                  </a:lnTo>
                  <a:lnTo>
                    <a:pt x="16920" y="22926"/>
                  </a:lnTo>
                  <a:lnTo>
                    <a:pt x="16818" y="22807"/>
                  </a:lnTo>
                  <a:lnTo>
                    <a:pt x="16724" y="22679"/>
                  </a:lnTo>
                  <a:lnTo>
                    <a:pt x="16630" y="22551"/>
                  </a:lnTo>
                  <a:lnTo>
                    <a:pt x="16545" y="22424"/>
                  </a:lnTo>
                  <a:lnTo>
                    <a:pt x="16460" y="22287"/>
                  </a:lnTo>
                  <a:lnTo>
                    <a:pt x="16383" y="22142"/>
                  </a:lnTo>
                  <a:lnTo>
                    <a:pt x="16170" y="21751"/>
                  </a:lnTo>
                  <a:lnTo>
                    <a:pt x="15949" y="21367"/>
                  </a:lnTo>
                  <a:lnTo>
                    <a:pt x="15727" y="20975"/>
                  </a:lnTo>
                  <a:lnTo>
                    <a:pt x="15506" y="20592"/>
                  </a:lnTo>
                  <a:lnTo>
                    <a:pt x="15276" y="20209"/>
                  </a:lnTo>
                  <a:lnTo>
                    <a:pt x="15037" y="19834"/>
                  </a:lnTo>
                  <a:lnTo>
                    <a:pt x="14790" y="19450"/>
                  </a:lnTo>
                  <a:lnTo>
                    <a:pt x="14551" y="19075"/>
                  </a:lnTo>
                  <a:lnTo>
                    <a:pt x="14296" y="18709"/>
                  </a:lnTo>
                  <a:lnTo>
                    <a:pt x="14040" y="18343"/>
                  </a:lnTo>
                  <a:lnTo>
                    <a:pt x="13785" y="17976"/>
                  </a:lnTo>
                  <a:lnTo>
                    <a:pt x="13521" y="17610"/>
                  </a:lnTo>
                  <a:lnTo>
                    <a:pt x="13248" y="17252"/>
                  </a:lnTo>
                  <a:lnTo>
                    <a:pt x="12975" y="16895"/>
                  </a:lnTo>
                  <a:lnTo>
                    <a:pt x="12694" y="16537"/>
                  </a:lnTo>
                  <a:lnTo>
                    <a:pt x="12413" y="16187"/>
                  </a:lnTo>
                  <a:lnTo>
                    <a:pt x="12132" y="15838"/>
                  </a:lnTo>
                  <a:lnTo>
                    <a:pt x="11834" y="15489"/>
                  </a:lnTo>
                  <a:lnTo>
                    <a:pt x="11544" y="15148"/>
                  </a:lnTo>
                  <a:lnTo>
                    <a:pt x="11246" y="14807"/>
                  </a:lnTo>
                  <a:lnTo>
                    <a:pt x="10939" y="14475"/>
                  </a:lnTo>
                  <a:lnTo>
                    <a:pt x="10633" y="14134"/>
                  </a:lnTo>
                  <a:lnTo>
                    <a:pt x="10317" y="13811"/>
                  </a:lnTo>
                  <a:lnTo>
                    <a:pt x="10002" y="13478"/>
                  </a:lnTo>
                  <a:lnTo>
                    <a:pt x="9678" y="13155"/>
                  </a:lnTo>
                  <a:lnTo>
                    <a:pt x="9355" y="12839"/>
                  </a:lnTo>
                  <a:lnTo>
                    <a:pt x="9031" y="12516"/>
                  </a:lnTo>
                  <a:lnTo>
                    <a:pt x="8699" y="12200"/>
                  </a:lnTo>
                  <a:lnTo>
                    <a:pt x="8017" y="11587"/>
                  </a:lnTo>
                  <a:lnTo>
                    <a:pt x="7327" y="10982"/>
                  </a:lnTo>
                  <a:lnTo>
                    <a:pt x="6893" y="11749"/>
                  </a:lnTo>
                  <a:lnTo>
                    <a:pt x="6467" y="12524"/>
                  </a:lnTo>
                  <a:lnTo>
                    <a:pt x="6228" y="12993"/>
                  </a:lnTo>
                  <a:lnTo>
                    <a:pt x="5998" y="13470"/>
                  </a:lnTo>
                  <a:lnTo>
                    <a:pt x="5777" y="13938"/>
                  </a:lnTo>
                  <a:lnTo>
                    <a:pt x="5581" y="14424"/>
                  </a:lnTo>
                  <a:lnTo>
                    <a:pt x="5385" y="14901"/>
                  </a:lnTo>
                  <a:lnTo>
                    <a:pt x="5214" y="15387"/>
                  </a:lnTo>
                  <a:lnTo>
                    <a:pt x="5044" y="15872"/>
                  </a:lnTo>
                  <a:lnTo>
                    <a:pt x="4899" y="16358"/>
                  </a:lnTo>
                  <a:lnTo>
                    <a:pt x="4754" y="16843"/>
                  </a:lnTo>
                  <a:lnTo>
                    <a:pt x="4635" y="17338"/>
                  </a:lnTo>
                  <a:lnTo>
                    <a:pt x="4516" y="17832"/>
                  </a:lnTo>
                  <a:lnTo>
                    <a:pt x="4422" y="18326"/>
                  </a:lnTo>
                  <a:lnTo>
                    <a:pt x="4328" y="18820"/>
                  </a:lnTo>
                  <a:lnTo>
                    <a:pt x="4252" y="19314"/>
                  </a:lnTo>
                  <a:lnTo>
                    <a:pt x="4192" y="19808"/>
                  </a:lnTo>
                  <a:lnTo>
                    <a:pt x="4141" y="20302"/>
                  </a:lnTo>
                  <a:lnTo>
                    <a:pt x="4107" y="20796"/>
                  </a:lnTo>
                  <a:lnTo>
                    <a:pt x="4073" y="21291"/>
                  </a:lnTo>
                  <a:lnTo>
                    <a:pt x="4064" y="21785"/>
                  </a:lnTo>
                  <a:lnTo>
                    <a:pt x="4064" y="22287"/>
                  </a:lnTo>
                  <a:lnTo>
                    <a:pt x="4073" y="22773"/>
                  </a:lnTo>
                  <a:lnTo>
                    <a:pt x="4090" y="23267"/>
                  </a:lnTo>
                  <a:lnTo>
                    <a:pt x="4124" y="23761"/>
                  </a:lnTo>
                  <a:lnTo>
                    <a:pt x="4175" y="24255"/>
                  </a:lnTo>
                  <a:lnTo>
                    <a:pt x="4226" y="24741"/>
                  </a:lnTo>
                  <a:lnTo>
                    <a:pt x="4294" y="25226"/>
                  </a:lnTo>
                  <a:lnTo>
                    <a:pt x="4379" y="25712"/>
                  </a:lnTo>
                  <a:lnTo>
                    <a:pt x="4473" y="26189"/>
                  </a:lnTo>
                  <a:lnTo>
                    <a:pt x="4575" y="26675"/>
                  </a:lnTo>
                  <a:lnTo>
                    <a:pt x="4686" y="27152"/>
                  </a:lnTo>
                  <a:lnTo>
                    <a:pt x="4814" y="27620"/>
                  </a:lnTo>
                  <a:lnTo>
                    <a:pt x="4950" y="28097"/>
                  </a:lnTo>
                  <a:lnTo>
                    <a:pt x="5095" y="28557"/>
                  </a:lnTo>
                  <a:lnTo>
                    <a:pt x="5257" y="29026"/>
                  </a:lnTo>
                  <a:lnTo>
                    <a:pt x="5427" y="29486"/>
                  </a:lnTo>
                  <a:lnTo>
                    <a:pt x="5615" y="29938"/>
                  </a:lnTo>
                  <a:lnTo>
                    <a:pt x="5802" y="30389"/>
                  </a:lnTo>
                  <a:lnTo>
                    <a:pt x="6007" y="30841"/>
                  </a:lnTo>
                  <a:lnTo>
                    <a:pt x="6220" y="31284"/>
                  </a:lnTo>
                  <a:lnTo>
                    <a:pt x="6450" y="31718"/>
                  </a:lnTo>
                  <a:lnTo>
                    <a:pt x="6680" y="32153"/>
                  </a:lnTo>
                  <a:lnTo>
                    <a:pt x="6927" y="32579"/>
                  </a:lnTo>
                  <a:lnTo>
                    <a:pt x="7182" y="32996"/>
                  </a:lnTo>
                  <a:lnTo>
                    <a:pt x="7455" y="33414"/>
                  </a:lnTo>
                  <a:lnTo>
                    <a:pt x="7727" y="33822"/>
                  </a:lnTo>
                  <a:lnTo>
                    <a:pt x="8017" y="34231"/>
                  </a:lnTo>
                  <a:lnTo>
                    <a:pt x="8315" y="34623"/>
                  </a:lnTo>
                  <a:lnTo>
                    <a:pt x="8622" y="35015"/>
                  </a:lnTo>
                  <a:lnTo>
                    <a:pt x="8946" y="35399"/>
                  </a:lnTo>
                  <a:lnTo>
                    <a:pt x="9269" y="35773"/>
                  </a:lnTo>
                  <a:lnTo>
                    <a:pt x="9610" y="36140"/>
                  </a:lnTo>
                  <a:lnTo>
                    <a:pt x="9960" y="36506"/>
                  </a:lnTo>
                  <a:lnTo>
                    <a:pt x="10317" y="36855"/>
                  </a:lnTo>
                  <a:lnTo>
                    <a:pt x="10684" y="37205"/>
                  </a:lnTo>
                  <a:lnTo>
                    <a:pt x="11059" y="37545"/>
                  </a:lnTo>
                  <a:lnTo>
                    <a:pt x="11450" y="37869"/>
                  </a:lnTo>
                  <a:lnTo>
                    <a:pt x="11842" y="38193"/>
                  </a:lnTo>
                  <a:lnTo>
                    <a:pt x="12251" y="38500"/>
                  </a:lnTo>
                  <a:lnTo>
                    <a:pt x="12669" y="38806"/>
                  </a:lnTo>
                  <a:lnTo>
                    <a:pt x="13095" y="39096"/>
                  </a:lnTo>
                  <a:lnTo>
                    <a:pt x="13529" y="39386"/>
                  </a:lnTo>
                  <a:lnTo>
                    <a:pt x="13972" y="39658"/>
                  </a:lnTo>
                  <a:lnTo>
                    <a:pt x="14424" y="39922"/>
                  </a:lnTo>
                  <a:lnTo>
                    <a:pt x="14884" y="40178"/>
                  </a:lnTo>
                  <a:lnTo>
                    <a:pt x="15352" y="40416"/>
                  </a:lnTo>
                  <a:lnTo>
                    <a:pt x="15829" y="40646"/>
                  </a:lnTo>
                  <a:lnTo>
                    <a:pt x="16306" y="40859"/>
                  </a:lnTo>
                  <a:lnTo>
                    <a:pt x="16783" y="41064"/>
                  </a:lnTo>
                  <a:lnTo>
                    <a:pt x="17261" y="41251"/>
                  </a:lnTo>
                  <a:lnTo>
                    <a:pt x="17746" y="41430"/>
                  </a:lnTo>
                  <a:lnTo>
                    <a:pt x="18232" y="41592"/>
                  </a:lnTo>
                  <a:lnTo>
                    <a:pt x="18717" y="41745"/>
                  </a:lnTo>
                  <a:lnTo>
                    <a:pt x="19203" y="41882"/>
                  </a:lnTo>
                  <a:lnTo>
                    <a:pt x="19697" y="42010"/>
                  </a:lnTo>
                  <a:lnTo>
                    <a:pt x="20191" y="42120"/>
                  </a:lnTo>
                  <a:lnTo>
                    <a:pt x="20685" y="42223"/>
                  </a:lnTo>
                  <a:lnTo>
                    <a:pt x="21179" y="42308"/>
                  </a:lnTo>
                  <a:lnTo>
                    <a:pt x="21674" y="42384"/>
                  </a:lnTo>
                  <a:lnTo>
                    <a:pt x="22168" y="42453"/>
                  </a:lnTo>
                  <a:lnTo>
                    <a:pt x="22662" y="42504"/>
                  </a:lnTo>
                  <a:lnTo>
                    <a:pt x="23156" y="42538"/>
                  </a:lnTo>
                  <a:lnTo>
                    <a:pt x="23650" y="42563"/>
                  </a:lnTo>
                  <a:lnTo>
                    <a:pt x="24153" y="42580"/>
                  </a:lnTo>
                  <a:lnTo>
                    <a:pt x="24647" y="42580"/>
                  </a:lnTo>
                  <a:lnTo>
                    <a:pt x="25141" y="42572"/>
                  </a:lnTo>
                  <a:lnTo>
                    <a:pt x="25627" y="42546"/>
                  </a:lnTo>
                  <a:lnTo>
                    <a:pt x="26121" y="42512"/>
                  </a:lnTo>
                  <a:lnTo>
                    <a:pt x="26615" y="42470"/>
                  </a:lnTo>
                  <a:lnTo>
                    <a:pt x="27100" y="42410"/>
                  </a:lnTo>
                  <a:lnTo>
                    <a:pt x="27586" y="42342"/>
                  </a:lnTo>
                  <a:lnTo>
                    <a:pt x="28072" y="42265"/>
                  </a:lnTo>
                  <a:lnTo>
                    <a:pt x="28557" y="42171"/>
                  </a:lnTo>
                  <a:lnTo>
                    <a:pt x="29034" y="42069"/>
                  </a:lnTo>
                  <a:lnTo>
                    <a:pt x="29511" y="41958"/>
                  </a:lnTo>
                  <a:lnTo>
                    <a:pt x="29980" y="41831"/>
                  </a:lnTo>
                  <a:lnTo>
                    <a:pt x="30457" y="41694"/>
                  </a:lnTo>
                  <a:lnTo>
                    <a:pt x="30926" y="41541"/>
                  </a:lnTo>
                  <a:lnTo>
                    <a:pt x="31386" y="41379"/>
                  </a:lnTo>
                  <a:lnTo>
                    <a:pt x="31846" y="41209"/>
                  </a:lnTo>
                  <a:lnTo>
                    <a:pt x="32297" y="41030"/>
                  </a:lnTo>
                  <a:lnTo>
                    <a:pt x="32749" y="40842"/>
                  </a:lnTo>
                  <a:lnTo>
                    <a:pt x="33200" y="40638"/>
                  </a:lnTo>
                  <a:lnTo>
                    <a:pt x="33643" y="40425"/>
                  </a:lnTo>
                  <a:lnTo>
                    <a:pt x="34078" y="40195"/>
                  </a:lnTo>
                  <a:lnTo>
                    <a:pt x="34512" y="39965"/>
                  </a:lnTo>
                  <a:lnTo>
                    <a:pt x="34938" y="39718"/>
                  </a:lnTo>
                  <a:lnTo>
                    <a:pt x="35356" y="39462"/>
                  </a:lnTo>
                  <a:lnTo>
                    <a:pt x="35773" y="39190"/>
                  </a:lnTo>
                  <a:lnTo>
                    <a:pt x="36182" y="38917"/>
                  </a:lnTo>
                  <a:lnTo>
                    <a:pt x="36591" y="38627"/>
                  </a:lnTo>
                  <a:lnTo>
                    <a:pt x="36983" y="38329"/>
                  </a:lnTo>
                  <a:lnTo>
                    <a:pt x="37375" y="38022"/>
                  </a:lnTo>
                  <a:lnTo>
                    <a:pt x="37758" y="37699"/>
                  </a:lnTo>
                  <a:lnTo>
                    <a:pt x="38133" y="37375"/>
                  </a:lnTo>
                  <a:lnTo>
                    <a:pt x="38499" y="37034"/>
                  </a:lnTo>
                  <a:lnTo>
                    <a:pt x="38866" y="36685"/>
                  </a:lnTo>
                  <a:lnTo>
                    <a:pt x="39215" y="36327"/>
                  </a:lnTo>
                  <a:lnTo>
                    <a:pt x="39564" y="35961"/>
                  </a:lnTo>
                  <a:lnTo>
                    <a:pt x="39896" y="35586"/>
                  </a:lnTo>
                  <a:lnTo>
                    <a:pt x="40229" y="35194"/>
                  </a:lnTo>
                  <a:lnTo>
                    <a:pt x="40552" y="34802"/>
                  </a:lnTo>
                  <a:lnTo>
                    <a:pt x="40859" y="34393"/>
                  </a:lnTo>
                  <a:lnTo>
                    <a:pt x="41166" y="33976"/>
                  </a:lnTo>
                  <a:lnTo>
                    <a:pt x="41455" y="33550"/>
                  </a:lnTo>
                  <a:lnTo>
                    <a:pt x="41737" y="33115"/>
                  </a:lnTo>
                  <a:lnTo>
                    <a:pt x="42018" y="32672"/>
                  </a:lnTo>
                  <a:lnTo>
                    <a:pt x="42282" y="32221"/>
                  </a:lnTo>
                  <a:lnTo>
                    <a:pt x="42529" y="31761"/>
                  </a:lnTo>
                  <a:lnTo>
                    <a:pt x="42708" y="31437"/>
                  </a:lnTo>
                  <a:lnTo>
                    <a:pt x="42887" y="31130"/>
                  </a:lnTo>
                  <a:lnTo>
                    <a:pt x="43074" y="30815"/>
                  </a:lnTo>
                  <a:lnTo>
                    <a:pt x="43270" y="30508"/>
                  </a:lnTo>
                  <a:lnTo>
                    <a:pt x="43475" y="30210"/>
                  </a:lnTo>
                  <a:lnTo>
                    <a:pt x="43688" y="29904"/>
                  </a:lnTo>
                  <a:lnTo>
                    <a:pt x="43901" y="29614"/>
                  </a:lnTo>
                  <a:lnTo>
                    <a:pt x="44122" y="29316"/>
                  </a:lnTo>
                  <a:lnTo>
                    <a:pt x="44352" y="29026"/>
                  </a:lnTo>
                  <a:lnTo>
                    <a:pt x="44591" y="28745"/>
                  </a:lnTo>
                  <a:lnTo>
                    <a:pt x="44838" y="28464"/>
                  </a:lnTo>
                  <a:lnTo>
                    <a:pt x="45085" y="28191"/>
                  </a:lnTo>
                  <a:lnTo>
                    <a:pt x="45340" y="27919"/>
                  </a:lnTo>
                  <a:lnTo>
                    <a:pt x="45604" y="27646"/>
                  </a:lnTo>
                  <a:lnTo>
                    <a:pt x="45868" y="27382"/>
                  </a:lnTo>
                  <a:lnTo>
                    <a:pt x="46141" y="27118"/>
                  </a:lnTo>
                  <a:lnTo>
                    <a:pt x="46422" y="26862"/>
                  </a:lnTo>
                  <a:lnTo>
                    <a:pt x="46712" y="26607"/>
                  </a:lnTo>
                  <a:lnTo>
                    <a:pt x="47002" y="26360"/>
                  </a:lnTo>
                  <a:lnTo>
                    <a:pt x="47300" y="26121"/>
                  </a:lnTo>
                  <a:lnTo>
                    <a:pt x="47598" y="25882"/>
                  </a:lnTo>
                  <a:lnTo>
                    <a:pt x="47905" y="25644"/>
                  </a:lnTo>
                  <a:lnTo>
                    <a:pt x="48220" y="25414"/>
                  </a:lnTo>
                  <a:lnTo>
                    <a:pt x="48535" y="25184"/>
                  </a:lnTo>
                  <a:lnTo>
                    <a:pt x="48859" y="24962"/>
                  </a:lnTo>
                  <a:lnTo>
                    <a:pt x="49191" y="24749"/>
                  </a:lnTo>
                  <a:lnTo>
                    <a:pt x="49523" y="24536"/>
                  </a:lnTo>
                  <a:lnTo>
                    <a:pt x="49856" y="24332"/>
                  </a:lnTo>
                  <a:lnTo>
                    <a:pt x="50205" y="24127"/>
                  </a:lnTo>
                  <a:lnTo>
                    <a:pt x="50546" y="23931"/>
                  </a:lnTo>
                  <a:lnTo>
                    <a:pt x="50903" y="23736"/>
                  </a:lnTo>
                  <a:lnTo>
                    <a:pt x="51253" y="23548"/>
                  </a:lnTo>
                  <a:lnTo>
                    <a:pt x="51619" y="23361"/>
                  </a:lnTo>
                  <a:lnTo>
                    <a:pt x="51977" y="23182"/>
                  </a:lnTo>
                  <a:lnTo>
                    <a:pt x="52352" y="23011"/>
                  </a:lnTo>
                  <a:lnTo>
                    <a:pt x="52718" y="22841"/>
                  </a:lnTo>
                  <a:lnTo>
                    <a:pt x="53093" y="22679"/>
                  </a:lnTo>
                  <a:lnTo>
                    <a:pt x="53476" y="22526"/>
                  </a:lnTo>
                  <a:lnTo>
                    <a:pt x="53860" y="22372"/>
                  </a:lnTo>
                  <a:lnTo>
                    <a:pt x="54243" y="22228"/>
                  </a:lnTo>
                  <a:lnTo>
                    <a:pt x="54635" y="22083"/>
                  </a:lnTo>
                  <a:lnTo>
                    <a:pt x="55027" y="21946"/>
                  </a:lnTo>
                  <a:lnTo>
                    <a:pt x="55427" y="21819"/>
                  </a:lnTo>
                  <a:lnTo>
                    <a:pt x="55828" y="21691"/>
                  </a:lnTo>
                  <a:lnTo>
                    <a:pt x="56228" y="21572"/>
                  </a:lnTo>
                  <a:lnTo>
                    <a:pt x="56637" y="21461"/>
                  </a:lnTo>
                  <a:lnTo>
                    <a:pt x="57046" y="21350"/>
                  </a:lnTo>
                  <a:lnTo>
                    <a:pt x="57455" y="21248"/>
                  </a:lnTo>
                  <a:lnTo>
                    <a:pt x="57872" y="21154"/>
                  </a:lnTo>
                  <a:lnTo>
                    <a:pt x="58290" y="21060"/>
                  </a:lnTo>
                  <a:lnTo>
                    <a:pt x="58707" y="20975"/>
                  </a:lnTo>
                  <a:lnTo>
                    <a:pt x="59133" y="20899"/>
                  </a:lnTo>
                  <a:lnTo>
                    <a:pt x="59559" y="20822"/>
                  </a:lnTo>
                  <a:lnTo>
                    <a:pt x="59985" y="20754"/>
                  </a:lnTo>
                  <a:lnTo>
                    <a:pt x="60411" y="20694"/>
                  </a:lnTo>
                  <a:lnTo>
                    <a:pt x="60837" y="20643"/>
                  </a:lnTo>
                  <a:lnTo>
                    <a:pt x="61271" y="20592"/>
                  </a:lnTo>
                  <a:lnTo>
                    <a:pt x="61706" y="20549"/>
                  </a:lnTo>
                  <a:lnTo>
                    <a:pt x="62140" y="20515"/>
                  </a:lnTo>
                  <a:lnTo>
                    <a:pt x="62583" y="20490"/>
                  </a:lnTo>
                  <a:lnTo>
                    <a:pt x="63018" y="20464"/>
                  </a:lnTo>
                  <a:lnTo>
                    <a:pt x="63461" y="20447"/>
                  </a:lnTo>
                  <a:lnTo>
                    <a:pt x="63895" y="20439"/>
                  </a:lnTo>
                  <a:lnTo>
                    <a:pt x="64713" y="20439"/>
                  </a:lnTo>
                  <a:lnTo>
                    <a:pt x="65207" y="20447"/>
                  </a:lnTo>
                  <a:lnTo>
                    <a:pt x="65701" y="20464"/>
                  </a:lnTo>
                  <a:lnTo>
                    <a:pt x="66196" y="20498"/>
                  </a:lnTo>
                  <a:lnTo>
                    <a:pt x="66698" y="20541"/>
                  </a:lnTo>
                  <a:lnTo>
                    <a:pt x="67192" y="20592"/>
                  </a:lnTo>
                  <a:lnTo>
                    <a:pt x="67695" y="20652"/>
                  </a:lnTo>
                  <a:lnTo>
                    <a:pt x="68189" y="20728"/>
                  </a:lnTo>
                  <a:lnTo>
                    <a:pt x="68692" y="20805"/>
                  </a:lnTo>
                  <a:lnTo>
                    <a:pt x="69186" y="20899"/>
                  </a:lnTo>
                  <a:lnTo>
                    <a:pt x="69689" y="20992"/>
                  </a:lnTo>
                  <a:lnTo>
                    <a:pt x="70183" y="21103"/>
                  </a:lnTo>
                  <a:lnTo>
                    <a:pt x="70685" y="21222"/>
                  </a:lnTo>
                  <a:lnTo>
                    <a:pt x="71179" y="21350"/>
                  </a:lnTo>
                  <a:lnTo>
                    <a:pt x="71674" y="21486"/>
                  </a:lnTo>
                  <a:lnTo>
                    <a:pt x="72159" y="21631"/>
                  </a:lnTo>
                  <a:lnTo>
                    <a:pt x="72653" y="21785"/>
                  </a:lnTo>
                  <a:lnTo>
                    <a:pt x="73139" y="21946"/>
                  </a:lnTo>
                  <a:lnTo>
                    <a:pt x="73616" y="22117"/>
                  </a:lnTo>
                  <a:lnTo>
                    <a:pt x="74102" y="22296"/>
                  </a:lnTo>
                  <a:lnTo>
                    <a:pt x="74579" y="22483"/>
                  </a:lnTo>
                  <a:lnTo>
                    <a:pt x="75047" y="22679"/>
                  </a:lnTo>
                  <a:lnTo>
                    <a:pt x="75516" y="22884"/>
                  </a:lnTo>
                  <a:lnTo>
                    <a:pt x="75984" y="23097"/>
                  </a:lnTo>
                  <a:lnTo>
                    <a:pt x="76444" y="23318"/>
                  </a:lnTo>
                  <a:lnTo>
                    <a:pt x="76896" y="23548"/>
                  </a:lnTo>
                  <a:lnTo>
                    <a:pt x="77347" y="23787"/>
                  </a:lnTo>
                  <a:lnTo>
                    <a:pt x="77790" y="24025"/>
                  </a:lnTo>
                  <a:lnTo>
                    <a:pt x="78225" y="24272"/>
                  </a:lnTo>
                  <a:lnTo>
                    <a:pt x="78659" y="24536"/>
                  </a:lnTo>
                  <a:lnTo>
                    <a:pt x="79085" y="24800"/>
                  </a:lnTo>
                  <a:lnTo>
                    <a:pt x="79503" y="25073"/>
                  </a:lnTo>
                  <a:lnTo>
                    <a:pt x="79920" y="25354"/>
                  </a:lnTo>
                  <a:lnTo>
                    <a:pt x="80321" y="25635"/>
                  </a:lnTo>
                  <a:lnTo>
                    <a:pt x="80721" y="25925"/>
                  </a:lnTo>
                  <a:lnTo>
                    <a:pt x="81113" y="26232"/>
                  </a:lnTo>
                  <a:lnTo>
                    <a:pt x="81496" y="26538"/>
                  </a:lnTo>
                  <a:lnTo>
                    <a:pt x="81863" y="26845"/>
                  </a:lnTo>
                  <a:lnTo>
                    <a:pt x="82229" y="27169"/>
                  </a:lnTo>
                  <a:lnTo>
                    <a:pt x="82587" y="27493"/>
                  </a:lnTo>
                  <a:lnTo>
                    <a:pt x="82936" y="27825"/>
                  </a:lnTo>
                  <a:lnTo>
                    <a:pt x="83268" y="28157"/>
                  </a:lnTo>
                  <a:lnTo>
                    <a:pt x="83601" y="28506"/>
                  </a:lnTo>
                  <a:lnTo>
                    <a:pt x="83916" y="28856"/>
                  </a:lnTo>
                  <a:lnTo>
                    <a:pt x="84223" y="29205"/>
                  </a:lnTo>
                  <a:lnTo>
                    <a:pt x="84521" y="29571"/>
                  </a:lnTo>
                  <a:lnTo>
                    <a:pt x="84802" y="29938"/>
                  </a:lnTo>
                  <a:lnTo>
                    <a:pt x="85083" y="30304"/>
                  </a:lnTo>
                  <a:lnTo>
                    <a:pt x="85339" y="30679"/>
                  </a:lnTo>
                  <a:lnTo>
                    <a:pt x="85594" y="31062"/>
                  </a:lnTo>
                  <a:lnTo>
                    <a:pt x="85833" y="31454"/>
                  </a:lnTo>
                  <a:lnTo>
                    <a:pt x="86063" y="31846"/>
                  </a:lnTo>
                  <a:lnTo>
                    <a:pt x="86276" y="32238"/>
                  </a:lnTo>
                  <a:lnTo>
                    <a:pt x="86472" y="32638"/>
                  </a:lnTo>
                  <a:lnTo>
                    <a:pt x="86659" y="33047"/>
                  </a:lnTo>
                  <a:lnTo>
                    <a:pt x="86838" y="33456"/>
                  </a:lnTo>
                  <a:lnTo>
                    <a:pt x="87000" y="33874"/>
                  </a:lnTo>
                  <a:lnTo>
                    <a:pt x="87145" y="34291"/>
                  </a:lnTo>
                  <a:lnTo>
                    <a:pt x="87272" y="34717"/>
                  </a:lnTo>
                  <a:lnTo>
                    <a:pt x="87392" y="35143"/>
                  </a:lnTo>
                  <a:lnTo>
                    <a:pt x="87494" y="35577"/>
                  </a:lnTo>
                  <a:lnTo>
                    <a:pt x="87579" y="36012"/>
                  </a:lnTo>
                  <a:lnTo>
                    <a:pt x="87656" y="36446"/>
                  </a:lnTo>
                  <a:lnTo>
                    <a:pt x="87707" y="36889"/>
                  </a:lnTo>
                  <a:lnTo>
                    <a:pt x="87750" y="37341"/>
                  </a:lnTo>
                  <a:lnTo>
                    <a:pt x="87724" y="37903"/>
                  </a:lnTo>
                  <a:lnTo>
                    <a:pt x="87707" y="38474"/>
                  </a:lnTo>
                  <a:lnTo>
                    <a:pt x="87707" y="39036"/>
                  </a:lnTo>
                  <a:lnTo>
                    <a:pt x="87724" y="39599"/>
                  </a:lnTo>
                  <a:lnTo>
                    <a:pt x="87758" y="40161"/>
                  </a:lnTo>
                  <a:lnTo>
                    <a:pt x="87809" y="40715"/>
                  </a:lnTo>
                  <a:lnTo>
                    <a:pt x="87869" y="41277"/>
                  </a:lnTo>
                  <a:lnTo>
                    <a:pt x="87945" y="41831"/>
                  </a:lnTo>
                  <a:lnTo>
                    <a:pt x="88039" y="42376"/>
                  </a:lnTo>
                  <a:lnTo>
                    <a:pt x="88150" y="42930"/>
                  </a:lnTo>
                  <a:lnTo>
                    <a:pt x="88269" y="43466"/>
                  </a:lnTo>
                  <a:lnTo>
                    <a:pt x="88414" y="44012"/>
                  </a:lnTo>
                  <a:lnTo>
                    <a:pt x="88559" y="44540"/>
                  </a:lnTo>
                  <a:lnTo>
                    <a:pt x="88729" y="45076"/>
                  </a:lnTo>
                  <a:lnTo>
                    <a:pt x="88908" y="45596"/>
                  </a:lnTo>
                  <a:lnTo>
                    <a:pt x="89104" y="46124"/>
                  </a:lnTo>
                  <a:lnTo>
                    <a:pt x="89317" y="46636"/>
                  </a:lnTo>
                  <a:lnTo>
                    <a:pt x="89539" y="47147"/>
                  </a:lnTo>
                  <a:lnTo>
                    <a:pt x="89777" y="47649"/>
                  </a:lnTo>
                  <a:lnTo>
                    <a:pt x="90024" y="48143"/>
                  </a:lnTo>
                  <a:lnTo>
                    <a:pt x="90288" y="48638"/>
                  </a:lnTo>
                  <a:lnTo>
                    <a:pt x="90569" y="49115"/>
                  </a:lnTo>
                  <a:lnTo>
                    <a:pt x="90859" y="49592"/>
                  </a:lnTo>
                  <a:lnTo>
                    <a:pt x="91166" y="50060"/>
                  </a:lnTo>
                  <a:lnTo>
                    <a:pt x="91481" y="50520"/>
                  </a:lnTo>
                  <a:lnTo>
                    <a:pt x="91813" y="50972"/>
                  </a:lnTo>
                  <a:lnTo>
                    <a:pt x="92154" y="51415"/>
                  </a:lnTo>
                  <a:lnTo>
                    <a:pt x="92512" y="51858"/>
                  </a:lnTo>
                  <a:lnTo>
                    <a:pt x="92878" y="52284"/>
                  </a:lnTo>
                  <a:lnTo>
                    <a:pt x="93262" y="52701"/>
                  </a:lnTo>
                  <a:lnTo>
                    <a:pt x="93653" y="53102"/>
                  </a:lnTo>
                  <a:lnTo>
                    <a:pt x="94062" y="53502"/>
                  </a:lnTo>
                  <a:lnTo>
                    <a:pt x="94488" y="53894"/>
                  </a:lnTo>
                  <a:lnTo>
                    <a:pt x="94923" y="54269"/>
                  </a:lnTo>
                  <a:lnTo>
                    <a:pt x="95366" y="54635"/>
                  </a:lnTo>
                  <a:lnTo>
                    <a:pt x="95817" y="54993"/>
                  </a:lnTo>
                  <a:lnTo>
                    <a:pt x="96277" y="55325"/>
                  </a:lnTo>
                  <a:lnTo>
                    <a:pt x="96746" y="55649"/>
                  </a:lnTo>
                  <a:lnTo>
                    <a:pt x="97223" y="55964"/>
                  </a:lnTo>
                  <a:lnTo>
                    <a:pt x="97709" y="56262"/>
                  </a:lnTo>
                  <a:lnTo>
                    <a:pt x="98203" y="56544"/>
                  </a:lnTo>
                  <a:lnTo>
                    <a:pt x="98697" y="56808"/>
                  </a:lnTo>
                  <a:lnTo>
                    <a:pt x="99208" y="57063"/>
                  </a:lnTo>
                  <a:lnTo>
                    <a:pt x="99719" y="57302"/>
                  </a:lnTo>
                  <a:lnTo>
                    <a:pt x="100239" y="57532"/>
                  </a:lnTo>
                  <a:lnTo>
                    <a:pt x="100759" y="57745"/>
                  </a:lnTo>
                  <a:lnTo>
                    <a:pt x="101287" y="57941"/>
                  </a:lnTo>
                  <a:lnTo>
                    <a:pt x="101823" y="58120"/>
                  </a:lnTo>
                  <a:lnTo>
                    <a:pt x="102360" y="58290"/>
                  </a:lnTo>
                  <a:lnTo>
                    <a:pt x="102905" y="58443"/>
                  </a:lnTo>
                  <a:lnTo>
                    <a:pt x="103451" y="58580"/>
                  </a:lnTo>
                  <a:lnTo>
                    <a:pt x="104004" y="58699"/>
                  </a:lnTo>
                  <a:lnTo>
                    <a:pt x="104558" y="58801"/>
                  </a:lnTo>
                  <a:lnTo>
                    <a:pt x="105120" y="58895"/>
                  </a:lnTo>
                  <a:lnTo>
                    <a:pt x="105683" y="58972"/>
                  </a:lnTo>
                  <a:lnTo>
                    <a:pt x="106245" y="59031"/>
                  </a:lnTo>
                  <a:lnTo>
                    <a:pt x="106816" y="59074"/>
                  </a:lnTo>
                  <a:lnTo>
                    <a:pt x="107378" y="59108"/>
                  </a:lnTo>
                  <a:lnTo>
                    <a:pt x="107949" y="59116"/>
                  </a:lnTo>
                  <a:lnTo>
                    <a:pt x="108520" y="59116"/>
                  </a:lnTo>
                  <a:lnTo>
                    <a:pt x="109099" y="59099"/>
                  </a:lnTo>
                  <a:lnTo>
                    <a:pt x="109670" y="59065"/>
                  </a:lnTo>
                  <a:lnTo>
                    <a:pt x="110241" y="59014"/>
                  </a:lnTo>
                  <a:lnTo>
                    <a:pt x="110811" y="58946"/>
                  </a:lnTo>
                  <a:lnTo>
                    <a:pt x="111348" y="58878"/>
                  </a:lnTo>
                  <a:lnTo>
                    <a:pt x="111876" y="58818"/>
                  </a:lnTo>
                  <a:lnTo>
                    <a:pt x="112387" y="58776"/>
                  </a:lnTo>
                  <a:lnTo>
                    <a:pt x="112890" y="58733"/>
                  </a:lnTo>
                  <a:lnTo>
                    <a:pt x="113359" y="58699"/>
                  </a:lnTo>
                  <a:lnTo>
                    <a:pt x="113785" y="58673"/>
                  </a:lnTo>
                  <a:lnTo>
                    <a:pt x="114168" y="58665"/>
                  </a:lnTo>
                  <a:lnTo>
                    <a:pt x="114492" y="58656"/>
                  </a:lnTo>
                  <a:lnTo>
                    <a:pt x="114926" y="58665"/>
                  </a:lnTo>
                  <a:lnTo>
                    <a:pt x="115352" y="58673"/>
                  </a:lnTo>
                  <a:lnTo>
                    <a:pt x="115787" y="58690"/>
                  </a:lnTo>
                  <a:lnTo>
                    <a:pt x="116213" y="58724"/>
                  </a:lnTo>
                  <a:lnTo>
                    <a:pt x="116639" y="58759"/>
                  </a:lnTo>
                  <a:lnTo>
                    <a:pt x="117065" y="58801"/>
                  </a:lnTo>
                  <a:lnTo>
                    <a:pt x="117482" y="58852"/>
                  </a:lnTo>
                  <a:lnTo>
                    <a:pt x="117899" y="58912"/>
                  </a:lnTo>
                  <a:lnTo>
                    <a:pt x="118308" y="58980"/>
                  </a:lnTo>
                  <a:lnTo>
                    <a:pt x="118717" y="59057"/>
                  </a:lnTo>
                  <a:lnTo>
                    <a:pt x="119126" y="59133"/>
                  </a:lnTo>
                  <a:lnTo>
                    <a:pt x="119527" y="59219"/>
                  </a:lnTo>
                  <a:lnTo>
                    <a:pt x="119927" y="59321"/>
                  </a:lnTo>
                  <a:lnTo>
                    <a:pt x="120319" y="59423"/>
                  </a:lnTo>
                  <a:lnTo>
                    <a:pt x="120711" y="59525"/>
                  </a:lnTo>
                  <a:lnTo>
                    <a:pt x="121103" y="59645"/>
                  </a:lnTo>
                  <a:lnTo>
                    <a:pt x="121478" y="59764"/>
                  </a:lnTo>
                  <a:lnTo>
                    <a:pt x="121861" y="59892"/>
                  </a:lnTo>
                  <a:lnTo>
                    <a:pt x="122227" y="60028"/>
                  </a:lnTo>
                  <a:lnTo>
                    <a:pt x="122594" y="60173"/>
                  </a:lnTo>
                  <a:lnTo>
                    <a:pt x="122960" y="60318"/>
                  </a:lnTo>
                  <a:lnTo>
                    <a:pt x="123318" y="60471"/>
                  </a:lnTo>
                  <a:lnTo>
                    <a:pt x="123667" y="60633"/>
                  </a:lnTo>
                  <a:lnTo>
                    <a:pt x="124016" y="60795"/>
                  </a:lnTo>
                  <a:lnTo>
                    <a:pt x="124357" y="60965"/>
                  </a:lnTo>
                  <a:lnTo>
                    <a:pt x="124689" y="61144"/>
                  </a:lnTo>
                  <a:lnTo>
                    <a:pt x="125022" y="61323"/>
                  </a:lnTo>
                  <a:lnTo>
                    <a:pt x="125337" y="61510"/>
                  </a:lnTo>
                  <a:lnTo>
                    <a:pt x="125661" y="61706"/>
                  </a:lnTo>
                  <a:lnTo>
                    <a:pt x="125967" y="61902"/>
                  </a:lnTo>
                  <a:lnTo>
                    <a:pt x="126274" y="62107"/>
                  </a:lnTo>
                  <a:lnTo>
                    <a:pt x="126572" y="62320"/>
                  </a:lnTo>
                  <a:lnTo>
                    <a:pt x="126862" y="62533"/>
                  </a:lnTo>
                  <a:lnTo>
                    <a:pt x="127143" y="62746"/>
                  </a:lnTo>
                  <a:lnTo>
                    <a:pt x="127416" y="62967"/>
                  </a:lnTo>
                  <a:lnTo>
                    <a:pt x="127688" y="63197"/>
                  </a:lnTo>
                  <a:lnTo>
                    <a:pt x="127944" y="63427"/>
                  </a:lnTo>
                  <a:lnTo>
                    <a:pt x="128199" y="63666"/>
                  </a:lnTo>
                  <a:lnTo>
                    <a:pt x="128446" y="63904"/>
                  </a:lnTo>
                  <a:lnTo>
                    <a:pt x="128685" y="64151"/>
                  </a:lnTo>
                  <a:lnTo>
                    <a:pt x="128915" y="64398"/>
                  </a:lnTo>
                  <a:lnTo>
                    <a:pt x="129136" y="64654"/>
                  </a:lnTo>
                  <a:lnTo>
                    <a:pt x="129349" y="64909"/>
                  </a:lnTo>
                  <a:lnTo>
                    <a:pt x="129554" y="65165"/>
                  </a:lnTo>
                  <a:lnTo>
                    <a:pt x="129750" y="65429"/>
                  </a:lnTo>
                  <a:lnTo>
                    <a:pt x="129946" y="65693"/>
                  </a:lnTo>
                  <a:lnTo>
                    <a:pt x="130125" y="65966"/>
                  </a:lnTo>
                  <a:lnTo>
                    <a:pt x="130295" y="66239"/>
                  </a:lnTo>
                  <a:lnTo>
                    <a:pt x="130448" y="66520"/>
                  </a:lnTo>
                  <a:lnTo>
                    <a:pt x="130602" y="66801"/>
                  </a:lnTo>
                  <a:lnTo>
                    <a:pt x="130747" y="67082"/>
                  </a:lnTo>
                  <a:lnTo>
                    <a:pt x="130883" y="67363"/>
                  </a:lnTo>
                  <a:lnTo>
                    <a:pt x="131002" y="67653"/>
                  </a:lnTo>
                  <a:lnTo>
                    <a:pt x="131113" y="67951"/>
                  </a:lnTo>
                  <a:lnTo>
                    <a:pt x="131215" y="68241"/>
                  </a:lnTo>
                  <a:lnTo>
                    <a:pt x="131309" y="68539"/>
                  </a:lnTo>
                  <a:lnTo>
                    <a:pt x="131394" y="68837"/>
                  </a:lnTo>
                  <a:lnTo>
                    <a:pt x="131462" y="69135"/>
                  </a:lnTo>
                  <a:lnTo>
                    <a:pt x="131522" y="69442"/>
                  </a:lnTo>
                  <a:lnTo>
                    <a:pt x="131573" y="69748"/>
                  </a:lnTo>
                  <a:lnTo>
                    <a:pt x="131616" y="70055"/>
                  </a:lnTo>
                  <a:lnTo>
                    <a:pt x="131641" y="70362"/>
                  </a:lnTo>
                  <a:lnTo>
                    <a:pt x="131658" y="70677"/>
                  </a:lnTo>
                  <a:lnTo>
                    <a:pt x="131667" y="70984"/>
                  </a:lnTo>
                  <a:lnTo>
                    <a:pt x="131658" y="71308"/>
                  </a:lnTo>
                  <a:lnTo>
                    <a:pt x="131641" y="71631"/>
                  </a:lnTo>
                  <a:lnTo>
                    <a:pt x="131607" y="71946"/>
                  </a:lnTo>
                  <a:lnTo>
                    <a:pt x="131564" y="72270"/>
                  </a:lnTo>
                  <a:lnTo>
                    <a:pt x="131505" y="72594"/>
                  </a:lnTo>
                  <a:lnTo>
                    <a:pt x="131428" y="72909"/>
                  </a:lnTo>
                  <a:lnTo>
                    <a:pt x="131343" y="73233"/>
                  </a:lnTo>
                  <a:lnTo>
                    <a:pt x="131241" y="73548"/>
                  </a:lnTo>
                  <a:lnTo>
                    <a:pt x="131130" y="73872"/>
                  </a:lnTo>
                  <a:lnTo>
                    <a:pt x="131011" y="74187"/>
                  </a:lnTo>
                  <a:lnTo>
                    <a:pt x="130874" y="74502"/>
                  </a:lnTo>
                  <a:lnTo>
                    <a:pt x="130721" y="74817"/>
                  </a:lnTo>
                  <a:lnTo>
                    <a:pt x="130559" y="75133"/>
                  </a:lnTo>
                  <a:lnTo>
                    <a:pt x="130380" y="75448"/>
                  </a:lnTo>
                  <a:lnTo>
                    <a:pt x="130193" y="75755"/>
                  </a:lnTo>
                  <a:lnTo>
                    <a:pt x="129997" y="76070"/>
                  </a:lnTo>
                  <a:lnTo>
                    <a:pt x="129801" y="76359"/>
                  </a:lnTo>
                  <a:lnTo>
                    <a:pt x="129622" y="76658"/>
                  </a:lnTo>
                  <a:lnTo>
                    <a:pt x="129435" y="76956"/>
                  </a:lnTo>
                  <a:lnTo>
                    <a:pt x="129264" y="77254"/>
                  </a:lnTo>
                  <a:lnTo>
                    <a:pt x="129094" y="77552"/>
                  </a:lnTo>
                  <a:lnTo>
                    <a:pt x="128932" y="77850"/>
                  </a:lnTo>
                  <a:lnTo>
                    <a:pt x="128770" y="78157"/>
                  </a:lnTo>
                  <a:lnTo>
                    <a:pt x="128617" y="78464"/>
                  </a:lnTo>
                  <a:lnTo>
                    <a:pt x="128472" y="78779"/>
                  </a:lnTo>
                  <a:lnTo>
                    <a:pt x="128327" y="79086"/>
                  </a:lnTo>
                  <a:lnTo>
                    <a:pt x="128191" y="79401"/>
                  </a:lnTo>
                  <a:lnTo>
                    <a:pt x="128063" y="79716"/>
                  </a:lnTo>
                  <a:lnTo>
                    <a:pt x="127935" y="80031"/>
                  </a:lnTo>
                  <a:lnTo>
                    <a:pt x="127816" y="80355"/>
                  </a:lnTo>
                  <a:lnTo>
                    <a:pt x="127697" y="80670"/>
                  </a:lnTo>
                  <a:lnTo>
                    <a:pt x="127586" y="80994"/>
                  </a:lnTo>
                  <a:lnTo>
                    <a:pt x="127484" y="81318"/>
                  </a:lnTo>
                  <a:lnTo>
                    <a:pt x="127390" y="81641"/>
                  </a:lnTo>
                  <a:lnTo>
                    <a:pt x="127296" y="81965"/>
                  </a:lnTo>
                  <a:lnTo>
                    <a:pt x="127203" y="82289"/>
                  </a:lnTo>
                  <a:lnTo>
                    <a:pt x="127126" y="82621"/>
                  </a:lnTo>
                  <a:lnTo>
                    <a:pt x="127049" y="82953"/>
                  </a:lnTo>
                  <a:lnTo>
                    <a:pt x="126981" y="83277"/>
                  </a:lnTo>
                  <a:lnTo>
                    <a:pt x="126913" y="83609"/>
                  </a:lnTo>
                  <a:lnTo>
                    <a:pt x="126853" y="83942"/>
                  </a:lnTo>
                  <a:lnTo>
                    <a:pt x="126794" y="84274"/>
                  </a:lnTo>
                  <a:lnTo>
                    <a:pt x="126751" y="84606"/>
                  </a:lnTo>
                  <a:lnTo>
                    <a:pt x="126700" y="84947"/>
                  </a:lnTo>
                  <a:lnTo>
                    <a:pt x="126666" y="85279"/>
                  </a:lnTo>
                  <a:lnTo>
                    <a:pt x="126632" y="85611"/>
                  </a:lnTo>
                  <a:lnTo>
                    <a:pt x="126606" y="85952"/>
                  </a:lnTo>
                  <a:lnTo>
                    <a:pt x="126589" y="86284"/>
                  </a:lnTo>
                  <a:lnTo>
                    <a:pt x="126572" y="86617"/>
                  </a:lnTo>
                  <a:lnTo>
                    <a:pt x="126555" y="86958"/>
                  </a:lnTo>
                  <a:lnTo>
                    <a:pt x="126555" y="87290"/>
                  </a:lnTo>
                  <a:lnTo>
                    <a:pt x="126555" y="87631"/>
                  </a:lnTo>
                  <a:lnTo>
                    <a:pt x="126564" y="87971"/>
                  </a:lnTo>
                  <a:lnTo>
                    <a:pt x="126572" y="88304"/>
                  </a:lnTo>
                  <a:lnTo>
                    <a:pt x="126589" y="88644"/>
                  </a:lnTo>
                  <a:lnTo>
                    <a:pt x="126615" y="88977"/>
                  </a:lnTo>
                  <a:lnTo>
                    <a:pt x="126640" y="89317"/>
                  </a:lnTo>
                  <a:lnTo>
                    <a:pt x="126674" y="89650"/>
                  </a:lnTo>
                  <a:lnTo>
                    <a:pt x="126717" y="89982"/>
                  </a:lnTo>
                  <a:lnTo>
                    <a:pt x="126760" y="90323"/>
                  </a:lnTo>
                  <a:lnTo>
                    <a:pt x="126811" y="90655"/>
                  </a:lnTo>
                  <a:lnTo>
                    <a:pt x="126870" y="90987"/>
                  </a:lnTo>
                  <a:lnTo>
                    <a:pt x="126930" y="91319"/>
                  </a:lnTo>
                  <a:lnTo>
                    <a:pt x="126998" y="91652"/>
                  </a:lnTo>
                  <a:lnTo>
                    <a:pt x="127075" y="91984"/>
                  </a:lnTo>
                  <a:lnTo>
                    <a:pt x="127151" y="92316"/>
                  </a:lnTo>
                  <a:lnTo>
                    <a:pt x="127237" y="92648"/>
                  </a:lnTo>
                  <a:lnTo>
                    <a:pt x="127322" y="92972"/>
                  </a:lnTo>
                  <a:lnTo>
                    <a:pt x="127424" y="93304"/>
                  </a:lnTo>
                  <a:lnTo>
                    <a:pt x="127518" y="93628"/>
                  </a:lnTo>
                  <a:lnTo>
                    <a:pt x="127629" y="93952"/>
                  </a:lnTo>
                  <a:lnTo>
                    <a:pt x="127739" y="94276"/>
                  </a:lnTo>
                  <a:lnTo>
                    <a:pt x="127859" y="94599"/>
                  </a:lnTo>
                  <a:lnTo>
                    <a:pt x="127986" y="94923"/>
                  </a:lnTo>
                  <a:lnTo>
                    <a:pt x="128114" y="95238"/>
                  </a:lnTo>
                  <a:lnTo>
                    <a:pt x="128250" y="95554"/>
                  </a:lnTo>
                  <a:lnTo>
                    <a:pt x="128387" y="95877"/>
                  </a:lnTo>
                  <a:lnTo>
                    <a:pt x="128532" y="96184"/>
                  </a:lnTo>
                  <a:lnTo>
                    <a:pt x="128685" y="96499"/>
                  </a:lnTo>
                  <a:lnTo>
                    <a:pt x="128847" y="96814"/>
                  </a:lnTo>
                  <a:lnTo>
                    <a:pt x="129009" y="97121"/>
                  </a:lnTo>
                  <a:lnTo>
                    <a:pt x="129179" y="97428"/>
                  </a:lnTo>
                  <a:lnTo>
                    <a:pt x="129349" y="97726"/>
                  </a:lnTo>
                  <a:lnTo>
                    <a:pt x="129528" y="98024"/>
                  </a:lnTo>
                  <a:lnTo>
                    <a:pt x="129707" y="98314"/>
                  </a:lnTo>
                  <a:lnTo>
                    <a:pt x="129895" y="98603"/>
                  </a:lnTo>
                  <a:lnTo>
                    <a:pt x="130082" y="98893"/>
                  </a:lnTo>
                  <a:lnTo>
                    <a:pt x="130278" y="99174"/>
                  </a:lnTo>
                  <a:lnTo>
                    <a:pt x="130482" y="99455"/>
                  </a:lnTo>
                  <a:lnTo>
                    <a:pt x="130678" y="99728"/>
                  </a:lnTo>
                  <a:lnTo>
                    <a:pt x="130891" y="100001"/>
                  </a:lnTo>
                  <a:lnTo>
                    <a:pt x="131104" y="100265"/>
                  </a:lnTo>
                  <a:lnTo>
                    <a:pt x="131317" y="100529"/>
                  </a:lnTo>
                  <a:lnTo>
                    <a:pt x="131539" y="100793"/>
                  </a:lnTo>
                  <a:lnTo>
                    <a:pt x="131760" y="101048"/>
                  </a:lnTo>
                  <a:lnTo>
                    <a:pt x="131990" y="101296"/>
                  </a:lnTo>
                  <a:lnTo>
                    <a:pt x="132229" y="101543"/>
                  </a:lnTo>
                  <a:lnTo>
                    <a:pt x="132459" y="101790"/>
                  </a:lnTo>
                  <a:lnTo>
                    <a:pt x="132706" y="102028"/>
                  </a:lnTo>
                  <a:lnTo>
                    <a:pt x="132945" y="102258"/>
                  </a:lnTo>
                  <a:lnTo>
                    <a:pt x="133192" y="102488"/>
                  </a:lnTo>
                  <a:lnTo>
                    <a:pt x="133447" y="102718"/>
                  </a:lnTo>
                  <a:lnTo>
                    <a:pt x="133703" y="102940"/>
                  </a:lnTo>
                  <a:lnTo>
                    <a:pt x="133958" y="103153"/>
                  </a:lnTo>
                  <a:lnTo>
                    <a:pt x="134222" y="103366"/>
                  </a:lnTo>
                  <a:lnTo>
                    <a:pt x="134487" y="103579"/>
                  </a:lnTo>
                  <a:lnTo>
                    <a:pt x="134751" y="103783"/>
                  </a:lnTo>
                  <a:lnTo>
                    <a:pt x="135023" y="103979"/>
                  </a:lnTo>
                  <a:lnTo>
                    <a:pt x="135296" y="104175"/>
                  </a:lnTo>
                  <a:lnTo>
                    <a:pt x="135577" y="104371"/>
                  </a:lnTo>
                  <a:lnTo>
                    <a:pt x="135858" y="104550"/>
                  </a:lnTo>
                  <a:lnTo>
                    <a:pt x="136139" y="104737"/>
                  </a:lnTo>
                  <a:lnTo>
                    <a:pt x="136429" y="104908"/>
                  </a:lnTo>
                  <a:lnTo>
                    <a:pt x="136719" y="105087"/>
                  </a:lnTo>
                  <a:lnTo>
                    <a:pt x="137008" y="105249"/>
                  </a:lnTo>
                  <a:lnTo>
                    <a:pt x="137306" y="105410"/>
                  </a:lnTo>
                  <a:lnTo>
                    <a:pt x="137605" y="105572"/>
                  </a:lnTo>
                  <a:lnTo>
                    <a:pt x="137903" y="105717"/>
                  </a:lnTo>
                  <a:lnTo>
                    <a:pt x="138210" y="105870"/>
                  </a:lnTo>
                  <a:lnTo>
                    <a:pt x="138508" y="106015"/>
                  </a:lnTo>
                  <a:lnTo>
                    <a:pt x="138823" y="106152"/>
                  </a:lnTo>
                  <a:lnTo>
                    <a:pt x="139130" y="106279"/>
                  </a:lnTo>
                  <a:lnTo>
                    <a:pt x="139445" y="106407"/>
                  </a:lnTo>
                  <a:lnTo>
                    <a:pt x="139760" y="106535"/>
                  </a:lnTo>
                  <a:lnTo>
                    <a:pt x="140075" y="106646"/>
                  </a:lnTo>
                  <a:lnTo>
                    <a:pt x="140399" y="106756"/>
                  </a:lnTo>
                  <a:lnTo>
                    <a:pt x="140714" y="106867"/>
                  </a:lnTo>
                  <a:lnTo>
                    <a:pt x="141038" y="106969"/>
                  </a:lnTo>
                  <a:lnTo>
                    <a:pt x="141362" y="107063"/>
                  </a:lnTo>
                  <a:lnTo>
                    <a:pt x="141694" y="107157"/>
                  </a:lnTo>
                  <a:lnTo>
                    <a:pt x="142026" y="107242"/>
                  </a:lnTo>
                  <a:lnTo>
                    <a:pt x="142350" y="107319"/>
                  </a:lnTo>
                  <a:lnTo>
                    <a:pt x="142691" y="107395"/>
                  </a:lnTo>
                  <a:lnTo>
                    <a:pt x="143023" y="107464"/>
                  </a:lnTo>
                  <a:lnTo>
                    <a:pt x="143355" y="107532"/>
                  </a:lnTo>
                  <a:lnTo>
                    <a:pt x="143696" y="107583"/>
                  </a:lnTo>
                  <a:lnTo>
                    <a:pt x="144037" y="107634"/>
                  </a:lnTo>
                  <a:lnTo>
                    <a:pt x="144378" y="107685"/>
                  </a:lnTo>
                  <a:lnTo>
                    <a:pt x="144718" y="107728"/>
                  </a:lnTo>
                  <a:lnTo>
                    <a:pt x="145059" y="107762"/>
                  </a:lnTo>
                  <a:lnTo>
                    <a:pt x="145408" y="107787"/>
                  </a:lnTo>
                  <a:lnTo>
                    <a:pt x="145749" y="107813"/>
                  </a:lnTo>
                  <a:lnTo>
                    <a:pt x="146098" y="107830"/>
                  </a:lnTo>
                  <a:lnTo>
                    <a:pt x="146448" y="107847"/>
                  </a:lnTo>
                  <a:lnTo>
                    <a:pt x="146865" y="107855"/>
                  </a:lnTo>
                  <a:lnTo>
                    <a:pt x="147283" y="107881"/>
                  </a:lnTo>
                  <a:lnTo>
                    <a:pt x="147700" y="107915"/>
                  </a:lnTo>
                  <a:lnTo>
                    <a:pt x="148109" y="107949"/>
                  </a:lnTo>
                  <a:lnTo>
                    <a:pt x="148526" y="108000"/>
                  </a:lnTo>
                  <a:lnTo>
                    <a:pt x="148927" y="108051"/>
                  </a:lnTo>
                  <a:lnTo>
                    <a:pt x="149336" y="108111"/>
                  </a:lnTo>
                  <a:lnTo>
                    <a:pt x="149736" y="108179"/>
                  </a:lnTo>
                  <a:lnTo>
                    <a:pt x="150137" y="108256"/>
                  </a:lnTo>
                  <a:lnTo>
                    <a:pt x="150528" y="108333"/>
                  </a:lnTo>
                  <a:lnTo>
                    <a:pt x="150920" y="108426"/>
                  </a:lnTo>
                  <a:lnTo>
                    <a:pt x="151312" y="108520"/>
                  </a:lnTo>
                  <a:lnTo>
                    <a:pt x="151696" y="108622"/>
                  </a:lnTo>
                  <a:lnTo>
                    <a:pt x="152079" y="108724"/>
                  </a:lnTo>
                  <a:lnTo>
                    <a:pt x="152454" y="108844"/>
                  </a:lnTo>
                  <a:lnTo>
                    <a:pt x="152820" y="108963"/>
                  </a:lnTo>
                  <a:lnTo>
                    <a:pt x="153195" y="109091"/>
                  </a:lnTo>
                  <a:lnTo>
                    <a:pt x="153553" y="109227"/>
                  </a:lnTo>
                  <a:lnTo>
                    <a:pt x="153911" y="109363"/>
                  </a:lnTo>
                  <a:lnTo>
                    <a:pt x="154268" y="109508"/>
                  </a:lnTo>
                  <a:lnTo>
                    <a:pt x="154618" y="109662"/>
                  </a:lnTo>
                  <a:lnTo>
                    <a:pt x="154959" y="109815"/>
                  </a:lnTo>
                  <a:lnTo>
                    <a:pt x="155299" y="109977"/>
                  </a:lnTo>
                  <a:lnTo>
                    <a:pt x="155632" y="110147"/>
                  </a:lnTo>
                  <a:lnTo>
                    <a:pt x="155964" y="110318"/>
                  </a:lnTo>
                  <a:lnTo>
                    <a:pt x="156288" y="110496"/>
                  </a:lnTo>
                  <a:lnTo>
                    <a:pt x="156603" y="110684"/>
                  </a:lnTo>
                  <a:lnTo>
                    <a:pt x="156918" y="110871"/>
                  </a:lnTo>
                  <a:lnTo>
                    <a:pt x="157216" y="111059"/>
                  </a:lnTo>
                  <a:lnTo>
                    <a:pt x="157523" y="111263"/>
                  </a:lnTo>
                  <a:lnTo>
                    <a:pt x="157813" y="111459"/>
                  </a:lnTo>
                  <a:lnTo>
                    <a:pt x="158102" y="111672"/>
                  </a:lnTo>
                  <a:lnTo>
                    <a:pt x="158375" y="111885"/>
                  </a:lnTo>
                  <a:lnTo>
                    <a:pt x="158647" y="112098"/>
                  </a:lnTo>
                  <a:lnTo>
                    <a:pt x="158920" y="112320"/>
                  </a:lnTo>
                  <a:lnTo>
                    <a:pt x="159176" y="112550"/>
                  </a:lnTo>
                  <a:lnTo>
                    <a:pt x="159431" y="112771"/>
                  </a:lnTo>
                  <a:lnTo>
                    <a:pt x="159670" y="113010"/>
                  </a:lnTo>
                  <a:lnTo>
                    <a:pt x="159908" y="113248"/>
                  </a:lnTo>
                  <a:lnTo>
                    <a:pt x="160138" y="113487"/>
                  </a:lnTo>
                  <a:lnTo>
                    <a:pt x="160360" y="113734"/>
                  </a:lnTo>
                  <a:lnTo>
                    <a:pt x="160581" y="113981"/>
                  </a:lnTo>
                  <a:lnTo>
                    <a:pt x="160786" y="114228"/>
                  </a:lnTo>
                  <a:lnTo>
                    <a:pt x="160982" y="114483"/>
                  </a:lnTo>
                  <a:lnTo>
                    <a:pt x="161169" y="114739"/>
                  </a:lnTo>
                  <a:lnTo>
                    <a:pt x="161357" y="115003"/>
                  </a:lnTo>
                  <a:lnTo>
                    <a:pt x="161527" y="115267"/>
                  </a:lnTo>
                  <a:lnTo>
                    <a:pt x="161689" y="115540"/>
                  </a:lnTo>
                  <a:lnTo>
                    <a:pt x="161842" y="115804"/>
                  </a:lnTo>
                  <a:lnTo>
                    <a:pt x="161987" y="116077"/>
                  </a:lnTo>
                  <a:lnTo>
                    <a:pt x="162132" y="116358"/>
                  </a:lnTo>
                  <a:lnTo>
                    <a:pt x="162260" y="116630"/>
                  </a:lnTo>
                  <a:lnTo>
                    <a:pt x="162379" y="116911"/>
                  </a:lnTo>
                  <a:lnTo>
                    <a:pt x="162481" y="117193"/>
                  </a:lnTo>
                  <a:lnTo>
                    <a:pt x="162583" y="117482"/>
                  </a:lnTo>
                  <a:lnTo>
                    <a:pt x="162669" y="117772"/>
                  </a:lnTo>
                  <a:lnTo>
                    <a:pt x="162754" y="118053"/>
                  </a:lnTo>
                  <a:lnTo>
                    <a:pt x="162822" y="118351"/>
                  </a:lnTo>
                  <a:lnTo>
                    <a:pt x="162882" y="118641"/>
                  </a:lnTo>
                  <a:lnTo>
                    <a:pt x="162933" y="118939"/>
                  </a:lnTo>
                  <a:lnTo>
                    <a:pt x="162967" y="119229"/>
                  </a:lnTo>
                  <a:lnTo>
                    <a:pt x="162992" y="119527"/>
                  </a:lnTo>
                  <a:lnTo>
                    <a:pt x="163009" y="119825"/>
                  </a:lnTo>
                  <a:lnTo>
                    <a:pt x="163018" y="120132"/>
                  </a:lnTo>
                  <a:lnTo>
                    <a:pt x="163009" y="120430"/>
                  </a:lnTo>
                  <a:lnTo>
                    <a:pt x="162992" y="120720"/>
                  </a:lnTo>
                  <a:lnTo>
                    <a:pt x="162967" y="121009"/>
                  </a:lnTo>
                  <a:lnTo>
                    <a:pt x="162933" y="121299"/>
                  </a:lnTo>
                  <a:lnTo>
                    <a:pt x="162890" y="121580"/>
                  </a:lnTo>
                  <a:lnTo>
                    <a:pt x="162830" y="121861"/>
                  </a:lnTo>
                  <a:lnTo>
                    <a:pt x="162771" y="122134"/>
                  </a:lnTo>
                  <a:lnTo>
                    <a:pt x="162703" y="122398"/>
                  </a:lnTo>
                  <a:lnTo>
                    <a:pt x="162617" y="122662"/>
                  </a:lnTo>
                  <a:lnTo>
                    <a:pt x="162532" y="122918"/>
                  </a:lnTo>
                  <a:lnTo>
                    <a:pt x="162439" y="123173"/>
                  </a:lnTo>
                  <a:lnTo>
                    <a:pt x="162345" y="123420"/>
                  </a:lnTo>
                  <a:lnTo>
                    <a:pt x="162234" y="123667"/>
                  </a:lnTo>
                  <a:lnTo>
                    <a:pt x="162123" y="123906"/>
                  </a:lnTo>
                  <a:lnTo>
                    <a:pt x="162013" y="124144"/>
                  </a:lnTo>
                  <a:lnTo>
                    <a:pt x="161885" y="124374"/>
                  </a:lnTo>
                  <a:lnTo>
                    <a:pt x="161757" y="124596"/>
                  </a:lnTo>
                  <a:lnTo>
                    <a:pt x="161629" y="124817"/>
                  </a:lnTo>
                  <a:lnTo>
                    <a:pt x="161493" y="125030"/>
                  </a:lnTo>
                  <a:lnTo>
                    <a:pt x="161357" y="125243"/>
                  </a:lnTo>
                  <a:lnTo>
                    <a:pt x="161220" y="125448"/>
                  </a:lnTo>
                  <a:lnTo>
                    <a:pt x="161075" y="125644"/>
                  </a:lnTo>
                  <a:lnTo>
                    <a:pt x="160777" y="126027"/>
                  </a:lnTo>
                  <a:lnTo>
                    <a:pt x="160479" y="126385"/>
                  </a:lnTo>
                  <a:lnTo>
                    <a:pt x="160181" y="126726"/>
                  </a:lnTo>
                  <a:lnTo>
                    <a:pt x="159874" y="127049"/>
                  </a:lnTo>
                  <a:lnTo>
                    <a:pt x="159585" y="127339"/>
                  </a:lnTo>
                  <a:lnTo>
                    <a:pt x="159201" y="127723"/>
                  </a:lnTo>
                  <a:lnTo>
                    <a:pt x="158826" y="128106"/>
                  </a:lnTo>
                  <a:lnTo>
                    <a:pt x="158469" y="128506"/>
                  </a:lnTo>
                  <a:lnTo>
                    <a:pt x="158119" y="128907"/>
                  </a:lnTo>
                  <a:lnTo>
                    <a:pt x="157787" y="129324"/>
                  </a:lnTo>
                  <a:lnTo>
                    <a:pt x="157463" y="129742"/>
                  </a:lnTo>
                  <a:lnTo>
                    <a:pt x="157148" y="130176"/>
                  </a:lnTo>
                  <a:lnTo>
                    <a:pt x="156841" y="130611"/>
                  </a:lnTo>
                  <a:lnTo>
                    <a:pt x="156552" y="131054"/>
                  </a:lnTo>
                  <a:lnTo>
                    <a:pt x="156279" y="131505"/>
                  </a:lnTo>
                  <a:lnTo>
                    <a:pt x="156006" y="131965"/>
                  </a:lnTo>
                  <a:lnTo>
                    <a:pt x="155759" y="132425"/>
                  </a:lnTo>
                  <a:lnTo>
                    <a:pt x="155512" y="132894"/>
                  </a:lnTo>
                  <a:lnTo>
                    <a:pt x="155282" y="133371"/>
                  </a:lnTo>
                  <a:lnTo>
                    <a:pt x="155069" y="133848"/>
                  </a:lnTo>
                  <a:lnTo>
                    <a:pt x="154865" y="134334"/>
                  </a:lnTo>
                  <a:lnTo>
                    <a:pt x="154669" y="134828"/>
                  </a:lnTo>
                  <a:lnTo>
                    <a:pt x="154490" y="135322"/>
                  </a:lnTo>
                  <a:lnTo>
                    <a:pt x="154328" y="135824"/>
                  </a:lnTo>
                  <a:lnTo>
                    <a:pt x="154175" y="136327"/>
                  </a:lnTo>
                  <a:lnTo>
                    <a:pt x="154030" y="136838"/>
                  </a:lnTo>
                  <a:lnTo>
                    <a:pt x="153902" y="137349"/>
                  </a:lnTo>
                  <a:lnTo>
                    <a:pt x="153791" y="137869"/>
                  </a:lnTo>
                  <a:lnTo>
                    <a:pt x="153689" y="138389"/>
                  </a:lnTo>
                  <a:lnTo>
                    <a:pt x="153604" y="138908"/>
                  </a:lnTo>
                  <a:lnTo>
                    <a:pt x="153527" y="139437"/>
                  </a:lnTo>
                  <a:lnTo>
                    <a:pt x="153468" y="139965"/>
                  </a:lnTo>
                  <a:lnTo>
                    <a:pt x="153425" y="140502"/>
                  </a:lnTo>
                  <a:lnTo>
                    <a:pt x="153391" y="141030"/>
                  </a:lnTo>
                  <a:lnTo>
                    <a:pt x="153374" y="141566"/>
                  </a:lnTo>
                  <a:lnTo>
                    <a:pt x="153365" y="142103"/>
                  </a:lnTo>
                  <a:lnTo>
                    <a:pt x="153374" y="142640"/>
                  </a:lnTo>
                  <a:lnTo>
                    <a:pt x="153399" y="143177"/>
                  </a:lnTo>
                  <a:lnTo>
                    <a:pt x="153434" y="143713"/>
                  </a:lnTo>
                  <a:lnTo>
                    <a:pt x="153485" y="144250"/>
                  </a:lnTo>
                  <a:lnTo>
                    <a:pt x="153553" y="144778"/>
                  </a:lnTo>
                  <a:lnTo>
                    <a:pt x="153630" y="145306"/>
                  </a:lnTo>
                  <a:lnTo>
                    <a:pt x="153723" y="145826"/>
                  </a:lnTo>
                  <a:lnTo>
                    <a:pt x="153825" y="146346"/>
                  </a:lnTo>
                  <a:lnTo>
                    <a:pt x="153945" y="146865"/>
                  </a:lnTo>
                  <a:lnTo>
                    <a:pt x="154081" y="147377"/>
                  </a:lnTo>
                  <a:lnTo>
                    <a:pt x="154226" y="147888"/>
                  </a:lnTo>
                  <a:lnTo>
                    <a:pt x="154379" y="148390"/>
                  </a:lnTo>
                  <a:lnTo>
                    <a:pt x="154550" y="148893"/>
                  </a:lnTo>
                  <a:lnTo>
                    <a:pt x="154737" y="149387"/>
                  </a:lnTo>
                  <a:lnTo>
                    <a:pt x="154933" y="149873"/>
                  </a:lnTo>
                  <a:lnTo>
                    <a:pt x="155146" y="150358"/>
                  </a:lnTo>
                  <a:lnTo>
                    <a:pt x="155359" y="150835"/>
                  </a:lnTo>
                  <a:lnTo>
                    <a:pt x="155597" y="151313"/>
                  </a:lnTo>
                  <a:lnTo>
                    <a:pt x="155845" y="151781"/>
                  </a:lnTo>
                  <a:lnTo>
                    <a:pt x="156100" y="152241"/>
                  </a:lnTo>
                  <a:lnTo>
                    <a:pt x="156373" y="152693"/>
                  </a:lnTo>
                  <a:lnTo>
                    <a:pt x="156654" y="153136"/>
                  </a:lnTo>
                  <a:lnTo>
                    <a:pt x="156944" y="153579"/>
                  </a:lnTo>
                  <a:lnTo>
                    <a:pt x="157250" y="154013"/>
                  </a:lnTo>
                  <a:lnTo>
                    <a:pt x="157565" y="154439"/>
                  </a:lnTo>
                  <a:lnTo>
                    <a:pt x="157889" y="154857"/>
                  </a:lnTo>
                  <a:lnTo>
                    <a:pt x="158230" y="155266"/>
                  </a:lnTo>
                  <a:lnTo>
                    <a:pt x="158579" y="155666"/>
                  </a:lnTo>
                  <a:lnTo>
                    <a:pt x="158946" y="156058"/>
                  </a:lnTo>
                  <a:lnTo>
                    <a:pt x="159312" y="156441"/>
                  </a:lnTo>
                  <a:lnTo>
                    <a:pt x="159695" y="156816"/>
                  </a:lnTo>
                  <a:lnTo>
                    <a:pt x="160087" y="157174"/>
                  </a:lnTo>
                  <a:lnTo>
                    <a:pt x="160496" y="157532"/>
                  </a:lnTo>
                  <a:lnTo>
                    <a:pt x="161016" y="157992"/>
                  </a:lnTo>
                  <a:lnTo>
                    <a:pt x="161527" y="158460"/>
                  </a:lnTo>
                  <a:lnTo>
                    <a:pt x="162021" y="158929"/>
                  </a:lnTo>
                  <a:lnTo>
                    <a:pt x="162498" y="159414"/>
                  </a:lnTo>
                  <a:lnTo>
                    <a:pt x="162958" y="159900"/>
                  </a:lnTo>
                  <a:lnTo>
                    <a:pt x="163410" y="160394"/>
                  </a:lnTo>
                  <a:lnTo>
                    <a:pt x="163844" y="160888"/>
                  </a:lnTo>
                  <a:lnTo>
                    <a:pt x="164262" y="161399"/>
                  </a:lnTo>
                  <a:lnTo>
                    <a:pt x="164662" y="161902"/>
                  </a:lnTo>
                  <a:lnTo>
                    <a:pt x="165045" y="162422"/>
                  </a:lnTo>
                  <a:lnTo>
                    <a:pt x="165412" y="162941"/>
                  </a:lnTo>
                  <a:lnTo>
                    <a:pt x="165761" y="163470"/>
                  </a:lnTo>
                  <a:lnTo>
                    <a:pt x="166102" y="163998"/>
                  </a:lnTo>
                  <a:lnTo>
                    <a:pt x="166426" y="164535"/>
                  </a:lnTo>
                  <a:lnTo>
                    <a:pt x="166724" y="165080"/>
                  </a:lnTo>
                  <a:lnTo>
                    <a:pt x="167013" y="165616"/>
                  </a:lnTo>
                  <a:lnTo>
                    <a:pt x="167286" y="166170"/>
                  </a:lnTo>
                  <a:lnTo>
                    <a:pt x="167542" y="166724"/>
                  </a:lnTo>
                  <a:lnTo>
                    <a:pt x="167772" y="167278"/>
                  </a:lnTo>
                  <a:lnTo>
                    <a:pt x="167993" y="167840"/>
                  </a:lnTo>
                  <a:lnTo>
                    <a:pt x="168198" y="168402"/>
                  </a:lnTo>
                  <a:lnTo>
                    <a:pt x="168385" y="168965"/>
                  </a:lnTo>
                  <a:lnTo>
                    <a:pt x="168555" y="169535"/>
                  </a:lnTo>
                  <a:lnTo>
                    <a:pt x="168709" y="170106"/>
                  </a:lnTo>
                  <a:lnTo>
                    <a:pt x="168837" y="170677"/>
                  </a:lnTo>
                  <a:lnTo>
                    <a:pt x="168956" y="171248"/>
                  </a:lnTo>
                  <a:lnTo>
                    <a:pt x="169058" y="171827"/>
                  </a:lnTo>
                  <a:lnTo>
                    <a:pt x="169135" y="172406"/>
                  </a:lnTo>
                  <a:lnTo>
                    <a:pt x="169203" y="172986"/>
                  </a:lnTo>
                  <a:lnTo>
                    <a:pt x="169245" y="173574"/>
                  </a:lnTo>
                  <a:lnTo>
                    <a:pt x="169271" y="174153"/>
                  </a:lnTo>
                  <a:lnTo>
                    <a:pt x="169280" y="174741"/>
                  </a:lnTo>
                  <a:lnTo>
                    <a:pt x="169271" y="175218"/>
                  </a:lnTo>
                  <a:lnTo>
                    <a:pt x="169254" y="175686"/>
                  </a:lnTo>
                  <a:lnTo>
                    <a:pt x="169220" y="176163"/>
                  </a:lnTo>
                  <a:lnTo>
                    <a:pt x="169177" y="176632"/>
                  </a:lnTo>
                  <a:lnTo>
                    <a:pt x="169126" y="177101"/>
                  </a:lnTo>
                  <a:lnTo>
                    <a:pt x="169050" y="177569"/>
                  </a:lnTo>
                  <a:lnTo>
                    <a:pt x="168973" y="178029"/>
                  </a:lnTo>
                  <a:lnTo>
                    <a:pt x="168879" y="178489"/>
                  </a:lnTo>
                  <a:lnTo>
                    <a:pt x="168777" y="178949"/>
                  </a:lnTo>
                  <a:lnTo>
                    <a:pt x="168658" y="179409"/>
                  </a:lnTo>
                  <a:lnTo>
                    <a:pt x="168530" y="179861"/>
                  </a:lnTo>
                  <a:lnTo>
                    <a:pt x="168385" y="180312"/>
                  </a:lnTo>
                  <a:lnTo>
                    <a:pt x="168232" y="180755"/>
                  </a:lnTo>
                  <a:lnTo>
                    <a:pt x="168070" y="181207"/>
                  </a:lnTo>
                  <a:lnTo>
                    <a:pt x="167891" y="181650"/>
                  </a:lnTo>
                  <a:lnTo>
                    <a:pt x="167712" y="182084"/>
                  </a:lnTo>
                  <a:lnTo>
                    <a:pt x="167508" y="182519"/>
                  </a:lnTo>
                  <a:lnTo>
                    <a:pt x="167303" y="182953"/>
                  </a:lnTo>
                  <a:lnTo>
                    <a:pt x="167082" y="183379"/>
                  </a:lnTo>
                  <a:lnTo>
                    <a:pt x="166852" y="183805"/>
                  </a:lnTo>
                  <a:lnTo>
                    <a:pt x="166613" y="184223"/>
                  </a:lnTo>
                  <a:lnTo>
                    <a:pt x="166366" y="184640"/>
                  </a:lnTo>
                  <a:lnTo>
                    <a:pt x="166102" y="185058"/>
                  </a:lnTo>
                  <a:lnTo>
                    <a:pt x="165829" y="185458"/>
                  </a:lnTo>
                  <a:lnTo>
                    <a:pt x="165548" y="185867"/>
                  </a:lnTo>
                  <a:lnTo>
                    <a:pt x="165258" y="186267"/>
                  </a:lnTo>
                  <a:lnTo>
                    <a:pt x="164960" y="186659"/>
                  </a:lnTo>
                  <a:lnTo>
                    <a:pt x="164645" y="187051"/>
                  </a:lnTo>
                  <a:lnTo>
                    <a:pt x="164321" y="187435"/>
                  </a:lnTo>
                  <a:lnTo>
                    <a:pt x="163998" y="187818"/>
                  </a:lnTo>
                  <a:lnTo>
                    <a:pt x="163657" y="188193"/>
                  </a:lnTo>
                  <a:lnTo>
                    <a:pt x="163307" y="188559"/>
                  </a:lnTo>
                  <a:lnTo>
                    <a:pt x="162950" y="188925"/>
                  </a:lnTo>
                  <a:lnTo>
                    <a:pt x="162575" y="189283"/>
                  </a:lnTo>
                  <a:lnTo>
                    <a:pt x="162200" y="189641"/>
                  </a:lnTo>
                  <a:lnTo>
                    <a:pt x="161817" y="189990"/>
                  </a:lnTo>
                  <a:lnTo>
                    <a:pt x="161425" y="190331"/>
                  </a:lnTo>
                  <a:lnTo>
                    <a:pt x="161016" y="190663"/>
                  </a:lnTo>
                  <a:lnTo>
                    <a:pt x="160607" y="190996"/>
                  </a:lnTo>
                  <a:lnTo>
                    <a:pt x="160189" y="191319"/>
                  </a:lnTo>
                  <a:lnTo>
                    <a:pt x="159755" y="191635"/>
                  </a:lnTo>
                  <a:lnTo>
                    <a:pt x="159320" y="191950"/>
                  </a:lnTo>
                  <a:lnTo>
                    <a:pt x="158877" y="192256"/>
                  </a:lnTo>
                  <a:lnTo>
                    <a:pt x="158426" y="192555"/>
                  </a:lnTo>
                  <a:lnTo>
                    <a:pt x="157966" y="192844"/>
                  </a:lnTo>
                  <a:lnTo>
                    <a:pt x="157497" y="193134"/>
                  </a:lnTo>
                  <a:lnTo>
                    <a:pt x="157020" y="193407"/>
                  </a:lnTo>
                  <a:lnTo>
                    <a:pt x="156535" y="193679"/>
                  </a:lnTo>
                  <a:lnTo>
                    <a:pt x="156049" y="193943"/>
                  </a:lnTo>
                  <a:lnTo>
                    <a:pt x="155546" y="194199"/>
                  </a:lnTo>
                  <a:lnTo>
                    <a:pt x="155044" y="194446"/>
                  </a:lnTo>
                  <a:lnTo>
                    <a:pt x="154533" y="194693"/>
                  </a:lnTo>
                  <a:lnTo>
                    <a:pt x="154013" y="194923"/>
                  </a:lnTo>
                  <a:lnTo>
                    <a:pt x="153485" y="195153"/>
                  </a:lnTo>
                  <a:lnTo>
                    <a:pt x="152956" y="195375"/>
                  </a:lnTo>
                  <a:lnTo>
                    <a:pt x="152411" y="195579"/>
                  </a:lnTo>
                  <a:lnTo>
                    <a:pt x="151866" y="195783"/>
                  </a:lnTo>
                  <a:lnTo>
                    <a:pt x="151321" y="195979"/>
                  </a:lnTo>
                  <a:lnTo>
                    <a:pt x="150759" y="196158"/>
                  </a:lnTo>
                  <a:lnTo>
                    <a:pt x="150196" y="196337"/>
                  </a:lnTo>
                  <a:lnTo>
                    <a:pt x="149625" y="196508"/>
                  </a:lnTo>
                  <a:lnTo>
                    <a:pt x="149046" y="196669"/>
                  </a:lnTo>
                  <a:lnTo>
                    <a:pt x="148467" y="196814"/>
                  </a:lnTo>
                  <a:lnTo>
                    <a:pt x="147879" y="196959"/>
                  </a:lnTo>
                  <a:lnTo>
                    <a:pt x="147538" y="197044"/>
                  </a:lnTo>
                  <a:lnTo>
                    <a:pt x="147206" y="197130"/>
                  </a:lnTo>
                  <a:lnTo>
                    <a:pt x="146874" y="197223"/>
                  </a:lnTo>
                  <a:lnTo>
                    <a:pt x="146541" y="197317"/>
                  </a:lnTo>
                  <a:lnTo>
                    <a:pt x="146209" y="197419"/>
                  </a:lnTo>
                  <a:lnTo>
                    <a:pt x="145885" y="197530"/>
                  </a:lnTo>
                  <a:lnTo>
                    <a:pt x="145562" y="197641"/>
                  </a:lnTo>
                  <a:lnTo>
                    <a:pt x="145238" y="197760"/>
                  </a:lnTo>
                  <a:lnTo>
                    <a:pt x="144923" y="197888"/>
                  </a:lnTo>
                  <a:lnTo>
                    <a:pt x="144608" y="198016"/>
                  </a:lnTo>
                  <a:lnTo>
                    <a:pt x="144292" y="198152"/>
                  </a:lnTo>
                  <a:lnTo>
                    <a:pt x="143986" y="198288"/>
                  </a:lnTo>
                  <a:lnTo>
                    <a:pt x="143679" y="198433"/>
                  </a:lnTo>
                  <a:lnTo>
                    <a:pt x="143372" y="198578"/>
                  </a:lnTo>
                  <a:lnTo>
                    <a:pt x="143066" y="198731"/>
                  </a:lnTo>
                  <a:lnTo>
                    <a:pt x="142767" y="198893"/>
                  </a:lnTo>
                  <a:lnTo>
                    <a:pt x="142478" y="199055"/>
                  </a:lnTo>
                  <a:lnTo>
                    <a:pt x="142180" y="199225"/>
                  </a:lnTo>
                  <a:lnTo>
                    <a:pt x="141890" y="199396"/>
                  </a:lnTo>
                  <a:lnTo>
                    <a:pt x="141600" y="199575"/>
                  </a:lnTo>
                  <a:lnTo>
                    <a:pt x="141319" y="199753"/>
                  </a:lnTo>
                  <a:lnTo>
                    <a:pt x="141038" y="199941"/>
                  </a:lnTo>
                  <a:lnTo>
                    <a:pt x="140765" y="200137"/>
                  </a:lnTo>
                  <a:lnTo>
                    <a:pt x="140493" y="200324"/>
                  </a:lnTo>
                  <a:lnTo>
                    <a:pt x="140220" y="200529"/>
                  </a:lnTo>
                  <a:lnTo>
                    <a:pt x="139956" y="200733"/>
                  </a:lnTo>
                  <a:lnTo>
                    <a:pt x="139692" y="200938"/>
                  </a:lnTo>
                  <a:lnTo>
                    <a:pt x="139428" y="201151"/>
                  </a:lnTo>
                  <a:lnTo>
                    <a:pt x="139172" y="201372"/>
                  </a:lnTo>
                  <a:lnTo>
                    <a:pt x="138917" y="201594"/>
                  </a:lnTo>
                  <a:lnTo>
                    <a:pt x="138670" y="201815"/>
                  </a:lnTo>
                  <a:lnTo>
                    <a:pt x="138423" y="202045"/>
                  </a:lnTo>
                  <a:lnTo>
                    <a:pt x="138184" y="202275"/>
                  </a:lnTo>
                  <a:lnTo>
                    <a:pt x="137945" y="202514"/>
                  </a:lnTo>
                  <a:lnTo>
                    <a:pt x="137715" y="202752"/>
                  </a:lnTo>
                  <a:lnTo>
                    <a:pt x="137485" y="202999"/>
                  </a:lnTo>
                  <a:lnTo>
                    <a:pt x="137255" y="203246"/>
                  </a:lnTo>
                  <a:lnTo>
                    <a:pt x="137034" y="203502"/>
                  </a:lnTo>
                  <a:lnTo>
                    <a:pt x="136821" y="203758"/>
                  </a:lnTo>
                  <a:lnTo>
                    <a:pt x="136608" y="204013"/>
                  </a:lnTo>
                  <a:lnTo>
                    <a:pt x="136395" y="204277"/>
                  </a:lnTo>
                  <a:lnTo>
                    <a:pt x="136190" y="204550"/>
                  </a:lnTo>
                  <a:lnTo>
                    <a:pt x="135995" y="204814"/>
                  </a:lnTo>
                  <a:lnTo>
                    <a:pt x="135799" y="205087"/>
                  </a:lnTo>
                  <a:lnTo>
                    <a:pt x="135603" y="205368"/>
                  </a:lnTo>
                  <a:lnTo>
                    <a:pt x="135415" y="205649"/>
                  </a:lnTo>
                  <a:lnTo>
                    <a:pt x="135236" y="205930"/>
                  </a:lnTo>
                  <a:lnTo>
                    <a:pt x="135057" y="206220"/>
                  </a:lnTo>
                  <a:lnTo>
                    <a:pt x="134878" y="206509"/>
                  </a:lnTo>
                  <a:lnTo>
                    <a:pt x="134708" y="206799"/>
                  </a:lnTo>
                  <a:lnTo>
                    <a:pt x="134546" y="207097"/>
                  </a:lnTo>
                  <a:lnTo>
                    <a:pt x="134384" y="207395"/>
                  </a:lnTo>
                  <a:lnTo>
                    <a:pt x="134231" y="207702"/>
                  </a:lnTo>
                  <a:lnTo>
                    <a:pt x="134078" y="208009"/>
                  </a:lnTo>
                  <a:lnTo>
                    <a:pt x="133933" y="208315"/>
                  </a:lnTo>
                  <a:lnTo>
                    <a:pt x="133797" y="208631"/>
                  </a:lnTo>
                  <a:lnTo>
                    <a:pt x="133660" y="208937"/>
                  </a:lnTo>
                  <a:lnTo>
                    <a:pt x="133532" y="209261"/>
                  </a:lnTo>
                  <a:lnTo>
                    <a:pt x="133405" y="209576"/>
                  </a:lnTo>
                  <a:lnTo>
                    <a:pt x="133285" y="209900"/>
                  </a:lnTo>
                  <a:lnTo>
                    <a:pt x="133175" y="210224"/>
                  </a:lnTo>
                  <a:lnTo>
                    <a:pt x="133064" y="210556"/>
                  </a:lnTo>
                  <a:lnTo>
                    <a:pt x="132953" y="210880"/>
                  </a:lnTo>
                  <a:lnTo>
                    <a:pt x="132859" y="211212"/>
                  </a:lnTo>
                  <a:lnTo>
                    <a:pt x="132766" y="211553"/>
                  </a:lnTo>
                  <a:lnTo>
                    <a:pt x="132680" y="211885"/>
                  </a:lnTo>
                  <a:lnTo>
                    <a:pt x="132595" y="212226"/>
                  </a:lnTo>
                  <a:lnTo>
                    <a:pt x="132519" y="212558"/>
                  </a:lnTo>
                  <a:lnTo>
                    <a:pt x="132450" y="212899"/>
                  </a:lnTo>
                  <a:lnTo>
                    <a:pt x="132391" y="213231"/>
                  </a:lnTo>
                  <a:lnTo>
                    <a:pt x="132331" y="213572"/>
                  </a:lnTo>
                  <a:lnTo>
                    <a:pt x="132280" y="213913"/>
                  </a:lnTo>
                  <a:lnTo>
                    <a:pt x="132229" y="214245"/>
                  </a:lnTo>
                  <a:lnTo>
                    <a:pt x="132186" y="214586"/>
                  </a:lnTo>
                  <a:lnTo>
                    <a:pt x="132152" y="214926"/>
                  </a:lnTo>
                  <a:lnTo>
                    <a:pt x="132127" y="215259"/>
                  </a:lnTo>
                  <a:lnTo>
                    <a:pt x="132101" y="215599"/>
                  </a:lnTo>
                  <a:lnTo>
                    <a:pt x="132084" y="215940"/>
                  </a:lnTo>
                  <a:lnTo>
                    <a:pt x="132067" y="216281"/>
                  </a:lnTo>
                  <a:lnTo>
                    <a:pt x="132059" y="216613"/>
                  </a:lnTo>
                  <a:lnTo>
                    <a:pt x="132059" y="216954"/>
                  </a:lnTo>
                  <a:lnTo>
                    <a:pt x="132067" y="217295"/>
                  </a:lnTo>
                  <a:lnTo>
                    <a:pt x="132076" y="217627"/>
                  </a:lnTo>
                  <a:lnTo>
                    <a:pt x="132093" y="217968"/>
                  </a:lnTo>
                  <a:lnTo>
                    <a:pt x="132110" y="218300"/>
                  </a:lnTo>
                  <a:lnTo>
                    <a:pt x="132135" y="218641"/>
                  </a:lnTo>
                  <a:lnTo>
                    <a:pt x="132169" y="218973"/>
                  </a:lnTo>
                  <a:lnTo>
                    <a:pt x="132203" y="219305"/>
                  </a:lnTo>
                  <a:lnTo>
                    <a:pt x="132255" y="219638"/>
                  </a:lnTo>
                  <a:lnTo>
                    <a:pt x="132297" y="219970"/>
                  </a:lnTo>
                  <a:lnTo>
                    <a:pt x="132348" y="220302"/>
                  </a:lnTo>
                  <a:lnTo>
                    <a:pt x="132408" y="220634"/>
                  </a:lnTo>
                  <a:lnTo>
                    <a:pt x="132476" y="220967"/>
                  </a:lnTo>
                  <a:lnTo>
                    <a:pt x="132544" y="221290"/>
                  </a:lnTo>
                  <a:lnTo>
                    <a:pt x="132621" y="221623"/>
                  </a:lnTo>
                  <a:lnTo>
                    <a:pt x="132706" y="221946"/>
                  </a:lnTo>
                  <a:lnTo>
                    <a:pt x="132791" y="222270"/>
                  </a:lnTo>
                  <a:lnTo>
                    <a:pt x="132876" y="222594"/>
                  </a:lnTo>
                  <a:lnTo>
                    <a:pt x="132979" y="222918"/>
                  </a:lnTo>
                  <a:lnTo>
                    <a:pt x="133081" y="223233"/>
                  </a:lnTo>
                  <a:lnTo>
                    <a:pt x="133183" y="223548"/>
                  </a:lnTo>
                  <a:lnTo>
                    <a:pt x="133302" y="223872"/>
                  </a:lnTo>
                  <a:lnTo>
                    <a:pt x="133413" y="224178"/>
                  </a:lnTo>
                  <a:lnTo>
                    <a:pt x="133541" y="224494"/>
                  </a:lnTo>
                  <a:lnTo>
                    <a:pt x="133669" y="224809"/>
                  </a:lnTo>
                  <a:lnTo>
                    <a:pt x="133797" y="225116"/>
                  </a:lnTo>
                  <a:lnTo>
                    <a:pt x="133941" y="225422"/>
                  </a:lnTo>
                  <a:lnTo>
                    <a:pt x="134086" y="225729"/>
                  </a:lnTo>
                  <a:lnTo>
                    <a:pt x="134231" y="226027"/>
                  </a:lnTo>
                  <a:lnTo>
                    <a:pt x="134384" y="226325"/>
                  </a:lnTo>
                  <a:lnTo>
                    <a:pt x="134546" y="226623"/>
                  </a:lnTo>
                  <a:lnTo>
                    <a:pt x="134708" y="226922"/>
                  </a:lnTo>
                  <a:lnTo>
                    <a:pt x="134878" y="227220"/>
                  </a:lnTo>
                  <a:lnTo>
                    <a:pt x="135049" y="227509"/>
                  </a:lnTo>
                  <a:lnTo>
                    <a:pt x="135228" y="227791"/>
                  </a:lnTo>
                  <a:lnTo>
                    <a:pt x="135415" y="228080"/>
                  </a:lnTo>
                  <a:lnTo>
                    <a:pt x="135603" y="228361"/>
                  </a:lnTo>
                  <a:lnTo>
                    <a:pt x="135799" y="228643"/>
                  </a:lnTo>
                  <a:lnTo>
                    <a:pt x="135995" y="228915"/>
                  </a:lnTo>
                  <a:lnTo>
                    <a:pt x="136199" y="229196"/>
                  </a:lnTo>
                  <a:lnTo>
                    <a:pt x="136412" y="229460"/>
                  </a:lnTo>
                  <a:lnTo>
                    <a:pt x="136625" y="229733"/>
                  </a:lnTo>
                  <a:lnTo>
                    <a:pt x="136838" y="229997"/>
                  </a:lnTo>
                  <a:lnTo>
                    <a:pt x="137068" y="230261"/>
                  </a:lnTo>
                  <a:lnTo>
                    <a:pt x="137289" y="230517"/>
                  </a:lnTo>
                  <a:lnTo>
                    <a:pt x="137528" y="230772"/>
                  </a:lnTo>
                  <a:lnTo>
                    <a:pt x="137767" y="231028"/>
                  </a:lnTo>
                  <a:lnTo>
                    <a:pt x="138005" y="231275"/>
                  </a:lnTo>
                  <a:lnTo>
                    <a:pt x="138371" y="231650"/>
                  </a:lnTo>
                  <a:lnTo>
                    <a:pt x="138721" y="232033"/>
                  </a:lnTo>
                  <a:lnTo>
                    <a:pt x="139070" y="232417"/>
                  </a:lnTo>
                  <a:lnTo>
                    <a:pt x="139402" y="232817"/>
                  </a:lnTo>
                  <a:lnTo>
                    <a:pt x="139726" y="233217"/>
                  </a:lnTo>
                  <a:lnTo>
                    <a:pt x="140041" y="233626"/>
                  </a:lnTo>
                  <a:lnTo>
                    <a:pt x="140339" y="234044"/>
                  </a:lnTo>
                  <a:lnTo>
                    <a:pt x="140638" y="234470"/>
                  </a:lnTo>
                  <a:lnTo>
                    <a:pt x="140919" y="234896"/>
                  </a:lnTo>
                  <a:lnTo>
                    <a:pt x="141191" y="235330"/>
                  </a:lnTo>
                  <a:lnTo>
                    <a:pt x="141447" y="235765"/>
                  </a:lnTo>
                  <a:lnTo>
                    <a:pt x="141694" y="236208"/>
                  </a:lnTo>
                  <a:lnTo>
                    <a:pt x="141932" y="236659"/>
                  </a:lnTo>
                  <a:lnTo>
                    <a:pt x="142162" y="237111"/>
                  </a:lnTo>
                  <a:lnTo>
                    <a:pt x="142375" y="237562"/>
                  </a:lnTo>
                  <a:lnTo>
                    <a:pt x="142580" y="238031"/>
                  </a:lnTo>
                  <a:lnTo>
                    <a:pt x="142776" y="238491"/>
                  </a:lnTo>
                  <a:lnTo>
                    <a:pt x="142955" y="238959"/>
                  </a:lnTo>
                  <a:lnTo>
                    <a:pt x="143125" y="239428"/>
                  </a:lnTo>
                  <a:lnTo>
                    <a:pt x="143279" y="239905"/>
                  </a:lnTo>
                  <a:lnTo>
                    <a:pt x="143423" y="240382"/>
                  </a:lnTo>
                  <a:lnTo>
                    <a:pt x="143560" y="240859"/>
                  </a:lnTo>
                  <a:lnTo>
                    <a:pt x="143679" y="241336"/>
                  </a:lnTo>
                  <a:lnTo>
                    <a:pt x="143790" y="241822"/>
                  </a:lnTo>
                  <a:lnTo>
                    <a:pt x="143883" y="242308"/>
                  </a:lnTo>
                  <a:lnTo>
                    <a:pt x="143969" y="242793"/>
                  </a:lnTo>
                  <a:lnTo>
                    <a:pt x="144037" y="243279"/>
                  </a:lnTo>
                  <a:lnTo>
                    <a:pt x="144096" y="243764"/>
                  </a:lnTo>
                  <a:lnTo>
                    <a:pt x="144139" y="244258"/>
                  </a:lnTo>
                  <a:lnTo>
                    <a:pt x="144173" y="244744"/>
                  </a:lnTo>
                  <a:lnTo>
                    <a:pt x="144199" y="245238"/>
                  </a:lnTo>
                  <a:lnTo>
                    <a:pt x="144199" y="245724"/>
                  </a:lnTo>
                  <a:lnTo>
                    <a:pt x="144190" y="246260"/>
                  </a:lnTo>
                  <a:lnTo>
                    <a:pt x="144165" y="246797"/>
                  </a:lnTo>
                  <a:lnTo>
                    <a:pt x="144130" y="247325"/>
                  </a:lnTo>
                  <a:lnTo>
                    <a:pt x="144071" y="247854"/>
                  </a:lnTo>
                  <a:lnTo>
                    <a:pt x="143994" y="248382"/>
                  </a:lnTo>
                  <a:lnTo>
                    <a:pt x="143909" y="248910"/>
                  </a:lnTo>
                  <a:lnTo>
                    <a:pt x="143807" y="249430"/>
                  </a:lnTo>
                  <a:lnTo>
                    <a:pt x="143679" y="249949"/>
                  </a:lnTo>
                  <a:lnTo>
                    <a:pt x="143551" y="250461"/>
                  </a:lnTo>
                  <a:lnTo>
                    <a:pt x="143398" y="250972"/>
                  </a:lnTo>
                  <a:lnTo>
                    <a:pt x="143236" y="251483"/>
                  </a:lnTo>
                  <a:lnTo>
                    <a:pt x="143049" y="251985"/>
                  </a:lnTo>
                  <a:lnTo>
                    <a:pt x="142861" y="252480"/>
                  </a:lnTo>
                  <a:lnTo>
                    <a:pt x="142648" y="252974"/>
                  </a:lnTo>
                  <a:lnTo>
                    <a:pt x="142427" y="253468"/>
                  </a:lnTo>
                  <a:lnTo>
                    <a:pt x="142188" y="253953"/>
                  </a:lnTo>
                  <a:lnTo>
                    <a:pt x="141941" y="254439"/>
                  </a:lnTo>
                  <a:lnTo>
                    <a:pt x="141677" y="254916"/>
                  </a:lnTo>
                  <a:lnTo>
                    <a:pt x="141404" y="255385"/>
                  </a:lnTo>
                  <a:lnTo>
                    <a:pt x="141115" y="255853"/>
                  </a:lnTo>
                  <a:lnTo>
                    <a:pt x="140808" y="256313"/>
                  </a:lnTo>
                  <a:lnTo>
                    <a:pt x="140493" y="256773"/>
                  </a:lnTo>
                  <a:lnTo>
                    <a:pt x="140160" y="257225"/>
                  </a:lnTo>
                  <a:lnTo>
                    <a:pt x="139820" y="257668"/>
                  </a:lnTo>
                  <a:lnTo>
                    <a:pt x="139470" y="258102"/>
                  </a:lnTo>
                  <a:lnTo>
                    <a:pt x="139104" y="258537"/>
                  </a:lnTo>
                  <a:lnTo>
                    <a:pt x="138729" y="258963"/>
                  </a:lnTo>
                  <a:lnTo>
                    <a:pt x="138346" y="259380"/>
                  </a:lnTo>
                  <a:lnTo>
                    <a:pt x="137945" y="259798"/>
                  </a:lnTo>
                  <a:lnTo>
                    <a:pt x="137528" y="260207"/>
                  </a:lnTo>
                  <a:lnTo>
                    <a:pt x="137111" y="260599"/>
                  </a:lnTo>
                  <a:lnTo>
                    <a:pt x="136676" y="260990"/>
                  </a:lnTo>
                  <a:lnTo>
                    <a:pt x="136233" y="261382"/>
                  </a:lnTo>
                  <a:lnTo>
                    <a:pt x="135782" y="261757"/>
                  </a:lnTo>
                  <a:lnTo>
                    <a:pt x="135313" y="262123"/>
                  </a:lnTo>
                  <a:lnTo>
                    <a:pt x="134844" y="262490"/>
                  </a:lnTo>
                  <a:lnTo>
                    <a:pt x="134359" y="262839"/>
                  </a:lnTo>
                  <a:lnTo>
                    <a:pt x="133865" y="263188"/>
                  </a:lnTo>
                  <a:lnTo>
                    <a:pt x="133362" y="263529"/>
                  </a:lnTo>
                  <a:lnTo>
                    <a:pt x="132851" y="263853"/>
                  </a:lnTo>
                  <a:lnTo>
                    <a:pt x="132323" y="264177"/>
                  </a:lnTo>
                  <a:lnTo>
                    <a:pt x="131794" y="264483"/>
                  </a:lnTo>
                  <a:lnTo>
                    <a:pt x="131258" y="264790"/>
                  </a:lnTo>
                  <a:lnTo>
                    <a:pt x="130704" y="265080"/>
                  </a:lnTo>
                  <a:lnTo>
                    <a:pt x="130150" y="265369"/>
                  </a:lnTo>
                  <a:lnTo>
                    <a:pt x="129588" y="265642"/>
                  </a:lnTo>
                  <a:lnTo>
                    <a:pt x="129009" y="265906"/>
                  </a:lnTo>
                  <a:lnTo>
                    <a:pt x="128429" y="266162"/>
                  </a:lnTo>
                  <a:lnTo>
                    <a:pt x="127842" y="266409"/>
                  </a:lnTo>
                  <a:lnTo>
                    <a:pt x="127245" y="266639"/>
                  </a:lnTo>
                  <a:lnTo>
                    <a:pt x="126640" y="266860"/>
                  </a:lnTo>
                  <a:lnTo>
                    <a:pt x="126035" y="267082"/>
                  </a:lnTo>
                  <a:lnTo>
                    <a:pt x="125413" y="267278"/>
                  </a:lnTo>
                  <a:lnTo>
                    <a:pt x="124792" y="267474"/>
                  </a:lnTo>
                  <a:lnTo>
                    <a:pt x="124161" y="267653"/>
                  </a:lnTo>
                  <a:lnTo>
                    <a:pt x="123522" y="267823"/>
                  </a:lnTo>
                  <a:lnTo>
                    <a:pt x="122883" y="267985"/>
                  </a:lnTo>
                  <a:lnTo>
                    <a:pt x="122236" y="268130"/>
                  </a:lnTo>
                  <a:lnTo>
                    <a:pt x="121580" y="268266"/>
                  </a:lnTo>
                  <a:lnTo>
                    <a:pt x="120915" y="268394"/>
                  </a:lnTo>
                  <a:lnTo>
                    <a:pt x="120251" y="268504"/>
                  </a:lnTo>
                  <a:lnTo>
                    <a:pt x="119586" y="268607"/>
                  </a:lnTo>
                  <a:lnTo>
                    <a:pt x="118905" y="268692"/>
                  </a:lnTo>
                  <a:lnTo>
                    <a:pt x="118223" y="268769"/>
                  </a:lnTo>
                  <a:lnTo>
                    <a:pt x="117703" y="268828"/>
                  </a:lnTo>
                  <a:lnTo>
                    <a:pt x="117184" y="268896"/>
                  </a:lnTo>
                  <a:lnTo>
                    <a:pt x="116673" y="268982"/>
                  </a:lnTo>
                  <a:lnTo>
                    <a:pt x="116161" y="269075"/>
                  </a:lnTo>
                  <a:lnTo>
                    <a:pt x="115650" y="269186"/>
                  </a:lnTo>
                  <a:lnTo>
                    <a:pt x="115148" y="269314"/>
                  </a:lnTo>
                  <a:lnTo>
                    <a:pt x="114654" y="269450"/>
                  </a:lnTo>
                  <a:lnTo>
                    <a:pt x="114151" y="269595"/>
                  </a:lnTo>
                  <a:lnTo>
                    <a:pt x="113665" y="269757"/>
                  </a:lnTo>
                  <a:lnTo>
                    <a:pt x="113180" y="269927"/>
                  </a:lnTo>
                  <a:lnTo>
                    <a:pt x="112694" y="270115"/>
                  </a:lnTo>
                  <a:lnTo>
                    <a:pt x="112217" y="270311"/>
                  </a:lnTo>
                  <a:lnTo>
                    <a:pt x="111748" y="270515"/>
                  </a:lnTo>
                  <a:lnTo>
                    <a:pt x="111288" y="270737"/>
                  </a:lnTo>
                  <a:lnTo>
                    <a:pt x="110828" y="270967"/>
                  </a:lnTo>
                  <a:lnTo>
                    <a:pt x="110368" y="271214"/>
                  </a:lnTo>
                  <a:lnTo>
                    <a:pt x="109925" y="271469"/>
                  </a:lnTo>
                  <a:lnTo>
                    <a:pt x="109482" y="271733"/>
                  </a:lnTo>
                  <a:lnTo>
                    <a:pt x="109048" y="272014"/>
                  </a:lnTo>
                  <a:lnTo>
                    <a:pt x="108622" y="272296"/>
                  </a:lnTo>
                  <a:lnTo>
                    <a:pt x="108204" y="272602"/>
                  </a:lnTo>
                  <a:lnTo>
                    <a:pt x="107796" y="272909"/>
                  </a:lnTo>
                  <a:lnTo>
                    <a:pt x="107387" y="273224"/>
                  </a:lnTo>
                  <a:lnTo>
                    <a:pt x="106986" y="273556"/>
                  </a:lnTo>
                  <a:lnTo>
                    <a:pt x="106603" y="273897"/>
                  </a:lnTo>
                  <a:lnTo>
                    <a:pt x="106219" y="274247"/>
                  </a:lnTo>
                  <a:lnTo>
                    <a:pt x="105845" y="274613"/>
                  </a:lnTo>
                  <a:lnTo>
                    <a:pt x="105487" y="274979"/>
                  </a:lnTo>
                  <a:lnTo>
                    <a:pt x="105129" y="275363"/>
                  </a:lnTo>
                  <a:lnTo>
                    <a:pt x="104780" y="275754"/>
                  </a:lnTo>
                  <a:lnTo>
                    <a:pt x="104447" y="276155"/>
                  </a:lnTo>
                  <a:lnTo>
                    <a:pt x="104115" y="276564"/>
                  </a:lnTo>
                  <a:lnTo>
                    <a:pt x="103800" y="276981"/>
                  </a:lnTo>
                  <a:lnTo>
                    <a:pt x="103493" y="277407"/>
                  </a:lnTo>
                  <a:lnTo>
                    <a:pt x="103204" y="277842"/>
                  </a:lnTo>
                  <a:lnTo>
                    <a:pt x="102922" y="278276"/>
                  </a:lnTo>
                  <a:lnTo>
                    <a:pt x="102658" y="278719"/>
                  </a:lnTo>
                  <a:lnTo>
                    <a:pt x="102394" y="279171"/>
                  </a:lnTo>
                  <a:lnTo>
                    <a:pt x="102147" y="279631"/>
                  </a:lnTo>
                  <a:lnTo>
                    <a:pt x="101917" y="280091"/>
                  </a:lnTo>
                  <a:lnTo>
                    <a:pt x="101696" y="280551"/>
                  </a:lnTo>
                  <a:lnTo>
                    <a:pt x="101483" y="281028"/>
                  </a:lnTo>
                  <a:lnTo>
                    <a:pt x="101287" y="281505"/>
                  </a:lnTo>
                  <a:lnTo>
                    <a:pt x="101108" y="281982"/>
                  </a:lnTo>
                  <a:lnTo>
                    <a:pt x="100929" y="282468"/>
                  </a:lnTo>
                  <a:lnTo>
                    <a:pt x="100767" y="282953"/>
                  </a:lnTo>
                  <a:lnTo>
                    <a:pt x="100622" y="283447"/>
                  </a:lnTo>
                  <a:lnTo>
                    <a:pt x="100486" y="283942"/>
                  </a:lnTo>
                  <a:lnTo>
                    <a:pt x="100367" y="284444"/>
                  </a:lnTo>
                  <a:lnTo>
                    <a:pt x="100256" y="284947"/>
                  </a:lnTo>
                  <a:lnTo>
                    <a:pt x="100154" y="285449"/>
                  </a:lnTo>
                  <a:lnTo>
                    <a:pt x="100068" y="285961"/>
                  </a:lnTo>
                  <a:lnTo>
                    <a:pt x="100000" y="286472"/>
                  </a:lnTo>
                  <a:lnTo>
                    <a:pt x="99941" y="286983"/>
                  </a:lnTo>
                  <a:lnTo>
                    <a:pt x="99890" y="287494"/>
                  </a:lnTo>
                  <a:lnTo>
                    <a:pt x="99855" y="288014"/>
                  </a:lnTo>
                  <a:lnTo>
                    <a:pt x="99838" y="288525"/>
                  </a:lnTo>
                  <a:lnTo>
                    <a:pt x="99830" y="289045"/>
                  </a:lnTo>
                  <a:lnTo>
                    <a:pt x="99830" y="289564"/>
                  </a:lnTo>
                  <a:lnTo>
                    <a:pt x="99855" y="290084"/>
                  </a:lnTo>
                  <a:lnTo>
                    <a:pt x="99881" y="290604"/>
                  </a:lnTo>
                  <a:lnTo>
                    <a:pt x="99932" y="291123"/>
                  </a:lnTo>
                  <a:lnTo>
                    <a:pt x="99983" y="291643"/>
                  </a:lnTo>
                  <a:lnTo>
                    <a:pt x="100060" y="292163"/>
                  </a:lnTo>
                  <a:lnTo>
                    <a:pt x="100120" y="292580"/>
                  </a:lnTo>
                  <a:lnTo>
                    <a:pt x="100171" y="292972"/>
                  </a:lnTo>
                  <a:lnTo>
                    <a:pt x="100222" y="293338"/>
                  </a:lnTo>
                  <a:lnTo>
                    <a:pt x="100256" y="293688"/>
                  </a:lnTo>
                  <a:lnTo>
                    <a:pt x="100281" y="294011"/>
                  </a:lnTo>
                  <a:lnTo>
                    <a:pt x="100299" y="294318"/>
                  </a:lnTo>
                  <a:lnTo>
                    <a:pt x="100316" y="294599"/>
                  </a:lnTo>
                  <a:lnTo>
                    <a:pt x="100316" y="294872"/>
                  </a:lnTo>
                  <a:lnTo>
                    <a:pt x="100307" y="295460"/>
                  </a:lnTo>
                  <a:lnTo>
                    <a:pt x="100281" y="296039"/>
                  </a:lnTo>
                  <a:lnTo>
                    <a:pt x="100230" y="296627"/>
                  </a:lnTo>
                  <a:lnTo>
                    <a:pt x="100162" y="297206"/>
                  </a:lnTo>
                  <a:lnTo>
                    <a:pt x="100077" y="297785"/>
                  </a:lnTo>
                  <a:lnTo>
                    <a:pt x="99966" y="298356"/>
                  </a:lnTo>
                  <a:lnTo>
                    <a:pt x="99847" y="298918"/>
                  </a:lnTo>
                  <a:lnTo>
                    <a:pt x="99702" y="299481"/>
                  </a:lnTo>
                  <a:lnTo>
                    <a:pt x="99540" y="300043"/>
                  </a:lnTo>
                  <a:lnTo>
                    <a:pt x="99361" y="300597"/>
                  </a:lnTo>
                  <a:lnTo>
                    <a:pt x="99165" y="301151"/>
                  </a:lnTo>
                  <a:lnTo>
                    <a:pt x="98952" y="301696"/>
                  </a:lnTo>
                  <a:lnTo>
                    <a:pt x="98722" y="302233"/>
                  </a:lnTo>
                  <a:lnTo>
                    <a:pt x="98475" y="302769"/>
                  </a:lnTo>
                  <a:lnTo>
                    <a:pt x="98220" y="303297"/>
                  </a:lnTo>
                  <a:lnTo>
                    <a:pt x="97939" y="303817"/>
                  </a:lnTo>
                  <a:lnTo>
                    <a:pt x="97640" y="304337"/>
                  </a:lnTo>
                  <a:lnTo>
                    <a:pt x="97334" y="304839"/>
                  </a:lnTo>
                  <a:lnTo>
                    <a:pt x="97010" y="305351"/>
                  </a:lnTo>
                  <a:lnTo>
                    <a:pt x="96669" y="305845"/>
                  </a:lnTo>
                  <a:lnTo>
                    <a:pt x="96311" y="306330"/>
                  </a:lnTo>
                  <a:lnTo>
                    <a:pt x="95945" y="306816"/>
                  </a:lnTo>
                  <a:lnTo>
                    <a:pt x="95562" y="307293"/>
                  </a:lnTo>
                  <a:lnTo>
                    <a:pt x="95161" y="307762"/>
                  </a:lnTo>
                  <a:lnTo>
                    <a:pt x="94752" y="308222"/>
                  </a:lnTo>
                  <a:lnTo>
                    <a:pt x="94326" y="308673"/>
                  </a:lnTo>
                  <a:lnTo>
                    <a:pt x="93883" y="309125"/>
                  </a:lnTo>
                  <a:lnTo>
                    <a:pt x="93432" y="309559"/>
                  </a:lnTo>
                  <a:lnTo>
                    <a:pt x="92963" y="309985"/>
                  </a:lnTo>
                  <a:lnTo>
                    <a:pt x="92486" y="310403"/>
                  </a:lnTo>
                  <a:lnTo>
                    <a:pt x="92001" y="310820"/>
                  </a:lnTo>
                  <a:lnTo>
                    <a:pt x="91498" y="311220"/>
                  </a:lnTo>
                  <a:lnTo>
                    <a:pt x="90987" y="311612"/>
                  </a:lnTo>
                  <a:lnTo>
                    <a:pt x="90459" y="311996"/>
                  </a:lnTo>
                  <a:lnTo>
                    <a:pt x="89922" y="312371"/>
                  </a:lnTo>
                  <a:lnTo>
                    <a:pt x="89377" y="312728"/>
                  </a:lnTo>
                  <a:lnTo>
                    <a:pt x="88814" y="313086"/>
                  </a:lnTo>
                  <a:lnTo>
                    <a:pt x="88252" y="313427"/>
                  </a:lnTo>
                  <a:lnTo>
                    <a:pt x="87673" y="313759"/>
                  </a:lnTo>
                  <a:lnTo>
                    <a:pt x="87076" y="314083"/>
                  </a:lnTo>
                  <a:lnTo>
                    <a:pt x="86480" y="314398"/>
                  </a:lnTo>
                  <a:lnTo>
                    <a:pt x="85875" y="314696"/>
                  </a:lnTo>
                  <a:lnTo>
                    <a:pt x="85253" y="314986"/>
                  </a:lnTo>
                  <a:lnTo>
                    <a:pt x="84631" y="315267"/>
                  </a:lnTo>
                  <a:lnTo>
                    <a:pt x="83993" y="315531"/>
                  </a:lnTo>
                  <a:lnTo>
                    <a:pt x="83354" y="315787"/>
                  </a:lnTo>
                  <a:lnTo>
                    <a:pt x="82698" y="316025"/>
                  </a:lnTo>
                  <a:lnTo>
                    <a:pt x="82042" y="316255"/>
                  </a:lnTo>
                  <a:lnTo>
                    <a:pt x="81369" y="316477"/>
                  </a:lnTo>
                  <a:lnTo>
                    <a:pt x="80696" y="316681"/>
                  </a:lnTo>
                  <a:lnTo>
                    <a:pt x="80014" y="316869"/>
                  </a:lnTo>
                  <a:lnTo>
                    <a:pt x="79324" y="317048"/>
                  </a:lnTo>
                  <a:lnTo>
                    <a:pt x="78625" y="317218"/>
                  </a:lnTo>
                  <a:lnTo>
                    <a:pt x="77927" y="317371"/>
                  </a:lnTo>
                  <a:lnTo>
                    <a:pt x="77211" y="317508"/>
                  </a:lnTo>
                  <a:lnTo>
                    <a:pt x="76495" y="317635"/>
                  </a:lnTo>
                  <a:lnTo>
                    <a:pt x="75780" y="317746"/>
                  </a:lnTo>
                  <a:lnTo>
                    <a:pt x="75056" y="317840"/>
                  </a:lnTo>
                  <a:lnTo>
                    <a:pt x="74323" y="317925"/>
                  </a:lnTo>
                  <a:lnTo>
                    <a:pt x="73582" y="317993"/>
                  </a:lnTo>
                  <a:lnTo>
                    <a:pt x="72841" y="318044"/>
                  </a:lnTo>
                  <a:lnTo>
                    <a:pt x="72100" y="318087"/>
                  </a:lnTo>
                  <a:lnTo>
                    <a:pt x="71350" y="318113"/>
                  </a:lnTo>
                  <a:lnTo>
                    <a:pt x="70600" y="318121"/>
                  </a:lnTo>
                  <a:lnTo>
                    <a:pt x="70029" y="318113"/>
                  </a:lnTo>
                  <a:lnTo>
                    <a:pt x="69459" y="318096"/>
                  </a:lnTo>
                  <a:lnTo>
                    <a:pt x="68896" y="318078"/>
                  </a:lnTo>
                  <a:lnTo>
                    <a:pt x="68334" y="318044"/>
                  </a:lnTo>
                  <a:lnTo>
                    <a:pt x="67772" y="318010"/>
                  </a:lnTo>
                  <a:lnTo>
                    <a:pt x="67218" y="317959"/>
                  </a:lnTo>
                  <a:lnTo>
                    <a:pt x="66656" y="317908"/>
                  </a:lnTo>
                  <a:lnTo>
                    <a:pt x="66102" y="317840"/>
                  </a:lnTo>
                  <a:lnTo>
                    <a:pt x="65548" y="317772"/>
                  </a:lnTo>
                  <a:lnTo>
                    <a:pt x="65003" y="317687"/>
                  </a:lnTo>
                  <a:lnTo>
                    <a:pt x="64458" y="317601"/>
                  </a:lnTo>
                  <a:lnTo>
                    <a:pt x="63912" y="317499"/>
                  </a:lnTo>
                  <a:lnTo>
                    <a:pt x="63367" y="317397"/>
                  </a:lnTo>
                  <a:lnTo>
                    <a:pt x="62830" y="317286"/>
                  </a:lnTo>
                  <a:lnTo>
                    <a:pt x="62294" y="317167"/>
                  </a:lnTo>
                  <a:lnTo>
                    <a:pt x="61766" y="317039"/>
                  </a:lnTo>
                  <a:lnTo>
                    <a:pt x="61237" y="316903"/>
                  </a:lnTo>
                  <a:lnTo>
                    <a:pt x="60718" y="316758"/>
                  </a:lnTo>
                  <a:lnTo>
                    <a:pt x="60198" y="316605"/>
                  </a:lnTo>
                  <a:lnTo>
                    <a:pt x="59678" y="316443"/>
                  </a:lnTo>
                  <a:lnTo>
                    <a:pt x="59167" y="316281"/>
                  </a:lnTo>
                  <a:lnTo>
                    <a:pt x="58656" y="316102"/>
                  </a:lnTo>
                  <a:lnTo>
                    <a:pt x="58153" y="315923"/>
                  </a:lnTo>
                  <a:lnTo>
                    <a:pt x="57659" y="315736"/>
                  </a:lnTo>
                  <a:lnTo>
                    <a:pt x="57165" y="315540"/>
                  </a:lnTo>
                  <a:lnTo>
                    <a:pt x="56671" y="315335"/>
                  </a:lnTo>
                  <a:lnTo>
                    <a:pt x="56185" y="315131"/>
                  </a:lnTo>
                  <a:lnTo>
                    <a:pt x="55708" y="314909"/>
                  </a:lnTo>
                  <a:lnTo>
                    <a:pt x="55231" y="314688"/>
                  </a:lnTo>
                  <a:lnTo>
                    <a:pt x="54763" y="314458"/>
                  </a:lnTo>
                  <a:lnTo>
                    <a:pt x="54303" y="314228"/>
                  </a:lnTo>
                  <a:lnTo>
                    <a:pt x="53843" y="313981"/>
                  </a:lnTo>
                  <a:lnTo>
                    <a:pt x="53391" y="313734"/>
                  </a:lnTo>
                  <a:lnTo>
                    <a:pt x="52940" y="313478"/>
                  </a:lnTo>
                  <a:lnTo>
                    <a:pt x="52497" y="313214"/>
                  </a:lnTo>
                  <a:lnTo>
                    <a:pt x="52062" y="312941"/>
                  </a:lnTo>
                  <a:lnTo>
                    <a:pt x="51636" y="312669"/>
                  </a:lnTo>
                  <a:lnTo>
                    <a:pt x="51210" y="312388"/>
                  </a:lnTo>
                  <a:lnTo>
                    <a:pt x="50793" y="312098"/>
                  </a:lnTo>
                  <a:lnTo>
                    <a:pt x="50384" y="311808"/>
                  </a:lnTo>
                  <a:lnTo>
                    <a:pt x="49983" y="311502"/>
                  </a:lnTo>
                  <a:lnTo>
                    <a:pt x="49583" y="311195"/>
                  </a:lnTo>
                  <a:lnTo>
                    <a:pt x="49200" y="310888"/>
                  </a:lnTo>
                  <a:lnTo>
                    <a:pt x="48816" y="310573"/>
                  </a:lnTo>
                  <a:lnTo>
                    <a:pt x="48441" y="310249"/>
                  </a:lnTo>
                  <a:lnTo>
                    <a:pt x="48066" y="309917"/>
                  </a:lnTo>
                  <a:lnTo>
                    <a:pt x="47709" y="309585"/>
                  </a:lnTo>
                  <a:lnTo>
                    <a:pt x="47359" y="309244"/>
                  </a:lnTo>
                  <a:lnTo>
                    <a:pt x="47010" y="308895"/>
                  </a:lnTo>
                  <a:lnTo>
                    <a:pt x="46669" y="308545"/>
                  </a:lnTo>
                  <a:lnTo>
                    <a:pt x="46346" y="308188"/>
                  </a:lnTo>
                  <a:lnTo>
                    <a:pt x="46022" y="307830"/>
                  </a:lnTo>
                  <a:lnTo>
                    <a:pt x="45707" y="307463"/>
                  </a:lnTo>
                  <a:lnTo>
                    <a:pt x="45400" y="307089"/>
                  </a:lnTo>
                  <a:lnTo>
                    <a:pt x="45110" y="306714"/>
                  </a:lnTo>
                  <a:lnTo>
                    <a:pt x="44821" y="306330"/>
                  </a:lnTo>
                  <a:lnTo>
                    <a:pt x="44539" y="305947"/>
                  </a:lnTo>
                  <a:lnTo>
                    <a:pt x="44267" y="305555"/>
                  </a:lnTo>
                  <a:lnTo>
                    <a:pt x="44011" y="305163"/>
                  </a:lnTo>
                  <a:lnTo>
                    <a:pt x="43756" y="304754"/>
                  </a:lnTo>
                  <a:lnTo>
                    <a:pt x="43517" y="304354"/>
                  </a:lnTo>
                  <a:lnTo>
                    <a:pt x="43279" y="303945"/>
                  </a:lnTo>
                  <a:lnTo>
                    <a:pt x="43057" y="303527"/>
                  </a:lnTo>
                  <a:lnTo>
                    <a:pt x="42844" y="303110"/>
                  </a:lnTo>
                  <a:lnTo>
                    <a:pt x="42648" y="302718"/>
                  </a:lnTo>
                  <a:lnTo>
                    <a:pt x="42435" y="302326"/>
                  </a:lnTo>
                  <a:lnTo>
                    <a:pt x="42222" y="301943"/>
                  </a:lnTo>
                  <a:lnTo>
                    <a:pt x="42001" y="301559"/>
                  </a:lnTo>
                  <a:lnTo>
                    <a:pt x="41779" y="301185"/>
                  </a:lnTo>
                  <a:lnTo>
                    <a:pt x="41549" y="300818"/>
                  </a:lnTo>
                  <a:lnTo>
                    <a:pt x="41311" y="300452"/>
                  </a:lnTo>
                  <a:lnTo>
                    <a:pt x="41064" y="300094"/>
                  </a:lnTo>
                  <a:lnTo>
                    <a:pt x="40817" y="299736"/>
                  </a:lnTo>
                  <a:lnTo>
                    <a:pt x="40561" y="299387"/>
                  </a:lnTo>
                  <a:lnTo>
                    <a:pt x="40305" y="299046"/>
                  </a:lnTo>
                  <a:lnTo>
                    <a:pt x="40041" y="298706"/>
                  </a:lnTo>
                  <a:lnTo>
                    <a:pt x="39769" y="298365"/>
                  </a:lnTo>
                  <a:lnTo>
                    <a:pt x="39488" y="298041"/>
                  </a:lnTo>
                  <a:lnTo>
                    <a:pt x="39206" y="297717"/>
                  </a:lnTo>
                  <a:lnTo>
                    <a:pt x="38917" y="297402"/>
                  </a:lnTo>
                  <a:lnTo>
                    <a:pt x="38627" y="297087"/>
                  </a:lnTo>
                  <a:lnTo>
                    <a:pt x="38329" y="296780"/>
                  </a:lnTo>
                  <a:lnTo>
                    <a:pt x="38022" y="296473"/>
                  </a:lnTo>
                  <a:lnTo>
                    <a:pt x="37715" y="296184"/>
                  </a:lnTo>
                  <a:lnTo>
                    <a:pt x="37409" y="295886"/>
                  </a:lnTo>
                  <a:lnTo>
                    <a:pt x="37085" y="295604"/>
                  </a:lnTo>
                  <a:lnTo>
                    <a:pt x="36770" y="295323"/>
                  </a:lnTo>
                  <a:lnTo>
                    <a:pt x="36438" y="295051"/>
                  </a:lnTo>
                  <a:lnTo>
                    <a:pt x="36105" y="294787"/>
                  </a:lnTo>
                  <a:lnTo>
                    <a:pt x="35773" y="294523"/>
                  </a:lnTo>
                  <a:lnTo>
                    <a:pt x="35432" y="294267"/>
                  </a:lnTo>
                  <a:lnTo>
                    <a:pt x="35092" y="294020"/>
                  </a:lnTo>
                  <a:lnTo>
                    <a:pt x="34742" y="293773"/>
                  </a:lnTo>
                  <a:lnTo>
                    <a:pt x="34384" y="293534"/>
                  </a:lnTo>
                  <a:lnTo>
                    <a:pt x="34027" y="293304"/>
                  </a:lnTo>
                  <a:lnTo>
                    <a:pt x="33669" y="293074"/>
                  </a:lnTo>
                  <a:lnTo>
                    <a:pt x="33302" y="292861"/>
                  </a:lnTo>
                  <a:lnTo>
                    <a:pt x="32936" y="292648"/>
                  </a:lnTo>
                  <a:lnTo>
                    <a:pt x="32561" y="292435"/>
                  </a:lnTo>
                  <a:lnTo>
                    <a:pt x="32186" y="292239"/>
                  </a:lnTo>
                  <a:lnTo>
                    <a:pt x="31803" y="292043"/>
                  </a:lnTo>
                  <a:lnTo>
                    <a:pt x="31420" y="291856"/>
                  </a:lnTo>
                  <a:lnTo>
                    <a:pt x="31036" y="291677"/>
                  </a:lnTo>
                  <a:lnTo>
                    <a:pt x="30644" y="291498"/>
                  </a:lnTo>
                  <a:lnTo>
                    <a:pt x="30253" y="291336"/>
                  </a:lnTo>
                  <a:lnTo>
                    <a:pt x="29852" y="291174"/>
                  </a:lnTo>
                  <a:lnTo>
                    <a:pt x="29452" y="291013"/>
                  </a:lnTo>
                  <a:lnTo>
                    <a:pt x="29051" y="290868"/>
                  </a:lnTo>
                  <a:lnTo>
                    <a:pt x="28642" y="290723"/>
                  </a:lnTo>
                  <a:lnTo>
                    <a:pt x="28233" y="290595"/>
                  </a:lnTo>
                  <a:lnTo>
                    <a:pt x="27816" y="290467"/>
                  </a:lnTo>
                  <a:lnTo>
                    <a:pt x="27407" y="290348"/>
                  </a:lnTo>
                  <a:lnTo>
                    <a:pt x="26981" y="290229"/>
                  </a:lnTo>
                  <a:lnTo>
                    <a:pt x="26564" y="290127"/>
                  </a:lnTo>
                  <a:lnTo>
                    <a:pt x="26138" y="290024"/>
                  </a:lnTo>
                  <a:lnTo>
                    <a:pt x="25712" y="289931"/>
                  </a:lnTo>
                  <a:lnTo>
                    <a:pt x="25286" y="289845"/>
                  </a:lnTo>
                  <a:lnTo>
                    <a:pt x="24860" y="289769"/>
                  </a:lnTo>
                  <a:lnTo>
                    <a:pt x="24425" y="289692"/>
                  </a:lnTo>
                  <a:lnTo>
                    <a:pt x="23991" y="289632"/>
                  </a:lnTo>
                  <a:lnTo>
                    <a:pt x="23556" y="289573"/>
                  </a:lnTo>
                  <a:lnTo>
                    <a:pt x="23113" y="289530"/>
                  </a:lnTo>
                  <a:lnTo>
                    <a:pt x="22670" y="289488"/>
                  </a:lnTo>
                  <a:lnTo>
                    <a:pt x="22227" y="289454"/>
                  </a:lnTo>
                  <a:lnTo>
                    <a:pt x="21784" y="289428"/>
                  </a:lnTo>
                  <a:lnTo>
                    <a:pt x="21341" y="289402"/>
                  </a:lnTo>
                  <a:lnTo>
                    <a:pt x="20890" y="289394"/>
                  </a:lnTo>
                  <a:lnTo>
                    <a:pt x="19910" y="289394"/>
                  </a:lnTo>
                  <a:lnTo>
                    <a:pt x="19390" y="289419"/>
                  </a:lnTo>
                  <a:lnTo>
                    <a:pt x="18871" y="289454"/>
                  </a:lnTo>
                  <a:lnTo>
                    <a:pt x="18351" y="289496"/>
                  </a:lnTo>
                  <a:lnTo>
                    <a:pt x="17840" y="289556"/>
                  </a:lnTo>
                  <a:lnTo>
                    <a:pt x="17329" y="289624"/>
                  </a:lnTo>
                  <a:lnTo>
                    <a:pt x="16826" y="289709"/>
                  </a:lnTo>
                  <a:lnTo>
                    <a:pt x="16323" y="289803"/>
                  </a:lnTo>
                  <a:lnTo>
                    <a:pt x="15821" y="289914"/>
                  </a:lnTo>
                  <a:lnTo>
                    <a:pt x="15335" y="290033"/>
                  </a:lnTo>
                  <a:lnTo>
                    <a:pt x="14850" y="290169"/>
                  </a:lnTo>
                  <a:lnTo>
                    <a:pt x="14364" y="290305"/>
                  </a:lnTo>
                  <a:lnTo>
                    <a:pt x="13887" y="290467"/>
                  </a:lnTo>
                  <a:lnTo>
                    <a:pt x="13410" y="290629"/>
                  </a:lnTo>
                  <a:lnTo>
                    <a:pt x="12950" y="290808"/>
                  </a:lnTo>
                  <a:lnTo>
                    <a:pt x="12490" y="290996"/>
                  </a:lnTo>
                  <a:lnTo>
                    <a:pt x="12030" y="291191"/>
                  </a:lnTo>
                  <a:lnTo>
                    <a:pt x="11578" y="291404"/>
                  </a:lnTo>
                  <a:lnTo>
                    <a:pt x="11135" y="291626"/>
                  </a:lnTo>
                  <a:lnTo>
                    <a:pt x="10701" y="291856"/>
                  </a:lnTo>
                  <a:lnTo>
                    <a:pt x="10266" y="292095"/>
                  </a:lnTo>
                  <a:lnTo>
                    <a:pt x="9840" y="292350"/>
                  </a:lnTo>
                  <a:lnTo>
                    <a:pt x="9423" y="292606"/>
                  </a:lnTo>
                  <a:lnTo>
                    <a:pt x="9014" y="292878"/>
                  </a:lnTo>
                  <a:lnTo>
                    <a:pt x="8613" y="293159"/>
                  </a:lnTo>
                  <a:lnTo>
                    <a:pt x="8213" y="293449"/>
                  </a:lnTo>
                  <a:lnTo>
                    <a:pt x="7821" y="293747"/>
                  </a:lnTo>
                  <a:lnTo>
                    <a:pt x="7438" y="294054"/>
                  </a:lnTo>
                  <a:lnTo>
                    <a:pt x="7063" y="294369"/>
                  </a:lnTo>
                  <a:lnTo>
                    <a:pt x="6697" y="294701"/>
                  </a:lnTo>
                  <a:lnTo>
                    <a:pt x="6339" y="295034"/>
                  </a:lnTo>
                  <a:lnTo>
                    <a:pt x="5990" y="295374"/>
                  </a:lnTo>
                  <a:lnTo>
                    <a:pt x="5649" y="295724"/>
                  </a:lnTo>
                  <a:lnTo>
                    <a:pt x="5316" y="296082"/>
                  </a:lnTo>
                  <a:lnTo>
                    <a:pt x="4984" y="296448"/>
                  </a:lnTo>
                  <a:lnTo>
                    <a:pt x="4669" y="296823"/>
                  </a:lnTo>
                  <a:lnTo>
                    <a:pt x="4362" y="297206"/>
                  </a:lnTo>
                  <a:lnTo>
                    <a:pt x="4064" y="297598"/>
                  </a:lnTo>
                  <a:lnTo>
                    <a:pt x="3774" y="297998"/>
                  </a:lnTo>
                  <a:lnTo>
                    <a:pt x="3493" y="298399"/>
                  </a:lnTo>
                  <a:lnTo>
                    <a:pt x="3221" y="298808"/>
                  </a:lnTo>
                  <a:lnTo>
                    <a:pt x="2965" y="299225"/>
                  </a:lnTo>
                  <a:lnTo>
                    <a:pt x="2710" y="299651"/>
                  </a:lnTo>
                  <a:lnTo>
                    <a:pt x="2471" y="300086"/>
                  </a:lnTo>
                  <a:lnTo>
                    <a:pt x="2241" y="300520"/>
                  </a:lnTo>
                  <a:lnTo>
                    <a:pt x="2019" y="300963"/>
                  </a:lnTo>
                  <a:lnTo>
                    <a:pt x="1807" y="301415"/>
                  </a:lnTo>
                  <a:lnTo>
                    <a:pt x="1611" y="301875"/>
                  </a:lnTo>
                  <a:lnTo>
                    <a:pt x="1423" y="302335"/>
                  </a:lnTo>
                  <a:lnTo>
                    <a:pt x="1244" y="302803"/>
                  </a:lnTo>
                  <a:lnTo>
                    <a:pt x="1074" y="303272"/>
                  </a:lnTo>
                  <a:lnTo>
                    <a:pt x="921" y="303749"/>
                  </a:lnTo>
                  <a:lnTo>
                    <a:pt x="776" y="304235"/>
                  </a:lnTo>
                  <a:lnTo>
                    <a:pt x="648" y="304720"/>
                  </a:lnTo>
                  <a:lnTo>
                    <a:pt x="529" y="305214"/>
                  </a:lnTo>
                  <a:lnTo>
                    <a:pt x="418" y="305708"/>
                  </a:lnTo>
                  <a:lnTo>
                    <a:pt x="324" y="306211"/>
                  </a:lnTo>
                  <a:lnTo>
                    <a:pt x="239" y="306714"/>
                  </a:lnTo>
                  <a:lnTo>
                    <a:pt x="171" y="307225"/>
                  </a:lnTo>
                  <a:lnTo>
                    <a:pt x="111" y="307736"/>
                  </a:lnTo>
                  <a:lnTo>
                    <a:pt x="60" y="308256"/>
                  </a:lnTo>
                  <a:lnTo>
                    <a:pt x="34" y="308775"/>
                  </a:lnTo>
                  <a:lnTo>
                    <a:pt x="9" y="309295"/>
                  </a:lnTo>
                  <a:lnTo>
                    <a:pt x="0" y="309823"/>
                  </a:lnTo>
                  <a:lnTo>
                    <a:pt x="9" y="310386"/>
                  </a:lnTo>
                  <a:lnTo>
                    <a:pt x="34" y="310939"/>
                  </a:lnTo>
                  <a:lnTo>
                    <a:pt x="69" y="311493"/>
                  </a:lnTo>
                  <a:lnTo>
                    <a:pt x="120" y="312038"/>
                  </a:lnTo>
                  <a:lnTo>
                    <a:pt x="188" y="312583"/>
                  </a:lnTo>
                  <a:lnTo>
                    <a:pt x="273" y="313120"/>
                  </a:lnTo>
                  <a:lnTo>
                    <a:pt x="367" y="313657"/>
                  </a:lnTo>
                  <a:lnTo>
                    <a:pt x="469" y="314185"/>
                  </a:lnTo>
                  <a:lnTo>
                    <a:pt x="588" y="314705"/>
                  </a:lnTo>
                  <a:lnTo>
                    <a:pt x="725" y="315224"/>
                  </a:lnTo>
                  <a:lnTo>
                    <a:pt x="878" y="315736"/>
                  </a:lnTo>
                  <a:lnTo>
                    <a:pt x="1040" y="316247"/>
                  </a:lnTo>
                  <a:lnTo>
                    <a:pt x="1210" y="316749"/>
                  </a:lnTo>
                  <a:lnTo>
                    <a:pt x="1398" y="317244"/>
                  </a:lnTo>
                  <a:lnTo>
                    <a:pt x="1594" y="317738"/>
                  </a:lnTo>
                  <a:lnTo>
                    <a:pt x="1807" y="318215"/>
                  </a:lnTo>
                  <a:lnTo>
                    <a:pt x="2028" y="318692"/>
                  </a:lnTo>
                  <a:lnTo>
                    <a:pt x="2267" y="319169"/>
                  </a:lnTo>
                  <a:lnTo>
                    <a:pt x="2505" y="319629"/>
                  </a:lnTo>
                  <a:lnTo>
                    <a:pt x="2769" y="320081"/>
                  </a:lnTo>
                  <a:lnTo>
                    <a:pt x="3033" y="320532"/>
                  </a:lnTo>
                  <a:lnTo>
                    <a:pt x="3314" y="320975"/>
                  </a:lnTo>
                  <a:lnTo>
                    <a:pt x="3604" y="321410"/>
                  </a:lnTo>
                  <a:lnTo>
                    <a:pt x="3911" y="321835"/>
                  </a:lnTo>
                  <a:lnTo>
                    <a:pt x="4217" y="322253"/>
                  </a:lnTo>
                  <a:lnTo>
                    <a:pt x="4541" y="322662"/>
                  </a:lnTo>
                  <a:lnTo>
                    <a:pt x="4873" y="323062"/>
                  </a:lnTo>
                  <a:lnTo>
                    <a:pt x="5214" y="323454"/>
                  </a:lnTo>
                  <a:lnTo>
                    <a:pt x="5572" y="323838"/>
                  </a:lnTo>
                  <a:lnTo>
                    <a:pt x="5930" y="324212"/>
                  </a:lnTo>
                  <a:lnTo>
                    <a:pt x="6305" y="324570"/>
                  </a:lnTo>
                  <a:lnTo>
                    <a:pt x="6680" y="324928"/>
                  </a:lnTo>
                  <a:lnTo>
                    <a:pt x="7054" y="324579"/>
                  </a:lnTo>
                  <a:lnTo>
                    <a:pt x="7429" y="324229"/>
                  </a:lnTo>
                  <a:lnTo>
                    <a:pt x="7796" y="323872"/>
                  </a:lnTo>
                  <a:lnTo>
                    <a:pt x="8153" y="323514"/>
                  </a:lnTo>
                  <a:lnTo>
                    <a:pt x="8511" y="323156"/>
                  </a:lnTo>
                  <a:lnTo>
                    <a:pt x="8861" y="322790"/>
                  </a:lnTo>
                  <a:lnTo>
                    <a:pt x="9210" y="322423"/>
                  </a:lnTo>
                  <a:lnTo>
                    <a:pt x="9551" y="322048"/>
                  </a:lnTo>
                  <a:lnTo>
                    <a:pt x="9891" y="321674"/>
                  </a:lnTo>
                  <a:lnTo>
                    <a:pt x="10224" y="321299"/>
                  </a:lnTo>
                  <a:lnTo>
                    <a:pt x="10556" y="320915"/>
                  </a:lnTo>
                  <a:lnTo>
                    <a:pt x="10880" y="320532"/>
                  </a:lnTo>
                  <a:lnTo>
                    <a:pt x="11203" y="320140"/>
                  </a:lnTo>
                  <a:lnTo>
                    <a:pt x="11519" y="319748"/>
                  </a:lnTo>
                  <a:lnTo>
                    <a:pt x="11825" y="319356"/>
                  </a:lnTo>
                  <a:lnTo>
                    <a:pt x="12132" y="318956"/>
                  </a:lnTo>
                  <a:lnTo>
                    <a:pt x="12430" y="318556"/>
                  </a:lnTo>
                  <a:lnTo>
                    <a:pt x="12728" y="318155"/>
                  </a:lnTo>
                  <a:lnTo>
                    <a:pt x="13018" y="317746"/>
                  </a:lnTo>
                  <a:lnTo>
                    <a:pt x="13308" y="317337"/>
                  </a:lnTo>
                  <a:lnTo>
                    <a:pt x="13589" y="316928"/>
                  </a:lnTo>
                  <a:lnTo>
                    <a:pt x="13861" y="316511"/>
                  </a:lnTo>
                  <a:lnTo>
                    <a:pt x="14134" y="316093"/>
                  </a:lnTo>
                  <a:lnTo>
                    <a:pt x="14398" y="315676"/>
                  </a:lnTo>
                  <a:lnTo>
                    <a:pt x="14662" y="315250"/>
                  </a:lnTo>
                  <a:lnTo>
                    <a:pt x="14909" y="314824"/>
                  </a:lnTo>
                  <a:lnTo>
                    <a:pt x="15165" y="314398"/>
                  </a:lnTo>
                  <a:lnTo>
                    <a:pt x="15412" y="313964"/>
                  </a:lnTo>
                  <a:lnTo>
                    <a:pt x="15650" y="313529"/>
                  </a:lnTo>
                  <a:lnTo>
                    <a:pt x="15880" y="313095"/>
                  </a:lnTo>
                  <a:lnTo>
                    <a:pt x="16110" y="312652"/>
                  </a:lnTo>
                  <a:lnTo>
                    <a:pt x="16332" y="312209"/>
                  </a:lnTo>
                  <a:lnTo>
                    <a:pt x="16409" y="312064"/>
                  </a:lnTo>
                  <a:lnTo>
                    <a:pt x="16494" y="311919"/>
                  </a:lnTo>
                  <a:lnTo>
                    <a:pt x="16579" y="311783"/>
                  </a:lnTo>
                  <a:lnTo>
                    <a:pt x="16664" y="311655"/>
                  </a:lnTo>
                  <a:lnTo>
                    <a:pt x="16766" y="311527"/>
                  </a:lnTo>
                  <a:lnTo>
                    <a:pt x="16860" y="311399"/>
                  </a:lnTo>
                  <a:lnTo>
                    <a:pt x="16962" y="311280"/>
                  </a:lnTo>
                  <a:lnTo>
                    <a:pt x="17073" y="311169"/>
                  </a:lnTo>
                  <a:lnTo>
                    <a:pt x="17184" y="311059"/>
                  </a:lnTo>
                  <a:lnTo>
                    <a:pt x="17303" y="310956"/>
                  </a:lnTo>
                  <a:lnTo>
                    <a:pt x="17422" y="310854"/>
                  </a:lnTo>
                  <a:lnTo>
                    <a:pt x="17542" y="310760"/>
                  </a:lnTo>
                  <a:lnTo>
                    <a:pt x="17670" y="310667"/>
                  </a:lnTo>
                  <a:lnTo>
                    <a:pt x="17797" y="310581"/>
                  </a:lnTo>
                  <a:lnTo>
                    <a:pt x="17925" y="310496"/>
                  </a:lnTo>
                  <a:lnTo>
                    <a:pt x="18061" y="310420"/>
                  </a:lnTo>
                  <a:lnTo>
                    <a:pt x="18198" y="310351"/>
                  </a:lnTo>
                  <a:lnTo>
                    <a:pt x="18334" y="310283"/>
                  </a:lnTo>
                  <a:lnTo>
                    <a:pt x="18479" y="310224"/>
                  </a:lnTo>
                  <a:lnTo>
                    <a:pt x="18615" y="310164"/>
                  </a:lnTo>
                  <a:lnTo>
                    <a:pt x="18913" y="310062"/>
                  </a:lnTo>
                  <a:lnTo>
                    <a:pt x="19212" y="309977"/>
                  </a:lnTo>
                  <a:lnTo>
                    <a:pt x="19510" y="309908"/>
                  </a:lnTo>
                  <a:lnTo>
                    <a:pt x="19816" y="309866"/>
                  </a:lnTo>
                  <a:lnTo>
                    <a:pt x="20132" y="309832"/>
                  </a:lnTo>
                  <a:lnTo>
                    <a:pt x="20438" y="309823"/>
                  </a:lnTo>
                  <a:lnTo>
                    <a:pt x="20754" y="309832"/>
                  </a:lnTo>
                  <a:lnTo>
                    <a:pt x="21060" y="309866"/>
                  </a:lnTo>
                  <a:lnTo>
                    <a:pt x="21367" y="309908"/>
                  </a:lnTo>
                  <a:lnTo>
                    <a:pt x="21674" y="309977"/>
                  </a:lnTo>
                  <a:lnTo>
                    <a:pt x="21972" y="310062"/>
                  </a:lnTo>
                  <a:lnTo>
                    <a:pt x="22261" y="310164"/>
                  </a:lnTo>
                  <a:lnTo>
                    <a:pt x="22543" y="310283"/>
                  </a:lnTo>
                  <a:lnTo>
                    <a:pt x="22687" y="310351"/>
                  </a:lnTo>
                  <a:lnTo>
                    <a:pt x="22824" y="310420"/>
                  </a:lnTo>
                  <a:lnTo>
                    <a:pt x="22951" y="310496"/>
                  </a:lnTo>
                  <a:lnTo>
                    <a:pt x="23088" y="310581"/>
                  </a:lnTo>
                  <a:lnTo>
                    <a:pt x="23216" y="310667"/>
                  </a:lnTo>
                  <a:lnTo>
                    <a:pt x="23335" y="310760"/>
                  </a:lnTo>
                  <a:lnTo>
                    <a:pt x="23463" y="310854"/>
                  </a:lnTo>
                  <a:lnTo>
                    <a:pt x="23582" y="310956"/>
                  </a:lnTo>
                  <a:lnTo>
                    <a:pt x="23693" y="311059"/>
                  </a:lnTo>
                  <a:lnTo>
                    <a:pt x="23803" y="311169"/>
                  </a:lnTo>
                  <a:lnTo>
                    <a:pt x="23914" y="311280"/>
                  </a:lnTo>
                  <a:lnTo>
                    <a:pt x="24016" y="311399"/>
                  </a:lnTo>
                  <a:lnTo>
                    <a:pt x="24119" y="311527"/>
                  </a:lnTo>
                  <a:lnTo>
                    <a:pt x="24212" y="311655"/>
                  </a:lnTo>
                  <a:lnTo>
                    <a:pt x="24306" y="311783"/>
                  </a:lnTo>
                  <a:lnTo>
                    <a:pt x="24391" y="311919"/>
                  </a:lnTo>
                  <a:lnTo>
                    <a:pt x="24468" y="312064"/>
                  </a:lnTo>
                  <a:lnTo>
                    <a:pt x="24545" y="312209"/>
                  </a:lnTo>
                  <a:lnTo>
                    <a:pt x="24919" y="312933"/>
                  </a:lnTo>
                  <a:lnTo>
                    <a:pt x="25303" y="313648"/>
                  </a:lnTo>
                  <a:lnTo>
                    <a:pt x="25695" y="314356"/>
                  </a:lnTo>
                  <a:lnTo>
                    <a:pt x="26112" y="315063"/>
                  </a:lnTo>
                  <a:lnTo>
                    <a:pt x="26530" y="315753"/>
                  </a:lnTo>
                  <a:lnTo>
                    <a:pt x="26973" y="316443"/>
                  </a:lnTo>
                  <a:lnTo>
                    <a:pt x="27424" y="317116"/>
                  </a:lnTo>
                  <a:lnTo>
                    <a:pt x="27893" y="317789"/>
                  </a:lnTo>
                  <a:lnTo>
                    <a:pt x="28370" y="318453"/>
                  </a:lnTo>
                  <a:lnTo>
                    <a:pt x="28864" y="319109"/>
                  </a:lnTo>
                  <a:lnTo>
                    <a:pt x="29375" y="319757"/>
                  </a:lnTo>
                  <a:lnTo>
                    <a:pt x="29895" y="320396"/>
                  </a:lnTo>
                  <a:lnTo>
                    <a:pt x="30423" y="321026"/>
                  </a:lnTo>
                  <a:lnTo>
                    <a:pt x="30968" y="321648"/>
                  </a:lnTo>
                  <a:lnTo>
                    <a:pt x="31522" y="322261"/>
                  </a:lnTo>
                  <a:lnTo>
                    <a:pt x="32093" y="322866"/>
                  </a:lnTo>
                  <a:lnTo>
                    <a:pt x="32672" y="323463"/>
                  </a:lnTo>
                  <a:lnTo>
                    <a:pt x="33268" y="324042"/>
                  </a:lnTo>
                  <a:lnTo>
                    <a:pt x="33873" y="324621"/>
                  </a:lnTo>
                  <a:lnTo>
                    <a:pt x="34487" y="325184"/>
                  </a:lnTo>
                  <a:lnTo>
                    <a:pt x="35117" y="325746"/>
                  </a:lnTo>
                  <a:lnTo>
                    <a:pt x="35756" y="326291"/>
                  </a:lnTo>
                  <a:lnTo>
                    <a:pt x="36404" y="326828"/>
                  </a:lnTo>
                  <a:lnTo>
                    <a:pt x="37068" y="327356"/>
                  </a:lnTo>
                  <a:lnTo>
                    <a:pt x="37733" y="327876"/>
                  </a:lnTo>
                  <a:lnTo>
                    <a:pt x="38423" y="328378"/>
                  </a:lnTo>
                  <a:lnTo>
                    <a:pt x="39113" y="328872"/>
                  </a:lnTo>
                  <a:lnTo>
                    <a:pt x="39811" y="329358"/>
                  </a:lnTo>
                  <a:lnTo>
                    <a:pt x="40527" y="329835"/>
                  </a:lnTo>
                  <a:lnTo>
                    <a:pt x="41251" y="330295"/>
                  </a:lnTo>
                  <a:lnTo>
                    <a:pt x="41984" y="330755"/>
                  </a:lnTo>
                  <a:lnTo>
                    <a:pt x="42725" y="331190"/>
                  </a:lnTo>
                  <a:lnTo>
                    <a:pt x="43475" y="331624"/>
                  </a:lnTo>
                  <a:lnTo>
                    <a:pt x="44241" y="332042"/>
                  </a:lnTo>
                  <a:lnTo>
                    <a:pt x="45008" y="332451"/>
                  </a:lnTo>
                  <a:lnTo>
                    <a:pt x="45792" y="332842"/>
                  </a:lnTo>
                  <a:lnTo>
                    <a:pt x="46576" y="333226"/>
                  </a:lnTo>
                  <a:lnTo>
                    <a:pt x="47376" y="333601"/>
                  </a:lnTo>
                  <a:lnTo>
                    <a:pt x="48177" y="333958"/>
                  </a:lnTo>
                  <a:lnTo>
                    <a:pt x="48995" y="334308"/>
                  </a:lnTo>
                  <a:lnTo>
                    <a:pt x="49813" y="334640"/>
                  </a:lnTo>
                  <a:lnTo>
                    <a:pt x="50648" y="334964"/>
                  </a:lnTo>
                  <a:lnTo>
                    <a:pt x="51483" y="335270"/>
                  </a:lnTo>
                  <a:lnTo>
                    <a:pt x="52326" y="335569"/>
                  </a:lnTo>
                  <a:lnTo>
                    <a:pt x="53178" y="335850"/>
                  </a:lnTo>
                  <a:lnTo>
                    <a:pt x="54039" y="336114"/>
                  </a:lnTo>
                  <a:lnTo>
                    <a:pt x="54908" y="336369"/>
                  </a:lnTo>
                  <a:lnTo>
                    <a:pt x="55785" y="336617"/>
                  </a:lnTo>
                  <a:lnTo>
                    <a:pt x="56662" y="336847"/>
                  </a:lnTo>
                  <a:lnTo>
                    <a:pt x="57548" y="337060"/>
                  </a:lnTo>
                  <a:lnTo>
                    <a:pt x="58443" y="337264"/>
                  </a:lnTo>
                  <a:lnTo>
                    <a:pt x="59346" y="337451"/>
                  </a:lnTo>
                  <a:lnTo>
                    <a:pt x="60258" y="337622"/>
                  </a:lnTo>
                  <a:lnTo>
                    <a:pt x="61169" y="337784"/>
                  </a:lnTo>
                  <a:lnTo>
                    <a:pt x="62089" y="337929"/>
                  </a:lnTo>
                  <a:lnTo>
                    <a:pt x="63009" y="338056"/>
                  </a:lnTo>
                  <a:lnTo>
                    <a:pt x="63938" y="338176"/>
                  </a:lnTo>
                  <a:lnTo>
                    <a:pt x="64875" y="338269"/>
                  </a:lnTo>
                  <a:lnTo>
                    <a:pt x="65821" y="338354"/>
                  </a:lnTo>
                  <a:lnTo>
                    <a:pt x="66766" y="338431"/>
                  </a:lnTo>
                  <a:lnTo>
                    <a:pt x="67712" y="338482"/>
                  </a:lnTo>
                  <a:lnTo>
                    <a:pt x="68675" y="338525"/>
                  </a:lnTo>
                  <a:lnTo>
                    <a:pt x="69629" y="338542"/>
                  </a:lnTo>
                  <a:lnTo>
                    <a:pt x="70600" y="338550"/>
                  </a:lnTo>
                  <a:lnTo>
                    <a:pt x="71248" y="338550"/>
                  </a:lnTo>
                  <a:lnTo>
                    <a:pt x="71895" y="338542"/>
                  </a:lnTo>
                  <a:lnTo>
                    <a:pt x="72534" y="338525"/>
                  </a:lnTo>
                  <a:lnTo>
                    <a:pt x="73181" y="338499"/>
                  </a:lnTo>
                  <a:lnTo>
                    <a:pt x="73820" y="338465"/>
                  </a:lnTo>
                  <a:lnTo>
                    <a:pt x="74459" y="338423"/>
                  </a:lnTo>
                  <a:lnTo>
                    <a:pt x="75090" y="338380"/>
                  </a:lnTo>
                  <a:lnTo>
                    <a:pt x="75729" y="338329"/>
                  </a:lnTo>
                  <a:lnTo>
                    <a:pt x="76359" y="338269"/>
                  </a:lnTo>
                  <a:lnTo>
                    <a:pt x="76981" y="338201"/>
                  </a:lnTo>
                  <a:lnTo>
                    <a:pt x="77612" y="338133"/>
                  </a:lnTo>
                  <a:lnTo>
                    <a:pt x="78233" y="338048"/>
                  </a:lnTo>
                  <a:lnTo>
                    <a:pt x="78855" y="337963"/>
                  </a:lnTo>
                  <a:lnTo>
                    <a:pt x="79477" y="337869"/>
                  </a:lnTo>
                  <a:lnTo>
                    <a:pt x="80091" y="337775"/>
                  </a:lnTo>
                  <a:lnTo>
                    <a:pt x="80704" y="337664"/>
                  </a:lnTo>
                  <a:lnTo>
                    <a:pt x="81317" y="337554"/>
                  </a:lnTo>
                  <a:lnTo>
                    <a:pt x="81922" y="337434"/>
                  </a:lnTo>
                  <a:lnTo>
                    <a:pt x="82527" y="337307"/>
                  </a:lnTo>
                  <a:lnTo>
                    <a:pt x="83132" y="337179"/>
                  </a:lnTo>
                  <a:lnTo>
                    <a:pt x="83728" y="337042"/>
                  </a:lnTo>
                  <a:lnTo>
                    <a:pt x="84325" y="336898"/>
                  </a:lnTo>
                  <a:lnTo>
                    <a:pt x="84921" y="336744"/>
                  </a:lnTo>
                  <a:lnTo>
                    <a:pt x="85509" y="336591"/>
                  </a:lnTo>
                  <a:lnTo>
                    <a:pt x="86097" y="336429"/>
                  </a:lnTo>
                  <a:lnTo>
                    <a:pt x="86685" y="336259"/>
                  </a:lnTo>
                  <a:lnTo>
                    <a:pt x="87264" y="336080"/>
                  </a:lnTo>
                  <a:lnTo>
                    <a:pt x="87843" y="335901"/>
                  </a:lnTo>
                  <a:lnTo>
                    <a:pt x="88414" y="335713"/>
                  </a:lnTo>
                  <a:lnTo>
                    <a:pt x="88985" y="335526"/>
                  </a:lnTo>
                  <a:lnTo>
                    <a:pt x="89556" y="335322"/>
                  </a:lnTo>
                  <a:lnTo>
                    <a:pt x="90118" y="335117"/>
                  </a:lnTo>
                  <a:lnTo>
                    <a:pt x="90680" y="334913"/>
                  </a:lnTo>
                  <a:lnTo>
                    <a:pt x="91234" y="334691"/>
                  </a:lnTo>
                  <a:lnTo>
                    <a:pt x="91788" y="334470"/>
                  </a:lnTo>
                  <a:lnTo>
                    <a:pt x="92341" y="334248"/>
                  </a:lnTo>
                  <a:lnTo>
                    <a:pt x="92887" y="334010"/>
                  </a:lnTo>
                  <a:lnTo>
                    <a:pt x="93432" y="333771"/>
                  </a:lnTo>
                  <a:lnTo>
                    <a:pt x="93969" y="333533"/>
                  </a:lnTo>
                  <a:lnTo>
                    <a:pt x="94505" y="333277"/>
                  </a:lnTo>
                  <a:lnTo>
                    <a:pt x="95034" y="333030"/>
                  </a:lnTo>
                  <a:lnTo>
                    <a:pt x="95562" y="332766"/>
                  </a:lnTo>
                  <a:lnTo>
                    <a:pt x="96081" y="332502"/>
                  </a:lnTo>
                  <a:lnTo>
                    <a:pt x="96601" y="332229"/>
                  </a:lnTo>
                  <a:lnTo>
                    <a:pt x="97121" y="331956"/>
                  </a:lnTo>
                  <a:lnTo>
                    <a:pt x="97632" y="331675"/>
                  </a:lnTo>
                  <a:lnTo>
                    <a:pt x="98135" y="331386"/>
                  </a:lnTo>
                  <a:lnTo>
                    <a:pt x="98637" y="331096"/>
                  </a:lnTo>
                  <a:lnTo>
                    <a:pt x="99140" y="330798"/>
                  </a:lnTo>
                  <a:lnTo>
                    <a:pt x="99634" y="330491"/>
                  </a:lnTo>
                  <a:lnTo>
                    <a:pt x="100120" y="330184"/>
                  </a:lnTo>
                  <a:lnTo>
                    <a:pt x="100605" y="329878"/>
                  </a:lnTo>
                  <a:lnTo>
                    <a:pt x="101082" y="329554"/>
                  </a:lnTo>
                  <a:lnTo>
                    <a:pt x="101559" y="329239"/>
                  </a:lnTo>
                  <a:lnTo>
                    <a:pt x="102036" y="328907"/>
                  </a:lnTo>
                  <a:lnTo>
                    <a:pt x="102496" y="328574"/>
                  </a:lnTo>
                  <a:lnTo>
                    <a:pt x="102965" y="328242"/>
                  </a:lnTo>
                  <a:lnTo>
                    <a:pt x="103417" y="327901"/>
                  </a:lnTo>
                  <a:lnTo>
                    <a:pt x="103868" y="327552"/>
                  </a:lnTo>
                  <a:lnTo>
                    <a:pt x="104320" y="327203"/>
                  </a:lnTo>
                  <a:lnTo>
                    <a:pt x="104763" y="326853"/>
                  </a:lnTo>
                  <a:lnTo>
                    <a:pt x="105197" y="326487"/>
                  </a:lnTo>
                  <a:lnTo>
                    <a:pt x="105632" y="326129"/>
                  </a:lnTo>
                  <a:lnTo>
                    <a:pt x="106058" y="325763"/>
                  </a:lnTo>
                  <a:lnTo>
                    <a:pt x="106484" y="325388"/>
                  </a:lnTo>
                  <a:lnTo>
                    <a:pt x="106901" y="325013"/>
                  </a:lnTo>
                  <a:lnTo>
                    <a:pt x="107318" y="324630"/>
                  </a:lnTo>
                  <a:lnTo>
                    <a:pt x="107719" y="324238"/>
                  </a:lnTo>
                  <a:lnTo>
                    <a:pt x="108128" y="323855"/>
                  </a:lnTo>
                  <a:lnTo>
                    <a:pt x="108520" y="323454"/>
                  </a:lnTo>
                  <a:lnTo>
                    <a:pt x="108912" y="323062"/>
                  </a:lnTo>
                  <a:lnTo>
                    <a:pt x="109295" y="322653"/>
                  </a:lnTo>
                  <a:lnTo>
                    <a:pt x="109678" y="322253"/>
                  </a:lnTo>
                  <a:lnTo>
                    <a:pt x="110053" y="321835"/>
                  </a:lnTo>
                  <a:lnTo>
                    <a:pt x="110428" y="321427"/>
                  </a:lnTo>
                  <a:lnTo>
                    <a:pt x="110786" y="321009"/>
                  </a:lnTo>
                  <a:lnTo>
                    <a:pt x="111144" y="320583"/>
                  </a:lnTo>
                  <a:lnTo>
                    <a:pt x="111501" y="320157"/>
                  </a:lnTo>
                  <a:lnTo>
                    <a:pt x="111842" y="319731"/>
                  </a:lnTo>
                  <a:lnTo>
                    <a:pt x="112183" y="319297"/>
                  </a:lnTo>
                  <a:lnTo>
                    <a:pt x="112524" y="318854"/>
                  </a:lnTo>
                  <a:lnTo>
                    <a:pt x="112847" y="318411"/>
                  </a:lnTo>
                  <a:lnTo>
                    <a:pt x="113171" y="317968"/>
                  </a:lnTo>
                  <a:lnTo>
                    <a:pt x="113495" y="317525"/>
                  </a:lnTo>
                  <a:lnTo>
                    <a:pt x="113802" y="317073"/>
                  </a:lnTo>
                  <a:lnTo>
                    <a:pt x="114108" y="316613"/>
                  </a:lnTo>
                  <a:lnTo>
                    <a:pt x="114407" y="316153"/>
                  </a:lnTo>
                  <a:lnTo>
                    <a:pt x="114696" y="315693"/>
                  </a:lnTo>
                  <a:lnTo>
                    <a:pt x="114986" y="315224"/>
                  </a:lnTo>
                  <a:lnTo>
                    <a:pt x="115267" y="314756"/>
                  </a:lnTo>
                  <a:lnTo>
                    <a:pt x="115540" y="314287"/>
                  </a:lnTo>
                  <a:lnTo>
                    <a:pt x="115804" y="313810"/>
                  </a:lnTo>
                  <a:lnTo>
                    <a:pt x="116068" y="313333"/>
                  </a:lnTo>
                  <a:lnTo>
                    <a:pt x="116323" y="312848"/>
                  </a:lnTo>
                  <a:lnTo>
                    <a:pt x="116570" y="312362"/>
                  </a:lnTo>
                  <a:lnTo>
                    <a:pt x="116809" y="311876"/>
                  </a:lnTo>
                  <a:lnTo>
                    <a:pt x="117048" y="311382"/>
                  </a:lnTo>
                  <a:lnTo>
                    <a:pt x="117278" y="310888"/>
                  </a:lnTo>
                  <a:lnTo>
                    <a:pt x="117491" y="310386"/>
                  </a:lnTo>
                  <a:lnTo>
                    <a:pt x="117712" y="309891"/>
                  </a:lnTo>
                  <a:lnTo>
                    <a:pt x="117916" y="309389"/>
                  </a:lnTo>
                  <a:lnTo>
                    <a:pt x="118121" y="308878"/>
                  </a:lnTo>
                  <a:lnTo>
                    <a:pt x="118308" y="308375"/>
                  </a:lnTo>
                  <a:lnTo>
                    <a:pt x="118496" y="307855"/>
                  </a:lnTo>
                  <a:lnTo>
                    <a:pt x="118675" y="307344"/>
                  </a:lnTo>
                  <a:lnTo>
                    <a:pt x="118854" y="306824"/>
                  </a:lnTo>
                  <a:lnTo>
                    <a:pt x="119015" y="306305"/>
                  </a:lnTo>
                  <a:lnTo>
                    <a:pt x="119177" y="305785"/>
                  </a:lnTo>
                  <a:lnTo>
                    <a:pt x="119322" y="305265"/>
                  </a:lnTo>
                  <a:lnTo>
                    <a:pt x="119467" y="304737"/>
                  </a:lnTo>
                  <a:lnTo>
                    <a:pt x="119603" y="304200"/>
                  </a:lnTo>
                  <a:lnTo>
                    <a:pt x="119731" y="303672"/>
                  </a:lnTo>
                  <a:lnTo>
                    <a:pt x="119859" y="303136"/>
                  </a:lnTo>
                  <a:lnTo>
                    <a:pt x="119970" y="302599"/>
                  </a:lnTo>
                  <a:lnTo>
                    <a:pt x="120072" y="302062"/>
                  </a:lnTo>
                  <a:lnTo>
                    <a:pt x="120174" y="301517"/>
                  </a:lnTo>
                  <a:lnTo>
                    <a:pt x="120268" y="300980"/>
                  </a:lnTo>
                  <a:lnTo>
                    <a:pt x="120353" y="300435"/>
                  </a:lnTo>
                  <a:lnTo>
                    <a:pt x="120430" y="299881"/>
                  </a:lnTo>
                  <a:lnTo>
                    <a:pt x="120498" y="299336"/>
                  </a:lnTo>
                  <a:lnTo>
                    <a:pt x="120557" y="298782"/>
                  </a:lnTo>
                  <a:lnTo>
                    <a:pt x="120609" y="298228"/>
                  </a:lnTo>
                  <a:lnTo>
                    <a:pt x="120651" y="297675"/>
                  </a:lnTo>
                  <a:lnTo>
                    <a:pt x="120685" y="297112"/>
                  </a:lnTo>
                  <a:lnTo>
                    <a:pt x="120719" y="296559"/>
                  </a:lnTo>
                  <a:lnTo>
                    <a:pt x="120736" y="295996"/>
                  </a:lnTo>
                  <a:lnTo>
                    <a:pt x="120745" y="295434"/>
                  </a:lnTo>
                  <a:lnTo>
                    <a:pt x="120753" y="294872"/>
                  </a:lnTo>
                  <a:lnTo>
                    <a:pt x="120745" y="294131"/>
                  </a:lnTo>
                  <a:lnTo>
                    <a:pt x="120719" y="293406"/>
                  </a:lnTo>
                  <a:lnTo>
                    <a:pt x="120677" y="292682"/>
                  </a:lnTo>
                  <a:lnTo>
                    <a:pt x="120617" y="291958"/>
                  </a:lnTo>
                  <a:lnTo>
                    <a:pt x="120540" y="291243"/>
                  </a:lnTo>
                  <a:lnTo>
                    <a:pt x="120464" y="290527"/>
                  </a:lnTo>
                  <a:lnTo>
                    <a:pt x="120370" y="289811"/>
                  </a:lnTo>
                  <a:lnTo>
                    <a:pt x="120259" y="289096"/>
                  </a:lnTo>
                  <a:lnTo>
                    <a:pt x="120847" y="289036"/>
                  </a:lnTo>
                  <a:lnTo>
                    <a:pt x="121426" y="288968"/>
                  </a:lnTo>
                  <a:lnTo>
                    <a:pt x="122006" y="288900"/>
                  </a:lnTo>
                  <a:lnTo>
                    <a:pt x="122585" y="288815"/>
                  </a:lnTo>
                  <a:lnTo>
                    <a:pt x="123164" y="288738"/>
                  </a:lnTo>
                  <a:lnTo>
                    <a:pt x="123735" y="288644"/>
                  </a:lnTo>
                  <a:lnTo>
                    <a:pt x="124306" y="288550"/>
                  </a:lnTo>
                  <a:lnTo>
                    <a:pt x="124877" y="288448"/>
                  </a:lnTo>
                  <a:lnTo>
                    <a:pt x="125439" y="288337"/>
                  </a:lnTo>
                  <a:lnTo>
                    <a:pt x="126010" y="288227"/>
                  </a:lnTo>
                  <a:lnTo>
                    <a:pt x="126572" y="288107"/>
                  </a:lnTo>
                  <a:lnTo>
                    <a:pt x="127126" y="287988"/>
                  </a:lnTo>
                  <a:lnTo>
                    <a:pt x="127688" y="287852"/>
                  </a:lnTo>
                  <a:lnTo>
                    <a:pt x="128242" y="287724"/>
                  </a:lnTo>
                  <a:lnTo>
                    <a:pt x="128787" y="287579"/>
                  </a:lnTo>
                  <a:lnTo>
                    <a:pt x="129341" y="287434"/>
                  </a:lnTo>
                  <a:lnTo>
                    <a:pt x="129886" y="287290"/>
                  </a:lnTo>
                  <a:lnTo>
                    <a:pt x="130431" y="287128"/>
                  </a:lnTo>
                  <a:lnTo>
                    <a:pt x="130968" y="286974"/>
                  </a:lnTo>
                  <a:lnTo>
                    <a:pt x="131505" y="286804"/>
                  </a:lnTo>
                  <a:lnTo>
                    <a:pt x="132042" y="286634"/>
                  </a:lnTo>
                  <a:lnTo>
                    <a:pt x="132578" y="286455"/>
                  </a:lnTo>
                  <a:lnTo>
                    <a:pt x="133106" y="286276"/>
                  </a:lnTo>
                  <a:lnTo>
                    <a:pt x="133635" y="286088"/>
                  </a:lnTo>
                  <a:lnTo>
                    <a:pt x="134154" y="285901"/>
                  </a:lnTo>
                  <a:lnTo>
                    <a:pt x="134674" y="285705"/>
                  </a:lnTo>
                  <a:lnTo>
                    <a:pt x="135194" y="285501"/>
                  </a:lnTo>
                  <a:lnTo>
                    <a:pt x="135705" y="285296"/>
                  </a:lnTo>
                  <a:lnTo>
                    <a:pt x="136216" y="285083"/>
                  </a:lnTo>
                  <a:lnTo>
                    <a:pt x="136727" y="284870"/>
                  </a:lnTo>
                  <a:lnTo>
                    <a:pt x="137230" y="284649"/>
                  </a:lnTo>
                  <a:lnTo>
                    <a:pt x="137732" y="284419"/>
                  </a:lnTo>
                  <a:lnTo>
                    <a:pt x="138227" y="284189"/>
                  </a:lnTo>
                  <a:lnTo>
                    <a:pt x="138721" y="283950"/>
                  </a:lnTo>
                  <a:lnTo>
                    <a:pt x="139215" y="283711"/>
                  </a:lnTo>
                  <a:lnTo>
                    <a:pt x="139700" y="283473"/>
                  </a:lnTo>
                  <a:lnTo>
                    <a:pt x="140186" y="283217"/>
                  </a:lnTo>
                  <a:lnTo>
                    <a:pt x="140672" y="282970"/>
                  </a:lnTo>
                  <a:lnTo>
                    <a:pt x="141149" y="282706"/>
                  </a:lnTo>
                  <a:lnTo>
                    <a:pt x="141617" y="282451"/>
                  </a:lnTo>
                  <a:lnTo>
                    <a:pt x="142086" y="282178"/>
                  </a:lnTo>
                  <a:lnTo>
                    <a:pt x="142554" y="281905"/>
                  </a:lnTo>
                  <a:lnTo>
                    <a:pt x="143023" y="281633"/>
                  </a:lnTo>
                  <a:lnTo>
                    <a:pt x="143474" y="281352"/>
                  </a:lnTo>
                  <a:lnTo>
                    <a:pt x="143935" y="281070"/>
                  </a:lnTo>
                  <a:lnTo>
                    <a:pt x="144386" y="280781"/>
                  </a:lnTo>
                  <a:lnTo>
                    <a:pt x="144829" y="280483"/>
                  </a:lnTo>
                  <a:lnTo>
                    <a:pt x="145281" y="280184"/>
                  </a:lnTo>
                  <a:lnTo>
                    <a:pt x="145715" y="279886"/>
                  </a:lnTo>
                  <a:lnTo>
                    <a:pt x="146150" y="279580"/>
                  </a:lnTo>
                  <a:lnTo>
                    <a:pt x="146584" y="279273"/>
                  </a:lnTo>
                  <a:lnTo>
                    <a:pt x="147010" y="278958"/>
                  </a:lnTo>
                  <a:lnTo>
                    <a:pt x="147436" y="278642"/>
                  </a:lnTo>
                  <a:lnTo>
                    <a:pt x="147853" y="278319"/>
                  </a:lnTo>
                  <a:lnTo>
                    <a:pt x="148271" y="277986"/>
                  </a:lnTo>
                  <a:lnTo>
                    <a:pt x="148680" y="277663"/>
                  </a:lnTo>
                  <a:lnTo>
                    <a:pt x="149089" y="277322"/>
                  </a:lnTo>
                  <a:lnTo>
                    <a:pt x="149489" y="276990"/>
                  </a:lnTo>
                  <a:lnTo>
                    <a:pt x="149890" y="276649"/>
                  </a:lnTo>
                  <a:lnTo>
                    <a:pt x="150281" y="276300"/>
                  </a:lnTo>
                  <a:lnTo>
                    <a:pt x="150673" y="275950"/>
                  </a:lnTo>
                  <a:lnTo>
                    <a:pt x="151057" y="275601"/>
                  </a:lnTo>
                  <a:lnTo>
                    <a:pt x="151440" y="275243"/>
                  </a:lnTo>
                  <a:lnTo>
                    <a:pt x="151815" y="274885"/>
                  </a:lnTo>
                  <a:lnTo>
                    <a:pt x="152181" y="274519"/>
                  </a:lnTo>
                  <a:lnTo>
                    <a:pt x="152556" y="274153"/>
                  </a:lnTo>
                  <a:lnTo>
                    <a:pt x="152914" y="273778"/>
                  </a:lnTo>
                  <a:lnTo>
                    <a:pt x="153272" y="273403"/>
                  </a:lnTo>
                  <a:lnTo>
                    <a:pt x="153621" y="273028"/>
                  </a:lnTo>
                  <a:lnTo>
                    <a:pt x="153970" y="272645"/>
                  </a:lnTo>
                  <a:lnTo>
                    <a:pt x="154320" y="272261"/>
                  </a:lnTo>
                  <a:lnTo>
                    <a:pt x="154652" y="271870"/>
                  </a:lnTo>
                  <a:lnTo>
                    <a:pt x="154984" y="271478"/>
                  </a:lnTo>
                  <a:lnTo>
                    <a:pt x="155316" y="271086"/>
                  </a:lnTo>
                  <a:lnTo>
                    <a:pt x="155640" y="270685"/>
                  </a:lnTo>
                  <a:lnTo>
                    <a:pt x="155955" y="270285"/>
                  </a:lnTo>
                  <a:lnTo>
                    <a:pt x="156271" y="269876"/>
                  </a:lnTo>
                  <a:lnTo>
                    <a:pt x="156577" y="269467"/>
                  </a:lnTo>
                  <a:lnTo>
                    <a:pt x="156884" y="269058"/>
                  </a:lnTo>
                  <a:lnTo>
                    <a:pt x="157182" y="268641"/>
                  </a:lnTo>
                  <a:lnTo>
                    <a:pt x="157472" y="268223"/>
                  </a:lnTo>
                  <a:lnTo>
                    <a:pt x="157761" y="267806"/>
                  </a:lnTo>
                  <a:lnTo>
                    <a:pt x="158043" y="267380"/>
                  </a:lnTo>
                  <a:lnTo>
                    <a:pt x="158324" y="266954"/>
                  </a:lnTo>
                  <a:lnTo>
                    <a:pt x="158596" y="266519"/>
                  </a:lnTo>
                  <a:lnTo>
                    <a:pt x="158860" y="266094"/>
                  </a:lnTo>
                  <a:lnTo>
                    <a:pt x="159116" y="265650"/>
                  </a:lnTo>
                  <a:lnTo>
                    <a:pt x="159372" y="265216"/>
                  </a:lnTo>
                  <a:lnTo>
                    <a:pt x="159627" y="264773"/>
                  </a:lnTo>
                  <a:lnTo>
                    <a:pt x="159866" y="264330"/>
                  </a:lnTo>
                  <a:lnTo>
                    <a:pt x="160104" y="263887"/>
                  </a:lnTo>
                  <a:lnTo>
                    <a:pt x="160343" y="263435"/>
                  </a:lnTo>
                  <a:lnTo>
                    <a:pt x="160564" y="262984"/>
                  </a:lnTo>
                  <a:lnTo>
                    <a:pt x="160786" y="262524"/>
                  </a:lnTo>
                  <a:lnTo>
                    <a:pt x="161007" y="262072"/>
                  </a:lnTo>
                  <a:lnTo>
                    <a:pt x="161212" y="261612"/>
                  </a:lnTo>
                  <a:lnTo>
                    <a:pt x="161416" y="261144"/>
                  </a:lnTo>
                  <a:lnTo>
                    <a:pt x="161621" y="260684"/>
                  </a:lnTo>
                  <a:lnTo>
                    <a:pt x="161808" y="260215"/>
                  </a:lnTo>
                  <a:lnTo>
                    <a:pt x="161996" y="259747"/>
                  </a:lnTo>
                  <a:lnTo>
                    <a:pt x="162174" y="259270"/>
                  </a:lnTo>
                  <a:lnTo>
                    <a:pt x="162353" y="258792"/>
                  </a:lnTo>
                  <a:lnTo>
                    <a:pt x="162524" y="258315"/>
                  </a:lnTo>
                  <a:lnTo>
                    <a:pt x="162686" y="257838"/>
                  </a:lnTo>
                  <a:lnTo>
                    <a:pt x="162839" y="257361"/>
                  </a:lnTo>
                  <a:lnTo>
                    <a:pt x="162984" y="256876"/>
                  </a:lnTo>
                  <a:lnTo>
                    <a:pt x="163129" y="256390"/>
                  </a:lnTo>
                  <a:lnTo>
                    <a:pt x="163265" y="255896"/>
                  </a:lnTo>
                  <a:lnTo>
                    <a:pt x="163401" y="255410"/>
                  </a:lnTo>
                  <a:lnTo>
                    <a:pt x="163520" y="254916"/>
                  </a:lnTo>
                  <a:lnTo>
                    <a:pt x="163640" y="254422"/>
                  </a:lnTo>
                  <a:lnTo>
                    <a:pt x="163750" y="253928"/>
                  </a:lnTo>
                  <a:lnTo>
                    <a:pt x="163861" y="253425"/>
                  </a:lnTo>
                  <a:lnTo>
                    <a:pt x="163955" y="252923"/>
                  </a:lnTo>
                  <a:lnTo>
                    <a:pt x="164049" y="252420"/>
                  </a:lnTo>
                  <a:lnTo>
                    <a:pt x="164134" y="251917"/>
                  </a:lnTo>
                  <a:lnTo>
                    <a:pt x="164219" y="251415"/>
                  </a:lnTo>
                  <a:lnTo>
                    <a:pt x="164287" y="250904"/>
                  </a:lnTo>
                  <a:lnTo>
                    <a:pt x="164355" y="250392"/>
                  </a:lnTo>
                  <a:lnTo>
                    <a:pt x="164415" y="249881"/>
                  </a:lnTo>
                  <a:lnTo>
                    <a:pt x="164466" y="249370"/>
                  </a:lnTo>
                  <a:lnTo>
                    <a:pt x="164509" y="248850"/>
                  </a:lnTo>
                  <a:lnTo>
                    <a:pt x="164551" y="248331"/>
                  </a:lnTo>
                  <a:lnTo>
                    <a:pt x="164577" y="247820"/>
                  </a:lnTo>
                  <a:lnTo>
                    <a:pt x="164602" y="247300"/>
                  </a:lnTo>
                  <a:lnTo>
                    <a:pt x="164619" y="246772"/>
                  </a:lnTo>
                  <a:lnTo>
                    <a:pt x="164636" y="246252"/>
                  </a:lnTo>
                  <a:lnTo>
                    <a:pt x="164636" y="245724"/>
                  </a:lnTo>
                  <a:lnTo>
                    <a:pt x="164636" y="245238"/>
                  </a:lnTo>
                  <a:lnTo>
                    <a:pt x="164628" y="244753"/>
                  </a:lnTo>
                  <a:lnTo>
                    <a:pt x="164611" y="244267"/>
                  </a:lnTo>
                  <a:lnTo>
                    <a:pt x="164585" y="243781"/>
                  </a:lnTo>
                  <a:lnTo>
                    <a:pt x="164560" y="243296"/>
                  </a:lnTo>
                  <a:lnTo>
                    <a:pt x="164526" y="242810"/>
                  </a:lnTo>
                  <a:lnTo>
                    <a:pt x="164483" y="242325"/>
                  </a:lnTo>
                  <a:lnTo>
                    <a:pt x="164441" y="241839"/>
                  </a:lnTo>
                  <a:lnTo>
                    <a:pt x="164389" y="241353"/>
                  </a:lnTo>
                  <a:lnTo>
                    <a:pt x="164330" y="240868"/>
                  </a:lnTo>
                  <a:lnTo>
                    <a:pt x="164262" y="240382"/>
                  </a:lnTo>
                  <a:lnTo>
                    <a:pt x="164193" y="239897"/>
                  </a:lnTo>
                  <a:lnTo>
                    <a:pt x="164117" y="239411"/>
                  </a:lnTo>
                  <a:lnTo>
                    <a:pt x="164032" y="238925"/>
                  </a:lnTo>
                  <a:lnTo>
                    <a:pt x="163946" y="238448"/>
                  </a:lnTo>
                  <a:lnTo>
                    <a:pt x="163853" y="237963"/>
                  </a:lnTo>
                  <a:lnTo>
                    <a:pt x="163750" y="237486"/>
                  </a:lnTo>
                  <a:lnTo>
                    <a:pt x="163640" y="237000"/>
                  </a:lnTo>
                  <a:lnTo>
                    <a:pt x="163529" y="236523"/>
                  </a:lnTo>
                  <a:lnTo>
                    <a:pt x="163410" y="236046"/>
                  </a:lnTo>
                  <a:lnTo>
                    <a:pt x="163290" y="235560"/>
                  </a:lnTo>
                  <a:lnTo>
                    <a:pt x="163154" y="235083"/>
                  </a:lnTo>
                  <a:lnTo>
                    <a:pt x="163018" y="234615"/>
                  </a:lnTo>
                  <a:lnTo>
                    <a:pt x="162873" y="234137"/>
                  </a:lnTo>
                  <a:lnTo>
                    <a:pt x="162728" y="233660"/>
                  </a:lnTo>
                  <a:lnTo>
                    <a:pt x="162575" y="233192"/>
                  </a:lnTo>
                  <a:lnTo>
                    <a:pt x="162413" y="232723"/>
                  </a:lnTo>
                  <a:lnTo>
                    <a:pt x="162251" y="232255"/>
                  </a:lnTo>
                  <a:lnTo>
                    <a:pt x="162081" y="231786"/>
                  </a:lnTo>
                  <a:lnTo>
                    <a:pt x="161902" y="231318"/>
                  </a:lnTo>
                  <a:lnTo>
                    <a:pt x="161714" y="230849"/>
                  </a:lnTo>
                  <a:lnTo>
                    <a:pt x="161527" y="230389"/>
                  </a:lnTo>
                  <a:lnTo>
                    <a:pt x="161331" y="229929"/>
                  </a:lnTo>
                  <a:lnTo>
                    <a:pt x="161135" y="229469"/>
                  </a:lnTo>
                  <a:lnTo>
                    <a:pt x="160922" y="229009"/>
                  </a:lnTo>
                  <a:lnTo>
                    <a:pt x="160709" y="228557"/>
                  </a:lnTo>
                  <a:lnTo>
                    <a:pt x="160496" y="228106"/>
                  </a:lnTo>
                  <a:lnTo>
                    <a:pt x="160275" y="227654"/>
                  </a:lnTo>
                  <a:lnTo>
                    <a:pt x="160045" y="227203"/>
                  </a:lnTo>
                  <a:lnTo>
                    <a:pt x="159806" y="226760"/>
                  </a:lnTo>
                  <a:lnTo>
                    <a:pt x="159567" y="226308"/>
                  </a:lnTo>
                  <a:lnTo>
                    <a:pt x="159320" y="225865"/>
                  </a:lnTo>
                  <a:lnTo>
                    <a:pt x="159065" y="225431"/>
                  </a:lnTo>
                  <a:lnTo>
                    <a:pt x="158809" y="224988"/>
                  </a:lnTo>
                  <a:lnTo>
                    <a:pt x="158545" y="224553"/>
                  </a:lnTo>
                  <a:lnTo>
                    <a:pt x="158281" y="224127"/>
                  </a:lnTo>
                  <a:lnTo>
                    <a:pt x="158000" y="223693"/>
                  </a:lnTo>
                  <a:lnTo>
                    <a:pt x="157727" y="223267"/>
                  </a:lnTo>
                  <a:lnTo>
                    <a:pt x="157438" y="222841"/>
                  </a:lnTo>
                  <a:lnTo>
                    <a:pt x="157148" y="222423"/>
                  </a:lnTo>
                  <a:lnTo>
                    <a:pt x="156850" y="222006"/>
                  </a:lnTo>
                  <a:lnTo>
                    <a:pt x="156552" y="221589"/>
                  </a:lnTo>
                  <a:lnTo>
                    <a:pt x="156236" y="221180"/>
                  </a:lnTo>
                  <a:lnTo>
                    <a:pt x="155930" y="220771"/>
                  </a:lnTo>
                  <a:lnTo>
                    <a:pt x="155606" y="220362"/>
                  </a:lnTo>
                  <a:lnTo>
                    <a:pt x="155282" y="219961"/>
                  </a:lnTo>
                  <a:lnTo>
                    <a:pt x="154959" y="219561"/>
                  </a:lnTo>
                  <a:lnTo>
                    <a:pt x="154618" y="219169"/>
                  </a:lnTo>
                  <a:lnTo>
                    <a:pt x="154277" y="218769"/>
                  </a:lnTo>
                  <a:lnTo>
                    <a:pt x="153936" y="218385"/>
                  </a:lnTo>
                  <a:lnTo>
                    <a:pt x="153578" y="218002"/>
                  </a:lnTo>
                  <a:lnTo>
                    <a:pt x="153229" y="217619"/>
                  </a:lnTo>
                  <a:lnTo>
                    <a:pt x="152863" y="217235"/>
                  </a:lnTo>
                  <a:lnTo>
                    <a:pt x="152496" y="216860"/>
                  </a:lnTo>
                  <a:lnTo>
                    <a:pt x="153493" y="216622"/>
                  </a:lnTo>
                  <a:lnTo>
                    <a:pt x="154490" y="216366"/>
                  </a:lnTo>
                  <a:lnTo>
                    <a:pt x="155470" y="216085"/>
                  </a:lnTo>
                  <a:lnTo>
                    <a:pt x="156441" y="215795"/>
                  </a:lnTo>
                  <a:lnTo>
                    <a:pt x="157412" y="215489"/>
                  </a:lnTo>
                  <a:lnTo>
                    <a:pt x="158366" y="215156"/>
                  </a:lnTo>
                  <a:lnTo>
                    <a:pt x="159312" y="214816"/>
                  </a:lnTo>
                  <a:lnTo>
                    <a:pt x="160249" y="214458"/>
                  </a:lnTo>
                  <a:lnTo>
                    <a:pt x="161169" y="214083"/>
                  </a:lnTo>
                  <a:lnTo>
                    <a:pt x="162089" y="213691"/>
                  </a:lnTo>
                  <a:lnTo>
                    <a:pt x="162992" y="213282"/>
                  </a:lnTo>
                  <a:lnTo>
                    <a:pt x="163887" y="212865"/>
                  </a:lnTo>
                  <a:lnTo>
                    <a:pt x="164764" y="212430"/>
                  </a:lnTo>
                  <a:lnTo>
                    <a:pt x="165642" y="211979"/>
                  </a:lnTo>
                  <a:lnTo>
                    <a:pt x="166502" y="211510"/>
                  </a:lnTo>
                  <a:lnTo>
                    <a:pt x="167346" y="211025"/>
                  </a:lnTo>
                  <a:lnTo>
                    <a:pt x="168181" y="210530"/>
                  </a:lnTo>
                  <a:lnTo>
                    <a:pt x="169007" y="210028"/>
                  </a:lnTo>
                  <a:lnTo>
                    <a:pt x="169825" y="209500"/>
                  </a:lnTo>
                  <a:lnTo>
                    <a:pt x="170617" y="208963"/>
                  </a:lnTo>
                  <a:lnTo>
                    <a:pt x="171409" y="208409"/>
                  </a:lnTo>
                  <a:lnTo>
                    <a:pt x="172176" y="207847"/>
                  </a:lnTo>
                  <a:lnTo>
                    <a:pt x="172943" y="207276"/>
                  </a:lnTo>
                  <a:lnTo>
                    <a:pt x="173684" y="206680"/>
                  </a:lnTo>
                  <a:lnTo>
                    <a:pt x="174417" y="206075"/>
                  </a:lnTo>
                  <a:lnTo>
                    <a:pt x="175132" y="205461"/>
                  </a:lnTo>
                  <a:lnTo>
                    <a:pt x="175839" y="204840"/>
                  </a:lnTo>
                  <a:lnTo>
                    <a:pt x="176529" y="204192"/>
                  </a:lnTo>
                  <a:lnTo>
                    <a:pt x="177203" y="203545"/>
                  </a:lnTo>
                  <a:lnTo>
                    <a:pt x="177867" y="202880"/>
                  </a:lnTo>
                  <a:lnTo>
                    <a:pt x="178506" y="202207"/>
                  </a:lnTo>
                  <a:lnTo>
                    <a:pt x="179136" y="201517"/>
                  </a:lnTo>
                  <a:lnTo>
                    <a:pt x="179750" y="200818"/>
                  </a:lnTo>
                  <a:lnTo>
                    <a:pt x="180346" y="200111"/>
                  </a:lnTo>
                  <a:lnTo>
                    <a:pt x="180934" y="199396"/>
                  </a:lnTo>
                  <a:lnTo>
                    <a:pt x="181496" y="198663"/>
                  </a:lnTo>
                  <a:lnTo>
                    <a:pt x="182041" y="197922"/>
                  </a:lnTo>
                  <a:lnTo>
                    <a:pt x="182578" y="197172"/>
                  </a:lnTo>
                  <a:lnTo>
                    <a:pt x="183089" y="196414"/>
                  </a:lnTo>
                  <a:lnTo>
                    <a:pt x="183583" y="195639"/>
                  </a:lnTo>
                  <a:lnTo>
                    <a:pt x="184069" y="194863"/>
                  </a:lnTo>
                  <a:lnTo>
                    <a:pt x="184529" y="194071"/>
                  </a:lnTo>
                  <a:lnTo>
                    <a:pt x="184972" y="193270"/>
                  </a:lnTo>
                  <a:lnTo>
                    <a:pt x="185398" y="192469"/>
                  </a:lnTo>
                  <a:lnTo>
                    <a:pt x="185603" y="192061"/>
                  </a:lnTo>
                  <a:lnTo>
                    <a:pt x="185807" y="191652"/>
                  </a:lnTo>
                  <a:lnTo>
                    <a:pt x="186003" y="191243"/>
                  </a:lnTo>
                  <a:lnTo>
                    <a:pt x="186190" y="190825"/>
                  </a:lnTo>
                  <a:lnTo>
                    <a:pt x="186378" y="190408"/>
                  </a:lnTo>
                  <a:lnTo>
                    <a:pt x="186565" y="189990"/>
                  </a:lnTo>
                  <a:lnTo>
                    <a:pt x="186744" y="189573"/>
                  </a:lnTo>
                  <a:lnTo>
                    <a:pt x="186915" y="189155"/>
                  </a:lnTo>
                  <a:lnTo>
                    <a:pt x="187085" y="188729"/>
                  </a:lnTo>
                  <a:lnTo>
                    <a:pt x="187247" y="188303"/>
                  </a:lnTo>
                  <a:lnTo>
                    <a:pt x="187400" y="187878"/>
                  </a:lnTo>
                  <a:lnTo>
                    <a:pt x="187554" y="187443"/>
                  </a:lnTo>
                  <a:lnTo>
                    <a:pt x="187707" y="187017"/>
                  </a:lnTo>
                  <a:lnTo>
                    <a:pt x="187843" y="186583"/>
                  </a:lnTo>
                  <a:lnTo>
                    <a:pt x="187988" y="186148"/>
                  </a:lnTo>
                  <a:lnTo>
                    <a:pt x="188116" y="185705"/>
                  </a:lnTo>
                  <a:lnTo>
                    <a:pt x="188244" y="185271"/>
                  </a:lnTo>
                  <a:lnTo>
                    <a:pt x="188371" y="184828"/>
                  </a:lnTo>
                  <a:lnTo>
                    <a:pt x="188482" y="184385"/>
                  </a:lnTo>
                  <a:lnTo>
                    <a:pt x="188601" y="183942"/>
                  </a:lnTo>
                  <a:lnTo>
                    <a:pt x="188704" y="183499"/>
                  </a:lnTo>
                  <a:lnTo>
                    <a:pt x="188806" y="183047"/>
                  </a:lnTo>
                  <a:lnTo>
                    <a:pt x="188908" y="182604"/>
                  </a:lnTo>
                  <a:lnTo>
                    <a:pt x="188993" y="182153"/>
                  </a:lnTo>
                  <a:lnTo>
                    <a:pt x="189078" y="181701"/>
                  </a:lnTo>
                  <a:lnTo>
                    <a:pt x="189164" y="181241"/>
                  </a:lnTo>
                  <a:lnTo>
                    <a:pt x="189240" y="180789"/>
                  </a:lnTo>
                  <a:lnTo>
                    <a:pt x="189308" y="180329"/>
                  </a:lnTo>
                  <a:lnTo>
                    <a:pt x="189377" y="179878"/>
                  </a:lnTo>
                  <a:lnTo>
                    <a:pt x="189436" y="179418"/>
                  </a:lnTo>
                  <a:lnTo>
                    <a:pt x="189487" y="178949"/>
                  </a:lnTo>
                  <a:lnTo>
                    <a:pt x="189530" y="178489"/>
                  </a:lnTo>
                  <a:lnTo>
                    <a:pt x="189573" y="178029"/>
                  </a:lnTo>
                  <a:lnTo>
                    <a:pt x="189615" y="177561"/>
                  </a:lnTo>
                  <a:lnTo>
                    <a:pt x="189649" y="177092"/>
                  </a:lnTo>
                  <a:lnTo>
                    <a:pt x="189675" y="176623"/>
                  </a:lnTo>
                  <a:lnTo>
                    <a:pt x="189692" y="176155"/>
                  </a:lnTo>
                  <a:lnTo>
                    <a:pt x="189709" y="175686"/>
                  </a:lnTo>
                  <a:lnTo>
                    <a:pt x="189717" y="175218"/>
                  </a:lnTo>
                  <a:lnTo>
                    <a:pt x="189717" y="174741"/>
                  </a:lnTo>
                  <a:lnTo>
                    <a:pt x="189709" y="174195"/>
                  </a:lnTo>
                  <a:lnTo>
                    <a:pt x="189700" y="173642"/>
                  </a:lnTo>
                  <a:lnTo>
                    <a:pt x="189683" y="173096"/>
                  </a:lnTo>
                  <a:lnTo>
                    <a:pt x="189658" y="172551"/>
                  </a:lnTo>
                  <a:lnTo>
                    <a:pt x="189624" y="172006"/>
                  </a:lnTo>
                  <a:lnTo>
                    <a:pt x="189581" y="171452"/>
                  </a:lnTo>
                  <a:lnTo>
                    <a:pt x="189530" y="170907"/>
                  </a:lnTo>
                  <a:lnTo>
                    <a:pt x="189470" y="170362"/>
                  </a:lnTo>
                  <a:lnTo>
                    <a:pt x="189411" y="169817"/>
                  </a:lnTo>
                  <a:lnTo>
                    <a:pt x="189334" y="169271"/>
                  </a:lnTo>
                  <a:lnTo>
                    <a:pt x="189257" y="168726"/>
                  </a:lnTo>
                  <a:lnTo>
                    <a:pt x="189164" y="168172"/>
                  </a:lnTo>
                  <a:lnTo>
                    <a:pt x="189070" y="167627"/>
                  </a:lnTo>
                  <a:lnTo>
                    <a:pt x="188968" y="167090"/>
                  </a:lnTo>
                  <a:lnTo>
                    <a:pt x="188857" y="166545"/>
                  </a:lnTo>
                  <a:lnTo>
                    <a:pt x="188738" y="166000"/>
                  </a:lnTo>
                  <a:lnTo>
                    <a:pt x="188610" y="165455"/>
                  </a:lnTo>
                  <a:lnTo>
                    <a:pt x="188482" y="164918"/>
                  </a:lnTo>
                  <a:lnTo>
                    <a:pt x="188337" y="164373"/>
                  </a:lnTo>
                  <a:lnTo>
                    <a:pt x="188184" y="163836"/>
                  </a:lnTo>
                  <a:lnTo>
                    <a:pt x="188031" y="163299"/>
                  </a:lnTo>
                  <a:lnTo>
                    <a:pt x="187860" y="162754"/>
                  </a:lnTo>
                  <a:lnTo>
                    <a:pt x="187690" y="162226"/>
                  </a:lnTo>
                  <a:lnTo>
                    <a:pt x="187511" y="161689"/>
                  </a:lnTo>
                  <a:lnTo>
                    <a:pt x="187323" y="161152"/>
                  </a:lnTo>
                  <a:lnTo>
                    <a:pt x="187128" y="160616"/>
                  </a:lnTo>
                  <a:lnTo>
                    <a:pt x="186923" y="160087"/>
                  </a:lnTo>
                  <a:lnTo>
                    <a:pt x="186710" y="159559"/>
                  </a:lnTo>
                  <a:lnTo>
                    <a:pt x="186489" y="159031"/>
                  </a:lnTo>
                  <a:lnTo>
                    <a:pt x="186259" y="158503"/>
                  </a:lnTo>
                  <a:lnTo>
                    <a:pt x="186029" y="157983"/>
                  </a:lnTo>
                  <a:lnTo>
                    <a:pt x="185781" y="157455"/>
                  </a:lnTo>
                  <a:lnTo>
                    <a:pt x="185534" y="156935"/>
                  </a:lnTo>
                  <a:lnTo>
                    <a:pt x="185270" y="156416"/>
                  </a:lnTo>
                  <a:lnTo>
                    <a:pt x="185006" y="155896"/>
                  </a:lnTo>
                  <a:lnTo>
                    <a:pt x="184734" y="155385"/>
                  </a:lnTo>
                  <a:lnTo>
                    <a:pt x="184452" y="154865"/>
                  </a:lnTo>
                  <a:lnTo>
                    <a:pt x="184154" y="154354"/>
                  </a:lnTo>
                  <a:lnTo>
                    <a:pt x="183856" y="153851"/>
                  </a:lnTo>
                  <a:lnTo>
                    <a:pt x="183549" y="153340"/>
                  </a:lnTo>
                  <a:lnTo>
                    <a:pt x="183234" y="152837"/>
                  </a:lnTo>
                  <a:lnTo>
                    <a:pt x="182919" y="152335"/>
                  </a:lnTo>
                  <a:lnTo>
                    <a:pt x="182587" y="151832"/>
                  </a:lnTo>
                  <a:lnTo>
                    <a:pt x="182246" y="151338"/>
                  </a:lnTo>
                  <a:lnTo>
                    <a:pt x="181897" y="150844"/>
                  </a:lnTo>
                  <a:lnTo>
                    <a:pt x="181547" y="150350"/>
                  </a:lnTo>
                  <a:lnTo>
                    <a:pt x="181181" y="149864"/>
                  </a:lnTo>
                  <a:lnTo>
                    <a:pt x="180815" y="149379"/>
                  </a:lnTo>
                  <a:lnTo>
                    <a:pt x="180440" y="148893"/>
                  </a:lnTo>
                  <a:lnTo>
                    <a:pt x="180048" y="148407"/>
                  </a:lnTo>
                  <a:lnTo>
                    <a:pt x="179656" y="147930"/>
                  </a:lnTo>
                  <a:lnTo>
                    <a:pt x="179256" y="147462"/>
                  </a:lnTo>
                  <a:lnTo>
                    <a:pt x="178847" y="146985"/>
                  </a:lnTo>
                  <a:lnTo>
                    <a:pt x="178421" y="146516"/>
                  </a:lnTo>
                  <a:lnTo>
                    <a:pt x="177995" y="146056"/>
                  </a:lnTo>
                  <a:lnTo>
                    <a:pt x="177560" y="145588"/>
                  </a:lnTo>
                  <a:lnTo>
                    <a:pt x="177126" y="145136"/>
                  </a:lnTo>
                  <a:lnTo>
                    <a:pt x="176674" y="144676"/>
                  </a:lnTo>
                  <a:lnTo>
                    <a:pt x="176214" y="144224"/>
                  </a:lnTo>
                  <a:lnTo>
                    <a:pt x="175746" y="143773"/>
                  </a:lnTo>
                  <a:lnTo>
                    <a:pt x="175269" y="143330"/>
                  </a:lnTo>
                  <a:lnTo>
                    <a:pt x="174792" y="142895"/>
                  </a:lnTo>
                  <a:lnTo>
                    <a:pt x="174297" y="142452"/>
                  </a:lnTo>
                  <a:lnTo>
                    <a:pt x="173795" y="142018"/>
                  </a:lnTo>
                  <a:lnTo>
                    <a:pt x="174357" y="141473"/>
                  </a:lnTo>
                  <a:lnTo>
                    <a:pt x="174894" y="140910"/>
                  </a:lnTo>
                  <a:lnTo>
                    <a:pt x="175422" y="140340"/>
                  </a:lnTo>
                  <a:lnTo>
                    <a:pt x="175933" y="139760"/>
                  </a:lnTo>
                  <a:lnTo>
                    <a:pt x="176436" y="139164"/>
                  </a:lnTo>
                  <a:lnTo>
                    <a:pt x="176913" y="138568"/>
                  </a:lnTo>
                  <a:lnTo>
                    <a:pt x="177381" y="137954"/>
                  </a:lnTo>
                  <a:lnTo>
                    <a:pt x="177833" y="137332"/>
                  </a:lnTo>
                  <a:lnTo>
                    <a:pt x="178276" y="136702"/>
                  </a:lnTo>
                  <a:lnTo>
                    <a:pt x="178693" y="136071"/>
                  </a:lnTo>
                  <a:lnTo>
                    <a:pt x="179102" y="135415"/>
                  </a:lnTo>
                  <a:lnTo>
                    <a:pt x="179486" y="134759"/>
                  </a:lnTo>
                  <a:lnTo>
                    <a:pt x="179861" y="134095"/>
                  </a:lnTo>
                  <a:lnTo>
                    <a:pt x="180218" y="133422"/>
                  </a:lnTo>
                  <a:lnTo>
                    <a:pt x="180551" y="132740"/>
                  </a:lnTo>
                  <a:lnTo>
                    <a:pt x="180874" y="132059"/>
                  </a:lnTo>
                  <a:lnTo>
                    <a:pt x="181173" y="131360"/>
                  </a:lnTo>
                  <a:lnTo>
                    <a:pt x="181462" y="130653"/>
                  </a:lnTo>
                  <a:lnTo>
                    <a:pt x="181726" y="129946"/>
                  </a:lnTo>
                  <a:lnTo>
                    <a:pt x="181982" y="129222"/>
                  </a:lnTo>
                  <a:lnTo>
                    <a:pt x="182212" y="128498"/>
                  </a:lnTo>
                  <a:lnTo>
                    <a:pt x="182416" y="127765"/>
                  </a:lnTo>
                  <a:lnTo>
                    <a:pt x="182612" y="127032"/>
                  </a:lnTo>
                  <a:lnTo>
                    <a:pt x="182783" y="126283"/>
                  </a:lnTo>
                  <a:lnTo>
                    <a:pt x="182868" y="125908"/>
                  </a:lnTo>
                  <a:lnTo>
                    <a:pt x="182945" y="125533"/>
                  </a:lnTo>
                  <a:lnTo>
                    <a:pt x="183013" y="125158"/>
                  </a:lnTo>
                  <a:lnTo>
                    <a:pt x="183072" y="124775"/>
                  </a:lnTo>
                  <a:lnTo>
                    <a:pt x="183132" y="124400"/>
                  </a:lnTo>
                  <a:lnTo>
                    <a:pt x="183192" y="124017"/>
                  </a:lnTo>
                  <a:lnTo>
                    <a:pt x="183234" y="123633"/>
                  </a:lnTo>
                  <a:lnTo>
                    <a:pt x="183285" y="123250"/>
                  </a:lnTo>
                  <a:lnTo>
                    <a:pt x="183319" y="122858"/>
                  </a:lnTo>
                  <a:lnTo>
                    <a:pt x="183353" y="122475"/>
                  </a:lnTo>
                  <a:lnTo>
                    <a:pt x="183388" y="122083"/>
                  </a:lnTo>
                  <a:lnTo>
                    <a:pt x="183413" y="121699"/>
                  </a:lnTo>
                  <a:lnTo>
                    <a:pt x="183430" y="121307"/>
                  </a:lnTo>
                  <a:lnTo>
                    <a:pt x="183439" y="120916"/>
                  </a:lnTo>
                  <a:lnTo>
                    <a:pt x="183447" y="120524"/>
                  </a:lnTo>
                  <a:lnTo>
                    <a:pt x="183456" y="120132"/>
                  </a:lnTo>
                  <a:lnTo>
                    <a:pt x="183447" y="119714"/>
                  </a:lnTo>
                  <a:lnTo>
                    <a:pt x="183439" y="119297"/>
                  </a:lnTo>
                  <a:lnTo>
                    <a:pt x="183422" y="118888"/>
                  </a:lnTo>
                  <a:lnTo>
                    <a:pt x="183405" y="118471"/>
                  </a:lnTo>
                  <a:lnTo>
                    <a:pt x="183379" y="118062"/>
                  </a:lnTo>
                  <a:lnTo>
                    <a:pt x="183345" y="117653"/>
                  </a:lnTo>
                  <a:lnTo>
                    <a:pt x="183311" y="117244"/>
                  </a:lnTo>
                  <a:lnTo>
                    <a:pt x="183268" y="116843"/>
                  </a:lnTo>
                  <a:lnTo>
                    <a:pt x="183217" y="116434"/>
                  </a:lnTo>
                  <a:lnTo>
                    <a:pt x="183158" y="116034"/>
                  </a:lnTo>
                  <a:lnTo>
                    <a:pt x="183098" y="115634"/>
                  </a:lnTo>
                  <a:lnTo>
                    <a:pt x="183030" y="115233"/>
                  </a:lnTo>
                  <a:lnTo>
                    <a:pt x="182962" y="114833"/>
                  </a:lnTo>
                  <a:lnTo>
                    <a:pt x="182885" y="114432"/>
                  </a:lnTo>
                  <a:lnTo>
                    <a:pt x="182800" y="114040"/>
                  </a:lnTo>
                  <a:lnTo>
                    <a:pt x="182715" y="113649"/>
                  </a:lnTo>
                  <a:lnTo>
                    <a:pt x="182621" y="113257"/>
                  </a:lnTo>
                  <a:lnTo>
                    <a:pt x="182527" y="112865"/>
                  </a:lnTo>
                  <a:lnTo>
                    <a:pt x="182416" y="112481"/>
                  </a:lnTo>
                  <a:lnTo>
                    <a:pt x="182306" y="112090"/>
                  </a:lnTo>
                  <a:lnTo>
                    <a:pt x="182195" y="111706"/>
                  </a:lnTo>
                  <a:lnTo>
                    <a:pt x="182076" y="111323"/>
                  </a:lnTo>
                  <a:lnTo>
                    <a:pt x="181948" y="110939"/>
                  </a:lnTo>
                  <a:lnTo>
                    <a:pt x="181820" y="110565"/>
                  </a:lnTo>
                  <a:lnTo>
                    <a:pt x="181684" y="110190"/>
                  </a:lnTo>
                  <a:lnTo>
                    <a:pt x="181547" y="109815"/>
                  </a:lnTo>
                  <a:lnTo>
                    <a:pt x="181403" y="109440"/>
                  </a:lnTo>
                  <a:lnTo>
                    <a:pt x="181249" y="109065"/>
                  </a:lnTo>
                  <a:lnTo>
                    <a:pt x="181096" y="108699"/>
                  </a:lnTo>
                  <a:lnTo>
                    <a:pt x="180934" y="108333"/>
                  </a:lnTo>
                  <a:lnTo>
                    <a:pt x="180772" y="107966"/>
                  </a:lnTo>
                  <a:lnTo>
                    <a:pt x="180602" y="107600"/>
                  </a:lnTo>
                  <a:lnTo>
                    <a:pt x="180423" y="107242"/>
                  </a:lnTo>
                  <a:lnTo>
                    <a:pt x="180244" y="106884"/>
                  </a:lnTo>
                  <a:lnTo>
                    <a:pt x="180065" y="106526"/>
                  </a:lnTo>
                  <a:lnTo>
                    <a:pt x="179869" y="106177"/>
                  </a:lnTo>
                  <a:lnTo>
                    <a:pt x="179682" y="105828"/>
                  </a:lnTo>
                  <a:lnTo>
                    <a:pt x="179477" y="105479"/>
                  </a:lnTo>
                  <a:lnTo>
                    <a:pt x="179281" y="105129"/>
                  </a:lnTo>
                  <a:lnTo>
                    <a:pt x="179068" y="104780"/>
                  </a:lnTo>
                  <a:lnTo>
                    <a:pt x="178855" y="104439"/>
                  </a:lnTo>
                  <a:lnTo>
                    <a:pt x="178642" y="104098"/>
                  </a:lnTo>
                  <a:lnTo>
                    <a:pt x="178199" y="103434"/>
                  </a:lnTo>
                  <a:lnTo>
                    <a:pt x="177731" y="102769"/>
                  </a:lnTo>
                  <a:lnTo>
                    <a:pt x="177254" y="102122"/>
                  </a:lnTo>
                  <a:lnTo>
                    <a:pt x="176751" y="101483"/>
                  </a:lnTo>
                  <a:lnTo>
                    <a:pt x="176240" y="100853"/>
                  </a:lnTo>
                  <a:lnTo>
                    <a:pt x="175703" y="100231"/>
                  </a:lnTo>
                  <a:lnTo>
                    <a:pt x="175158" y="99626"/>
                  </a:lnTo>
                  <a:lnTo>
                    <a:pt x="174596" y="99029"/>
                  </a:lnTo>
                  <a:lnTo>
                    <a:pt x="174016" y="98450"/>
                  </a:lnTo>
                  <a:lnTo>
                    <a:pt x="173420" y="97879"/>
                  </a:lnTo>
                  <a:lnTo>
                    <a:pt x="172807" y="97317"/>
                  </a:lnTo>
                  <a:lnTo>
                    <a:pt x="172185" y="96772"/>
                  </a:lnTo>
                  <a:lnTo>
                    <a:pt x="171546" y="96235"/>
                  </a:lnTo>
                  <a:lnTo>
                    <a:pt x="170890" y="95715"/>
                  </a:lnTo>
                  <a:lnTo>
                    <a:pt x="170225" y="95213"/>
                  </a:lnTo>
                  <a:lnTo>
                    <a:pt x="169544" y="94719"/>
                  </a:lnTo>
                  <a:lnTo>
                    <a:pt x="168845" y="94242"/>
                  </a:lnTo>
                  <a:lnTo>
                    <a:pt x="168138" y="93773"/>
                  </a:lnTo>
                  <a:lnTo>
                    <a:pt x="167422" y="93321"/>
                  </a:lnTo>
                  <a:lnTo>
                    <a:pt x="166690" y="92887"/>
                  </a:lnTo>
                  <a:lnTo>
                    <a:pt x="165940" y="92461"/>
                  </a:lnTo>
                  <a:lnTo>
                    <a:pt x="165182" y="92061"/>
                  </a:lnTo>
                  <a:lnTo>
                    <a:pt x="164415" y="91669"/>
                  </a:lnTo>
                  <a:lnTo>
                    <a:pt x="163631" y="91294"/>
                  </a:lnTo>
                  <a:lnTo>
                    <a:pt x="162839" y="90928"/>
                  </a:lnTo>
                  <a:lnTo>
                    <a:pt x="162038" y="90587"/>
                  </a:lnTo>
                  <a:lnTo>
                    <a:pt x="161220" y="90254"/>
                  </a:lnTo>
                  <a:lnTo>
                    <a:pt x="160402" y="89948"/>
                  </a:lnTo>
                  <a:lnTo>
                    <a:pt x="159567" y="89650"/>
                  </a:lnTo>
                  <a:lnTo>
                    <a:pt x="158724" y="89377"/>
                  </a:lnTo>
                  <a:lnTo>
                    <a:pt x="157872" y="89113"/>
                  </a:lnTo>
                  <a:lnTo>
                    <a:pt x="157012" y="88874"/>
                  </a:lnTo>
                  <a:lnTo>
                    <a:pt x="156134" y="88644"/>
                  </a:lnTo>
                  <a:lnTo>
                    <a:pt x="155257" y="88440"/>
                  </a:lnTo>
                  <a:lnTo>
                    <a:pt x="154371" y="88252"/>
                  </a:lnTo>
                  <a:lnTo>
                    <a:pt x="153468" y="88074"/>
                  </a:lnTo>
                  <a:lnTo>
                    <a:pt x="152565" y="87929"/>
                  </a:lnTo>
                  <a:lnTo>
                    <a:pt x="151653" y="87792"/>
                  </a:lnTo>
                  <a:lnTo>
                    <a:pt x="150733" y="87673"/>
                  </a:lnTo>
                  <a:lnTo>
                    <a:pt x="149813" y="87579"/>
                  </a:lnTo>
                  <a:lnTo>
                    <a:pt x="148876" y="87503"/>
                  </a:lnTo>
                  <a:lnTo>
                    <a:pt x="147939" y="87452"/>
                  </a:lnTo>
                  <a:lnTo>
                    <a:pt x="147470" y="87435"/>
                  </a:lnTo>
                  <a:lnTo>
                    <a:pt x="146993" y="87418"/>
                  </a:lnTo>
                  <a:lnTo>
                    <a:pt x="147291" y="86958"/>
                  </a:lnTo>
                  <a:lnTo>
                    <a:pt x="147581" y="86497"/>
                  </a:lnTo>
                  <a:lnTo>
                    <a:pt x="147862" y="86037"/>
                  </a:lnTo>
                  <a:lnTo>
                    <a:pt x="148143" y="85569"/>
                  </a:lnTo>
                  <a:lnTo>
                    <a:pt x="148407" y="85100"/>
                  </a:lnTo>
                  <a:lnTo>
                    <a:pt x="148663" y="84623"/>
                  </a:lnTo>
                  <a:lnTo>
                    <a:pt x="148910" y="84138"/>
                  </a:lnTo>
                  <a:lnTo>
                    <a:pt x="149157" y="83652"/>
                  </a:lnTo>
                  <a:lnTo>
                    <a:pt x="149387" y="83166"/>
                  </a:lnTo>
                  <a:lnTo>
                    <a:pt x="149608" y="82672"/>
                  </a:lnTo>
                  <a:lnTo>
                    <a:pt x="149821" y="82178"/>
                  </a:lnTo>
                  <a:lnTo>
                    <a:pt x="150026" y="81676"/>
                  </a:lnTo>
                  <a:lnTo>
                    <a:pt x="150222" y="81173"/>
                  </a:lnTo>
                  <a:lnTo>
                    <a:pt x="150409" y="80662"/>
                  </a:lnTo>
                  <a:lnTo>
                    <a:pt x="150588" y="80151"/>
                  </a:lnTo>
                  <a:lnTo>
                    <a:pt x="150759" y="79639"/>
                  </a:lnTo>
                  <a:lnTo>
                    <a:pt x="150920" y="79120"/>
                  </a:lnTo>
                  <a:lnTo>
                    <a:pt x="151065" y="78600"/>
                  </a:lnTo>
                  <a:lnTo>
                    <a:pt x="151210" y="78072"/>
                  </a:lnTo>
                  <a:lnTo>
                    <a:pt x="151338" y="77544"/>
                  </a:lnTo>
                  <a:lnTo>
                    <a:pt x="151457" y="77015"/>
                  </a:lnTo>
                  <a:lnTo>
                    <a:pt x="151568" y="76479"/>
                  </a:lnTo>
                  <a:lnTo>
                    <a:pt x="151670" y="75942"/>
                  </a:lnTo>
                  <a:lnTo>
                    <a:pt x="151755" y="75405"/>
                  </a:lnTo>
                  <a:lnTo>
                    <a:pt x="151840" y="74860"/>
                  </a:lnTo>
                  <a:lnTo>
                    <a:pt x="151909" y="74315"/>
                  </a:lnTo>
                  <a:lnTo>
                    <a:pt x="151968" y="73770"/>
                  </a:lnTo>
                  <a:lnTo>
                    <a:pt x="152019" y="73216"/>
                  </a:lnTo>
                  <a:lnTo>
                    <a:pt x="152053" y="72662"/>
                  </a:lnTo>
                  <a:lnTo>
                    <a:pt x="152079" y="72108"/>
                  </a:lnTo>
                  <a:lnTo>
                    <a:pt x="152096" y="71546"/>
                  </a:lnTo>
                  <a:lnTo>
                    <a:pt x="152105" y="70984"/>
                  </a:lnTo>
                  <a:lnTo>
                    <a:pt x="152096" y="70558"/>
                  </a:lnTo>
                  <a:lnTo>
                    <a:pt x="152088" y="70140"/>
                  </a:lnTo>
                  <a:lnTo>
                    <a:pt x="152070" y="69723"/>
                  </a:lnTo>
                  <a:lnTo>
                    <a:pt x="152053" y="69297"/>
                  </a:lnTo>
                  <a:lnTo>
                    <a:pt x="152028" y="68879"/>
                  </a:lnTo>
                  <a:lnTo>
                    <a:pt x="151994" y="68462"/>
                  </a:lnTo>
                  <a:lnTo>
                    <a:pt x="151951" y="68053"/>
                  </a:lnTo>
                  <a:lnTo>
                    <a:pt x="151909" y="67636"/>
                  </a:lnTo>
                  <a:lnTo>
                    <a:pt x="151857" y="67227"/>
                  </a:lnTo>
                  <a:lnTo>
                    <a:pt x="151798" y="66809"/>
                  </a:lnTo>
                  <a:lnTo>
                    <a:pt x="151738" y="66400"/>
                  </a:lnTo>
                  <a:lnTo>
                    <a:pt x="151670" y="66000"/>
                  </a:lnTo>
                  <a:lnTo>
                    <a:pt x="151593" y="65591"/>
                  </a:lnTo>
                  <a:lnTo>
                    <a:pt x="151517" y="65191"/>
                  </a:lnTo>
                  <a:lnTo>
                    <a:pt x="151432" y="64782"/>
                  </a:lnTo>
                  <a:lnTo>
                    <a:pt x="151338" y="64381"/>
                  </a:lnTo>
                  <a:lnTo>
                    <a:pt x="151244" y="63981"/>
                  </a:lnTo>
                  <a:lnTo>
                    <a:pt x="151142" y="63589"/>
                  </a:lnTo>
                  <a:lnTo>
                    <a:pt x="151031" y="63189"/>
                  </a:lnTo>
                  <a:lnTo>
                    <a:pt x="150920" y="62797"/>
                  </a:lnTo>
                  <a:lnTo>
                    <a:pt x="150801" y="62405"/>
                  </a:lnTo>
                  <a:lnTo>
                    <a:pt x="150673" y="62021"/>
                  </a:lnTo>
                  <a:lnTo>
                    <a:pt x="150546" y="61630"/>
                  </a:lnTo>
                  <a:lnTo>
                    <a:pt x="150409" y="61246"/>
                  </a:lnTo>
                  <a:lnTo>
                    <a:pt x="150273" y="60863"/>
                  </a:lnTo>
                  <a:lnTo>
                    <a:pt x="150128" y="60479"/>
                  </a:lnTo>
                  <a:lnTo>
                    <a:pt x="149975" y="60096"/>
                  </a:lnTo>
                  <a:lnTo>
                    <a:pt x="149821" y="59721"/>
                  </a:lnTo>
                  <a:lnTo>
                    <a:pt x="149660" y="59346"/>
                  </a:lnTo>
                  <a:lnTo>
                    <a:pt x="149489" y="58972"/>
                  </a:lnTo>
                  <a:lnTo>
                    <a:pt x="149319" y="58605"/>
                  </a:lnTo>
                  <a:lnTo>
                    <a:pt x="149148" y="58230"/>
                  </a:lnTo>
                  <a:lnTo>
                    <a:pt x="148961" y="57864"/>
                  </a:lnTo>
                  <a:lnTo>
                    <a:pt x="148782" y="57506"/>
                  </a:lnTo>
                  <a:lnTo>
                    <a:pt x="148586" y="57140"/>
                  </a:lnTo>
                  <a:lnTo>
                    <a:pt x="148390" y="56782"/>
                  </a:lnTo>
                  <a:lnTo>
                    <a:pt x="148194" y="56424"/>
                  </a:lnTo>
                  <a:lnTo>
                    <a:pt x="147990" y="56075"/>
                  </a:lnTo>
                  <a:lnTo>
                    <a:pt x="147777" y="55717"/>
                  </a:lnTo>
                  <a:lnTo>
                    <a:pt x="147564" y="55368"/>
                  </a:lnTo>
                  <a:lnTo>
                    <a:pt x="147342" y="55027"/>
                  </a:lnTo>
                  <a:lnTo>
                    <a:pt x="147121" y="54678"/>
                  </a:lnTo>
                  <a:lnTo>
                    <a:pt x="146891" y="54337"/>
                  </a:lnTo>
                  <a:lnTo>
                    <a:pt x="146652" y="53996"/>
                  </a:lnTo>
                  <a:lnTo>
                    <a:pt x="146414" y="53664"/>
                  </a:lnTo>
                  <a:lnTo>
                    <a:pt x="146175" y="53332"/>
                  </a:lnTo>
                  <a:lnTo>
                    <a:pt x="145928" y="52999"/>
                  </a:lnTo>
                  <a:lnTo>
                    <a:pt x="145681" y="52667"/>
                  </a:lnTo>
                  <a:lnTo>
                    <a:pt x="145425" y="52343"/>
                  </a:lnTo>
                  <a:lnTo>
                    <a:pt x="145161" y="52020"/>
                  </a:lnTo>
                  <a:lnTo>
                    <a:pt x="144897" y="51705"/>
                  </a:lnTo>
                  <a:lnTo>
                    <a:pt x="144625" y="51381"/>
                  </a:lnTo>
                  <a:lnTo>
                    <a:pt x="144352" y="51074"/>
                  </a:lnTo>
                  <a:lnTo>
                    <a:pt x="144079" y="50759"/>
                  </a:lnTo>
                  <a:lnTo>
                    <a:pt x="143509" y="50145"/>
                  </a:lnTo>
                  <a:lnTo>
                    <a:pt x="142929" y="49549"/>
                  </a:lnTo>
                  <a:lnTo>
                    <a:pt x="142333" y="48961"/>
                  </a:lnTo>
                  <a:lnTo>
                    <a:pt x="141711" y="48382"/>
                  </a:lnTo>
                  <a:lnTo>
                    <a:pt x="141081" y="47820"/>
                  </a:lnTo>
                  <a:lnTo>
                    <a:pt x="140442" y="47266"/>
                  </a:lnTo>
                  <a:lnTo>
                    <a:pt x="139777" y="46738"/>
                  </a:lnTo>
                  <a:lnTo>
                    <a:pt x="139104" y="46210"/>
                  </a:lnTo>
                  <a:lnTo>
                    <a:pt x="138414" y="45707"/>
                  </a:lnTo>
                  <a:lnTo>
                    <a:pt x="137707" y="45213"/>
                  </a:lnTo>
                  <a:lnTo>
                    <a:pt x="136991" y="44727"/>
                  </a:lnTo>
                  <a:lnTo>
                    <a:pt x="136259" y="44267"/>
                  </a:lnTo>
                  <a:lnTo>
                    <a:pt x="135517" y="43816"/>
                  </a:lnTo>
                  <a:lnTo>
                    <a:pt x="134759" y="43381"/>
                  </a:lnTo>
                  <a:lnTo>
                    <a:pt x="133992" y="42964"/>
                  </a:lnTo>
                  <a:lnTo>
                    <a:pt x="133209" y="42563"/>
                  </a:lnTo>
                  <a:lnTo>
                    <a:pt x="132416" y="42180"/>
                  </a:lnTo>
                  <a:lnTo>
                    <a:pt x="131607" y="41805"/>
                  </a:lnTo>
                  <a:lnTo>
                    <a:pt x="130789" y="41456"/>
                  </a:lnTo>
                  <a:lnTo>
                    <a:pt x="129963" y="41115"/>
                  </a:lnTo>
                  <a:lnTo>
                    <a:pt x="129128" y="40800"/>
                  </a:lnTo>
                  <a:lnTo>
                    <a:pt x="128276" y="40493"/>
                  </a:lnTo>
                  <a:lnTo>
                    <a:pt x="127416" y="40212"/>
                  </a:lnTo>
                  <a:lnTo>
                    <a:pt x="126547" y="39939"/>
                  </a:lnTo>
                  <a:lnTo>
                    <a:pt x="125669" y="39692"/>
                  </a:lnTo>
                  <a:lnTo>
                    <a:pt x="124783" y="39462"/>
                  </a:lnTo>
                  <a:lnTo>
                    <a:pt x="123889" y="39249"/>
                  </a:lnTo>
                  <a:lnTo>
                    <a:pt x="122977" y="39062"/>
                  </a:lnTo>
                  <a:lnTo>
                    <a:pt x="122525" y="38968"/>
                  </a:lnTo>
                  <a:lnTo>
                    <a:pt x="122065" y="38883"/>
                  </a:lnTo>
                  <a:lnTo>
                    <a:pt x="121605" y="38806"/>
                  </a:lnTo>
                  <a:lnTo>
                    <a:pt x="121145" y="38730"/>
                  </a:lnTo>
                  <a:lnTo>
                    <a:pt x="120677" y="38661"/>
                  </a:lnTo>
                  <a:lnTo>
                    <a:pt x="120217" y="38602"/>
                  </a:lnTo>
                  <a:lnTo>
                    <a:pt x="119748" y="38542"/>
                  </a:lnTo>
                  <a:lnTo>
                    <a:pt x="119280" y="38483"/>
                  </a:lnTo>
                  <a:lnTo>
                    <a:pt x="118802" y="38431"/>
                  </a:lnTo>
                  <a:lnTo>
                    <a:pt x="118334" y="38389"/>
                  </a:lnTo>
                  <a:lnTo>
                    <a:pt x="117857" y="38355"/>
                  </a:lnTo>
                  <a:lnTo>
                    <a:pt x="117380" y="38321"/>
                  </a:lnTo>
                  <a:lnTo>
                    <a:pt x="116903" y="38287"/>
                  </a:lnTo>
                  <a:lnTo>
                    <a:pt x="116426" y="38261"/>
                  </a:lnTo>
                  <a:lnTo>
                    <a:pt x="115940" y="38244"/>
                  </a:lnTo>
                  <a:lnTo>
                    <a:pt x="115454" y="38235"/>
                  </a:lnTo>
                  <a:lnTo>
                    <a:pt x="114977" y="38227"/>
                  </a:lnTo>
                  <a:lnTo>
                    <a:pt x="114492" y="38218"/>
                  </a:lnTo>
                  <a:lnTo>
                    <a:pt x="113733" y="38227"/>
                  </a:lnTo>
                  <a:lnTo>
                    <a:pt x="112950" y="38261"/>
                  </a:lnTo>
                  <a:lnTo>
                    <a:pt x="112132" y="38304"/>
                  </a:lnTo>
                  <a:lnTo>
                    <a:pt x="111314" y="38355"/>
                  </a:lnTo>
                  <a:lnTo>
                    <a:pt x="110488" y="38423"/>
                  </a:lnTo>
                  <a:lnTo>
                    <a:pt x="109678" y="38508"/>
                  </a:lnTo>
                  <a:lnTo>
                    <a:pt x="108895" y="38593"/>
                  </a:lnTo>
                  <a:lnTo>
                    <a:pt x="108136" y="38687"/>
                  </a:lnTo>
                  <a:lnTo>
                    <a:pt x="108187" y="38150"/>
                  </a:lnTo>
                  <a:lnTo>
                    <a:pt x="108204" y="37886"/>
                  </a:lnTo>
                  <a:lnTo>
                    <a:pt x="108204" y="37614"/>
                  </a:lnTo>
                  <a:lnTo>
                    <a:pt x="108196" y="37136"/>
                  </a:lnTo>
                  <a:lnTo>
                    <a:pt x="108170" y="36668"/>
                  </a:lnTo>
                  <a:lnTo>
                    <a:pt x="108145" y="36191"/>
                  </a:lnTo>
                  <a:lnTo>
                    <a:pt x="108111" y="35722"/>
                  </a:lnTo>
                  <a:lnTo>
                    <a:pt x="108077" y="35254"/>
                  </a:lnTo>
                  <a:lnTo>
                    <a:pt x="108026" y="34785"/>
                  </a:lnTo>
                  <a:lnTo>
                    <a:pt x="107974" y="34317"/>
                  </a:lnTo>
                  <a:lnTo>
                    <a:pt x="107915" y="33857"/>
                  </a:lnTo>
                  <a:lnTo>
                    <a:pt x="107847" y="33388"/>
                  </a:lnTo>
                  <a:lnTo>
                    <a:pt x="107778" y="32928"/>
                  </a:lnTo>
                  <a:lnTo>
                    <a:pt x="107693" y="32468"/>
                  </a:lnTo>
                  <a:lnTo>
                    <a:pt x="107608" y="32008"/>
                  </a:lnTo>
                  <a:lnTo>
                    <a:pt x="107514" y="31548"/>
                  </a:lnTo>
                  <a:lnTo>
                    <a:pt x="107412" y="31096"/>
                  </a:lnTo>
                  <a:lnTo>
                    <a:pt x="107310" y="30645"/>
                  </a:lnTo>
                  <a:lnTo>
                    <a:pt x="107199" y="30193"/>
                  </a:lnTo>
                  <a:lnTo>
                    <a:pt x="107080" y="29742"/>
                  </a:lnTo>
                  <a:lnTo>
                    <a:pt x="106952" y="29290"/>
                  </a:lnTo>
                  <a:lnTo>
                    <a:pt x="106824" y="28847"/>
                  </a:lnTo>
                  <a:lnTo>
                    <a:pt x="106688" y="28396"/>
                  </a:lnTo>
                  <a:lnTo>
                    <a:pt x="106543" y="27953"/>
                  </a:lnTo>
                  <a:lnTo>
                    <a:pt x="106390" y="27518"/>
                  </a:lnTo>
                  <a:lnTo>
                    <a:pt x="106236" y="27075"/>
                  </a:lnTo>
                  <a:lnTo>
                    <a:pt x="106075" y="26641"/>
                  </a:lnTo>
                  <a:lnTo>
                    <a:pt x="105904" y="26206"/>
                  </a:lnTo>
                  <a:lnTo>
                    <a:pt x="105734" y="25772"/>
                  </a:lnTo>
                  <a:lnTo>
                    <a:pt x="105555" y="25346"/>
                  </a:lnTo>
                  <a:lnTo>
                    <a:pt x="105368" y="24911"/>
                  </a:lnTo>
                  <a:lnTo>
                    <a:pt x="105180" y="24485"/>
                  </a:lnTo>
                  <a:lnTo>
                    <a:pt x="104984" y="24068"/>
                  </a:lnTo>
                  <a:lnTo>
                    <a:pt x="104780" y="23642"/>
                  </a:lnTo>
                  <a:lnTo>
                    <a:pt x="104567" y="23224"/>
                  </a:lnTo>
                  <a:lnTo>
                    <a:pt x="104354" y="22807"/>
                  </a:lnTo>
                  <a:lnTo>
                    <a:pt x="104132" y="22398"/>
                  </a:lnTo>
                  <a:lnTo>
                    <a:pt x="103911" y="21981"/>
                  </a:lnTo>
                  <a:lnTo>
                    <a:pt x="103681" y="21572"/>
                  </a:lnTo>
                  <a:lnTo>
                    <a:pt x="103442" y="21171"/>
                  </a:lnTo>
                  <a:lnTo>
                    <a:pt x="103204" y="20762"/>
                  </a:lnTo>
                  <a:lnTo>
                    <a:pt x="102957" y="20362"/>
                  </a:lnTo>
                  <a:lnTo>
                    <a:pt x="102701" y="19961"/>
                  </a:lnTo>
                  <a:lnTo>
                    <a:pt x="102445" y="19570"/>
                  </a:lnTo>
                  <a:lnTo>
                    <a:pt x="102181" y="19178"/>
                  </a:lnTo>
                  <a:lnTo>
                    <a:pt x="101917" y="18786"/>
                  </a:lnTo>
                  <a:lnTo>
                    <a:pt x="101645" y="18402"/>
                  </a:lnTo>
                  <a:lnTo>
                    <a:pt x="101363" y="18019"/>
                  </a:lnTo>
                  <a:lnTo>
                    <a:pt x="101082" y="17636"/>
                  </a:lnTo>
                  <a:lnTo>
                    <a:pt x="100793" y="17252"/>
                  </a:lnTo>
                  <a:lnTo>
                    <a:pt x="100503" y="16877"/>
                  </a:lnTo>
                  <a:lnTo>
                    <a:pt x="100205" y="16511"/>
                  </a:lnTo>
                  <a:lnTo>
                    <a:pt x="99898" y="16136"/>
                  </a:lnTo>
                  <a:lnTo>
                    <a:pt x="99591" y="15770"/>
                  </a:lnTo>
                  <a:lnTo>
                    <a:pt x="99285" y="15412"/>
                  </a:lnTo>
                  <a:lnTo>
                    <a:pt x="98961" y="15046"/>
                  </a:lnTo>
                  <a:lnTo>
                    <a:pt x="98646" y="14697"/>
                  </a:lnTo>
                  <a:lnTo>
                    <a:pt x="98313" y="14339"/>
                  </a:lnTo>
                  <a:lnTo>
                    <a:pt x="97981" y="13989"/>
                  </a:lnTo>
                  <a:lnTo>
                    <a:pt x="97649" y="13640"/>
                  </a:lnTo>
                  <a:lnTo>
                    <a:pt x="97308" y="13299"/>
                  </a:lnTo>
                  <a:lnTo>
                    <a:pt x="96967" y="12959"/>
                  </a:lnTo>
                  <a:lnTo>
                    <a:pt x="96618" y="12626"/>
                  </a:lnTo>
                  <a:lnTo>
                    <a:pt x="96260" y="12294"/>
                  </a:lnTo>
                  <a:lnTo>
                    <a:pt x="95903" y="11962"/>
                  </a:lnTo>
                  <a:lnTo>
                    <a:pt x="95545" y="11638"/>
                  </a:lnTo>
                  <a:lnTo>
                    <a:pt x="95178" y="11314"/>
                  </a:lnTo>
                  <a:lnTo>
                    <a:pt x="94804" y="10991"/>
                  </a:lnTo>
                  <a:lnTo>
                    <a:pt x="94429" y="10684"/>
                  </a:lnTo>
                  <a:lnTo>
                    <a:pt x="94054" y="10369"/>
                  </a:lnTo>
                  <a:lnTo>
                    <a:pt x="93670" y="10062"/>
                  </a:lnTo>
                  <a:lnTo>
                    <a:pt x="93287" y="9755"/>
                  </a:lnTo>
                  <a:lnTo>
                    <a:pt x="92895" y="9457"/>
                  </a:lnTo>
                  <a:lnTo>
                    <a:pt x="92495" y="9159"/>
                  </a:lnTo>
                  <a:lnTo>
                    <a:pt x="92103" y="8869"/>
                  </a:lnTo>
                  <a:lnTo>
                    <a:pt x="91694" y="8580"/>
                  </a:lnTo>
                  <a:lnTo>
                    <a:pt x="91294" y="8299"/>
                  </a:lnTo>
                  <a:lnTo>
                    <a:pt x="90885" y="8017"/>
                  </a:lnTo>
                  <a:lnTo>
                    <a:pt x="90467" y="7745"/>
                  </a:lnTo>
                  <a:lnTo>
                    <a:pt x="90050" y="7472"/>
                  </a:lnTo>
                  <a:lnTo>
                    <a:pt x="89632" y="7208"/>
                  </a:lnTo>
                  <a:lnTo>
                    <a:pt x="89206" y="6944"/>
                  </a:lnTo>
                  <a:lnTo>
                    <a:pt x="88780" y="6680"/>
                  </a:lnTo>
                  <a:lnTo>
                    <a:pt x="88346" y="6433"/>
                  </a:lnTo>
                  <a:lnTo>
                    <a:pt x="87911" y="6177"/>
                  </a:lnTo>
                  <a:lnTo>
                    <a:pt x="87477" y="5930"/>
                  </a:lnTo>
                  <a:lnTo>
                    <a:pt x="87034" y="5692"/>
                  </a:lnTo>
                  <a:lnTo>
                    <a:pt x="86582" y="5453"/>
                  </a:lnTo>
                  <a:lnTo>
                    <a:pt x="86139" y="5223"/>
                  </a:lnTo>
                  <a:lnTo>
                    <a:pt x="85688" y="4993"/>
                  </a:lnTo>
                  <a:lnTo>
                    <a:pt x="85228" y="4772"/>
                  </a:lnTo>
                  <a:lnTo>
                    <a:pt x="84776" y="4550"/>
                  </a:lnTo>
                  <a:lnTo>
                    <a:pt x="84316" y="4337"/>
                  </a:lnTo>
                  <a:lnTo>
                    <a:pt x="83848" y="4124"/>
                  </a:lnTo>
                  <a:lnTo>
                    <a:pt x="83379" y="3920"/>
                  </a:lnTo>
                  <a:lnTo>
                    <a:pt x="82911" y="3724"/>
                  </a:lnTo>
                  <a:lnTo>
                    <a:pt x="82442" y="3528"/>
                  </a:lnTo>
                  <a:lnTo>
                    <a:pt x="81965" y="3332"/>
                  </a:lnTo>
                  <a:lnTo>
                    <a:pt x="81488" y="3153"/>
                  </a:lnTo>
                  <a:lnTo>
                    <a:pt x="81002" y="2965"/>
                  </a:lnTo>
                  <a:lnTo>
                    <a:pt x="80517" y="2795"/>
                  </a:lnTo>
                  <a:lnTo>
                    <a:pt x="80031" y="2625"/>
                  </a:lnTo>
                  <a:lnTo>
                    <a:pt x="79545" y="2454"/>
                  </a:lnTo>
                  <a:lnTo>
                    <a:pt x="79051" y="2292"/>
                  </a:lnTo>
                  <a:lnTo>
                    <a:pt x="78557" y="2139"/>
                  </a:lnTo>
                  <a:lnTo>
                    <a:pt x="78063" y="1986"/>
                  </a:lnTo>
                  <a:lnTo>
                    <a:pt x="77560" y="1841"/>
                  </a:lnTo>
                  <a:lnTo>
                    <a:pt x="77058" y="1705"/>
                  </a:lnTo>
                  <a:lnTo>
                    <a:pt x="76555" y="1568"/>
                  </a:lnTo>
                  <a:lnTo>
                    <a:pt x="76052" y="1440"/>
                  </a:lnTo>
                  <a:lnTo>
                    <a:pt x="75541" y="1313"/>
                  </a:lnTo>
                  <a:lnTo>
                    <a:pt x="75030" y="1193"/>
                  </a:lnTo>
                  <a:lnTo>
                    <a:pt x="74519" y="1083"/>
                  </a:lnTo>
                  <a:lnTo>
                    <a:pt x="73999" y="972"/>
                  </a:lnTo>
                  <a:lnTo>
                    <a:pt x="73488" y="870"/>
                  </a:lnTo>
                  <a:lnTo>
                    <a:pt x="72968" y="776"/>
                  </a:lnTo>
                  <a:lnTo>
                    <a:pt x="72440" y="682"/>
                  </a:lnTo>
                  <a:lnTo>
                    <a:pt x="71921" y="597"/>
                  </a:lnTo>
                  <a:lnTo>
                    <a:pt x="71392" y="520"/>
                  </a:lnTo>
                  <a:lnTo>
                    <a:pt x="70864" y="444"/>
                  </a:lnTo>
                  <a:lnTo>
                    <a:pt x="70336" y="376"/>
                  </a:lnTo>
                  <a:lnTo>
                    <a:pt x="69808" y="307"/>
                  </a:lnTo>
                  <a:lnTo>
                    <a:pt x="69271" y="256"/>
                  </a:lnTo>
                  <a:lnTo>
                    <a:pt x="68743" y="205"/>
                  </a:lnTo>
                  <a:lnTo>
                    <a:pt x="68206" y="154"/>
                  </a:lnTo>
                  <a:lnTo>
                    <a:pt x="67669" y="111"/>
                  </a:lnTo>
                  <a:lnTo>
                    <a:pt x="67124" y="86"/>
                  </a:lnTo>
                  <a:lnTo>
                    <a:pt x="66588" y="52"/>
                  </a:lnTo>
                  <a:lnTo>
                    <a:pt x="66042" y="35"/>
                  </a:lnTo>
                  <a:lnTo>
                    <a:pt x="65497" y="18"/>
                  </a:lnTo>
                  <a:lnTo>
                    <a:pt x="64952" y="9"/>
                  </a:lnTo>
                  <a:lnTo>
                    <a:pt x="641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64;p67">
              <a:extLst>
                <a:ext uri="{FF2B5EF4-FFF2-40B4-BE49-F238E27FC236}">
                  <a16:creationId xmlns:a16="http://schemas.microsoft.com/office/drawing/2014/main" id="{6BA88ED5-325D-BD13-7291-8DCE0A5D0A75}"/>
                </a:ext>
              </a:extLst>
            </p:cNvPr>
            <p:cNvSpPr/>
            <p:nvPr/>
          </p:nvSpPr>
          <p:spPr>
            <a:xfrm>
              <a:off x="132300" y="-293192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565;p67">
              <a:extLst>
                <a:ext uri="{FF2B5EF4-FFF2-40B4-BE49-F238E27FC236}">
                  <a16:creationId xmlns:a16="http://schemas.microsoft.com/office/drawing/2014/main" id="{57DF97D8-7BD2-FF57-57F4-515CFDF92ACD}"/>
                </a:ext>
              </a:extLst>
            </p:cNvPr>
            <p:cNvSpPr/>
            <p:nvPr/>
          </p:nvSpPr>
          <p:spPr>
            <a:xfrm>
              <a:off x="-4867275" y="-5853625"/>
              <a:ext cx="3396475" cy="3396250"/>
            </a:xfrm>
            <a:custGeom>
              <a:avLst/>
              <a:gdLst/>
              <a:ahLst/>
              <a:cxnLst/>
              <a:rect l="l" t="t" r="r" b="b"/>
              <a:pathLst>
                <a:path w="135859" h="135850" extrusionOk="0">
                  <a:moveTo>
                    <a:pt x="67585" y="0"/>
                  </a:moveTo>
                  <a:lnTo>
                    <a:pt x="65216" y="9"/>
                  </a:lnTo>
                  <a:lnTo>
                    <a:pt x="62873" y="26"/>
                  </a:lnTo>
                  <a:lnTo>
                    <a:pt x="60556" y="51"/>
                  </a:lnTo>
                  <a:lnTo>
                    <a:pt x="58281" y="85"/>
                  </a:lnTo>
                  <a:lnTo>
                    <a:pt x="56032" y="136"/>
                  </a:lnTo>
                  <a:lnTo>
                    <a:pt x="53826" y="188"/>
                  </a:lnTo>
                  <a:lnTo>
                    <a:pt x="51645" y="247"/>
                  </a:lnTo>
                  <a:lnTo>
                    <a:pt x="49506" y="307"/>
                  </a:lnTo>
                  <a:lnTo>
                    <a:pt x="47411" y="383"/>
                  </a:lnTo>
                  <a:lnTo>
                    <a:pt x="45341" y="460"/>
                  </a:lnTo>
                  <a:lnTo>
                    <a:pt x="43313" y="545"/>
                  </a:lnTo>
                  <a:lnTo>
                    <a:pt x="41328" y="631"/>
                  </a:lnTo>
                  <a:lnTo>
                    <a:pt x="39386" y="724"/>
                  </a:lnTo>
                  <a:lnTo>
                    <a:pt x="37477" y="826"/>
                  </a:lnTo>
                  <a:lnTo>
                    <a:pt x="35620" y="929"/>
                  </a:lnTo>
                  <a:lnTo>
                    <a:pt x="33797" y="1031"/>
                  </a:lnTo>
                  <a:lnTo>
                    <a:pt x="32025" y="1142"/>
                  </a:lnTo>
                  <a:lnTo>
                    <a:pt x="30295" y="1252"/>
                  </a:lnTo>
                  <a:lnTo>
                    <a:pt x="28609" y="1363"/>
                  </a:lnTo>
                  <a:lnTo>
                    <a:pt x="25388" y="1593"/>
                  </a:lnTo>
                  <a:lnTo>
                    <a:pt x="22355" y="1832"/>
                  </a:lnTo>
                  <a:lnTo>
                    <a:pt x="19527" y="2062"/>
                  </a:lnTo>
                  <a:lnTo>
                    <a:pt x="16903" y="2300"/>
                  </a:lnTo>
                  <a:lnTo>
                    <a:pt x="14492" y="2522"/>
                  </a:lnTo>
                  <a:lnTo>
                    <a:pt x="12311" y="2743"/>
                  </a:lnTo>
                  <a:lnTo>
                    <a:pt x="10360" y="2948"/>
                  </a:lnTo>
                  <a:lnTo>
                    <a:pt x="8648" y="3135"/>
                  </a:lnTo>
                  <a:lnTo>
                    <a:pt x="7174" y="3297"/>
                  </a:lnTo>
                  <a:lnTo>
                    <a:pt x="5956" y="3442"/>
                  </a:lnTo>
                  <a:lnTo>
                    <a:pt x="4294" y="3655"/>
                  </a:lnTo>
                  <a:lnTo>
                    <a:pt x="3732" y="3723"/>
                  </a:lnTo>
                  <a:lnTo>
                    <a:pt x="3638" y="4422"/>
                  </a:lnTo>
                  <a:lnTo>
                    <a:pt x="3528" y="5282"/>
                  </a:lnTo>
                  <a:lnTo>
                    <a:pt x="3383" y="6466"/>
                  </a:lnTo>
                  <a:lnTo>
                    <a:pt x="3212" y="7966"/>
                  </a:lnTo>
                  <a:lnTo>
                    <a:pt x="3008" y="9780"/>
                  </a:lnTo>
                  <a:lnTo>
                    <a:pt x="2786" y="11885"/>
                  </a:lnTo>
                  <a:lnTo>
                    <a:pt x="2548" y="14278"/>
                  </a:lnTo>
                  <a:lnTo>
                    <a:pt x="2301" y="16945"/>
                  </a:lnTo>
                  <a:lnTo>
                    <a:pt x="2037" y="19876"/>
                  </a:lnTo>
                  <a:lnTo>
                    <a:pt x="1909" y="21443"/>
                  </a:lnTo>
                  <a:lnTo>
                    <a:pt x="1781" y="23070"/>
                  </a:lnTo>
                  <a:lnTo>
                    <a:pt x="1645" y="24766"/>
                  </a:lnTo>
                  <a:lnTo>
                    <a:pt x="1517" y="26512"/>
                  </a:lnTo>
                  <a:lnTo>
                    <a:pt x="1389" y="28327"/>
                  </a:lnTo>
                  <a:lnTo>
                    <a:pt x="1262" y="30193"/>
                  </a:lnTo>
                  <a:lnTo>
                    <a:pt x="1142" y="32118"/>
                  </a:lnTo>
                  <a:lnTo>
                    <a:pt x="1023" y="34094"/>
                  </a:lnTo>
                  <a:lnTo>
                    <a:pt x="904" y="36131"/>
                  </a:lnTo>
                  <a:lnTo>
                    <a:pt x="793" y="38218"/>
                  </a:lnTo>
                  <a:lnTo>
                    <a:pt x="682" y="40365"/>
                  </a:lnTo>
                  <a:lnTo>
                    <a:pt x="580" y="42554"/>
                  </a:lnTo>
                  <a:lnTo>
                    <a:pt x="486" y="44795"/>
                  </a:lnTo>
                  <a:lnTo>
                    <a:pt x="401" y="47086"/>
                  </a:lnTo>
                  <a:lnTo>
                    <a:pt x="316" y="49421"/>
                  </a:lnTo>
                  <a:lnTo>
                    <a:pt x="248" y="51806"/>
                  </a:lnTo>
                  <a:lnTo>
                    <a:pt x="180" y="54226"/>
                  </a:lnTo>
                  <a:lnTo>
                    <a:pt x="120" y="56696"/>
                  </a:lnTo>
                  <a:lnTo>
                    <a:pt x="77" y="59209"/>
                  </a:lnTo>
                  <a:lnTo>
                    <a:pt x="43" y="61765"/>
                  </a:lnTo>
                  <a:lnTo>
                    <a:pt x="18" y="64355"/>
                  </a:lnTo>
                  <a:lnTo>
                    <a:pt x="1" y="66988"/>
                  </a:lnTo>
                  <a:lnTo>
                    <a:pt x="1" y="69663"/>
                  </a:lnTo>
                  <a:lnTo>
                    <a:pt x="9" y="72363"/>
                  </a:lnTo>
                  <a:lnTo>
                    <a:pt x="35" y="75107"/>
                  </a:lnTo>
                  <a:lnTo>
                    <a:pt x="69" y="77875"/>
                  </a:lnTo>
                  <a:lnTo>
                    <a:pt x="120" y="80678"/>
                  </a:lnTo>
                  <a:lnTo>
                    <a:pt x="188" y="83515"/>
                  </a:lnTo>
                  <a:lnTo>
                    <a:pt x="273" y="86386"/>
                  </a:lnTo>
                  <a:lnTo>
                    <a:pt x="367" y="89274"/>
                  </a:lnTo>
                  <a:lnTo>
                    <a:pt x="478" y="92196"/>
                  </a:lnTo>
                  <a:lnTo>
                    <a:pt x="614" y="95152"/>
                  </a:lnTo>
                  <a:lnTo>
                    <a:pt x="759" y="98126"/>
                  </a:lnTo>
                  <a:lnTo>
                    <a:pt x="929" y="101116"/>
                  </a:lnTo>
                  <a:lnTo>
                    <a:pt x="1117" y="104140"/>
                  </a:lnTo>
                  <a:lnTo>
                    <a:pt x="1321" y="107182"/>
                  </a:lnTo>
                  <a:lnTo>
                    <a:pt x="1543" y="110240"/>
                  </a:lnTo>
                  <a:lnTo>
                    <a:pt x="1790" y="113316"/>
                  </a:lnTo>
                  <a:lnTo>
                    <a:pt x="2062" y="116417"/>
                  </a:lnTo>
                  <a:lnTo>
                    <a:pt x="2199" y="117967"/>
                  </a:lnTo>
                  <a:lnTo>
                    <a:pt x="2343" y="119526"/>
                  </a:lnTo>
                  <a:lnTo>
                    <a:pt x="2497" y="121094"/>
                  </a:lnTo>
                  <a:lnTo>
                    <a:pt x="2659" y="122653"/>
                  </a:lnTo>
                  <a:lnTo>
                    <a:pt x="2821" y="124229"/>
                  </a:lnTo>
                  <a:lnTo>
                    <a:pt x="2991" y="125797"/>
                  </a:lnTo>
                  <a:lnTo>
                    <a:pt x="3170" y="127373"/>
                  </a:lnTo>
                  <a:lnTo>
                    <a:pt x="3349" y="128949"/>
                  </a:lnTo>
                  <a:lnTo>
                    <a:pt x="3536" y="130533"/>
                  </a:lnTo>
                  <a:lnTo>
                    <a:pt x="3732" y="132118"/>
                  </a:lnTo>
                  <a:lnTo>
                    <a:pt x="5777" y="132365"/>
                  </a:lnTo>
                  <a:lnTo>
                    <a:pt x="7821" y="132603"/>
                  </a:lnTo>
                  <a:lnTo>
                    <a:pt x="9858" y="132834"/>
                  </a:lnTo>
                  <a:lnTo>
                    <a:pt x="11885" y="133055"/>
                  </a:lnTo>
                  <a:lnTo>
                    <a:pt x="13913" y="133268"/>
                  </a:lnTo>
                  <a:lnTo>
                    <a:pt x="15932" y="133464"/>
                  </a:lnTo>
                  <a:lnTo>
                    <a:pt x="17951" y="133660"/>
                  </a:lnTo>
                  <a:lnTo>
                    <a:pt x="19961" y="133839"/>
                  </a:lnTo>
                  <a:lnTo>
                    <a:pt x="21955" y="134009"/>
                  </a:lnTo>
                  <a:lnTo>
                    <a:pt x="23948" y="134171"/>
                  </a:lnTo>
                  <a:lnTo>
                    <a:pt x="25942" y="134333"/>
                  </a:lnTo>
                  <a:lnTo>
                    <a:pt x="27919" y="134478"/>
                  </a:lnTo>
                  <a:lnTo>
                    <a:pt x="29886" y="134614"/>
                  </a:lnTo>
                  <a:lnTo>
                    <a:pt x="31846" y="134742"/>
                  </a:lnTo>
                  <a:lnTo>
                    <a:pt x="33797" y="134870"/>
                  </a:lnTo>
                  <a:lnTo>
                    <a:pt x="35748" y="134980"/>
                  </a:lnTo>
                  <a:lnTo>
                    <a:pt x="37682" y="135083"/>
                  </a:lnTo>
                  <a:lnTo>
                    <a:pt x="39599" y="135185"/>
                  </a:lnTo>
                  <a:lnTo>
                    <a:pt x="41515" y="135279"/>
                  </a:lnTo>
                  <a:lnTo>
                    <a:pt x="43415" y="135355"/>
                  </a:lnTo>
                  <a:lnTo>
                    <a:pt x="45306" y="135432"/>
                  </a:lnTo>
                  <a:lnTo>
                    <a:pt x="47189" y="135509"/>
                  </a:lnTo>
                  <a:lnTo>
                    <a:pt x="49063" y="135568"/>
                  </a:lnTo>
                  <a:lnTo>
                    <a:pt x="50921" y="135628"/>
                  </a:lnTo>
                  <a:lnTo>
                    <a:pt x="52761" y="135670"/>
                  </a:lnTo>
                  <a:lnTo>
                    <a:pt x="54601" y="135713"/>
                  </a:lnTo>
                  <a:lnTo>
                    <a:pt x="56416" y="135756"/>
                  </a:lnTo>
                  <a:lnTo>
                    <a:pt x="58222" y="135781"/>
                  </a:lnTo>
                  <a:lnTo>
                    <a:pt x="60019" y="135807"/>
                  </a:lnTo>
                  <a:lnTo>
                    <a:pt x="61800" y="135824"/>
                  </a:lnTo>
                  <a:lnTo>
                    <a:pt x="63563" y="135841"/>
                  </a:lnTo>
                  <a:lnTo>
                    <a:pt x="65310" y="135849"/>
                  </a:lnTo>
                  <a:lnTo>
                    <a:pt x="68769" y="135849"/>
                  </a:lnTo>
                  <a:lnTo>
                    <a:pt x="72168" y="135832"/>
                  </a:lnTo>
                  <a:lnTo>
                    <a:pt x="75499" y="135790"/>
                  </a:lnTo>
                  <a:lnTo>
                    <a:pt x="78762" y="135739"/>
                  </a:lnTo>
                  <a:lnTo>
                    <a:pt x="81948" y="135662"/>
                  </a:lnTo>
                  <a:lnTo>
                    <a:pt x="85075" y="135577"/>
                  </a:lnTo>
                  <a:lnTo>
                    <a:pt x="88116" y="135475"/>
                  </a:lnTo>
                  <a:lnTo>
                    <a:pt x="91081" y="135364"/>
                  </a:lnTo>
                  <a:lnTo>
                    <a:pt x="93969" y="135236"/>
                  </a:lnTo>
                  <a:lnTo>
                    <a:pt x="96772" y="135108"/>
                  </a:lnTo>
                  <a:lnTo>
                    <a:pt x="99489" y="134963"/>
                  </a:lnTo>
                  <a:lnTo>
                    <a:pt x="102113" y="134810"/>
                  </a:lnTo>
                  <a:lnTo>
                    <a:pt x="104652" y="134657"/>
                  </a:lnTo>
                  <a:lnTo>
                    <a:pt x="107097" y="134495"/>
                  </a:lnTo>
                  <a:lnTo>
                    <a:pt x="109440" y="134333"/>
                  </a:lnTo>
                  <a:lnTo>
                    <a:pt x="111689" y="134163"/>
                  </a:lnTo>
                  <a:lnTo>
                    <a:pt x="114032" y="133975"/>
                  </a:lnTo>
                  <a:lnTo>
                    <a:pt x="116247" y="133788"/>
                  </a:lnTo>
                  <a:lnTo>
                    <a:pt x="118334" y="133600"/>
                  </a:lnTo>
                  <a:lnTo>
                    <a:pt x="120294" y="133421"/>
                  </a:lnTo>
                  <a:lnTo>
                    <a:pt x="122108" y="133251"/>
                  </a:lnTo>
                  <a:lnTo>
                    <a:pt x="123787" y="133081"/>
                  </a:lnTo>
                  <a:lnTo>
                    <a:pt x="125329" y="132919"/>
                  </a:lnTo>
                  <a:lnTo>
                    <a:pt x="126717" y="132765"/>
                  </a:lnTo>
                  <a:lnTo>
                    <a:pt x="129034" y="132501"/>
                  </a:lnTo>
                  <a:lnTo>
                    <a:pt x="130730" y="132297"/>
                  </a:lnTo>
                  <a:lnTo>
                    <a:pt x="131769" y="132160"/>
                  </a:lnTo>
                  <a:lnTo>
                    <a:pt x="132127" y="132118"/>
                  </a:lnTo>
                  <a:lnTo>
                    <a:pt x="132212" y="131419"/>
                  </a:lnTo>
                  <a:lnTo>
                    <a:pt x="132323" y="130559"/>
                  </a:lnTo>
                  <a:lnTo>
                    <a:pt x="132468" y="129375"/>
                  </a:lnTo>
                  <a:lnTo>
                    <a:pt x="132638" y="127875"/>
                  </a:lnTo>
                  <a:lnTo>
                    <a:pt x="132843" y="126069"/>
                  </a:lnTo>
                  <a:lnTo>
                    <a:pt x="133064" y="123965"/>
                  </a:lnTo>
                  <a:lnTo>
                    <a:pt x="133303" y="121571"/>
                  </a:lnTo>
                  <a:lnTo>
                    <a:pt x="133558" y="118904"/>
                  </a:lnTo>
                  <a:lnTo>
                    <a:pt x="133814" y="115965"/>
                  </a:lnTo>
                  <a:lnTo>
                    <a:pt x="133942" y="114398"/>
                  </a:lnTo>
                  <a:lnTo>
                    <a:pt x="134078" y="112770"/>
                  </a:lnTo>
                  <a:lnTo>
                    <a:pt x="134206" y="111084"/>
                  </a:lnTo>
                  <a:lnTo>
                    <a:pt x="134333" y="109329"/>
                  </a:lnTo>
                  <a:lnTo>
                    <a:pt x="134461" y="107523"/>
                  </a:lnTo>
                  <a:lnTo>
                    <a:pt x="134589" y="105648"/>
                  </a:lnTo>
                  <a:lnTo>
                    <a:pt x="134717" y="103723"/>
                  </a:lnTo>
                  <a:lnTo>
                    <a:pt x="134836" y="101746"/>
                  </a:lnTo>
                  <a:lnTo>
                    <a:pt x="134955" y="99710"/>
                  </a:lnTo>
                  <a:lnTo>
                    <a:pt x="135066" y="97623"/>
                  </a:lnTo>
                  <a:lnTo>
                    <a:pt x="135168" y="95485"/>
                  </a:lnTo>
                  <a:lnTo>
                    <a:pt x="135271" y="93287"/>
                  </a:lnTo>
                  <a:lnTo>
                    <a:pt x="135364" y="91046"/>
                  </a:lnTo>
                  <a:lnTo>
                    <a:pt x="135458" y="88763"/>
                  </a:lnTo>
                  <a:lnTo>
                    <a:pt x="135535" y="86420"/>
                  </a:lnTo>
                  <a:lnTo>
                    <a:pt x="135611" y="84043"/>
                  </a:lnTo>
                  <a:lnTo>
                    <a:pt x="135671" y="81615"/>
                  </a:lnTo>
                  <a:lnTo>
                    <a:pt x="135731" y="79145"/>
                  </a:lnTo>
                  <a:lnTo>
                    <a:pt x="135773" y="76631"/>
                  </a:lnTo>
                  <a:lnTo>
                    <a:pt x="135816" y="74076"/>
                  </a:lnTo>
                  <a:lnTo>
                    <a:pt x="135841" y="71486"/>
                  </a:lnTo>
                  <a:lnTo>
                    <a:pt x="135850" y="68853"/>
                  </a:lnTo>
                  <a:lnTo>
                    <a:pt x="135858" y="66187"/>
                  </a:lnTo>
                  <a:lnTo>
                    <a:pt x="135841" y="63478"/>
                  </a:lnTo>
                  <a:lnTo>
                    <a:pt x="135824" y="60743"/>
                  </a:lnTo>
                  <a:lnTo>
                    <a:pt x="135782" y="57966"/>
                  </a:lnTo>
                  <a:lnTo>
                    <a:pt x="135731" y="55163"/>
                  </a:lnTo>
                  <a:lnTo>
                    <a:pt x="135662" y="52326"/>
                  </a:lnTo>
                  <a:lnTo>
                    <a:pt x="135586" y="49463"/>
                  </a:lnTo>
                  <a:lnTo>
                    <a:pt x="135484" y="46567"/>
                  </a:lnTo>
                  <a:lnTo>
                    <a:pt x="135373" y="43645"/>
                  </a:lnTo>
                  <a:lnTo>
                    <a:pt x="135245" y="40697"/>
                  </a:lnTo>
                  <a:lnTo>
                    <a:pt x="135092" y="37724"/>
                  </a:lnTo>
                  <a:lnTo>
                    <a:pt x="134921" y="34725"/>
                  </a:lnTo>
                  <a:lnTo>
                    <a:pt x="134742" y="31709"/>
                  </a:lnTo>
                  <a:lnTo>
                    <a:pt x="134538" y="28668"/>
                  </a:lnTo>
                  <a:lnTo>
                    <a:pt x="134308" y="25601"/>
                  </a:lnTo>
                  <a:lnTo>
                    <a:pt x="134061" y="22525"/>
                  </a:lnTo>
                  <a:lnTo>
                    <a:pt x="133797" y="19433"/>
                  </a:lnTo>
                  <a:lnTo>
                    <a:pt x="133652" y="17874"/>
                  </a:lnTo>
                  <a:lnTo>
                    <a:pt x="133507" y="16315"/>
                  </a:lnTo>
                  <a:lnTo>
                    <a:pt x="133354" y="14756"/>
                  </a:lnTo>
                  <a:lnTo>
                    <a:pt x="133192" y="13188"/>
                  </a:lnTo>
                  <a:lnTo>
                    <a:pt x="133030" y="11620"/>
                  </a:lnTo>
                  <a:lnTo>
                    <a:pt x="132860" y="10044"/>
                  </a:lnTo>
                  <a:lnTo>
                    <a:pt x="132689" y="8468"/>
                  </a:lnTo>
                  <a:lnTo>
                    <a:pt x="132502" y="6892"/>
                  </a:lnTo>
                  <a:lnTo>
                    <a:pt x="132314" y="5308"/>
                  </a:lnTo>
                  <a:lnTo>
                    <a:pt x="132127" y="3723"/>
                  </a:lnTo>
                  <a:lnTo>
                    <a:pt x="129546" y="3416"/>
                  </a:lnTo>
                  <a:lnTo>
                    <a:pt x="126981" y="3118"/>
                  </a:lnTo>
                  <a:lnTo>
                    <a:pt x="124425" y="2837"/>
                  </a:lnTo>
                  <a:lnTo>
                    <a:pt x="121870" y="2573"/>
                  </a:lnTo>
                  <a:lnTo>
                    <a:pt x="119331" y="2326"/>
                  </a:lnTo>
                  <a:lnTo>
                    <a:pt x="116801" y="2087"/>
                  </a:lnTo>
                  <a:lnTo>
                    <a:pt x="114279" y="1866"/>
                  </a:lnTo>
                  <a:lnTo>
                    <a:pt x="111766" y="1661"/>
                  </a:lnTo>
                  <a:lnTo>
                    <a:pt x="109006" y="1448"/>
                  </a:lnTo>
                  <a:lnTo>
                    <a:pt x="106262" y="1252"/>
                  </a:lnTo>
                  <a:lnTo>
                    <a:pt x="103536" y="1074"/>
                  </a:lnTo>
                  <a:lnTo>
                    <a:pt x="100827" y="912"/>
                  </a:lnTo>
                  <a:lnTo>
                    <a:pt x="98135" y="758"/>
                  </a:lnTo>
                  <a:lnTo>
                    <a:pt x="95468" y="622"/>
                  </a:lnTo>
                  <a:lnTo>
                    <a:pt x="92810" y="503"/>
                  </a:lnTo>
                  <a:lnTo>
                    <a:pt x="90178" y="400"/>
                  </a:lnTo>
                  <a:lnTo>
                    <a:pt x="87571" y="307"/>
                  </a:lnTo>
                  <a:lnTo>
                    <a:pt x="84981" y="222"/>
                  </a:lnTo>
                  <a:lnTo>
                    <a:pt x="82425" y="153"/>
                  </a:lnTo>
                  <a:lnTo>
                    <a:pt x="79886" y="102"/>
                  </a:lnTo>
                  <a:lnTo>
                    <a:pt x="77365" y="60"/>
                  </a:lnTo>
                  <a:lnTo>
                    <a:pt x="74886" y="26"/>
                  </a:lnTo>
                  <a:lnTo>
                    <a:pt x="72423" y="9"/>
                  </a:lnTo>
                  <a:lnTo>
                    <a:pt x="69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566;p67">
              <a:extLst>
                <a:ext uri="{FF2B5EF4-FFF2-40B4-BE49-F238E27FC236}">
                  <a16:creationId xmlns:a16="http://schemas.microsoft.com/office/drawing/2014/main" id="{631DA574-2264-E25F-77CF-1ABA3B02D0DB}"/>
                </a:ext>
              </a:extLst>
            </p:cNvPr>
            <p:cNvSpPr/>
            <p:nvPr/>
          </p:nvSpPr>
          <p:spPr>
            <a:xfrm>
              <a:off x="-4867275" y="-5853625"/>
              <a:ext cx="3396475" cy="3396250"/>
            </a:xfrm>
            <a:custGeom>
              <a:avLst/>
              <a:gdLst/>
              <a:ahLst/>
              <a:cxnLst/>
              <a:rect l="l" t="t" r="r" b="b"/>
              <a:pathLst>
                <a:path w="135859" h="135850" fill="none" extrusionOk="0">
                  <a:moveTo>
                    <a:pt x="132127" y="132118"/>
                  </a:moveTo>
                  <a:lnTo>
                    <a:pt x="132127" y="132118"/>
                  </a:lnTo>
                  <a:lnTo>
                    <a:pt x="131769" y="132160"/>
                  </a:lnTo>
                  <a:lnTo>
                    <a:pt x="130730" y="132297"/>
                  </a:lnTo>
                  <a:lnTo>
                    <a:pt x="129034" y="132501"/>
                  </a:lnTo>
                  <a:lnTo>
                    <a:pt x="126717" y="132765"/>
                  </a:lnTo>
                  <a:lnTo>
                    <a:pt x="125329" y="132919"/>
                  </a:lnTo>
                  <a:lnTo>
                    <a:pt x="123787" y="133081"/>
                  </a:lnTo>
                  <a:lnTo>
                    <a:pt x="122108" y="133251"/>
                  </a:lnTo>
                  <a:lnTo>
                    <a:pt x="120294" y="133421"/>
                  </a:lnTo>
                  <a:lnTo>
                    <a:pt x="118334" y="133600"/>
                  </a:lnTo>
                  <a:lnTo>
                    <a:pt x="116247" y="133788"/>
                  </a:lnTo>
                  <a:lnTo>
                    <a:pt x="114032" y="133975"/>
                  </a:lnTo>
                  <a:lnTo>
                    <a:pt x="111689" y="134163"/>
                  </a:lnTo>
                  <a:lnTo>
                    <a:pt x="111689" y="134163"/>
                  </a:lnTo>
                  <a:lnTo>
                    <a:pt x="109440" y="134333"/>
                  </a:lnTo>
                  <a:lnTo>
                    <a:pt x="107097" y="134495"/>
                  </a:lnTo>
                  <a:lnTo>
                    <a:pt x="104652" y="134657"/>
                  </a:lnTo>
                  <a:lnTo>
                    <a:pt x="102113" y="134810"/>
                  </a:lnTo>
                  <a:lnTo>
                    <a:pt x="99489" y="134963"/>
                  </a:lnTo>
                  <a:lnTo>
                    <a:pt x="96772" y="135108"/>
                  </a:lnTo>
                  <a:lnTo>
                    <a:pt x="93969" y="135236"/>
                  </a:lnTo>
                  <a:lnTo>
                    <a:pt x="91081" y="135364"/>
                  </a:lnTo>
                  <a:lnTo>
                    <a:pt x="88116" y="135475"/>
                  </a:lnTo>
                  <a:lnTo>
                    <a:pt x="85075" y="135577"/>
                  </a:lnTo>
                  <a:lnTo>
                    <a:pt x="81948" y="135662"/>
                  </a:lnTo>
                  <a:lnTo>
                    <a:pt x="78762" y="135739"/>
                  </a:lnTo>
                  <a:lnTo>
                    <a:pt x="75499" y="135790"/>
                  </a:lnTo>
                  <a:lnTo>
                    <a:pt x="72168" y="135832"/>
                  </a:lnTo>
                  <a:lnTo>
                    <a:pt x="68769" y="135849"/>
                  </a:lnTo>
                  <a:lnTo>
                    <a:pt x="67048" y="135849"/>
                  </a:lnTo>
                  <a:lnTo>
                    <a:pt x="65310" y="135849"/>
                  </a:lnTo>
                  <a:lnTo>
                    <a:pt x="63563" y="135841"/>
                  </a:lnTo>
                  <a:lnTo>
                    <a:pt x="61800" y="135824"/>
                  </a:lnTo>
                  <a:lnTo>
                    <a:pt x="60019" y="135807"/>
                  </a:lnTo>
                  <a:lnTo>
                    <a:pt x="58222" y="135781"/>
                  </a:lnTo>
                  <a:lnTo>
                    <a:pt x="56416" y="135756"/>
                  </a:lnTo>
                  <a:lnTo>
                    <a:pt x="54601" y="135713"/>
                  </a:lnTo>
                  <a:lnTo>
                    <a:pt x="52761" y="135670"/>
                  </a:lnTo>
                  <a:lnTo>
                    <a:pt x="50921" y="135628"/>
                  </a:lnTo>
                  <a:lnTo>
                    <a:pt x="49063" y="135568"/>
                  </a:lnTo>
                  <a:lnTo>
                    <a:pt x="47189" y="135509"/>
                  </a:lnTo>
                  <a:lnTo>
                    <a:pt x="45306" y="135432"/>
                  </a:lnTo>
                  <a:lnTo>
                    <a:pt x="43415" y="135355"/>
                  </a:lnTo>
                  <a:lnTo>
                    <a:pt x="41515" y="135279"/>
                  </a:lnTo>
                  <a:lnTo>
                    <a:pt x="39599" y="135185"/>
                  </a:lnTo>
                  <a:lnTo>
                    <a:pt x="37682" y="135083"/>
                  </a:lnTo>
                  <a:lnTo>
                    <a:pt x="35748" y="134980"/>
                  </a:lnTo>
                  <a:lnTo>
                    <a:pt x="33797" y="134870"/>
                  </a:lnTo>
                  <a:lnTo>
                    <a:pt x="31846" y="134742"/>
                  </a:lnTo>
                  <a:lnTo>
                    <a:pt x="29886" y="134614"/>
                  </a:lnTo>
                  <a:lnTo>
                    <a:pt x="27919" y="134478"/>
                  </a:lnTo>
                  <a:lnTo>
                    <a:pt x="25942" y="134333"/>
                  </a:lnTo>
                  <a:lnTo>
                    <a:pt x="23948" y="134171"/>
                  </a:lnTo>
                  <a:lnTo>
                    <a:pt x="21955" y="134009"/>
                  </a:lnTo>
                  <a:lnTo>
                    <a:pt x="19961" y="133839"/>
                  </a:lnTo>
                  <a:lnTo>
                    <a:pt x="17951" y="133660"/>
                  </a:lnTo>
                  <a:lnTo>
                    <a:pt x="15932" y="133464"/>
                  </a:lnTo>
                  <a:lnTo>
                    <a:pt x="13913" y="133268"/>
                  </a:lnTo>
                  <a:lnTo>
                    <a:pt x="11885" y="133055"/>
                  </a:lnTo>
                  <a:lnTo>
                    <a:pt x="9858" y="132834"/>
                  </a:lnTo>
                  <a:lnTo>
                    <a:pt x="7821" y="132603"/>
                  </a:lnTo>
                  <a:lnTo>
                    <a:pt x="5777" y="132365"/>
                  </a:lnTo>
                  <a:lnTo>
                    <a:pt x="3732" y="132118"/>
                  </a:lnTo>
                  <a:lnTo>
                    <a:pt x="3732" y="132118"/>
                  </a:lnTo>
                  <a:lnTo>
                    <a:pt x="3536" y="130533"/>
                  </a:lnTo>
                  <a:lnTo>
                    <a:pt x="3349" y="128949"/>
                  </a:lnTo>
                  <a:lnTo>
                    <a:pt x="3170" y="127373"/>
                  </a:lnTo>
                  <a:lnTo>
                    <a:pt x="2991" y="125797"/>
                  </a:lnTo>
                  <a:lnTo>
                    <a:pt x="2821" y="124229"/>
                  </a:lnTo>
                  <a:lnTo>
                    <a:pt x="2659" y="122653"/>
                  </a:lnTo>
                  <a:lnTo>
                    <a:pt x="2497" y="121094"/>
                  </a:lnTo>
                  <a:lnTo>
                    <a:pt x="2343" y="119526"/>
                  </a:lnTo>
                  <a:lnTo>
                    <a:pt x="2199" y="117967"/>
                  </a:lnTo>
                  <a:lnTo>
                    <a:pt x="2062" y="116417"/>
                  </a:lnTo>
                  <a:lnTo>
                    <a:pt x="1790" y="113316"/>
                  </a:lnTo>
                  <a:lnTo>
                    <a:pt x="1543" y="110240"/>
                  </a:lnTo>
                  <a:lnTo>
                    <a:pt x="1321" y="107182"/>
                  </a:lnTo>
                  <a:lnTo>
                    <a:pt x="1117" y="104140"/>
                  </a:lnTo>
                  <a:lnTo>
                    <a:pt x="929" y="101116"/>
                  </a:lnTo>
                  <a:lnTo>
                    <a:pt x="759" y="98126"/>
                  </a:lnTo>
                  <a:lnTo>
                    <a:pt x="614" y="95152"/>
                  </a:lnTo>
                  <a:lnTo>
                    <a:pt x="478" y="92196"/>
                  </a:lnTo>
                  <a:lnTo>
                    <a:pt x="367" y="89274"/>
                  </a:lnTo>
                  <a:lnTo>
                    <a:pt x="273" y="86386"/>
                  </a:lnTo>
                  <a:lnTo>
                    <a:pt x="188" y="83515"/>
                  </a:lnTo>
                  <a:lnTo>
                    <a:pt x="120" y="80678"/>
                  </a:lnTo>
                  <a:lnTo>
                    <a:pt x="69" y="77875"/>
                  </a:lnTo>
                  <a:lnTo>
                    <a:pt x="35" y="75107"/>
                  </a:lnTo>
                  <a:lnTo>
                    <a:pt x="9" y="72363"/>
                  </a:lnTo>
                  <a:lnTo>
                    <a:pt x="1" y="69663"/>
                  </a:lnTo>
                  <a:lnTo>
                    <a:pt x="1" y="66988"/>
                  </a:lnTo>
                  <a:lnTo>
                    <a:pt x="18" y="64355"/>
                  </a:lnTo>
                  <a:lnTo>
                    <a:pt x="43" y="61765"/>
                  </a:lnTo>
                  <a:lnTo>
                    <a:pt x="77" y="59209"/>
                  </a:lnTo>
                  <a:lnTo>
                    <a:pt x="120" y="56696"/>
                  </a:lnTo>
                  <a:lnTo>
                    <a:pt x="180" y="54226"/>
                  </a:lnTo>
                  <a:lnTo>
                    <a:pt x="248" y="51806"/>
                  </a:lnTo>
                  <a:lnTo>
                    <a:pt x="316" y="49421"/>
                  </a:lnTo>
                  <a:lnTo>
                    <a:pt x="401" y="47086"/>
                  </a:lnTo>
                  <a:lnTo>
                    <a:pt x="486" y="44795"/>
                  </a:lnTo>
                  <a:lnTo>
                    <a:pt x="580" y="42554"/>
                  </a:lnTo>
                  <a:lnTo>
                    <a:pt x="682" y="40365"/>
                  </a:lnTo>
                  <a:lnTo>
                    <a:pt x="793" y="38218"/>
                  </a:lnTo>
                  <a:lnTo>
                    <a:pt x="904" y="36131"/>
                  </a:lnTo>
                  <a:lnTo>
                    <a:pt x="1023" y="34094"/>
                  </a:lnTo>
                  <a:lnTo>
                    <a:pt x="1142" y="32118"/>
                  </a:lnTo>
                  <a:lnTo>
                    <a:pt x="1262" y="30193"/>
                  </a:lnTo>
                  <a:lnTo>
                    <a:pt x="1389" y="28327"/>
                  </a:lnTo>
                  <a:lnTo>
                    <a:pt x="1517" y="26512"/>
                  </a:lnTo>
                  <a:lnTo>
                    <a:pt x="1645" y="24766"/>
                  </a:lnTo>
                  <a:lnTo>
                    <a:pt x="1781" y="23070"/>
                  </a:lnTo>
                  <a:lnTo>
                    <a:pt x="1909" y="21443"/>
                  </a:lnTo>
                  <a:lnTo>
                    <a:pt x="2037" y="19876"/>
                  </a:lnTo>
                  <a:lnTo>
                    <a:pt x="2301" y="16945"/>
                  </a:lnTo>
                  <a:lnTo>
                    <a:pt x="2548" y="14278"/>
                  </a:lnTo>
                  <a:lnTo>
                    <a:pt x="2786" y="11885"/>
                  </a:lnTo>
                  <a:lnTo>
                    <a:pt x="3008" y="9780"/>
                  </a:lnTo>
                  <a:lnTo>
                    <a:pt x="3212" y="7966"/>
                  </a:lnTo>
                  <a:lnTo>
                    <a:pt x="3383" y="6466"/>
                  </a:lnTo>
                  <a:lnTo>
                    <a:pt x="3528" y="5282"/>
                  </a:lnTo>
                  <a:lnTo>
                    <a:pt x="3638" y="4422"/>
                  </a:lnTo>
                  <a:lnTo>
                    <a:pt x="3732" y="3723"/>
                  </a:lnTo>
                  <a:lnTo>
                    <a:pt x="3732" y="3723"/>
                  </a:lnTo>
                  <a:lnTo>
                    <a:pt x="4294" y="3655"/>
                  </a:lnTo>
                  <a:lnTo>
                    <a:pt x="5956" y="3442"/>
                  </a:lnTo>
                  <a:lnTo>
                    <a:pt x="7174" y="3297"/>
                  </a:lnTo>
                  <a:lnTo>
                    <a:pt x="8648" y="3135"/>
                  </a:lnTo>
                  <a:lnTo>
                    <a:pt x="10360" y="2948"/>
                  </a:lnTo>
                  <a:lnTo>
                    <a:pt x="12311" y="2743"/>
                  </a:lnTo>
                  <a:lnTo>
                    <a:pt x="14492" y="2522"/>
                  </a:lnTo>
                  <a:lnTo>
                    <a:pt x="16903" y="2300"/>
                  </a:lnTo>
                  <a:lnTo>
                    <a:pt x="19527" y="2062"/>
                  </a:lnTo>
                  <a:lnTo>
                    <a:pt x="22355" y="1832"/>
                  </a:lnTo>
                  <a:lnTo>
                    <a:pt x="25388" y="1593"/>
                  </a:lnTo>
                  <a:lnTo>
                    <a:pt x="28609" y="1363"/>
                  </a:lnTo>
                  <a:lnTo>
                    <a:pt x="30295" y="1252"/>
                  </a:lnTo>
                  <a:lnTo>
                    <a:pt x="32025" y="1142"/>
                  </a:lnTo>
                  <a:lnTo>
                    <a:pt x="33797" y="1031"/>
                  </a:lnTo>
                  <a:lnTo>
                    <a:pt x="35620" y="929"/>
                  </a:lnTo>
                  <a:lnTo>
                    <a:pt x="37477" y="826"/>
                  </a:lnTo>
                  <a:lnTo>
                    <a:pt x="39386" y="724"/>
                  </a:lnTo>
                  <a:lnTo>
                    <a:pt x="41328" y="631"/>
                  </a:lnTo>
                  <a:lnTo>
                    <a:pt x="43313" y="545"/>
                  </a:lnTo>
                  <a:lnTo>
                    <a:pt x="45341" y="460"/>
                  </a:lnTo>
                  <a:lnTo>
                    <a:pt x="47411" y="383"/>
                  </a:lnTo>
                  <a:lnTo>
                    <a:pt x="49506" y="307"/>
                  </a:lnTo>
                  <a:lnTo>
                    <a:pt x="51645" y="247"/>
                  </a:lnTo>
                  <a:lnTo>
                    <a:pt x="53826" y="188"/>
                  </a:lnTo>
                  <a:lnTo>
                    <a:pt x="56032" y="136"/>
                  </a:lnTo>
                  <a:lnTo>
                    <a:pt x="58281" y="85"/>
                  </a:lnTo>
                  <a:lnTo>
                    <a:pt x="60556" y="51"/>
                  </a:lnTo>
                  <a:lnTo>
                    <a:pt x="62873" y="26"/>
                  </a:lnTo>
                  <a:lnTo>
                    <a:pt x="65216" y="9"/>
                  </a:lnTo>
                  <a:lnTo>
                    <a:pt x="67585" y="0"/>
                  </a:lnTo>
                  <a:lnTo>
                    <a:pt x="69987" y="0"/>
                  </a:lnTo>
                  <a:lnTo>
                    <a:pt x="72423" y="9"/>
                  </a:lnTo>
                  <a:lnTo>
                    <a:pt x="74886" y="26"/>
                  </a:lnTo>
                  <a:lnTo>
                    <a:pt x="77365" y="60"/>
                  </a:lnTo>
                  <a:lnTo>
                    <a:pt x="79886" y="102"/>
                  </a:lnTo>
                  <a:lnTo>
                    <a:pt x="82425" y="153"/>
                  </a:lnTo>
                  <a:lnTo>
                    <a:pt x="84981" y="222"/>
                  </a:lnTo>
                  <a:lnTo>
                    <a:pt x="87571" y="307"/>
                  </a:lnTo>
                  <a:lnTo>
                    <a:pt x="90178" y="400"/>
                  </a:lnTo>
                  <a:lnTo>
                    <a:pt x="92810" y="503"/>
                  </a:lnTo>
                  <a:lnTo>
                    <a:pt x="95468" y="622"/>
                  </a:lnTo>
                  <a:lnTo>
                    <a:pt x="98135" y="758"/>
                  </a:lnTo>
                  <a:lnTo>
                    <a:pt x="100827" y="912"/>
                  </a:lnTo>
                  <a:lnTo>
                    <a:pt x="103536" y="1074"/>
                  </a:lnTo>
                  <a:lnTo>
                    <a:pt x="106262" y="1252"/>
                  </a:lnTo>
                  <a:lnTo>
                    <a:pt x="109006" y="1448"/>
                  </a:lnTo>
                  <a:lnTo>
                    <a:pt x="111766" y="1661"/>
                  </a:lnTo>
                  <a:lnTo>
                    <a:pt x="111766" y="1661"/>
                  </a:lnTo>
                  <a:lnTo>
                    <a:pt x="114279" y="1866"/>
                  </a:lnTo>
                  <a:lnTo>
                    <a:pt x="116801" y="2087"/>
                  </a:lnTo>
                  <a:lnTo>
                    <a:pt x="119331" y="2326"/>
                  </a:lnTo>
                  <a:lnTo>
                    <a:pt x="121870" y="2573"/>
                  </a:lnTo>
                  <a:lnTo>
                    <a:pt x="124425" y="2837"/>
                  </a:lnTo>
                  <a:lnTo>
                    <a:pt x="126981" y="3118"/>
                  </a:lnTo>
                  <a:lnTo>
                    <a:pt x="129546" y="3416"/>
                  </a:lnTo>
                  <a:lnTo>
                    <a:pt x="132127" y="3723"/>
                  </a:lnTo>
                  <a:lnTo>
                    <a:pt x="132127" y="3723"/>
                  </a:lnTo>
                  <a:lnTo>
                    <a:pt x="132314" y="5308"/>
                  </a:lnTo>
                  <a:lnTo>
                    <a:pt x="132502" y="6892"/>
                  </a:lnTo>
                  <a:lnTo>
                    <a:pt x="132689" y="8468"/>
                  </a:lnTo>
                  <a:lnTo>
                    <a:pt x="132860" y="10044"/>
                  </a:lnTo>
                  <a:lnTo>
                    <a:pt x="133030" y="11620"/>
                  </a:lnTo>
                  <a:lnTo>
                    <a:pt x="133192" y="13188"/>
                  </a:lnTo>
                  <a:lnTo>
                    <a:pt x="133354" y="14756"/>
                  </a:lnTo>
                  <a:lnTo>
                    <a:pt x="133507" y="16315"/>
                  </a:lnTo>
                  <a:lnTo>
                    <a:pt x="133652" y="17874"/>
                  </a:lnTo>
                  <a:lnTo>
                    <a:pt x="133797" y="19433"/>
                  </a:lnTo>
                  <a:lnTo>
                    <a:pt x="134061" y="22525"/>
                  </a:lnTo>
                  <a:lnTo>
                    <a:pt x="134308" y="25601"/>
                  </a:lnTo>
                  <a:lnTo>
                    <a:pt x="134538" y="28668"/>
                  </a:lnTo>
                  <a:lnTo>
                    <a:pt x="134742" y="31709"/>
                  </a:lnTo>
                  <a:lnTo>
                    <a:pt x="134921" y="34725"/>
                  </a:lnTo>
                  <a:lnTo>
                    <a:pt x="135092" y="37724"/>
                  </a:lnTo>
                  <a:lnTo>
                    <a:pt x="135245" y="40697"/>
                  </a:lnTo>
                  <a:lnTo>
                    <a:pt x="135373" y="43645"/>
                  </a:lnTo>
                  <a:lnTo>
                    <a:pt x="135484" y="46567"/>
                  </a:lnTo>
                  <a:lnTo>
                    <a:pt x="135586" y="49463"/>
                  </a:lnTo>
                  <a:lnTo>
                    <a:pt x="135662" y="52326"/>
                  </a:lnTo>
                  <a:lnTo>
                    <a:pt x="135731" y="55163"/>
                  </a:lnTo>
                  <a:lnTo>
                    <a:pt x="135782" y="57966"/>
                  </a:lnTo>
                  <a:lnTo>
                    <a:pt x="135824" y="60743"/>
                  </a:lnTo>
                  <a:lnTo>
                    <a:pt x="135841" y="63478"/>
                  </a:lnTo>
                  <a:lnTo>
                    <a:pt x="135858" y="66187"/>
                  </a:lnTo>
                  <a:lnTo>
                    <a:pt x="135850" y="68853"/>
                  </a:lnTo>
                  <a:lnTo>
                    <a:pt x="135841" y="71486"/>
                  </a:lnTo>
                  <a:lnTo>
                    <a:pt x="135816" y="74076"/>
                  </a:lnTo>
                  <a:lnTo>
                    <a:pt x="135773" y="76631"/>
                  </a:lnTo>
                  <a:lnTo>
                    <a:pt x="135731" y="79145"/>
                  </a:lnTo>
                  <a:lnTo>
                    <a:pt x="135671" y="81615"/>
                  </a:lnTo>
                  <a:lnTo>
                    <a:pt x="135611" y="84043"/>
                  </a:lnTo>
                  <a:lnTo>
                    <a:pt x="135535" y="86420"/>
                  </a:lnTo>
                  <a:lnTo>
                    <a:pt x="135458" y="88763"/>
                  </a:lnTo>
                  <a:lnTo>
                    <a:pt x="135364" y="91046"/>
                  </a:lnTo>
                  <a:lnTo>
                    <a:pt x="135271" y="93287"/>
                  </a:lnTo>
                  <a:lnTo>
                    <a:pt x="135168" y="95485"/>
                  </a:lnTo>
                  <a:lnTo>
                    <a:pt x="135066" y="97623"/>
                  </a:lnTo>
                  <a:lnTo>
                    <a:pt x="134955" y="99710"/>
                  </a:lnTo>
                  <a:lnTo>
                    <a:pt x="134836" y="101746"/>
                  </a:lnTo>
                  <a:lnTo>
                    <a:pt x="134717" y="103723"/>
                  </a:lnTo>
                  <a:lnTo>
                    <a:pt x="134589" y="105648"/>
                  </a:lnTo>
                  <a:lnTo>
                    <a:pt x="134461" y="107523"/>
                  </a:lnTo>
                  <a:lnTo>
                    <a:pt x="134333" y="109329"/>
                  </a:lnTo>
                  <a:lnTo>
                    <a:pt x="134206" y="111084"/>
                  </a:lnTo>
                  <a:lnTo>
                    <a:pt x="134078" y="112770"/>
                  </a:lnTo>
                  <a:lnTo>
                    <a:pt x="133942" y="114398"/>
                  </a:lnTo>
                  <a:lnTo>
                    <a:pt x="133814" y="115965"/>
                  </a:lnTo>
                  <a:lnTo>
                    <a:pt x="133558" y="118904"/>
                  </a:lnTo>
                  <a:lnTo>
                    <a:pt x="133303" y="121571"/>
                  </a:lnTo>
                  <a:lnTo>
                    <a:pt x="133064" y="123965"/>
                  </a:lnTo>
                  <a:lnTo>
                    <a:pt x="132843" y="126069"/>
                  </a:lnTo>
                  <a:lnTo>
                    <a:pt x="132638" y="127875"/>
                  </a:lnTo>
                  <a:lnTo>
                    <a:pt x="132468" y="129375"/>
                  </a:lnTo>
                  <a:lnTo>
                    <a:pt x="132323" y="130559"/>
                  </a:lnTo>
                  <a:lnTo>
                    <a:pt x="132212" y="131419"/>
                  </a:lnTo>
                  <a:lnTo>
                    <a:pt x="132127" y="132118"/>
                  </a:lnTo>
                  <a:lnTo>
                    <a:pt x="132127" y="1321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567;p67">
              <a:extLst>
                <a:ext uri="{FF2B5EF4-FFF2-40B4-BE49-F238E27FC236}">
                  <a16:creationId xmlns:a16="http://schemas.microsoft.com/office/drawing/2014/main" id="{3EEB350A-9222-F7A4-C9BF-9A866D67D394}"/>
                </a:ext>
              </a:extLst>
            </p:cNvPr>
            <p:cNvSpPr/>
            <p:nvPr/>
          </p:nvSpPr>
          <p:spPr>
            <a:xfrm>
              <a:off x="-1564125" y="-25507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568;p67">
              <a:extLst>
                <a:ext uri="{FF2B5EF4-FFF2-40B4-BE49-F238E27FC236}">
                  <a16:creationId xmlns:a16="http://schemas.microsoft.com/office/drawing/2014/main" id="{78AB588C-490F-2D60-BD73-F062BBDFFF44}"/>
                </a:ext>
              </a:extLst>
            </p:cNvPr>
            <p:cNvSpPr/>
            <p:nvPr/>
          </p:nvSpPr>
          <p:spPr>
            <a:xfrm>
              <a:off x="-2075050" y="-5812100"/>
              <a:ext cx="604250" cy="3312550"/>
            </a:xfrm>
            <a:custGeom>
              <a:avLst/>
              <a:gdLst/>
              <a:ahLst/>
              <a:cxnLst/>
              <a:rect l="l" t="t" r="r" b="b"/>
              <a:pathLst>
                <a:path w="24170" h="132502" extrusionOk="0">
                  <a:moveTo>
                    <a:pt x="77" y="0"/>
                  </a:moveTo>
                  <a:lnTo>
                    <a:pt x="273" y="1576"/>
                  </a:lnTo>
                  <a:lnTo>
                    <a:pt x="452" y="3161"/>
                  </a:lnTo>
                  <a:lnTo>
                    <a:pt x="631" y="4737"/>
                  </a:lnTo>
                  <a:lnTo>
                    <a:pt x="809" y="6313"/>
                  </a:lnTo>
                  <a:lnTo>
                    <a:pt x="971" y="7889"/>
                  </a:lnTo>
                  <a:lnTo>
                    <a:pt x="1133" y="9457"/>
                  </a:lnTo>
                  <a:lnTo>
                    <a:pt x="1287" y="11033"/>
                  </a:lnTo>
                  <a:lnTo>
                    <a:pt x="1440" y="12600"/>
                  </a:lnTo>
                  <a:lnTo>
                    <a:pt x="1585" y="14168"/>
                  </a:lnTo>
                  <a:lnTo>
                    <a:pt x="1721" y="15727"/>
                  </a:lnTo>
                  <a:lnTo>
                    <a:pt x="1985" y="18845"/>
                  </a:lnTo>
                  <a:lnTo>
                    <a:pt x="2224" y="21955"/>
                  </a:lnTo>
                  <a:lnTo>
                    <a:pt x="2445" y="25047"/>
                  </a:lnTo>
                  <a:lnTo>
                    <a:pt x="2650" y="28131"/>
                  </a:lnTo>
                  <a:lnTo>
                    <a:pt x="2829" y="31190"/>
                  </a:lnTo>
                  <a:lnTo>
                    <a:pt x="2999" y="34240"/>
                  </a:lnTo>
                  <a:lnTo>
                    <a:pt x="3144" y="37264"/>
                  </a:lnTo>
                  <a:lnTo>
                    <a:pt x="3272" y="40271"/>
                  </a:lnTo>
                  <a:lnTo>
                    <a:pt x="3382" y="43253"/>
                  </a:lnTo>
                  <a:lnTo>
                    <a:pt x="3476" y="46209"/>
                  </a:lnTo>
                  <a:lnTo>
                    <a:pt x="3553" y="49148"/>
                  </a:lnTo>
                  <a:lnTo>
                    <a:pt x="3612" y="52053"/>
                  </a:lnTo>
                  <a:lnTo>
                    <a:pt x="3663" y="54933"/>
                  </a:lnTo>
                  <a:lnTo>
                    <a:pt x="3697" y="57787"/>
                  </a:lnTo>
                  <a:lnTo>
                    <a:pt x="3723" y="60607"/>
                  </a:lnTo>
                  <a:lnTo>
                    <a:pt x="3732" y="63393"/>
                  </a:lnTo>
                  <a:lnTo>
                    <a:pt x="3723" y="66144"/>
                  </a:lnTo>
                  <a:lnTo>
                    <a:pt x="3715" y="68871"/>
                  </a:lnTo>
                  <a:lnTo>
                    <a:pt x="3689" y="71554"/>
                  </a:lnTo>
                  <a:lnTo>
                    <a:pt x="3646" y="74195"/>
                  </a:lnTo>
                  <a:lnTo>
                    <a:pt x="3604" y="76802"/>
                  </a:lnTo>
                  <a:lnTo>
                    <a:pt x="3544" y="79366"/>
                  </a:lnTo>
                  <a:lnTo>
                    <a:pt x="3476" y="81888"/>
                  </a:lnTo>
                  <a:lnTo>
                    <a:pt x="3408" y="84367"/>
                  </a:lnTo>
                  <a:lnTo>
                    <a:pt x="3323" y="86804"/>
                  </a:lnTo>
                  <a:lnTo>
                    <a:pt x="3229" y="89189"/>
                  </a:lnTo>
                  <a:lnTo>
                    <a:pt x="3135" y="91532"/>
                  </a:lnTo>
                  <a:lnTo>
                    <a:pt x="3033" y="93824"/>
                  </a:lnTo>
                  <a:lnTo>
                    <a:pt x="2931" y="96064"/>
                  </a:lnTo>
                  <a:lnTo>
                    <a:pt x="2820" y="98245"/>
                  </a:lnTo>
                  <a:lnTo>
                    <a:pt x="2701" y="100384"/>
                  </a:lnTo>
                  <a:lnTo>
                    <a:pt x="2581" y="102462"/>
                  </a:lnTo>
                  <a:lnTo>
                    <a:pt x="2454" y="104481"/>
                  </a:lnTo>
                  <a:lnTo>
                    <a:pt x="2334" y="106449"/>
                  </a:lnTo>
                  <a:lnTo>
                    <a:pt x="2207" y="108349"/>
                  </a:lnTo>
                  <a:lnTo>
                    <a:pt x="2070" y="110198"/>
                  </a:lnTo>
                  <a:lnTo>
                    <a:pt x="1942" y="111978"/>
                  </a:lnTo>
                  <a:lnTo>
                    <a:pt x="1678" y="115344"/>
                  </a:lnTo>
                  <a:lnTo>
                    <a:pt x="1423" y="118453"/>
                  </a:lnTo>
                  <a:lnTo>
                    <a:pt x="1176" y="121282"/>
                  </a:lnTo>
                  <a:lnTo>
                    <a:pt x="937" y="123812"/>
                  </a:lnTo>
                  <a:lnTo>
                    <a:pt x="716" y="126052"/>
                  </a:lnTo>
                  <a:lnTo>
                    <a:pt x="511" y="127969"/>
                  </a:lnTo>
                  <a:lnTo>
                    <a:pt x="341" y="129571"/>
                  </a:lnTo>
                  <a:lnTo>
                    <a:pt x="196" y="130832"/>
                  </a:lnTo>
                  <a:lnTo>
                    <a:pt x="94" y="131752"/>
                  </a:lnTo>
                  <a:lnTo>
                    <a:pt x="0" y="132502"/>
                  </a:lnTo>
                  <a:lnTo>
                    <a:pt x="2343" y="132314"/>
                  </a:lnTo>
                  <a:lnTo>
                    <a:pt x="4558" y="132127"/>
                  </a:lnTo>
                  <a:lnTo>
                    <a:pt x="6645" y="131939"/>
                  </a:lnTo>
                  <a:lnTo>
                    <a:pt x="8605" y="131760"/>
                  </a:lnTo>
                  <a:lnTo>
                    <a:pt x="10419" y="131590"/>
                  </a:lnTo>
                  <a:lnTo>
                    <a:pt x="12098" y="131420"/>
                  </a:lnTo>
                  <a:lnTo>
                    <a:pt x="13640" y="131258"/>
                  </a:lnTo>
                  <a:lnTo>
                    <a:pt x="15028" y="131104"/>
                  </a:lnTo>
                  <a:lnTo>
                    <a:pt x="17345" y="130840"/>
                  </a:lnTo>
                  <a:lnTo>
                    <a:pt x="19041" y="130636"/>
                  </a:lnTo>
                  <a:lnTo>
                    <a:pt x="20080" y="130499"/>
                  </a:lnTo>
                  <a:lnTo>
                    <a:pt x="20438" y="130457"/>
                  </a:lnTo>
                  <a:lnTo>
                    <a:pt x="20523" y="129758"/>
                  </a:lnTo>
                  <a:lnTo>
                    <a:pt x="20634" y="128898"/>
                  </a:lnTo>
                  <a:lnTo>
                    <a:pt x="20779" y="127714"/>
                  </a:lnTo>
                  <a:lnTo>
                    <a:pt x="20949" y="126214"/>
                  </a:lnTo>
                  <a:lnTo>
                    <a:pt x="21154" y="124408"/>
                  </a:lnTo>
                  <a:lnTo>
                    <a:pt x="21375" y="122304"/>
                  </a:lnTo>
                  <a:lnTo>
                    <a:pt x="21614" y="119910"/>
                  </a:lnTo>
                  <a:lnTo>
                    <a:pt x="21869" y="117243"/>
                  </a:lnTo>
                  <a:lnTo>
                    <a:pt x="22125" y="114304"/>
                  </a:lnTo>
                  <a:lnTo>
                    <a:pt x="22253" y="112737"/>
                  </a:lnTo>
                  <a:lnTo>
                    <a:pt x="22389" y="111109"/>
                  </a:lnTo>
                  <a:lnTo>
                    <a:pt x="22517" y="109423"/>
                  </a:lnTo>
                  <a:lnTo>
                    <a:pt x="22644" y="107668"/>
                  </a:lnTo>
                  <a:lnTo>
                    <a:pt x="22772" y="105862"/>
                  </a:lnTo>
                  <a:lnTo>
                    <a:pt x="22900" y="103987"/>
                  </a:lnTo>
                  <a:lnTo>
                    <a:pt x="23028" y="102062"/>
                  </a:lnTo>
                  <a:lnTo>
                    <a:pt x="23147" y="100085"/>
                  </a:lnTo>
                  <a:lnTo>
                    <a:pt x="23266" y="98049"/>
                  </a:lnTo>
                  <a:lnTo>
                    <a:pt x="23377" y="95962"/>
                  </a:lnTo>
                  <a:lnTo>
                    <a:pt x="23479" y="93824"/>
                  </a:lnTo>
                  <a:lnTo>
                    <a:pt x="23582" y="91626"/>
                  </a:lnTo>
                  <a:lnTo>
                    <a:pt x="23675" y="89385"/>
                  </a:lnTo>
                  <a:lnTo>
                    <a:pt x="23769" y="87102"/>
                  </a:lnTo>
                  <a:lnTo>
                    <a:pt x="23846" y="84759"/>
                  </a:lnTo>
                  <a:lnTo>
                    <a:pt x="23922" y="82382"/>
                  </a:lnTo>
                  <a:lnTo>
                    <a:pt x="23982" y="79954"/>
                  </a:lnTo>
                  <a:lnTo>
                    <a:pt x="24042" y="77484"/>
                  </a:lnTo>
                  <a:lnTo>
                    <a:pt x="24084" y="74970"/>
                  </a:lnTo>
                  <a:lnTo>
                    <a:pt x="24127" y="72415"/>
                  </a:lnTo>
                  <a:lnTo>
                    <a:pt x="24152" y="69825"/>
                  </a:lnTo>
                  <a:lnTo>
                    <a:pt x="24161" y="67192"/>
                  </a:lnTo>
                  <a:lnTo>
                    <a:pt x="24169" y="64526"/>
                  </a:lnTo>
                  <a:lnTo>
                    <a:pt x="24152" y="61817"/>
                  </a:lnTo>
                  <a:lnTo>
                    <a:pt x="24135" y="59082"/>
                  </a:lnTo>
                  <a:lnTo>
                    <a:pt x="24093" y="56305"/>
                  </a:lnTo>
                  <a:lnTo>
                    <a:pt x="24042" y="53502"/>
                  </a:lnTo>
                  <a:lnTo>
                    <a:pt x="23973" y="50665"/>
                  </a:lnTo>
                  <a:lnTo>
                    <a:pt x="23897" y="47802"/>
                  </a:lnTo>
                  <a:lnTo>
                    <a:pt x="23795" y="44906"/>
                  </a:lnTo>
                  <a:lnTo>
                    <a:pt x="23684" y="41984"/>
                  </a:lnTo>
                  <a:lnTo>
                    <a:pt x="23556" y="39036"/>
                  </a:lnTo>
                  <a:lnTo>
                    <a:pt x="23403" y="36063"/>
                  </a:lnTo>
                  <a:lnTo>
                    <a:pt x="23232" y="33064"/>
                  </a:lnTo>
                  <a:lnTo>
                    <a:pt x="23053" y="30048"/>
                  </a:lnTo>
                  <a:lnTo>
                    <a:pt x="22849" y="27007"/>
                  </a:lnTo>
                  <a:lnTo>
                    <a:pt x="22619" y="23940"/>
                  </a:lnTo>
                  <a:lnTo>
                    <a:pt x="22372" y="20864"/>
                  </a:lnTo>
                  <a:lnTo>
                    <a:pt x="22108" y="17772"/>
                  </a:lnTo>
                  <a:lnTo>
                    <a:pt x="21963" y="16213"/>
                  </a:lnTo>
                  <a:lnTo>
                    <a:pt x="21818" y="14654"/>
                  </a:lnTo>
                  <a:lnTo>
                    <a:pt x="21665" y="13095"/>
                  </a:lnTo>
                  <a:lnTo>
                    <a:pt x="21503" y="11527"/>
                  </a:lnTo>
                  <a:lnTo>
                    <a:pt x="21341" y="9959"/>
                  </a:lnTo>
                  <a:lnTo>
                    <a:pt x="21171" y="8383"/>
                  </a:lnTo>
                  <a:lnTo>
                    <a:pt x="21000" y="6807"/>
                  </a:lnTo>
                  <a:lnTo>
                    <a:pt x="20813" y="5231"/>
                  </a:lnTo>
                  <a:lnTo>
                    <a:pt x="20625" y="3647"/>
                  </a:lnTo>
                  <a:lnTo>
                    <a:pt x="20438" y="2062"/>
                  </a:lnTo>
                  <a:lnTo>
                    <a:pt x="17857" y="1755"/>
                  </a:lnTo>
                  <a:lnTo>
                    <a:pt x="15292" y="1457"/>
                  </a:lnTo>
                  <a:lnTo>
                    <a:pt x="12736" y="1176"/>
                  </a:lnTo>
                  <a:lnTo>
                    <a:pt x="10181" y="912"/>
                  </a:lnTo>
                  <a:lnTo>
                    <a:pt x="7642" y="665"/>
                  </a:lnTo>
                  <a:lnTo>
                    <a:pt x="5112" y="426"/>
                  </a:lnTo>
                  <a:lnTo>
                    <a:pt x="2590" y="205"/>
                  </a:lnTo>
                  <a:lnTo>
                    <a:pt x="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569;p67">
              <a:extLst>
                <a:ext uri="{FF2B5EF4-FFF2-40B4-BE49-F238E27FC236}">
                  <a16:creationId xmlns:a16="http://schemas.microsoft.com/office/drawing/2014/main" id="{902A2C19-B1C3-4191-7553-B5543740D171}"/>
                </a:ext>
              </a:extLst>
            </p:cNvPr>
            <p:cNvSpPr/>
            <p:nvPr/>
          </p:nvSpPr>
          <p:spPr>
            <a:xfrm>
              <a:off x="-1564125" y="-25507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570;p67">
              <a:extLst>
                <a:ext uri="{FF2B5EF4-FFF2-40B4-BE49-F238E27FC236}">
                  <a16:creationId xmlns:a16="http://schemas.microsoft.com/office/drawing/2014/main" id="{2BD83ACE-BE64-3DF8-1C69-C20E967E6A66}"/>
                </a:ext>
              </a:extLst>
            </p:cNvPr>
            <p:cNvSpPr/>
            <p:nvPr/>
          </p:nvSpPr>
          <p:spPr>
            <a:xfrm>
              <a:off x="-4015550" y="-5001925"/>
              <a:ext cx="1692825" cy="1692625"/>
            </a:xfrm>
            <a:custGeom>
              <a:avLst/>
              <a:gdLst/>
              <a:ahLst/>
              <a:cxnLst/>
              <a:rect l="l" t="t" r="r" b="b"/>
              <a:pathLst>
                <a:path w="67713" h="67705" extrusionOk="0">
                  <a:moveTo>
                    <a:pt x="32382" y="1"/>
                  </a:moveTo>
                  <a:lnTo>
                    <a:pt x="30696" y="18"/>
                  </a:lnTo>
                  <a:lnTo>
                    <a:pt x="27373" y="52"/>
                  </a:lnTo>
                  <a:lnTo>
                    <a:pt x="24127" y="103"/>
                  </a:lnTo>
                  <a:lnTo>
                    <a:pt x="20950" y="171"/>
                  </a:lnTo>
                  <a:lnTo>
                    <a:pt x="17848" y="256"/>
                  </a:lnTo>
                  <a:lnTo>
                    <a:pt x="14824" y="359"/>
                  </a:lnTo>
                  <a:lnTo>
                    <a:pt x="11885" y="469"/>
                  </a:lnTo>
                  <a:lnTo>
                    <a:pt x="9039" y="597"/>
                  </a:lnTo>
                  <a:lnTo>
                    <a:pt x="6271" y="725"/>
                  </a:lnTo>
                  <a:lnTo>
                    <a:pt x="3604" y="870"/>
                  </a:lnTo>
                  <a:lnTo>
                    <a:pt x="1023" y="1023"/>
                  </a:lnTo>
                  <a:lnTo>
                    <a:pt x="844" y="4244"/>
                  </a:lnTo>
                  <a:lnTo>
                    <a:pt x="750" y="5913"/>
                  </a:lnTo>
                  <a:lnTo>
                    <a:pt x="665" y="7609"/>
                  </a:lnTo>
                  <a:lnTo>
                    <a:pt x="588" y="9347"/>
                  </a:lnTo>
                  <a:lnTo>
                    <a:pt x="512" y="11119"/>
                  </a:lnTo>
                  <a:lnTo>
                    <a:pt x="435" y="12925"/>
                  </a:lnTo>
                  <a:lnTo>
                    <a:pt x="367" y="14765"/>
                  </a:lnTo>
                  <a:lnTo>
                    <a:pt x="299" y="16631"/>
                  </a:lnTo>
                  <a:lnTo>
                    <a:pt x="239" y="18530"/>
                  </a:lnTo>
                  <a:lnTo>
                    <a:pt x="188" y="20464"/>
                  </a:lnTo>
                  <a:lnTo>
                    <a:pt x="145" y="22424"/>
                  </a:lnTo>
                  <a:lnTo>
                    <a:pt x="103" y="24417"/>
                  </a:lnTo>
                  <a:lnTo>
                    <a:pt x="69" y="26436"/>
                  </a:lnTo>
                  <a:lnTo>
                    <a:pt x="35" y="28481"/>
                  </a:lnTo>
                  <a:lnTo>
                    <a:pt x="18" y="30560"/>
                  </a:lnTo>
                  <a:lnTo>
                    <a:pt x="9" y="32655"/>
                  </a:lnTo>
                  <a:lnTo>
                    <a:pt x="0" y="34777"/>
                  </a:lnTo>
                  <a:lnTo>
                    <a:pt x="9" y="36932"/>
                  </a:lnTo>
                  <a:lnTo>
                    <a:pt x="18" y="39105"/>
                  </a:lnTo>
                  <a:lnTo>
                    <a:pt x="43" y="41294"/>
                  </a:lnTo>
                  <a:lnTo>
                    <a:pt x="69" y="43518"/>
                  </a:lnTo>
                  <a:lnTo>
                    <a:pt x="111" y="45750"/>
                  </a:lnTo>
                  <a:lnTo>
                    <a:pt x="162" y="48016"/>
                  </a:lnTo>
                  <a:lnTo>
                    <a:pt x="222" y="50291"/>
                  </a:lnTo>
                  <a:lnTo>
                    <a:pt x="290" y="52591"/>
                  </a:lnTo>
                  <a:lnTo>
                    <a:pt x="375" y="54908"/>
                  </a:lnTo>
                  <a:lnTo>
                    <a:pt x="469" y="57242"/>
                  </a:lnTo>
                  <a:lnTo>
                    <a:pt x="571" y="59602"/>
                  </a:lnTo>
                  <a:lnTo>
                    <a:pt x="691" y="61971"/>
                  </a:lnTo>
                  <a:lnTo>
                    <a:pt x="818" y="64347"/>
                  </a:lnTo>
                  <a:lnTo>
                    <a:pt x="963" y="66750"/>
                  </a:lnTo>
                  <a:lnTo>
                    <a:pt x="2718" y="66852"/>
                  </a:lnTo>
                  <a:lnTo>
                    <a:pt x="4465" y="66954"/>
                  </a:lnTo>
                  <a:lnTo>
                    <a:pt x="6211" y="67048"/>
                  </a:lnTo>
                  <a:lnTo>
                    <a:pt x="7940" y="67133"/>
                  </a:lnTo>
                  <a:lnTo>
                    <a:pt x="9661" y="67210"/>
                  </a:lnTo>
                  <a:lnTo>
                    <a:pt x="11374" y="67278"/>
                  </a:lnTo>
                  <a:lnTo>
                    <a:pt x="13086" y="67346"/>
                  </a:lnTo>
                  <a:lnTo>
                    <a:pt x="14782" y="67406"/>
                  </a:lnTo>
                  <a:lnTo>
                    <a:pt x="16468" y="67457"/>
                  </a:lnTo>
                  <a:lnTo>
                    <a:pt x="18138" y="67508"/>
                  </a:lnTo>
                  <a:lnTo>
                    <a:pt x="19808" y="67551"/>
                  </a:lnTo>
                  <a:lnTo>
                    <a:pt x="21461" y="67585"/>
                  </a:lnTo>
                  <a:lnTo>
                    <a:pt x="24741" y="67644"/>
                  </a:lnTo>
                  <a:lnTo>
                    <a:pt x="27969" y="67687"/>
                  </a:lnTo>
                  <a:lnTo>
                    <a:pt x="31147" y="67704"/>
                  </a:lnTo>
                  <a:lnTo>
                    <a:pt x="34282" y="67704"/>
                  </a:lnTo>
                  <a:lnTo>
                    <a:pt x="37358" y="67687"/>
                  </a:lnTo>
                  <a:lnTo>
                    <a:pt x="40374" y="67653"/>
                  </a:lnTo>
                  <a:lnTo>
                    <a:pt x="43338" y="67610"/>
                  </a:lnTo>
                  <a:lnTo>
                    <a:pt x="46243" y="67542"/>
                  </a:lnTo>
                  <a:lnTo>
                    <a:pt x="49080" y="67465"/>
                  </a:lnTo>
                  <a:lnTo>
                    <a:pt x="51858" y="67380"/>
                  </a:lnTo>
                  <a:lnTo>
                    <a:pt x="53851" y="67312"/>
                  </a:lnTo>
                  <a:lnTo>
                    <a:pt x="55802" y="67235"/>
                  </a:lnTo>
                  <a:lnTo>
                    <a:pt x="57719" y="67159"/>
                  </a:lnTo>
                  <a:lnTo>
                    <a:pt x="59593" y="67074"/>
                  </a:lnTo>
                  <a:lnTo>
                    <a:pt x="61433" y="66980"/>
                  </a:lnTo>
                  <a:lnTo>
                    <a:pt x="63222" y="66886"/>
                  </a:lnTo>
                  <a:lnTo>
                    <a:pt x="64977" y="66784"/>
                  </a:lnTo>
                  <a:lnTo>
                    <a:pt x="66690" y="66682"/>
                  </a:lnTo>
                  <a:lnTo>
                    <a:pt x="66877" y="63461"/>
                  </a:lnTo>
                  <a:lnTo>
                    <a:pt x="66962" y="61800"/>
                  </a:lnTo>
                  <a:lnTo>
                    <a:pt x="67048" y="60096"/>
                  </a:lnTo>
                  <a:lnTo>
                    <a:pt x="67133" y="58358"/>
                  </a:lnTo>
                  <a:lnTo>
                    <a:pt x="67209" y="56586"/>
                  </a:lnTo>
                  <a:lnTo>
                    <a:pt x="67286" y="54780"/>
                  </a:lnTo>
                  <a:lnTo>
                    <a:pt x="67354" y="52949"/>
                  </a:lnTo>
                  <a:lnTo>
                    <a:pt x="67414" y="51074"/>
                  </a:lnTo>
                  <a:lnTo>
                    <a:pt x="67474" y="49174"/>
                  </a:lnTo>
                  <a:lnTo>
                    <a:pt x="67525" y="47241"/>
                  </a:lnTo>
                  <a:lnTo>
                    <a:pt x="67576" y="45281"/>
                  </a:lnTo>
                  <a:lnTo>
                    <a:pt x="67618" y="43288"/>
                  </a:lnTo>
                  <a:lnTo>
                    <a:pt x="67652" y="41269"/>
                  </a:lnTo>
                  <a:lnTo>
                    <a:pt x="67678" y="39224"/>
                  </a:lnTo>
                  <a:lnTo>
                    <a:pt x="67695" y="37154"/>
                  </a:lnTo>
                  <a:lnTo>
                    <a:pt x="67712" y="35049"/>
                  </a:lnTo>
                  <a:lnTo>
                    <a:pt x="67712" y="32928"/>
                  </a:lnTo>
                  <a:lnTo>
                    <a:pt x="67712" y="30781"/>
                  </a:lnTo>
                  <a:lnTo>
                    <a:pt x="67695" y="28609"/>
                  </a:lnTo>
                  <a:lnTo>
                    <a:pt x="67678" y="26411"/>
                  </a:lnTo>
                  <a:lnTo>
                    <a:pt x="67644" y="24196"/>
                  </a:lnTo>
                  <a:lnTo>
                    <a:pt x="67610" y="21955"/>
                  </a:lnTo>
                  <a:lnTo>
                    <a:pt x="67559" y="19698"/>
                  </a:lnTo>
                  <a:lnTo>
                    <a:pt x="67499" y="17414"/>
                  </a:lnTo>
                  <a:lnTo>
                    <a:pt x="67422" y="15114"/>
                  </a:lnTo>
                  <a:lnTo>
                    <a:pt x="67346" y="12797"/>
                  </a:lnTo>
                  <a:lnTo>
                    <a:pt x="67252" y="10463"/>
                  </a:lnTo>
                  <a:lnTo>
                    <a:pt x="67141" y="8111"/>
                  </a:lnTo>
                  <a:lnTo>
                    <a:pt x="67022" y="5743"/>
                  </a:lnTo>
                  <a:lnTo>
                    <a:pt x="66894" y="3358"/>
                  </a:lnTo>
                  <a:lnTo>
                    <a:pt x="66758" y="955"/>
                  </a:lnTo>
                  <a:lnTo>
                    <a:pt x="64867" y="844"/>
                  </a:lnTo>
                  <a:lnTo>
                    <a:pt x="62984" y="742"/>
                  </a:lnTo>
                  <a:lnTo>
                    <a:pt x="61118" y="640"/>
                  </a:lnTo>
                  <a:lnTo>
                    <a:pt x="59252" y="555"/>
                  </a:lnTo>
                  <a:lnTo>
                    <a:pt x="57404" y="469"/>
                  </a:lnTo>
                  <a:lnTo>
                    <a:pt x="55564" y="401"/>
                  </a:lnTo>
                  <a:lnTo>
                    <a:pt x="53732" y="333"/>
                  </a:lnTo>
                  <a:lnTo>
                    <a:pt x="51917" y="265"/>
                  </a:lnTo>
                  <a:lnTo>
                    <a:pt x="50077" y="214"/>
                  </a:lnTo>
                  <a:lnTo>
                    <a:pt x="48245" y="163"/>
                  </a:lnTo>
                  <a:lnTo>
                    <a:pt x="46422" y="120"/>
                  </a:lnTo>
                  <a:lnTo>
                    <a:pt x="44616" y="86"/>
                  </a:lnTo>
                  <a:lnTo>
                    <a:pt x="42827" y="61"/>
                  </a:lnTo>
                  <a:lnTo>
                    <a:pt x="41047" y="35"/>
                  </a:lnTo>
                  <a:lnTo>
                    <a:pt x="39283" y="18"/>
                  </a:lnTo>
                  <a:lnTo>
                    <a:pt x="37537" y="9"/>
                  </a:lnTo>
                  <a:lnTo>
                    <a:pt x="35799" y="1"/>
                  </a:lnTo>
                  <a:close/>
                </a:path>
              </a:pathLst>
            </a:custGeom>
            <a:solidFill>
              <a:srgbClr val="ED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571;p67">
              <a:extLst>
                <a:ext uri="{FF2B5EF4-FFF2-40B4-BE49-F238E27FC236}">
                  <a16:creationId xmlns:a16="http://schemas.microsoft.com/office/drawing/2014/main" id="{084A305E-2DC8-3AE2-CAF1-77BD8DD0A048}"/>
                </a:ext>
              </a:extLst>
            </p:cNvPr>
            <p:cNvSpPr/>
            <p:nvPr/>
          </p:nvSpPr>
          <p:spPr>
            <a:xfrm>
              <a:off x="-4015550" y="-5001925"/>
              <a:ext cx="1692825" cy="1692625"/>
            </a:xfrm>
            <a:custGeom>
              <a:avLst/>
              <a:gdLst/>
              <a:ahLst/>
              <a:cxnLst/>
              <a:rect l="l" t="t" r="r" b="b"/>
              <a:pathLst>
                <a:path w="67713" h="67705" fill="none" extrusionOk="0">
                  <a:moveTo>
                    <a:pt x="66758" y="955"/>
                  </a:moveTo>
                  <a:lnTo>
                    <a:pt x="66758" y="955"/>
                  </a:lnTo>
                  <a:lnTo>
                    <a:pt x="64867" y="844"/>
                  </a:lnTo>
                  <a:lnTo>
                    <a:pt x="62984" y="742"/>
                  </a:lnTo>
                  <a:lnTo>
                    <a:pt x="61118" y="640"/>
                  </a:lnTo>
                  <a:lnTo>
                    <a:pt x="59252" y="555"/>
                  </a:lnTo>
                  <a:lnTo>
                    <a:pt x="57404" y="469"/>
                  </a:lnTo>
                  <a:lnTo>
                    <a:pt x="55564" y="401"/>
                  </a:lnTo>
                  <a:lnTo>
                    <a:pt x="53732" y="333"/>
                  </a:lnTo>
                  <a:lnTo>
                    <a:pt x="51917" y="265"/>
                  </a:lnTo>
                  <a:lnTo>
                    <a:pt x="51917" y="265"/>
                  </a:lnTo>
                  <a:lnTo>
                    <a:pt x="50077" y="214"/>
                  </a:lnTo>
                  <a:lnTo>
                    <a:pt x="48245" y="163"/>
                  </a:lnTo>
                  <a:lnTo>
                    <a:pt x="46422" y="120"/>
                  </a:lnTo>
                  <a:lnTo>
                    <a:pt x="44616" y="86"/>
                  </a:lnTo>
                  <a:lnTo>
                    <a:pt x="42827" y="61"/>
                  </a:lnTo>
                  <a:lnTo>
                    <a:pt x="41047" y="35"/>
                  </a:lnTo>
                  <a:lnTo>
                    <a:pt x="39283" y="18"/>
                  </a:lnTo>
                  <a:lnTo>
                    <a:pt x="37537" y="9"/>
                  </a:lnTo>
                  <a:lnTo>
                    <a:pt x="35799" y="1"/>
                  </a:lnTo>
                  <a:lnTo>
                    <a:pt x="34086" y="1"/>
                  </a:lnTo>
                  <a:lnTo>
                    <a:pt x="32382" y="1"/>
                  </a:lnTo>
                  <a:lnTo>
                    <a:pt x="30696" y="18"/>
                  </a:lnTo>
                  <a:lnTo>
                    <a:pt x="27373" y="52"/>
                  </a:lnTo>
                  <a:lnTo>
                    <a:pt x="24127" y="103"/>
                  </a:lnTo>
                  <a:lnTo>
                    <a:pt x="20950" y="171"/>
                  </a:lnTo>
                  <a:lnTo>
                    <a:pt x="17848" y="256"/>
                  </a:lnTo>
                  <a:lnTo>
                    <a:pt x="14824" y="359"/>
                  </a:lnTo>
                  <a:lnTo>
                    <a:pt x="11885" y="469"/>
                  </a:lnTo>
                  <a:lnTo>
                    <a:pt x="9039" y="597"/>
                  </a:lnTo>
                  <a:lnTo>
                    <a:pt x="6271" y="725"/>
                  </a:lnTo>
                  <a:lnTo>
                    <a:pt x="3604" y="870"/>
                  </a:lnTo>
                  <a:lnTo>
                    <a:pt x="1023" y="1023"/>
                  </a:lnTo>
                  <a:lnTo>
                    <a:pt x="1023" y="1023"/>
                  </a:lnTo>
                  <a:lnTo>
                    <a:pt x="844" y="4244"/>
                  </a:lnTo>
                  <a:lnTo>
                    <a:pt x="750" y="5913"/>
                  </a:lnTo>
                  <a:lnTo>
                    <a:pt x="665" y="7609"/>
                  </a:lnTo>
                  <a:lnTo>
                    <a:pt x="588" y="9347"/>
                  </a:lnTo>
                  <a:lnTo>
                    <a:pt x="512" y="11119"/>
                  </a:lnTo>
                  <a:lnTo>
                    <a:pt x="435" y="12925"/>
                  </a:lnTo>
                  <a:lnTo>
                    <a:pt x="367" y="14765"/>
                  </a:lnTo>
                  <a:lnTo>
                    <a:pt x="299" y="16631"/>
                  </a:lnTo>
                  <a:lnTo>
                    <a:pt x="239" y="18530"/>
                  </a:lnTo>
                  <a:lnTo>
                    <a:pt x="188" y="20464"/>
                  </a:lnTo>
                  <a:lnTo>
                    <a:pt x="145" y="22424"/>
                  </a:lnTo>
                  <a:lnTo>
                    <a:pt x="103" y="24417"/>
                  </a:lnTo>
                  <a:lnTo>
                    <a:pt x="69" y="26436"/>
                  </a:lnTo>
                  <a:lnTo>
                    <a:pt x="35" y="28481"/>
                  </a:lnTo>
                  <a:lnTo>
                    <a:pt x="18" y="30560"/>
                  </a:lnTo>
                  <a:lnTo>
                    <a:pt x="9" y="32655"/>
                  </a:lnTo>
                  <a:lnTo>
                    <a:pt x="0" y="34777"/>
                  </a:lnTo>
                  <a:lnTo>
                    <a:pt x="9" y="36932"/>
                  </a:lnTo>
                  <a:lnTo>
                    <a:pt x="18" y="39105"/>
                  </a:lnTo>
                  <a:lnTo>
                    <a:pt x="43" y="41294"/>
                  </a:lnTo>
                  <a:lnTo>
                    <a:pt x="69" y="43518"/>
                  </a:lnTo>
                  <a:lnTo>
                    <a:pt x="111" y="45750"/>
                  </a:lnTo>
                  <a:lnTo>
                    <a:pt x="162" y="48016"/>
                  </a:lnTo>
                  <a:lnTo>
                    <a:pt x="222" y="50291"/>
                  </a:lnTo>
                  <a:lnTo>
                    <a:pt x="290" y="52591"/>
                  </a:lnTo>
                  <a:lnTo>
                    <a:pt x="375" y="54908"/>
                  </a:lnTo>
                  <a:lnTo>
                    <a:pt x="469" y="57242"/>
                  </a:lnTo>
                  <a:lnTo>
                    <a:pt x="571" y="59602"/>
                  </a:lnTo>
                  <a:lnTo>
                    <a:pt x="691" y="61971"/>
                  </a:lnTo>
                  <a:lnTo>
                    <a:pt x="818" y="64347"/>
                  </a:lnTo>
                  <a:lnTo>
                    <a:pt x="963" y="66750"/>
                  </a:lnTo>
                  <a:lnTo>
                    <a:pt x="963" y="66750"/>
                  </a:lnTo>
                  <a:lnTo>
                    <a:pt x="2718" y="66852"/>
                  </a:lnTo>
                  <a:lnTo>
                    <a:pt x="4465" y="66954"/>
                  </a:lnTo>
                  <a:lnTo>
                    <a:pt x="6211" y="67048"/>
                  </a:lnTo>
                  <a:lnTo>
                    <a:pt x="7940" y="67133"/>
                  </a:lnTo>
                  <a:lnTo>
                    <a:pt x="9661" y="67210"/>
                  </a:lnTo>
                  <a:lnTo>
                    <a:pt x="11374" y="67278"/>
                  </a:lnTo>
                  <a:lnTo>
                    <a:pt x="13086" y="67346"/>
                  </a:lnTo>
                  <a:lnTo>
                    <a:pt x="14782" y="67406"/>
                  </a:lnTo>
                  <a:lnTo>
                    <a:pt x="16468" y="67457"/>
                  </a:lnTo>
                  <a:lnTo>
                    <a:pt x="18138" y="67508"/>
                  </a:lnTo>
                  <a:lnTo>
                    <a:pt x="19808" y="67551"/>
                  </a:lnTo>
                  <a:lnTo>
                    <a:pt x="21461" y="67585"/>
                  </a:lnTo>
                  <a:lnTo>
                    <a:pt x="24741" y="67644"/>
                  </a:lnTo>
                  <a:lnTo>
                    <a:pt x="27969" y="67687"/>
                  </a:lnTo>
                  <a:lnTo>
                    <a:pt x="31147" y="67704"/>
                  </a:lnTo>
                  <a:lnTo>
                    <a:pt x="34282" y="67704"/>
                  </a:lnTo>
                  <a:lnTo>
                    <a:pt x="37358" y="67687"/>
                  </a:lnTo>
                  <a:lnTo>
                    <a:pt x="40374" y="67653"/>
                  </a:lnTo>
                  <a:lnTo>
                    <a:pt x="43338" y="67610"/>
                  </a:lnTo>
                  <a:lnTo>
                    <a:pt x="46243" y="67542"/>
                  </a:lnTo>
                  <a:lnTo>
                    <a:pt x="49080" y="67465"/>
                  </a:lnTo>
                  <a:lnTo>
                    <a:pt x="51858" y="67380"/>
                  </a:lnTo>
                  <a:lnTo>
                    <a:pt x="51858" y="67380"/>
                  </a:lnTo>
                  <a:lnTo>
                    <a:pt x="53851" y="67312"/>
                  </a:lnTo>
                  <a:lnTo>
                    <a:pt x="55802" y="67235"/>
                  </a:lnTo>
                  <a:lnTo>
                    <a:pt x="57719" y="67159"/>
                  </a:lnTo>
                  <a:lnTo>
                    <a:pt x="59593" y="67074"/>
                  </a:lnTo>
                  <a:lnTo>
                    <a:pt x="61433" y="66980"/>
                  </a:lnTo>
                  <a:lnTo>
                    <a:pt x="63222" y="66886"/>
                  </a:lnTo>
                  <a:lnTo>
                    <a:pt x="64977" y="66784"/>
                  </a:lnTo>
                  <a:lnTo>
                    <a:pt x="66690" y="66682"/>
                  </a:lnTo>
                  <a:lnTo>
                    <a:pt x="66690" y="66682"/>
                  </a:lnTo>
                  <a:lnTo>
                    <a:pt x="66877" y="63461"/>
                  </a:lnTo>
                  <a:lnTo>
                    <a:pt x="66962" y="61800"/>
                  </a:lnTo>
                  <a:lnTo>
                    <a:pt x="67048" y="60096"/>
                  </a:lnTo>
                  <a:lnTo>
                    <a:pt x="67133" y="58358"/>
                  </a:lnTo>
                  <a:lnTo>
                    <a:pt x="67209" y="56586"/>
                  </a:lnTo>
                  <a:lnTo>
                    <a:pt x="67286" y="54780"/>
                  </a:lnTo>
                  <a:lnTo>
                    <a:pt x="67354" y="52949"/>
                  </a:lnTo>
                  <a:lnTo>
                    <a:pt x="67414" y="51074"/>
                  </a:lnTo>
                  <a:lnTo>
                    <a:pt x="67474" y="49174"/>
                  </a:lnTo>
                  <a:lnTo>
                    <a:pt x="67525" y="47241"/>
                  </a:lnTo>
                  <a:lnTo>
                    <a:pt x="67576" y="45281"/>
                  </a:lnTo>
                  <a:lnTo>
                    <a:pt x="67618" y="43288"/>
                  </a:lnTo>
                  <a:lnTo>
                    <a:pt x="67652" y="41269"/>
                  </a:lnTo>
                  <a:lnTo>
                    <a:pt x="67678" y="39224"/>
                  </a:lnTo>
                  <a:lnTo>
                    <a:pt x="67695" y="37154"/>
                  </a:lnTo>
                  <a:lnTo>
                    <a:pt x="67712" y="35049"/>
                  </a:lnTo>
                  <a:lnTo>
                    <a:pt x="67712" y="32928"/>
                  </a:lnTo>
                  <a:lnTo>
                    <a:pt x="67712" y="30781"/>
                  </a:lnTo>
                  <a:lnTo>
                    <a:pt x="67695" y="28609"/>
                  </a:lnTo>
                  <a:lnTo>
                    <a:pt x="67678" y="26411"/>
                  </a:lnTo>
                  <a:lnTo>
                    <a:pt x="67644" y="24196"/>
                  </a:lnTo>
                  <a:lnTo>
                    <a:pt x="67610" y="21955"/>
                  </a:lnTo>
                  <a:lnTo>
                    <a:pt x="67559" y="19698"/>
                  </a:lnTo>
                  <a:lnTo>
                    <a:pt x="67499" y="17414"/>
                  </a:lnTo>
                  <a:lnTo>
                    <a:pt x="67422" y="15114"/>
                  </a:lnTo>
                  <a:lnTo>
                    <a:pt x="67346" y="12797"/>
                  </a:lnTo>
                  <a:lnTo>
                    <a:pt x="67252" y="10463"/>
                  </a:lnTo>
                  <a:lnTo>
                    <a:pt x="67141" y="8111"/>
                  </a:lnTo>
                  <a:lnTo>
                    <a:pt x="67022" y="5743"/>
                  </a:lnTo>
                  <a:lnTo>
                    <a:pt x="66894" y="3358"/>
                  </a:lnTo>
                  <a:lnTo>
                    <a:pt x="66758" y="955"/>
                  </a:lnTo>
                  <a:lnTo>
                    <a:pt x="66758" y="9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572;p67">
              <a:extLst>
                <a:ext uri="{FF2B5EF4-FFF2-40B4-BE49-F238E27FC236}">
                  <a16:creationId xmlns:a16="http://schemas.microsoft.com/office/drawing/2014/main" id="{EADC1CA6-5E7E-A673-1348-3CA53F351FF5}"/>
                </a:ext>
              </a:extLst>
            </p:cNvPr>
            <p:cNvSpPr/>
            <p:nvPr/>
          </p:nvSpPr>
          <p:spPr>
            <a:xfrm>
              <a:off x="-2346625" y="-49780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573;p67">
              <a:extLst>
                <a:ext uri="{FF2B5EF4-FFF2-40B4-BE49-F238E27FC236}">
                  <a16:creationId xmlns:a16="http://schemas.microsoft.com/office/drawing/2014/main" id="{F3711C78-9ADF-ABEA-1B43-B3869C47FE06}"/>
                </a:ext>
              </a:extLst>
            </p:cNvPr>
            <p:cNvSpPr/>
            <p:nvPr/>
          </p:nvSpPr>
          <p:spPr>
            <a:xfrm>
              <a:off x="-2719125" y="-4995325"/>
              <a:ext cx="396400" cy="1677925"/>
            </a:xfrm>
            <a:custGeom>
              <a:avLst/>
              <a:gdLst/>
              <a:ahLst/>
              <a:cxnLst/>
              <a:rect l="l" t="t" r="r" b="b"/>
              <a:pathLst>
                <a:path w="15856" h="67117" extrusionOk="0">
                  <a:moveTo>
                    <a:pt x="60" y="1"/>
                  </a:moveTo>
                  <a:lnTo>
                    <a:pt x="180" y="2429"/>
                  </a:lnTo>
                  <a:lnTo>
                    <a:pt x="290" y="4831"/>
                  </a:lnTo>
                  <a:lnTo>
                    <a:pt x="384" y="7217"/>
                  </a:lnTo>
                  <a:lnTo>
                    <a:pt x="469" y="9594"/>
                  </a:lnTo>
                  <a:lnTo>
                    <a:pt x="554" y="11954"/>
                  </a:lnTo>
                  <a:lnTo>
                    <a:pt x="623" y="14296"/>
                  </a:lnTo>
                  <a:lnTo>
                    <a:pt x="682" y="16622"/>
                  </a:lnTo>
                  <a:lnTo>
                    <a:pt x="733" y="18922"/>
                  </a:lnTo>
                  <a:lnTo>
                    <a:pt x="776" y="21214"/>
                  </a:lnTo>
                  <a:lnTo>
                    <a:pt x="810" y="23480"/>
                  </a:lnTo>
                  <a:lnTo>
                    <a:pt x="836" y="25729"/>
                  </a:lnTo>
                  <a:lnTo>
                    <a:pt x="853" y="27953"/>
                  </a:lnTo>
                  <a:lnTo>
                    <a:pt x="870" y="30159"/>
                  </a:lnTo>
                  <a:lnTo>
                    <a:pt x="870" y="32340"/>
                  </a:lnTo>
                  <a:lnTo>
                    <a:pt x="870" y="34504"/>
                  </a:lnTo>
                  <a:lnTo>
                    <a:pt x="861" y="36643"/>
                  </a:lnTo>
                  <a:lnTo>
                    <a:pt x="844" y="38755"/>
                  </a:lnTo>
                  <a:lnTo>
                    <a:pt x="818" y="40843"/>
                  </a:lnTo>
                  <a:lnTo>
                    <a:pt x="793" y="42904"/>
                  </a:lnTo>
                  <a:lnTo>
                    <a:pt x="759" y="44940"/>
                  </a:lnTo>
                  <a:lnTo>
                    <a:pt x="716" y="46951"/>
                  </a:lnTo>
                  <a:lnTo>
                    <a:pt x="674" y="48936"/>
                  </a:lnTo>
                  <a:lnTo>
                    <a:pt x="623" y="50887"/>
                  </a:lnTo>
                  <a:lnTo>
                    <a:pt x="571" y="52812"/>
                  </a:lnTo>
                  <a:lnTo>
                    <a:pt x="512" y="54712"/>
                  </a:lnTo>
                  <a:lnTo>
                    <a:pt x="452" y="56578"/>
                  </a:lnTo>
                  <a:lnTo>
                    <a:pt x="316" y="60224"/>
                  </a:lnTo>
                  <a:lnTo>
                    <a:pt x="163" y="63734"/>
                  </a:lnTo>
                  <a:lnTo>
                    <a:pt x="1" y="67116"/>
                  </a:lnTo>
                  <a:lnTo>
                    <a:pt x="1994" y="67048"/>
                  </a:lnTo>
                  <a:lnTo>
                    <a:pt x="3945" y="66971"/>
                  </a:lnTo>
                  <a:lnTo>
                    <a:pt x="5862" y="66895"/>
                  </a:lnTo>
                  <a:lnTo>
                    <a:pt x="7736" y="66810"/>
                  </a:lnTo>
                  <a:lnTo>
                    <a:pt x="9576" y="66716"/>
                  </a:lnTo>
                  <a:lnTo>
                    <a:pt x="11365" y="66622"/>
                  </a:lnTo>
                  <a:lnTo>
                    <a:pt x="13120" y="66520"/>
                  </a:lnTo>
                  <a:lnTo>
                    <a:pt x="14833" y="66418"/>
                  </a:lnTo>
                  <a:lnTo>
                    <a:pt x="15020" y="63197"/>
                  </a:lnTo>
                  <a:lnTo>
                    <a:pt x="15105" y="61536"/>
                  </a:lnTo>
                  <a:lnTo>
                    <a:pt x="15191" y="59832"/>
                  </a:lnTo>
                  <a:lnTo>
                    <a:pt x="15276" y="58094"/>
                  </a:lnTo>
                  <a:lnTo>
                    <a:pt x="15352" y="56322"/>
                  </a:lnTo>
                  <a:lnTo>
                    <a:pt x="15429" y="54516"/>
                  </a:lnTo>
                  <a:lnTo>
                    <a:pt x="15497" y="52685"/>
                  </a:lnTo>
                  <a:lnTo>
                    <a:pt x="15557" y="50810"/>
                  </a:lnTo>
                  <a:lnTo>
                    <a:pt x="15617" y="48910"/>
                  </a:lnTo>
                  <a:lnTo>
                    <a:pt x="15668" y="46977"/>
                  </a:lnTo>
                  <a:lnTo>
                    <a:pt x="15719" y="45017"/>
                  </a:lnTo>
                  <a:lnTo>
                    <a:pt x="15761" y="43024"/>
                  </a:lnTo>
                  <a:lnTo>
                    <a:pt x="15795" y="41005"/>
                  </a:lnTo>
                  <a:lnTo>
                    <a:pt x="15821" y="38960"/>
                  </a:lnTo>
                  <a:lnTo>
                    <a:pt x="15838" y="36890"/>
                  </a:lnTo>
                  <a:lnTo>
                    <a:pt x="15855" y="34785"/>
                  </a:lnTo>
                  <a:lnTo>
                    <a:pt x="15855" y="32664"/>
                  </a:lnTo>
                  <a:lnTo>
                    <a:pt x="15855" y="30517"/>
                  </a:lnTo>
                  <a:lnTo>
                    <a:pt x="15838" y="28345"/>
                  </a:lnTo>
                  <a:lnTo>
                    <a:pt x="15821" y="26147"/>
                  </a:lnTo>
                  <a:lnTo>
                    <a:pt x="15787" y="23932"/>
                  </a:lnTo>
                  <a:lnTo>
                    <a:pt x="15753" y="21691"/>
                  </a:lnTo>
                  <a:lnTo>
                    <a:pt x="15702" y="19434"/>
                  </a:lnTo>
                  <a:lnTo>
                    <a:pt x="15642" y="17150"/>
                  </a:lnTo>
                  <a:lnTo>
                    <a:pt x="15565" y="14850"/>
                  </a:lnTo>
                  <a:lnTo>
                    <a:pt x="15489" y="12533"/>
                  </a:lnTo>
                  <a:lnTo>
                    <a:pt x="15395" y="10199"/>
                  </a:lnTo>
                  <a:lnTo>
                    <a:pt x="15284" y="7847"/>
                  </a:lnTo>
                  <a:lnTo>
                    <a:pt x="15165" y="5479"/>
                  </a:lnTo>
                  <a:lnTo>
                    <a:pt x="15037" y="3094"/>
                  </a:lnTo>
                  <a:lnTo>
                    <a:pt x="14901" y="691"/>
                  </a:lnTo>
                  <a:lnTo>
                    <a:pt x="13010" y="580"/>
                  </a:lnTo>
                  <a:lnTo>
                    <a:pt x="11127" y="478"/>
                  </a:lnTo>
                  <a:lnTo>
                    <a:pt x="9261" y="376"/>
                  </a:lnTo>
                  <a:lnTo>
                    <a:pt x="7395" y="291"/>
                  </a:lnTo>
                  <a:lnTo>
                    <a:pt x="5547" y="205"/>
                  </a:lnTo>
                  <a:lnTo>
                    <a:pt x="3707" y="137"/>
                  </a:lnTo>
                  <a:lnTo>
                    <a:pt x="1875" y="69"/>
                  </a:lnTo>
                  <a:lnTo>
                    <a:pt x="60" y="1"/>
                  </a:lnTo>
                  <a:close/>
                </a:path>
              </a:pathLst>
            </a:custGeom>
            <a:solidFill>
              <a:srgbClr val="D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574;p67">
              <a:extLst>
                <a:ext uri="{FF2B5EF4-FFF2-40B4-BE49-F238E27FC236}">
                  <a16:creationId xmlns:a16="http://schemas.microsoft.com/office/drawing/2014/main" id="{E35B8AAD-9651-251B-CEF4-7F92B600FF73}"/>
                </a:ext>
              </a:extLst>
            </p:cNvPr>
            <p:cNvSpPr/>
            <p:nvPr/>
          </p:nvSpPr>
          <p:spPr>
            <a:xfrm>
              <a:off x="-2719125" y="-4995325"/>
              <a:ext cx="396400" cy="1677925"/>
            </a:xfrm>
            <a:custGeom>
              <a:avLst/>
              <a:gdLst/>
              <a:ahLst/>
              <a:cxnLst/>
              <a:rect l="l" t="t" r="r" b="b"/>
              <a:pathLst>
                <a:path w="15856" h="67117" fill="none" extrusionOk="0">
                  <a:moveTo>
                    <a:pt x="14901" y="691"/>
                  </a:moveTo>
                  <a:lnTo>
                    <a:pt x="14901" y="691"/>
                  </a:lnTo>
                  <a:lnTo>
                    <a:pt x="13010" y="580"/>
                  </a:lnTo>
                  <a:lnTo>
                    <a:pt x="11127" y="478"/>
                  </a:lnTo>
                  <a:lnTo>
                    <a:pt x="9261" y="376"/>
                  </a:lnTo>
                  <a:lnTo>
                    <a:pt x="7395" y="291"/>
                  </a:lnTo>
                  <a:lnTo>
                    <a:pt x="5547" y="205"/>
                  </a:lnTo>
                  <a:lnTo>
                    <a:pt x="3707" y="137"/>
                  </a:lnTo>
                  <a:lnTo>
                    <a:pt x="1875" y="69"/>
                  </a:lnTo>
                  <a:lnTo>
                    <a:pt x="60" y="1"/>
                  </a:lnTo>
                  <a:lnTo>
                    <a:pt x="60" y="1"/>
                  </a:lnTo>
                  <a:lnTo>
                    <a:pt x="180" y="2429"/>
                  </a:lnTo>
                  <a:lnTo>
                    <a:pt x="290" y="4831"/>
                  </a:lnTo>
                  <a:lnTo>
                    <a:pt x="384" y="7217"/>
                  </a:lnTo>
                  <a:lnTo>
                    <a:pt x="469" y="9594"/>
                  </a:lnTo>
                  <a:lnTo>
                    <a:pt x="554" y="11954"/>
                  </a:lnTo>
                  <a:lnTo>
                    <a:pt x="623" y="14296"/>
                  </a:lnTo>
                  <a:lnTo>
                    <a:pt x="682" y="16622"/>
                  </a:lnTo>
                  <a:lnTo>
                    <a:pt x="733" y="18922"/>
                  </a:lnTo>
                  <a:lnTo>
                    <a:pt x="776" y="21214"/>
                  </a:lnTo>
                  <a:lnTo>
                    <a:pt x="810" y="23480"/>
                  </a:lnTo>
                  <a:lnTo>
                    <a:pt x="836" y="25729"/>
                  </a:lnTo>
                  <a:lnTo>
                    <a:pt x="853" y="27953"/>
                  </a:lnTo>
                  <a:lnTo>
                    <a:pt x="870" y="30159"/>
                  </a:lnTo>
                  <a:lnTo>
                    <a:pt x="870" y="32340"/>
                  </a:lnTo>
                  <a:lnTo>
                    <a:pt x="870" y="34504"/>
                  </a:lnTo>
                  <a:lnTo>
                    <a:pt x="861" y="36643"/>
                  </a:lnTo>
                  <a:lnTo>
                    <a:pt x="844" y="38755"/>
                  </a:lnTo>
                  <a:lnTo>
                    <a:pt x="818" y="40843"/>
                  </a:lnTo>
                  <a:lnTo>
                    <a:pt x="793" y="42904"/>
                  </a:lnTo>
                  <a:lnTo>
                    <a:pt x="759" y="44940"/>
                  </a:lnTo>
                  <a:lnTo>
                    <a:pt x="716" y="46951"/>
                  </a:lnTo>
                  <a:lnTo>
                    <a:pt x="674" y="48936"/>
                  </a:lnTo>
                  <a:lnTo>
                    <a:pt x="623" y="50887"/>
                  </a:lnTo>
                  <a:lnTo>
                    <a:pt x="571" y="52812"/>
                  </a:lnTo>
                  <a:lnTo>
                    <a:pt x="512" y="54712"/>
                  </a:lnTo>
                  <a:lnTo>
                    <a:pt x="452" y="56578"/>
                  </a:lnTo>
                  <a:lnTo>
                    <a:pt x="316" y="60224"/>
                  </a:lnTo>
                  <a:lnTo>
                    <a:pt x="163" y="63734"/>
                  </a:lnTo>
                  <a:lnTo>
                    <a:pt x="1" y="67116"/>
                  </a:lnTo>
                  <a:lnTo>
                    <a:pt x="1" y="67116"/>
                  </a:lnTo>
                  <a:lnTo>
                    <a:pt x="1994" y="67048"/>
                  </a:lnTo>
                  <a:lnTo>
                    <a:pt x="3945" y="66971"/>
                  </a:lnTo>
                  <a:lnTo>
                    <a:pt x="5862" y="66895"/>
                  </a:lnTo>
                  <a:lnTo>
                    <a:pt x="7736" y="66810"/>
                  </a:lnTo>
                  <a:lnTo>
                    <a:pt x="9576" y="66716"/>
                  </a:lnTo>
                  <a:lnTo>
                    <a:pt x="11365" y="66622"/>
                  </a:lnTo>
                  <a:lnTo>
                    <a:pt x="13120" y="66520"/>
                  </a:lnTo>
                  <a:lnTo>
                    <a:pt x="14833" y="66418"/>
                  </a:lnTo>
                  <a:lnTo>
                    <a:pt x="14833" y="66418"/>
                  </a:lnTo>
                  <a:lnTo>
                    <a:pt x="15020" y="63197"/>
                  </a:lnTo>
                  <a:lnTo>
                    <a:pt x="15105" y="61536"/>
                  </a:lnTo>
                  <a:lnTo>
                    <a:pt x="15191" y="59832"/>
                  </a:lnTo>
                  <a:lnTo>
                    <a:pt x="15276" y="58094"/>
                  </a:lnTo>
                  <a:lnTo>
                    <a:pt x="15352" y="56322"/>
                  </a:lnTo>
                  <a:lnTo>
                    <a:pt x="15429" y="54516"/>
                  </a:lnTo>
                  <a:lnTo>
                    <a:pt x="15497" y="52685"/>
                  </a:lnTo>
                  <a:lnTo>
                    <a:pt x="15557" y="50810"/>
                  </a:lnTo>
                  <a:lnTo>
                    <a:pt x="15617" y="48910"/>
                  </a:lnTo>
                  <a:lnTo>
                    <a:pt x="15668" y="46977"/>
                  </a:lnTo>
                  <a:lnTo>
                    <a:pt x="15719" y="45017"/>
                  </a:lnTo>
                  <a:lnTo>
                    <a:pt x="15761" y="43024"/>
                  </a:lnTo>
                  <a:lnTo>
                    <a:pt x="15795" y="41005"/>
                  </a:lnTo>
                  <a:lnTo>
                    <a:pt x="15821" y="38960"/>
                  </a:lnTo>
                  <a:lnTo>
                    <a:pt x="15838" y="36890"/>
                  </a:lnTo>
                  <a:lnTo>
                    <a:pt x="15855" y="34785"/>
                  </a:lnTo>
                  <a:lnTo>
                    <a:pt x="15855" y="32664"/>
                  </a:lnTo>
                  <a:lnTo>
                    <a:pt x="15855" y="30517"/>
                  </a:lnTo>
                  <a:lnTo>
                    <a:pt x="15838" y="28345"/>
                  </a:lnTo>
                  <a:lnTo>
                    <a:pt x="15821" y="26147"/>
                  </a:lnTo>
                  <a:lnTo>
                    <a:pt x="15787" y="23932"/>
                  </a:lnTo>
                  <a:lnTo>
                    <a:pt x="15753" y="21691"/>
                  </a:lnTo>
                  <a:lnTo>
                    <a:pt x="15702" y="19434"/>
                  </a:lnTo>
                  <a:lnTo>
                    <a:pt x="15642" y="17150"/>
                  </a:lnTo>
                  <a:lnTo>
                    <a:pt x="15565" y="14850"/>
                  </a:lnTo>
                  <a:lnTo>
                    <a:pt x="15489" y="12533"/>
                  </a:lnTo>
                  <a:lnTo>
                    <a:pt x="15395" y="10199"/>
                  </a:lnTo>
                  <a:lnTo>
                    <a:pt x="15284" y="7847"/>
                  </a:lnTo>
                  <a:lnTo>
                    <a:pt x="15165" y="5479"/>
                  </a:lnTo>
                  <a:lnTo>
                    <a:pt x="15037" y="3094"/>
                  </a:lnTo>
                  <a:lnTo>
                    <a:pt x="14901" y="691"/>
                  </a:lnTo>
                  <a:lnTo>
                    <a:pt x="14901" y="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575;p67">
              <a:extLst>
                <a:ext uri="{FF2B5EF4-FFF2-40B4-BE49-F238E27FC236}">
                  <a16:creationId xmlns:a16="http://schemas.microsoft.com/office/drawing/2014/main" id="{F3466BFB-A645-92E8-2309-96AB080836FD}"/>
                </a:ext>
              </a:extLst>
            </p:cNvPr>
            <p:cNvSpPr/>
            <p:nvPr/>
          </p:nvSpPr>
          <p:spPr>
            <a:xfrm>
              <a:off x="-2346625" y="-49780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576;p67">
              <a:extLst>
                <a:ext uri="{FF2B5EF4-FFF2-40B4-BE49-F238E27FC236}">
                  <a16:creationId xmlns:a16="http://schemas.microsoft.com/office/drawing/2014/main" id="{E4FD2598-125A-7E34-7243-0E1AC94281E0}"/>
                </a:ext>
              </a:extLst>
            </p:cNvPr>
            <p:cNvSpPr/>
            <p:nvPr/>
          </p:nvSpPr>
          <p:spPr>
            <a:xfrm>
              <a:off x="-5944125" y="-5015550"/>
              <a:ext cx="510975" cy="510975"/>
            </a:xfrm>
            <a:custGeom>
              <a:avLst/>
              <a:gdLst/>
              <a:ahLst/>
              <a:cxnLst/>
              <a:rect l="l" t="t" r="r" b="b"/>
              <a:pathLst>
                <a:path w="20439" h="20439" extrusionOk="0">
                  <a:moveTo>
                    <a:pt x="9960" y="1"/>
                  </a:moveTo>
                  <a:lnTo>
                    <a:pt x="9696" y="9"/>
                  </a:lnTo>
                  <a:lnTo>
                    <a:pt x="9432" y="26"/>
                  </a:lnTo>
                  <a:lnTo>
                    <a:pt x="9176" y="52"/>
                  </a:lnTo>
                  <a:lnTo>
                    <a:pt x="8921" y="77"/>
                  </a:lnTo>
                  <a:lnTo>
                    <a:pt x="8665" y="120"/>
                  </a:lnTo>
                  <a:lnTo>
                    <a:pt x="8409" y="154"/>
                  </a:lnTo>
                  <a:lnTo>
                    <a:pt x="8162" y="205"/>
                  </a:lnTo>
                  <a:lnTo>
                    <a:pt x="7915" y="256"/>
                  </a:lnTo>
                  <a:lnTo>
                    <a:pt x="7668" y="324"/>
                  </a:lnTo>
                  <a:lnTo>
                    <a:pt x="7421" y="384"/>
                  </a:lnTo>
                  <a:lnTo>
                    <a:pt x="7183" y="461"/>
                  </a:lnTo>
                  <a:lnTo>
                    <a:pt x="6944" y="537"/>
                  </a:lnTo>
                  <a:lnTo>
                    <a:pt x="6706" y="623"/>
                  </a:lnTo>
                  <a:lnTo>
                    <a:pt x="6476" y="708"/>
                  </a:lnTo>
                  <a:lnTo>
                    <a:pt x="6246" y="801"/>
                  </a:lnTo>
                  <a:lnTo>
                    <a:pt x="6016" y="904"/>
                  </a:lnTo>
                  <a:lnTo>
                    <a:pt x="5794" y="1006"/>
                  </a:lnTo>
                  <a:lnTo>
                    <a:pt x="5573" y="1117"/>
                  </a:lnTo>
                  <a:lnTo>
                    <a:pt x="5351" y="1227"/>
                  </a:lnTo>
                  <a:lnTo>
                    <a:pt x="5138" y="1355"/>
                  </a:lnTo>
                  <a:lnTo>
                    <a:pt x="4925" y="1474"/>
                  </a:lnTo>
                  <a:lnTo>
                    <a:pt x="4712" y="1611"/>
                  </a:lnTo>
                  <a:lnTo>
                    <a:pt x="4508" y="1747"/>
                  </a:lnTo>
                  <a:lnTo>
                    <a:pt x="4303" y="1883"/>
                  </a:lnTo>
                  <a:lnTo>
                    <a:pt x="4107" y="2028"/>
                  </a:lnTo>
                  <a:lnTo>
                    <a:pt x="3911" y="2182"/>
                  </a:lnTo>
                  <a:lnTo>
                    <a:pt x="3724" y="2335"/>
                  </a:lnTo>
                  <a:lnTo>
                    <a:pt x="3536" y="2488"/>
                  </a:lnTo>
                  <a:lnTo>
                    <a:pt x="3349" y="2650"/>
                  </a:lnTo>
                  <a:lnTo>
                    <a:pt x="3170" y="2821"/>
                  </a:lnTo>
                  <a:lnTo>
                    <a:pt x="2991" y="2991"/>
                  </a:lnTo>
                  <a:lnTo>
                    <a:pt x="2821" y="3170"/>
                  </a:lnTo>
                  <a:lnTo>
                    <a:pt x="2659" y="3349"/>
                  </a:lnTo>
                  <a:lnTo>
                    <a:pt x="2497" y="3528"/>
                  </a:lnTo>
                  <a:lnTo>
                    <a:pt x="2335" y="3715"/>
                  </a:lnTo>
                  <a:lnTo>
                    <a:pt x="2182" y="3911"/>
                  </a:lnTo>
                  <a:lnTo>
                    <a:pt x="2029" y="4098"/>
                  </a:lnTo>
                  <a:lnTo>
                    <a:pt x="1884" y="4303"/>
                  </a:lnTo>
                  <a:lnTo>
                    <a:pt x="1747" y="4499"/>
                  </a:lnTo>
                  <a:lnTo>
                    <a:pt x="1611" y="4712"/>
                  </a:lnTo>
                  <a:lnTo>
                    <a:pt x="1483" y="4916"/>
                  </a:lnTo>
                  <a:lnTo>
                    <a:pt x="1355" y="5129"/>
                  </a:lnTo>
                  <a:lnTo>
                    <a:pt x="1236" y="5342"/>
                  </a:lnTo>
                  <a:lnTo>
                    <a:pt x="1117" y="5564"/>
                  </a:lnTo>
                  <a:lnTo>
                    <a:pt x="1006" y="5785"/>
                  </a:lnTo>
                  <a:lnTo>
                    <a:pt x="904" y="6007"/>
                  </a:lnTo>
                  <a:lnTo>
                    <a:pt x="802" y="6237"/>
                  </a:lnTo>
                  <a:lnTo>
                    <a:pt x="708" y="6467"/>
                  </a:lnTo>
                  <a:lnTo>
                    <a:pt x="623" y="6705"/>
                  </a:lnTo>
                  <a:lnTo>
                    <a:pt x="538" y="6935"/>
                  </a:lnTo>
                  <a:lnTo>
                    <a:pt x="461" y="7174"/>
                  </a:lnTo>
                  <a:lnTo>
                    <a:pt x="393" y="7421"/>
                  </a:lnTo>
                  <a:lnTo>
                    <a:pt x="325" y="7660"/>
                  </a:lnTo>
                  <a:lnTo>
                    <a:pt x="265" y="7907"/>
                  </a:lnTo>
                  <a:lnTo>
                    <a:pt x="205" y="8154"/>
                  </a:lnTo>
                  <a:lnTo>
                    <a:pt x="163" y="8409"/>
                  </a:lnTo>
                  <a:lnTo>
                    <a:pt x="120" y="8656"/>
                  </a:lnTo>
                  <a:lnTo>
                    <a:pt x="86" y="8912"/>
                  </a:lnTo>
                  <a:lnTo>
                    <a:pt x="52" y="9167"/>
                  </a:lnTo>
                  <a:lnTo>
                    <a:pt x="35" y="9432"/>
                  </a:lnTo>
                  <a:lnTo>
                    <a:pt x="18" y="9687"/>
                  </a:lnTo>
                  <a:lnTo>
                    <a:pt x="9" y="9951"/>
                  </a:lnTo>
                  <a:lnTo>
                    <a:pt x="1" y="10215"/>
                  </a:lnTo>
                  <a:lnTo>
                    <a:pt x="9" y="10479"/>
                  </a:lnTo>
                  <a:lnTo>
                    <a:pt x="18" y="10744"/>
                  </a:lnTo>
                  <a:lnTo>
                    <a:pt x="35" y="10999"/>
                  </a:lnTo>
                  <a:lnTo>
                    <a:pt x="52" y="11263"/>
                  </a:lnTo>
                  <a:lnTo>
                    <a:pt x="86" y="11519"/>
                  </a:lnTo>
                  <a:lnTo>
                    <a:pt x="120" y="11774"/>
                  </a:lnTo>
                  <a:lnTo>
                    <a:pt x="163" y="12021"/>
                  </a:lnTo>
                  <a:lnTo>
                    <a:pt x="205" y="12277"/>
                  </a:lnTo>
                  <a:lnTo>
                    <a:pt x="265" y="12524"/>
                  </a:lnTo>
                  <a:lnTo>
                    <a:pt x="325" y="12771"/>
                  </a:lnTo>
                  <a:lnTo>
                    <a:pt x="393" y="13018"/>
                  </a:lnTo>
                  <a:lnTo>
                    <a:pt x="461" y="13257"/>
                  </a:lnTo>
                  <a:lnTo>
                    <a:pt x="538" y="13495"/>
                  </a:lnTo>
                  <a:lnTo>
                    <a:pt x="623" y="13734"/>
                  </a:lnTo>
                  <a:lnTo>
                    <a:pt x="708" y="13964"/>
                  </a:lnTo>
                  <a:lnTo>
                    <a:pt x="802" y="14194"/>
                  </a:lnTo>
                  <a:lnTo>
                    <a:pt x="904" y="14424"/>
                  </a:lnTo>
                  <a:lnTo>
                    <a:pt x="1006" y="14645"/>
                  </a:lnTo>
                  <a:lnTo>
                    <a:pt x="1117" y="14867"/>
                  </a:lnTo>
                  <a:lnTo>
                    <a:pt x="1236" y="15088"/>
                  </a:lnTo>
                  <a:lnTo>
                    <a:pt x="1355" y="15301"/>
                  </a:lnTo>
                  <a:lnTo>
                    <a:pt x="1483" y="15514"/>
                  </a:lnTo>
                  <a:lnTo>
                    <a:pt x="1611" y="15727"/>
                  </a:lnTo>
                  <a:lnTo>
                    <a:pt x="1747" y="15932"/>
                  </a:lnTo>
                  <a:lnTo>
                    <a:pt x="1884" y="16136"/>
                  </a:lnTo>
                  <a:lnTo>
                    <a:pt x="2029" y="16332"/>
                  </a:lnTo>
                  <a:lnTo>
                    <a:pt x="2182" y="16528"/>
                  </a:lnTo>
                  <a:lnTo>
                    <a:pt x="2335" y="16716"/>
                  </a:lnTo>
                  <a:lnTo>
                    <a:pt x="2497" y="16903"/>
                  </a:lnTo>
                  <a:lnTo>
                    <a:pt x="2659" y="17090"/>
                  </a:lnTo>
                  <a:lnTo>
                    <a:pt x="2821" y="17269"/>
                  </a:lnTo>
                  <a:lnTo>
                    <a:pt x="2991" y="17440"/>
                  </a:lnTo>
                  <a:lnTo>
                    <a:pt x="3170" y="17610"/>
                  </a:lnTo>
                  <a:lnTo>
                    <a:pt x="3349" y="17780"/>
                  </a:lnTo>
                  <a:lnTo>
                    <a:pt x="3536" y="17942"/>
                  </a:lnTo>
                  <a:lnTo>
                    <a:pt x="3724" y="18104"/>
                  </a:lnTo>
                  <a:lnTo>
                    <a:pt x="3911" y="18258"/>
                  </a:lnTo>
                  <a:lnTo>
                    <a:pt x="4107" y="18402"/>
                  </a:lnTo>
                  <a:lnTo>
                    <a:pt x="4303" y="18547"/>
                  </a:lnTo>
                  <a:lnTo>
                    <a:pt x="4508" y="18692"/>
                  </a:lnTo>
                  <a:lnTo>
                    <a:pt x="4712" y="18828"/>
                  </a:lnTo>
                  <a:lnTo>
                    <a:pt x="4925" y="18956"/>
                  </a:lnTo>
                  <a:lnTo>
                    <a:pt x="5138" y="19084"/>
                  </a:lnTo>
                  <a:lnTo>
                    <a:pt x="5351" y="19203"/>
                  </a:lnTo>
                  <a:lnTo>
                    <a:pt x="5573" y="19314"/>
                  </a:lnTo>
                  <a:lnTo>
                    <a:pt x="5794" y="19425"/>
                  </a:lnTo>
                  <a:lnTo>
                    <a:pt x="6016" y="19535"/>
                  </a:lnTo>
                  <a:lnTo>
                    <a:pt x="6246" y="19629"/>
                  </a:lnTo>
                  <a:lnTo>
                    <a:pt x="6476" y="19723"/>
                  </a:lnTo>
                  <a:lnTo>
                    <a:pt x="6706" y="19817"/>
                  </a:lnTo>
                  <a:lnTo>
                    <a:pt x="6944" y="19902"/>
                  </a:lnTo>
                  <a:lnTo>
                    <a:pt x="7183" y="19978"/>
                  </a:lnTo>
                  <a:lnTo>
                    <a:pt x="7421" y="20047"/>
                  </a:lnTo>
                  <a:lnTo>
                    <a:pt x="7668" y="20115"/>
                  </a:lnTo>
                  <a:lnTo>
                    <a:pt x="7915" y="20174"/>
                  </a:lnTo>
                  <a:lnTo>
                    <a:pt x="8162" y="20226"/>
                  </a:lnTo>
                  <a:lnTo>
                    <a:pt x="8409" y="20277"/>
                  </a:lnTo>
                  <a:lnTo>
                    <a:pt x="8665" y="20319"/>
                  </a:lnTo>
                  <a:lnTo>
                    <a:pt x="8921" y="20353"/>
                  </a:lnTo>
                  <a:lnTo>
                    <a:pt x="9176" y="20379"/>
                  </a:lnTo>
                  <a:lnTo>
                    <a:pt x="9432" y="20404"/>
                  </a:lnTo>
                  <a:lnTo>
                    <a:pt x="9696" y="20421"/>
                  </a:lnTo>
                  <a:lnTo>
                    <a:pt x="9960" y="20430"/>
                  </a:lnTo>
                  <a:lnTo>
                    <a:pt x="10216" y="20439"/>
                  </a:lnTo>
                  <a:lnTo>
                    <a:pt x="10480" y="20430"/>
                  </a:lnTo>
                  <a:lnTo>
                    <a:pt x="10744" y="20421"/>
                  </a:lnTo>
                  <a:lnTo>
                    <a:pt x="11008" y="20404"/>
                  </a:lnTo>
                  <a:lnTo>
                    <a:pt x="11263" y="20379"/>
                  </a:lnTo>
                  <a:lnTo>
                    <a:pt x="11519" y="20353"/>
                  </a:lnTo>
                  <a:lnTo>
                    <a:pt x="11775" y="20319"/>
                  </a:lnTo>
                  <a:lnTo>
                    <a:pt x="12030" y="20277"/>
                  </a:lnTo>
                  <a:lnTo>
                    <a:pt x="12277" y="20226"/>
                  </a:lnTo>
                  <a:lnTo>
                    <a:pt x="12524" y="20174"/>
                  </a:lnTo>
                  <a:lnTo>
                    <a:pt x="12771" y="20115"/>
                  </a:lnTo>
                  <a:lnTo>
                    <a:pt x="13018" y="20047"/>
                  </a:lnTo>
                  <a:lnTo>
                    <a:pt x="13257" y="19978"/>
                  </a:lnTo>
                  <a:lnTo>
                    <a:pt x="13496" y="19902"/>
                  </a:lnTo>
                  <a:lnTo>
                    <a:pt x="13734" y="19817"/>
                  </a:lnTo>
                  <a:lnTo>
                    <a:pt x="13964" y="19723"/>
                  </a:lnTo>
                  <a:lnTo>
                    <a:pt x="14194" y="19629"/>
                  </a:lnTo>
                  <a:lnTo>
                    <a:pt x="14424" y="19535"/>
                  </a:lnTo>
                  <a:lnTo>
                    <a:pt x="14654" y="19425"/>
                  </a:lnTo>
                  <a:lnTo>
                    <a:pt x="14876" y="19314"/>
                  </a:lnTo>
                  <a:lnTo>
                    <a:pt x="15089" y="19203"/>
                  </a:lnTo>
                  <a:lnTo>
                    <a:pt x="15310" y="19084"/>
                  </a:lnTo>
                  <a:lnTo>
                    <a:pt x="15515" y="18956"/>
                  </a:lnTo>
                  <a:lnTo>
                    <a:pt x="15728" y="18828"/>
                  </a:lnTo>
                  <a:lnTo>
                    <a:pt x="15932" y="18692"/>
                  </a:lnTo>
                  <a:lnTo>
                    <a:pt x="16137" y="18547"/>
                  </a:lnTo>
                  <a:lnTo>
                    <a:pt x="16332" y="18402"/>
                  </a:lnTo>
                  <a:lnTo>
                    <a:pt x="16528" y="18258"/>
                  </a:lnTo>
                  <a:lnTo>
                    <a:pt x="16716" y="18104"/>
                  </a:lnTo>
                  <a:lnTo>
                    <a:pt x="16903" y="17942"/>
                  </a:lnTo>
                  <a:lnTo>
                    <a:pt x="17091" y="17780"/>
                  </a:lnTo>
                  <a:lnTo>
                    <a:pt x="17270" y="17610"/>
                  </a:lnTo>
                  <a:lnTo>
                    <a:pt x="17449" y="17440"/>
                  </a:lnTo>
                  <a:lnTo>
                    <a:pt x="17619" y="17269"/>
                  </a:lnTo>
                  <a:lnTo>
                    <a:pt x="17781" y="17090"/>
                  </a:lnTo>
                  <a:lnTo>
                    <a:pt x="17943" y="16903"/>
                  </a:lnTo>
                  <a:lnTo>
                    <a:pt x="18104" y="16716"/>
                  </a:lnTo>
                  <a:lnTo>
                    <a:pt x="18258" y="16528"/>
                  </a:lnTo>
                  <a:lnTo>
                    <a:pt x="18411" y="16332"/>
                  </a:lnTo>
                  <a:lnTo>
                    <a:pt x="18556" y="16136"/>
                  </a:lnTo>
                  <a:lnTo>
                    <a:pt x="18692" y="15932"/>
                  </a:lnTo>
                  <a:lnTo>
                    <a:pt x="18829" y="15727"/>
                  </a:lnTo>
                  <a:lnTo>
                    <a:pt x="18956" y="15514"/>
                  </a:lnTo>
                  <a:lnTo>
                    <a:pt x="19084" y="15301"/>
                  </a:lnTo>
                  <a:lnTo>
                    <a:pt x="19203" y="15088"/>
                  </a:lnTo>
                  <a:lnTo>
                    <a:pt x="19323" y="14867"/>
                  </a:lnTo>
                  <a:lnTo>
                    <a:pt x="19434" y="14645"/>
                  </a:lnTo>
                  <a:lnTo>
                    <a:pt x="19536" y="14424"/>
                  </a:lnTo>
                  <a:lnTo>
                    <a:pt x="19638" y="14194"/>
                  </a:lnTo>
                  <a:lnTo>
                    <a:pt x="19732" y="13964"/>
                  </a:lnTo>
                  <a:lnTo>
                    <a:pt x="19817" y="13734"/>
                  </a:lnTo>
                  <a:lnTo>
                    <a:pt x="19902" y="13495"/>
                  </a:lnTo>
                  <a:lnTo>
                    <a:pt x="19979" y="13257"/>
                  </a:lnTo>
                  <a:lnTo>
                    <a:pt x="20047" y="13018"/>
                  </a:lnTo>
                  <a:lnTo>
                    <a:pt x="20115" y="12771"/>
                  </a:lnTo>
                  <a:lnTo>
                    <a:pt x="20175" y="12524"/>
                  </a:lnTo>
                  <a:lnTo>
                    <a:pt x="20234" y="12277"/>
                  </a:lnTo>
                  <a:lnTo>
                    <a:pt x="20277" y="12021"/>
                  </a:lnTo>
                  <a:lnTo>
                    <a:pt x="20320" y="11774"/>
                  </a:lnTo>
                  <a:lnTo>
                    <a:pt x="20354" y="11519"/>
                  </a:lnTo>
                  <a:lnTo>
                    <a:pt x="20388" y="11263"/>
                  </a:lnTo>
                  <a:lnTo>
                    <a:pt x="20405" y="10999"/>
                  </a:lnTo>
                  <a:lnTo>
                    <a:pt x="20422" y="10744"/>
                  </a:lnTo>
                  <a:lnTo>
                    <a:pt x="20430" y="10479"/>
                  </a:lnTo>
                  <a:lnTo>
                    <a:pt x="20439" y="10215"/>
                  </a:lnTo>
                  <a:lnTo>
                    <a:pt x="20430" y="9951"/>
                  </a:lnTo>
                  <a:lnTo>
                    <a:pt x="20422" y="9687"/>
                  </a:lnTo>
                  <a:lnTo>
                    <a:pt x="20405" y="9432"/>
                  </a:lnTo>
                  <a:lnTo>
                    <a:pt x="20388" y="9167"/>
                  </a:lnTo>
                  <a:lnTo>
                    <a:pt x="20354" y="8912"/>
                  </a:lnTo>
                  <a:lnTo>
                    <a:pt x="20320" y="8656"/>
                  </a:lnTo>
                  <a:lnTo>
                    <a:pt x="20277" y="8409"/>
                  </a:lnTo>
                  <a:lnTo>
                    <a:pt x="20234" y="8154"/>
                  </a:lnTo>
                  <a:lnTo>
                    <a:pt x="20175" y="7907"/>
                  </a:lnTo>
                  <a:lnTo>
                    <a:pt x="20115" y="7660"/>
                  </a:lnTo>
                  <a:lnTo>
                    <a:pt x="20047" y="7421"/>
                  </a:lnTo>
                  <a:lnTo>
                    <a:pt x="19979" y="7174"/>
                  </a:lnTo>
                  <a:lnTo>
                    <a:pt x="19902" y="6935"/>
                  </a:lnTo>
                  <a:lnTo>
                    <a:pt x="19817" y="6705"/>
                  </a:lnTo>
                  <a:lnTo>
                    <a:pt x="19732" y="6467"/>
                  </a:lnTo>
                  <a:lnTo>
                    <a:pt x="19638" y="6237"/>
                  </a:lnTo>
                  <a:lnTo>
                    <a:pt x="19536" y="6007"/>
                  </a:lnTo>
                  <a:lnTo>
                    <a:pt x="19434" y="5785"/>
                  </a:lnTo>
                  <a:lnTo>
                    <a:pt x="19323" y="5564"/>
                  </a:lnTo>
                  <a:lnTo>
                    <a:pt x="19203" y="5342"/>
                  </a:lnTo>
                  <a:lnTo>
                    <a:pt x="19084" y="5129"/>
                  </a:lnTo>
                  <a:lnTo>
                    <a:pt x="18956" y="4916"/>
                  </a:lnTo>
                  <a:lnTo>
                    <a:pt x="18829" y="4712"/>
                  </a:lnTo>
                  <a:lnTo>
                    <a:pt x="18692" y="4499"/>
                  </a:lnTo>
                  <a:lnTo>
                    <a:pt x="18556" y="4303"/>
                  </a:lnTo>
                  <a:lnTo>
                    <a:pt x="18411" y="4098"/>
                  </a:lnTo>
                  <a:lnTo>
                    <a:pt x="18258" y="3911"/>
                  </a:lnTo>
                  <a:lnTo>
                    <a:pt x="18104" y="3715"/>
                  </a:lnTo>
                  <a:lnTo>
                    <a:pt x="17943" y="3528"/>
                  </a:lnTo>
                  <a:lnTo>
                    <a:pt x="17781" y="3349"/>
                  </a:lnTo>
                  <a:lnTo>
                    <a:pt x="17619" y="3170"/>
                  </a:lnTo>
                  <a:lnTo>
                    <a:pt x="17449" y="2991"/>
                  </a:lnTo>
                  <a:lnTo>
                    <a:pt x="17270" y="2821"/>
                  </a:lnTo>
                  <a:lnTo>
                    <a:pt x="17091" y="2650"/>
                  </a:lnTo>
                  <a:lnTo>
                    <a:pt x="16903" y="2488"/>
                  </a:lnTo>
                  <a:lnTo>
                    <a:pt x="16716" y="2335"/>
                  </a:lnTo>
                  <a:lnTo>
                    <a:pt x="16528" y="2182"/>
                  </a:lnTo>
                  <a:lnTo>
                    <a:pt x="16332" y="2028"/>
                  </a:lnTo>
                  <a:lnTo>
                    <a:pt x="16137" y="1883"/>
                  </a:lnTo>
                  <a:lnTo>
                    <a:pt x="15932" y="1747"/>
                  </a:lnTo>
                  <a:lnTo>
                    <a:pt x="15728" y="1611"/>
                  </a:lnTo>
                  <a:lnTo>
                    <a:pt x="15515" y="1474"/>
                  </a:lnTo>
                  <a:lnTo>
                    <a:pt x="15310" y="1355"/>
                  </a:lnTo>
                  <a:lnTo>
                    <a:pt x="15089" y="1227"/>
                  </a:lnTo>
                  <a:lnTo>
                    <a:pt x="14876" y="1117"/>
                  </a:lnTo>
                  <a:lnTo>
                    <a:pt x="14654" y="1006"/>
                  </a:lnTo>
                  <a:lnTo>
                    <a:pt x="14424" y="904"/>
                  </a:lnTo>
                  <a:lnTo>
                    <a:pt x="14194" y="801"/>
                  </a:lnTo>
                  <a:lnTo>
                    <a:pt x="13964" y="708"/>
                  </a:lnTo>
                  <a:lnTo>
                    <a:pt x="13734" y="623"/>
                  </a:lnTo>
                  <a:lnTo>
                    <a:pt x="13496" y="537"/>
                  </a:lnTo>
                  <a:lnTo>
                    <a:pt x="13257" y="461"/>
                  </a:lnTo>
                  <a:lnTo>
                    <a:pt x="13018" y="384"/>
                  </a:lnTo>
                  <a:lnTo>
                    <a:pt x="12771" y="324"/>
                  </a:lnTo>
                  <a:lnTo>
                    <a:pt x="12524" y="256"/>
                  </a:lnTo>
                  <a:lnTo>
                    <a:pt x="12277" y="205"/>
                  </a:lnTo>
                  <a:lnTo>
                    <a:pt x="12030" y="154"/>
                  </a:lnTo>
                  <a:lnTo>
                    <a:pt x="11775" y="120"/>
                  </a:lnTo>
                  <a:lnTo>
                    <a:pt x="11519" y="77"/>
                  </a:lnTo>
                  <a:lnTo>
                    <a:pt x="11263" y="52"/>
                  </a:lnTo>
                  <a:lnTo>
                    <a:pt x="11008" y="26"/>
                  </a:lnTo>
                  <a:lnTo>
                    <a:pt x="10744" y="9"/>
                  </a:lnTo>
                  <a:lnTo>
                    <a:pt x="10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577;p67">
              <a:extLst>
                <a:ext uri="{FF2B5EF4-FFF2-40B4-BE49-F238E27FC236}">
                  <a16:creationId xmlns:a16="http://schemas.microsoft.com/office/drawing/2014/main" id="{5B7CE5EA-582C-FAAB-DEB8-06E48C0D2CFD}"/>
                </a:ext>
              </a:extLst>
            </p:cNvPr>
            <p:cNvSpPr/>
            <p:nvPr/>
          </p:nvSpPr>
          <p:spPr>
            <a:xfrm>
              <a:off x="-5944125" y="-5015550"/>
              <a:ext cx="510975" cy="510975"/>
            </a:xfrm>
            <a:custGeom>
              <a:avLst/>
              <a:gdLst/>
              <a:ahLst/>
              <a:cxnLst/>
              <a:rect l="l" t="t" r="r" b="b"/>
              <a:pathLst>
                <a:path w="20439" h="20439" fill="none" extrusionOk="0">
                  <a:moveTo>
                    <a:pt x="20439" y="10215"/>
                  </a:moveTo>
                  <a:lnTo>
                    <a:pt x="20439" y="10215"/>
                  </a:lnTo>
                  <a:lnTo>
                    <a:pt x="20430" y="10479"/>
                  </a:lnTo>
                  <a:lnTo>
                    <a:pt x="20422" y="10744"/>
                  </a:lnTo>
                  <a:lnTo>
                    <a:pt x="20405" y="10999"/>
                  </a:lnTo>
                  <a:lnTo>
                    <a:pt x="20388" y="11263"/>
                  </a:lnTo>
                  <a:lnTo>
                    <a:pt x="20354" y="11519"/>
                  </a:lnTo>
                  <a:lnTo>
                    <a:pt x="20320" y="11774"/>
                  </a:lnTo>
                  <a:lnTo>
                    <a:pt x="20277" y="12021"/>
                  </a:lnTo>
                  <a:lnTo>
                    <a:pt x="20234" y="12277"/>
                  </a:lnTo>
                  <a:lnTo>
                    <a:pt x="20175" y="12524"/>
                  </a:lnTo>
                  <a:lnTo>
                    <a:pt x="20115" y="12771"/>
                  </a:lnTo>
                  <a:lnTo>
                    <a:pt x="20047" y="13018"/>
                  </a:lnTo>
                  <a:lnTo>
                    <a:pt x="19979" y="13257"/>
                  </a:lnTo>
                  <a:lnTo>
                    <a:pt x="19902" y="13495"/>
                  </a:lnTo>
                  <a:lnTo>
                    <a:pt x="19817" y="13734"/>
                  </a:lnTo>
                  <a:lnTo>
                    <a:pt x="19732" y="13964"/>
                  </a:lnTo>
                  <a:lnTo>
                    <a:pt x="19638" y="14194"/>
                  </a:lnTo>
                  <a:lnTo>
                    <a:pt x="19536" y="14424"/>
                  </a:lnTo>
                  <a:lnTo>
                    <a:pt x="19434" y="14645"/>
                  </a:lnTo>
                  <a:lnTo>
                    <a:pt x="19323" y="14867"/>
                  </a:lnTo>
                  <a:lnTo>
                    <a:pt x="19203" y="15088"/>
                  </a:lnTo>
                  <a:lnTo>
                    <a:pt x="19084" y="15301"/>
                  </a:lnTo>
                  <a:lnTo>
                    <a:pt x="18956" y="15514"/>
                  </a:lnTo>
                  <a:lnTo>
                    <a:pt x="18829" y="15727"/>
                  </a:lnTo>
                  <a:lnTo>
                    <a:pt x="18692" y="15932"/>
                  </a:lnTo>
                  <a:lnTo>
                    <a:pt x="18556" y="16136"/>
                  </a:lnTo>
                  <a:lnTo>
                    <a:pt x="18411" y="16332"/>
                  </a:lnTo>
                  <a:lnTo>
                    <a:pt x="18258" y="16528"/>
                  </a:lnTo>
                  <a:lnTo>
                    <a:pt x="18104" y="16716"/>
                  </a:lnTo>
                  <a:lnTo>
                    <a:pt x="17943" y="16903"/>
                  </a:lnTo>
                  <a:lnTo>
                    <a:pt x="17781" y="17090"/>
                  </a:lnTo>
                  <a:lnTo>
                    <a:pt x="17619" y="17269"/>
                  </a:lnTo>
                  <a:lnTo>
                    <a:pt x="17449" y="17440"/>
                  </a:lnTo>
                  <a:lnTo>
                    <a:pt x="17270" y="17610"/>
                  </a:lnTo>
                  <a:lnTo>
                    <a:pt x="17091" y="17780"/>
                  </a:lnTo>
                  <a:lnTo>
                    <a:pt x="16903" y="17942"/>
                  </a:lnTo>
                  <a:lnTo>
                    <a:pt x="16716" y="18104"/>
                  </a:lnTo>
                  <a:lnTo>
                    <a:pt x="16528" y="18258"/>
                  </a:lnTo>
                  <a:lnTo>
                    <a:pt x="16332" y="18402"/>
                  </a:lnTo>
                  <a:lnTo>
                    <a:pt x="16137" y="18547"/>
                  </a:lnTo>
                  <a:lnTo>
                    <a:pt x="15932" y="18692"/>
                  </a:lnTo>
                  <a:lnTo>
                    <a:pt x="15728" y="18828"/>
                  </a:lnTo>
                  <a:lnTo>
                    <a:pt x="15515" y="18956"/>
                  </a:lnTo>
                  <a:lnTo>
                    <a:pt x="15310" y="19084"/>
                  </a:lnTo>
                  <a:lnTo>
                    <a:pt x="15089" y="19203"/>
                  </a:lnTo>
                  <a:lnTo>
                    <a:pt x="14876" y="19314"/>
                  </a:lnTo>
                  <a:lnTo>
                    <a:pt x="14654" y="19425"/>
                  </a:lnTo>
                  <a:lnTo>
                    <a:pt x="14424" y="19535"/>
                  </a:lnTo>
                  <a:lnTo>
                    <a:pt x="14194" y="19629"/>
                  </a:lnTo>
                  <a:lnTo>
                    <a:pt x="13964" y="19723"/>
                  </a:lnTo>
                  <a:lnTo>
                    <a:pt x="13734" y="19817"/>
                  </a:lnTo>
                  <a:lnTo>
                    <a:pt x="13496" y="19902"/>
                  </a:lnTo>
                  <a:lnTo>
                    <a:pt x="13257" y="19978"/>
                  </a:lnTo>
                  <a:lnTo>
                    <a:pt x="13018" y="20047"/>
                  </a:lnTo>
                  <a:lnTo>
                    <a:pt x="12771" y="20115"/>
                  </a:lnTo>
                  <a:lnTo>
                    <a:pt x="12524" y="20174"/>
                  </a:lnTo>
                  <a:lnTo>
                    <a:pt x="12277" y="20226"/>
                  </a:lnTo>
                  <a:lnTo>
                    <a:pt x="12030" y="20277"/>
                  </a:lnTo>
                  <a:lnTo>
                    <a:pt x="11775" y="20319"/>
                  </a:lnTo>
                  <a:lnTo>
                    <a:pt x="11519" y="20353"/>
                  </a:lnTo>
                  <a:lnTo>
                    <a:pt x="11263" y="20379"/>
                  </a:lnTo>
                  <a:lnTo>
                    <a:pt x="11008" y="20404"/>
                  </a:lnTo>
                  <a:lnTo>
                    <a:pt x="10744" y="20421"/>
                  </a:lnTo>
                  <a:lnTo>
                    <a:pt x="10480" y="20430"/>
                  </a:lnTo>
                  <a:lnTo>
                    <a:pt x="10216" y="20439"/>
                  </a:lnTo>
                  <a:lnTo>
                    <a:pt x="10216" y="20439"/>
                  </a:lnTo>
                  <a:lnTo>
                    <a:pt x="9960" y="20430"/>
                  </a:lnTo>
                  <a:lnTo>
                    <a:pt x="9696" y="20421"/>
                  </a:lnTo>
                  <a:lnTo>
                    <a:pt x="9432" y="20404"/>
                  </a:lnTo>
                  <a:lnTo>
                    <a:pt x="9176" y="20379"/>
                  </a:lnTo>
                  <a:lnTo>
                    <a:pt x="8921" y="20353"/>
                  </a:lnTo>
                  <a:lnTo>
                    <a:pt x="8665" y="20319"/>
                  </a:lnTo>
                  <a:lnTo>
                    <a:pt x="8409" y="20277"/>
                  </a:lnTo>
                  <a:lnTo>
                    <a:pt x="8162" y="20226"/>
                  </a:lnTo>
                  <a:lnTo>
                    <a:pt x="7915" y="20174"/>
                  </a:lnTo>
                  <a:lnTo>
                    <a:pt x="7668" y="20115"/>
                  </a:lnTo>
                  <a:lnTo>
                    <a:pt x="7421" y="20047"/>
                  </a:lnTo>
                  <a:lnTo>
                    <a:pt x="7183" y="19978"/>
                  </a:lnTo>
                  <a:lnTo>
                    <a:pt x="6944" y="19902"/>
                  </a:lnTo>
                  <a:lnTo>
                    <a:pt x="6706" y="19817"/>
                  </a:lnTo>
                  <a:lnTo>
                    <a:pt x="6476" y="19723"/>
                  </a:lnTo>
                  <a:lnTo>
                    <a:pt x="6246" y="19629"/>
                  </a:lnTo>
                  <a:lnTo>
                    <a:pt x="6016" y="19535"/>
                  </a:lnTo>
                  <a:lnTo>
                    <a:pt x="5794" y="19425"/>
                  </a:lnTo>
                  <a:lnTo>
                    <a:pt x="5573" y="19314"/>
                  </a:lnTo>
                  <a:lnTo>
                    <a:pt x="5351" y="19203"/>
                  </a:lnTo>
                  <a:lnTo>
                    <a:pt x="5138" y="19084"/>
                  </a:lnTo>
                  <a:lnTo>
                    <a:pt x="4925" y="18956"/>
                  </a:lnTo>
                  <a:lnTo>
                    <a:pt x="4712" y="18828"/>
                  </a:lnTo>
                  <a:lnTo>
                    <a:pt x="4508" y="18692"/>
                  </a:lnTo>
                  <a:lnTo>
                    <a:pt x="4303" y="18547"/>
                  </a:lnTo>
                  <a:lnTo>
                    <a:pt x="4107" y="18402"/>
                  </a:lnTo>
                  <a:lnTo>
                    <a:pt x="3911" y="18258"/>
                  </a:lnTo>
                  <a:lnTo>
                    <a:pt x="3724" y="18104"/>
                  </a:lnTo>
                  <a:lnTo>
                    <a:pt x="3536" y="17942"/>
                  </a:lnTo>
                  <a:lnTo>
                    <a:pt x="3349" y="17780"/>
                  </a:lnTo>
                  <a:lnTo>
                    <a:pt x="3170" y="17610"/>
                  </a:lnTo>
                  <a:lnTo>
                    <a:pt x="2991" y="17440"/>
                  </a:lnTo>
                  <a:lnTo>
                    <a:pt x="2821" y="17269"/>
                  </a:lnTo>
                  <a:lnTo>
                    <a:pt x="2659" y="17090"/>
                  </a:lnTo>
                  <a:lnTo>
                    <a:pt x="2497" y="16903"/>
                  </a:lnTo>
                  <a:lnTo>
                    <a:pt x="2335" y="16716"/>
                  </a:lnTo>
                  <a:lnTo>
                    <a:pt x="2182" y="16528"/>
                  </a:lnTo>
                  <a:lnTo>
                    <a:pt x="2029" y="16332"/>
                  </a:lnTo>
                  <a:lnTo>
                    <a:pt x="1884" y="16136"/>
                  </a:lnTo>
                  <a:lnTo>
                    <a:pt x="1747" y="15932"/>
                  </a:lnTo>
                  <a:lnTo>
                    <a:pt x="1611" y="15727"/>
                  </a:lnTo>
                  <a:lnTo>
                    <a:pt x="1483" y="15514"/>
                  </a:lnTo>
                  <a:lnTo>
                    <a:pt x="1355" y="15301"/>
                  </a:lnTo>
                  <a:lnTo>
                    <a:pt x="1236" y="15088"/>
                  </a:lnTo>
                  <a:lnTo>
                    <a:pt x="1117" y="14867"/>
                  </a:lnTo>
                  <a:lnTo>
                    <a:pt x="1006" y="14645"/>
                  </a:lnTo>
                  <a:lnTo>
                    <a:pt x="904" y="14424"/>
                  </a:lnTo>
                  <a:lnTo>
                    <a:pt x="802" y="14194"/>
                  </a:lnTo>
                  <a:lnTo>
                    <a:pt x="708" y="13964"/>
                  </a:lnTo>
                  <a:lnTo>
                    <a:pt x="623" y="13734"/>
                  </a:lnTo>
                  <a:lnTo>
                    <a:pt x="538" y="13495"/>
                  </a:lnTo>
                  <a:lnTo>
                    <a:pt x="461" y="13257"/>
                  </a:lnTo>
                  <a:lnTo>
                    <a:pt x="393" y="13018"/>
                  </a:lnTo>
                  <a:lnTo>
                    <a:pt x="325" y="12771"/>
                  </a:lnTo>
                  <a:lnTo>
                    <a:pt x="265" y="12524"/>
                  </a:lnTo>
                  <a:lnTo>
                    <a:pt x="205" y="12277"/>
                  </a:lnTo>
                  <a:lnTo>
                    <a:pt x="163" y="12021"/>
                  </a:lnTo>
                  <a:lnTo>
                    <a:pt x="120" y="11774"/>
                  </a:lnTo>
                  <a:lnTo>
                    <a:pt x="86" y="11519"/>
                  </a:lnTo>
                  <a:lnTo>
                    <a:pt x="52" y="11263"/>
                  </a:lnTo>
                  <a:lnTo>
                    <a:pt x="35" y="10999"/>
                  </a:lnTo>
                  <a:lnTo>
                    <a:pt x="18" y="10744"/>
                  </a:lnTo>
                  <a:lnTo>
                    <a:pt x="9" y="10479"/>
                  </a:lnTo>
                  <a:lnTo>
                    <a:pt x="1" y="10215"/>
                  </a:lnTo>
                  <a:lnTo>
                    <a:pt x="1" y="10215"/>
                  </a:lnTo>
                  <a:lnTo>
                    <a:pt x="9" y="9951"/>
                  </a:lnTo>
                  <a:lnTo>
                    <a:pt x="18" y="9687"/>
                  </a:lnTo>
                  <a:lnTo>
                    <a:pt x="35" y="9432"/>
                  </a:lnTo>
                  <a:lnTo>
                    <a:pt x="52" y="9167"/>
                  </a:lnTo>
                  <a:lnTo>
                    <a:pt x="86" y="8912"/>
                  </a:lnTo>
                  <a:lnTo>
                    <a:pt x="120" y="8656"/>
                  </a:lnTo>
                  <a:lnTo>
                    <a:pt x="163" y="8409"/>
                  </a:lnTo>
                  <a:lnTo>
                    <a:pt x="205" y="8154"/>
                  </a:lnTo>
                  <a:lnTo>
                    <a:pt x="265" y="7907"/>
                  </a:lnTo>
                  <a:lnTo>
                    <a:pt x="325" y="7660"/>
                  </a:lnTo>
                  <a:lnTo>
                    <a:pt x="393" y="7421"/>
                  </a:lnTo>
                  <a:lnTo>
                    <a:pt x="461" y="7174"/>
                  </a:lnTo>
                  <a:lnTo>
                    <a:pt x="538" y="6935"/>
                  </a:lnTo>
                  <a:lnTo>
                    <a:pt x="623" y="6705"/>
                  </a:lnTo>
                  <a:lnTo>
                    <a:pt x="708" y="6467"/>
                  </a:lnTo>
                  <a:lnTo>
                    <a:pt x="802" y="6237"/>
                  </a:lnTo>
                  <a:lnTo>
                    <a:pt x="904" y="6007"/>
                  </a:lnTo>
                  <a:lnTo>
                    <a:pt x="1006" y="5785"/>
                  </a:lnTo>
                  <a:lnTo>
                    <a:pt x="1117" y="5564"/>
                  </a:lnTo>
                  <a:lnTo>
                    <a:pt x="1236" y="5342"/>
                  </a:lnTo>
                  <a:lnTo>
                    <a:pt x="1355" y="5129"/>
                  </a:lnTo>
                  <a:lnTo>
                    <a:pt x="1483" y="4916"/>
                  </a:lnTo>
                  <a:lnTo>
                    <a:pt x="1611" y="4712"/>
                  </a:lnTo>
                  <a:lnTo>
                    <a:pt x="1747" y="4499"/>
                  </a:lnTo>
                  <a:lnTo>
                    <a:pt x="1884" y="4303"/>
                  </a:lnTo>
                  <a:lnTo>
                    <a:pt x="2029" y="4098"/>
                  </a:lnTo>
                  <a:lnTo>
                    <a:pt x="2182" y="3911"/>
                  </a:lnTo>
                  <a:lnTo>
                    <a:pt x="2335" y="3715"/>
                  </a:lnTo>
                  <a:lnTo>
                    <a:pt x="2497" y="3528"/>
                  </a:lnTo>
                  <a:lnTo>
                    <a:pt x="2659" y="3349"/>
                  </a:lnTo>
                  <a:lnTo>
                    <a:pt x="2821" y="3170"/>
                  </a:lnTo>
                  <a:lnTo>
                    <a:pt x="2991" y="2991"/>
                  </a:lnTo>
                  <a:lnTo>
                    <a:pt x="3170" y="2821"/>
                  </a:lnTo>
                  <a:lnTo>
                    <a:pt x="3349" y="2650"/>
                  </a:lnTo>
                  <a:lnTo>
                    <a:pt x="3536" y="2488"/>
                  </a:lnTo>
                  <a:lnTo>
                    <a:pt x="3724" y="2335"/>
                  </a:lnTo>
                  <a:lnTo>
                    <a:pt x="3911" y="2182"/>
                  </a:lnTo>
                  <a:lnTo>
                    <a:pt x="4107" y="2028"/>
                  </a:lnTo>
                  <a:lnTo>
                    <a:pt x="4303" y="1883"/>
                  </a:lnTo>
                  <a:lnTo>
                    <a:pt x="4508" y="1747"/>
                  </a:lnTo>
                  <a:lnTo>
                    <a:pt x="4712" y="1611"/>
                  </a:lnTo>
                  <a:lnTo>
                    <a:pt x="4925" y="1474"/>
                  </a:lnTo>
                  <a:lnTo>
                    <a:pt x="5138" y="1355"/>
                  </a:lnTo>
                  <a:lnTo>
                    <a:pt x="5351" y="1227"/>
                  </a:lnTo>
                  <a:lnTo>
                    <a:pt x="5573" y="1117"/>
                  </a:lnTo>
                  <a:lnTo>
                    <a:pt x="5794" y="1006"/>
                  </a:lnTo>
                  <a:lnTo>
                    <a:pt x="6016" y="904"/>
                  </a:lnTo>
                  <a:lnTo>
                    <a:pt x="6246" y="801"/>
                  </a:lnTo>
                  <a:lnTo>
                    <a:pt x="6476" y="708"/>
                  </a:lnTo>
                  <a:lnTo>
                    <a:pt x="6706" y="623"/>
                  </a:lnTo>
                  <a:lnTo>
                    <a:pt x="6944" y="537"/>
                  </a:lnTo>
                  <a:lnTo>
                    <a:pt x="7183" y="461"/>
                  </a:lnTo>
                  <a:lnTo>
                    <a:pt x="7421" y="384"/>
                  </a:lnTo>
                  <a:lnTo>
                    <a:pt x="7668" y="324"/>
                  </a:lnTo>
                  <a:lnTo>
                    <a:pt x="7915" y="256"/>
                  </a:lnTo>
                  <a:lnTo>
                    <a:pt x="8162" y="205"/>
                  </a:lnTo>
                  <a:lnTo>
                    <a:pt x="8409" y="154"/>
                  </a:lnTo>
                  <a:lnTo>
                    <a:pt x="8665" y="120"/>
                  </a:lnTo>
                  <a:lnTo>
                    <a:pt x="8921" y="77"/>
                  </a:lnTo>
                  <a:lnTo>
                    <a:pt x="9176" y="52"/>
                  </a:lnTo>
                  <a:lnTo>
                    <a:pt x="9432" y="26"/>
                  </a:lnTo>
                  <a:lnTo>
                    <a:pt x="9696" y="9"/>
                  </a:lnTo>
                  <a:lnTo>
                    <a:pt x="9960" y="1"/>
                  </a:lnTo>
                  <a:lnTo>
                    <a:pt x="10216" y="1"/>
                  </a:lnTo>
                  <a:lnTo>
                    <a:pt x="10216" y="1"/>
                  </a:lnTo>
                  <a:lnTo>
                    <a:pt x="10480" y="1"/>
                  </a:lnTo>
                  <a:lnTo>
                    <a:pt x="10744" y="9"/>
                  </a:lnTo>
                  <a:lnTo>
                    <a:pt x="11008" y="26"/>
                  </a:lnTo>
                  <a:lnTo>
                    <a:pt x="11263" y="52"/>
                  </a:lnTo>
                  <a:lnTo>
                    <a:pt x="11519" y="77"/>
                  </a:lnTo>
                  <a:lnTo>
                    <a:pt x="11775" y="120"/>
                  </a:lnTo>
                  <a:lnTo>
                    <a:pt x="12030" y="154"/>
                  </a:lnTo>
                  <a:lnTo>
                    <a:pt x="12277" y="205"/>
                  </a:lnTo>
                  <a:lnTo>
                    <a:pt x="12524" y="256"/>
                  </a:lnTo>
                  <a:lnTo>
                    <a:pt x="12771" y="324"/>
                  </a:lnTo>
                  <a:lnTo>
                    <a:pt x="13018" y="384"/>
                  </a:lnTo>
                  <a:lnTo>
                    <a:pt x="13257" y="461"/>
                  </a:lnTo>
                  <a:lnTo>
                    <a:pt x="13496" y="537"/>
                  </a:lnTo>
                  <a:lnTo>
                    <a:pt x="13734" y="623"/>
                  </a:lnTo>
                  <a:lnTo>
                    <a:pt x="13964" y="708"/>
                  </a:lnTo>
                  <a:lnTo>
                    <a:pt x="14194" y="801"/>
                  </a:lnTo>
                  <a:lnTo>
                    <a:pt x="14424" y="904"/>
                  </a:lnTo>
                  <a:lnTo>
                    <a:pt x="14654" y="1006"/>
                  </a:lnTo>
                  <a:lnTo>
                    <a:pt x="14876" y="1117"/>
                  </a:lnTo>
                  <a:lnTo>
                    <a:pt x="15089" y="1227"/>
                  </a:lnTo>
                  <a:lnTo>
                    <a:pt x="15310" y="1355"/>
                  </a:lnTo>
                  <a:lnTo>
                    <a:pt x="15515" y="1474"/>
                  </a:lnTo>
                  <a:lnTo>
                    <a:pt x="15728" y="1611"/>
                  </a:lnTo>
                  <a:lnTo>
                    <a:pt x="15932" y="1747"/>
                  </a:lnTo>
                  <a:lnTo>
                    <a:pt x="16137" y="1883"/>
                  </a:lnTo>
                  <a:lnTo>
                    <a:pt x="16332" y="2028"/>
                  </a:lnTo>
                  <a:lnTo>
                    <a:pt x="16528" y="2182"/>
                  </a:lnTo>
                  <a:lnTo>
                    <a:pt x="16716" y="2335"/>
                  </a:lnTo>
                  <a:lnTo>
                    <a:pt x="16903" y="2488"/>
                  </a:lnTo>
                  <a:lnTo>
                    <a:pt x="17091" y="2650"/>
                  </a:lnTo>
                  <a:lnTo>
                    <a:pt x="17270" y="2821"/>
                  </a:lnTo>
                  <a:lnTo>
                    <a:pt x="17449" y="2991"/>
                  </a:lnTo>
                  <a:lnTo>
                    <a:pt x="17619" y="3170"/>
                  </a:lnTo>
                  <a:lnTo>
                    <a:pt x="17781" y="3349"/>
                  </a:lnTo>
                  <a:lnTo>
                    <a:pt x="17943" y="3528"/>
                  </a:lnTo>
                  <a:lnTo>
                    <a:pt x="18104" y="3715"/>
                  </a:lnTo>
                  <a:lnTo>
                    <a:pt x="18258" y="3911"/>
                  </a:lnTo>
                  <a:lnTo>
                    <a:pt x="18411" y="4098"/>
                  </a:lnTo>
                  <a:lnTo>
                    <a:pt x="18556" y="4303"/>
                  </a:lnTo>
                  <a:lnTo>
                    <a:pt x="18692" y="4499"/>
                  </a:lnTo>
                  <a:lnTo>
                    <a:pt x="18829" y="4712"/>
                  </a:lnTo>
                  <a:lnTo>
                    <a:pt x="18956" y="4916"/>
                  </a:lnTo>
                  <a:lnTo>
                    <a:pt x="19084" y="5129"/>
                  </a:lnTo>
                  <a:lnTo>
                    <a:pt x="19203" y="5342"/>
                  </a:lnTo>
                  <a:lnTo>
                    <a:pt x="19323" y="5564"/>
                  </a:lnTo>
                  <a:lnTo>
                    <a:pt x="19434" y="5785"/>
                  </a:lnTo>
                  <a:lnTo>
                    <a:pt x="19536" y="6007"/>
                  </a:lnTo>
                  <a:lnTo>
                    <a:pt x="19638" y="6237"/>
                  </a:lnTo>
                  <a:lnTo>
                    <a:pt x="19732" y="6467"/>
                  </a:lnTo>
                  <a:lnTo>
                    <a:pt x="19817" y="6705"/>
                  </a:lnTo>
                  <a:lnTo>
                    <a:pt x="19902" y="6935"/>
                  </a:lnTo>
                  <a:lnTo>
                    <a:pt x="19979" y="7174"/>
                  </a:lnTo>
                  <a:lnTo>
                    <a:pt x="20047" y="7421"/>
                  </a:lnTo>
                  <a:lnTo>
                    <a:pt x="20115" y="7660"/>
                  </a:lnTo>
                  <a:lnTo>
                    <a:pt x="20175" y="7907"/>
                  </a:lnTo>
                  <a:lnTo>
                    <a:pt x="20234" y="8154"/>
                  </a:lnTo>
                  <a:lnTo>
                    <a:pt x="20277" y="8409"/>
                  </a:lnTo>
                  <a:lnTo>
                    <a:pt x="20320" y="8656"/>
                  </a:lnTo>
                  <a:lnTo>
                    <a:pt x="20354" y="8912"/>
                  </a:lnTo>
                  <a:lnTo>
                    <a:pt x="20388" y="9167"/>
                  </a:lnTo>
                  <a:lnTo>
                    <a:pt x="20405" y="9432"/>
                  </a:lnTo>
                  <a:lnTo>
                    <a:pt x="20422" y="9687"/>
                  </a:lnTo>
                  <a:lnTo>
                    <a:pt x="20430" y="9951"/>
                  </a:lnTo>
                  <a:lnTo>
                    <a:pt x="20439" y="10215"/>
                  </a:lnTo>
                  <a:lnTo>
                    <a:pt x="20439" y="10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578;p67">
              <a:extLst>
                <a:ext uri="{FF2B5EF4-FFF2-40B4-BE49-F238E27FC236}">
                  <a16:creationId xmlns:a16="http://schemas.microsoft.com/office/drawing/2014/main" id="{A7708FEE-C714-A290-98BE-E9C00ADED814}"/>
                </a:ext>
              </a:extLst>
            </p:cNvPr>
            <p:cNvSpPr/>
            <p:nvPr/>
          </p:nvSpPr>
          <p:spPr>
            <a:xfrm>
              <a:off x="-5433175" y="-476017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579;p67">
              <a:extLst>
                <a:ext uri="{FF2B5EF4-FFF2-40B4-BE49-F238E27FC236}">
                  <a16:creationId xmlns:a16="http://schemas.microsoft.com/office/drawing/2014/main" id="{89199B1E-D4A9-401C-E5F7-68B33600C6D8}"/>
                </a:ext>
              </a:extLst>
            </p:cNvPr>
            <p:cNvSpPr/>
            <p:nvPr/>
          </p:nvSpPr>
          <p:spPr>
            <a:xfrm>
              <a:off x="-5944125" y="-3806450"/>
              <a:ext cx="510975" cy="510975"/>
            </a:xfrm>
            <a:custGeom>
              <a:avLst/>
              <a:gdLst/>
              <a:ahLst/>
              <a:cxnLst/>
              <a:rect l="l" t="t" r="r" b="b"/>
              <a:pathLst>
                <a:path w="20439" h="20439" extrusionOk="0">
                  <a:moveTo>
                    <a:pt x="9960" y="1"/>
                  </a:moveTo>
                  <a:lnTo>
                    <a:pt x="9696" y="9"/>
                  </a:lnTo>
                  <a:lnTo>
                    <a:pt x="9432" y="26"/>
                  </a:lnTo>
                  <a:lnTo>
                    <a:pt x="9176" y="52"/>
                  </a:lnTo>
                  <a:lnTo>
                    <a:pt x="8921" y="78"/>
                  </a:lnTo>
                  <a:lnTo>
                    <a:pt x="8665" y="120"/>
                  </a:lnTo>
                  <a:lnTo>
                    <a:pt x="8409" y="163"/>
                  </a:lnTo>
                  <a:lnTo>
                    <a:pt x="8162" y="205"/>
                  </a:lnTo>
                  <a:lnTo>
                    <a:pt x="7915" y="265"/>
                  </a:lnTo>
                  <a:lnTo>
                    <a:pt x="7668" y="325"/>
                  </a:lnTo>
                  <a:lnTo>
                    <a:pt x="7421" y="384"/>
                  </a:lnTo>
                  <a:lnTo>
                    <a:pt x="7183" y="461"/>
                  </a:lnTo>
                  <a:lnTo>
                    <a:pt x="6944" y="538"/>
                  </a:lnTo>
                  <a:lnTo>
                    <a:pt x="6706" y="623"/>
                  </a:lnTo>
                  <a:lnTo>
                    <a:pt x="6476" y="708"/>
                  </a:lnTo>
                  <a:lnTo>
                    <a:pt x="6246" y="802"/>
                  </a:lnTo>
                  <a:lnTo>
                    <a:pt x="6016" y="904"/>
                  </a:lnTo>
                  <a:lnTo>
                    <a:pt x="5794" y="1006"/>
                  </a:lnTo>
                  <a:lnTo>
                    <a:pt x="5573" y="1117"/>
                  </a:lnTo>
                  <a:lnTo>
                    <a:pt x="5351" y="1236"/>
                  </a:lnTo>
                  <a:lnTo>
                    <a:pt x="5138" y="1355"/>
                  </a:lnTo>
                  <a:lnTo>
                    <a:pt x="4925" y="1475"/>
                  </a:lnTo>
                  <a:lnTo>
                    <a:pt x="4712" y="1611"/>
                  </a:lnTo>
                  <a:lnTo>
                    <a:pt x="4508" y="1747"/>
                  </a:lnTo>
                  <a:lnTo>
                    <a:pt x="4303" y="1884"/>
                  </a:lnTo>
                  <a:lnTo>
                    <a:pt x="4107" y="2029"/>
                  </a:lnTo>
                  <a:lnTo>
                    <a:pt x="3911" y="2182"/>
                  </a:lnTo>
                  <a:lnTo>
                    <a:pt x="3724" y="2335"/>
                  </a:lnTo>
                  <a:lnTo>
                    <a:pt x="3536" y="2489"/>
                  </a:lnTo>
                  <a:lnTo>
                    <a:pt x="3349" y="2650"/>
                  </a:lnTo>
                  <a:lnTo>
                    <a:pt x="3170" y="2821"/>
                  </a:lnTo>
                  <a:lnTo>
                    <a:pt x="2991" y="2991"/>
                  </a:lnTo>
                  <a:lnTo>
                    <a:pt x="2821" y="3170"/>
                  </a:lnTo>
                  <a:lnTo>
                    <a:pt x="2659" y="3349"/>
                  </a:lnTo>
                  <a:lnTo>
                    <a:pt x="2497" y="3528"/>
                  </a:lnTo>
                  <a:lnTo>
                    <a:pt x="2335" y="3715"/>
                  </a:lnTo>
                  <a:lnTo>
                    <a:pt x="2182" y="3911"/>
                  </a:lnTo>
                  <a:lnTo>
                    <a:pt x="2029" y="4107"/>
                  </a:lnTo>
                  <a:lnTo>
                    <a:pt x="1884" y="4303"/>
                  </a:lnTo>
                  <a:lnTo>
                    <a:pt x="1747" y="4508"/>
                  </a:lnTo>
                  <a:lnTo>
                    <a:pt x="1611" y="4712"/>
                  </a:lnTo>
                  <a:lnTo>
                    <a:pt x="1483" y="4917"/>
                  </a:lnTo>
                  <a:lnTo>
                    <a:pt x="1355" y="5130"/>
                  </a:lnTo>
                  <a:lnTo>
                    <a:pt x="1236" y="5343"/>
                  </a:lnTo>
                  <a:lnTo>
                    <a:pt x="1117" y="5564"/>
                  </a:lnTo>
                  <a:lnTo>
                    <a:pt x="1006" y="5786"/>
                  </a:lnTo>
                  <a:lnTo>
                    <a:pt x="904" y="6016"/>
                  </a:lnTo>
                  <a:lnTo>
                    <a:pt x="802" y="6237"/>
                  </a:lnTo>
                  <a:lnTo>
                    <a:pt x="708" y="6467"/>
                  </a:lnTo>
                  <a:lnTo>
                    <a:pt x="623" y="6706"/>
                  </a:lnTo>
                  <a:lnTo>
                    <a:pt x="538" y="6936"/>
                  </a:lnTo>
                  <a:lnTo>
                    <a:pt x="461" y="7174"/>
                  </a:lnTo>
                  <a:lnTo>
                    <a:pt x="393" y="7421"/>
                  </a:lnTo>
                  <a:lnTo>
                    <a:pt x="325" y="7660"/>
                  </a:lnTo>
                  <a:lnTo>
                    <a:pt x="265" y="7907"/>
                  </a:lnTo>
                  <a:lnTo>
                    <a:pt x="205" y="8154"/>
                  </a:lnTo>
                  <a:lnTo>
                    <a:pt x="163" y="8409"/>
                  </a:lnTo>
                  <a:lnTo>
                    <a:pt x="120" y="8657"/>
                  </a:lnTo>
                  <a:lnTo>
                    <a:pt x="86" y="8912"/>
                  </a:lnTo>
                  <a:lnTo>
                    <a:pt x="52" y="9176"/>
                  </a:lnTo>
                  <a:lnTo>
                    <a:pt x="35" y="9432"/>
                  </a:lnTo>
                  <a:lnTo>
                    <a:pt x="18" y="9687"/>
                  </a:lnTo>
                  <a:lnTo>
                    <a:pt x="9" y="9951"/>
                  </a:lnTo>
                  <a:lnTo>
                    <a:pt x="1" y="10216"/>
                  </a:lnTo>
                  <a:lnTo>
                    <a:pt x="9" y="10480"/>
                  </a:lnTo>
                  <a:lnTo>
                    <a:pt x="18" y="10744"/>
                  </a:lnTo>
                  <a:lnTo>
                    <a:pt x="35" y="11008"/>
                  </a:lnTo>
                  <a:lnTo>
                    <a:pt x="52" y="11263"/>
                  </a:lnTo>
                  <a:lnTo>
                    <a:pt x="86" y="11519"/>
                  </a:lnTo>
                  <a:lnTo>
                    <a:pt x="120" y="11775"/>
                  </a:lnTo>
                  <a:lnTo>
                    <a:pt x="163" y="12030"/>
                  </a:lnTo>
                  <a:lnTo>
                    <a:pt x="205" y="12277"/>
                  </a:lnTo>
                  <a:lnTo>
                    <a:pt x="265" y="12524"/>
                  </a:lnTo>
                  <a:lnTo>
                    <a:pt x="325" y="12771"/>
                  </a:lnTo>
                  <a:lnTo>
                    <a:pt x="393" y="13018"/>
                  </a:lnTo>
                  <a:lnTo>
                    <a:pt x="461" y="13257"/>
                  </a:lnTo>
                  <a:lnTo>
                    <a:pt x="538" y="13496"/>
                  </a:lnTo>
                  <a:lnTo>
                    <a:pt x="623" y="13734"/>
                  </a:lnTo>
                  <a:lnTo>
                    <a:pt x="708" y="13964"/>
                  </a:lnTo>
                  <a:lnTo>
                    <a:pt x="802" y="14194"/>
                  </a:lnTo>
                  <a:lnTo>
                    <a:pt x="904" y="14424"/>
                  </a:lnTo>
                  <a:lnTo>
                    <a:pt x="1006" y="14646"/>
                  </a:lnTo>
                  <a:lnTo>
                    <a:pt x="1117" y="14867"/>
                  </a:lnTo>
                  <a:lnTo>
                    <a:pt x="1236" y="15089"/>
                  </a:lnTo>
                  <a:lnTo>
                    <a:pt x="1355" y="15302"/>
                  </a:lnTo>
                  <a:lnTo>
                    <a:pt x="1483" y="15515"/>
                  </a:lnTo>
                  <a:lnTo>
                    <a:pt x="1611" y="15728"/>
                  </a:lnTo>
                  <a:lnTo>
                    <a:pt x="1747" y="15932"/>
                  </a:lnTo>
                  <a:lnTo>
                    <a:pt x="1884" y="16137"/>
                  </a:lnTo>
                  <a:lnTo>
                    <a:pt x="2029" y="16332"/>
                  </a:lnTo>
                  <a:lnTo>
                    <a:pt x="2182" y="16528"/>
                  </a:lnTo>
                  <a:lnTo>
                    <a:pt x="2335" y="16716"/>
                  </a:lnTo>
                  <a:lnTo>
                    <a:pt x="2497" y="16903"/>
                  </a:lnTo>
                  <a:lnTo>
                    <a:pt x="2659" y="17091"/>
                  </a:lnTo>
                  <a:lnTo>
                    <a:pt x="2821" y="17270"/>
                  </a:lnTo>
                  <a:lnTo>
                    <a:pt x="2991" y="17440"/>
                  </a:lnTo>
                  <a:lnTo>
                    <a:pt x="3170" y="17610"/>
                  </a:lnTo>
                  <a:lnTo>
                    <a:pt x="3349" y="17781"/>
                  </a:lnTo>
                  <a:lnTo>
                    <a:pt x="3536" y="17943"/>
                  </a:lnTo>
                  <a:lnTo>
                    <a:pt x="3724" y="18104"/>
                  </a:lnTo>
                  <a:lnTo>
                    <a:pt x="3911" y="18258"/>
                  </a:lnTo>
                  <a:lnTo>
                    <a:pt x="4107" y="18403"/>
                  </a:lnTo>
                  <a:lnTo>
                    <a:pt x="4303" y="18547"/>
                  </a:lnTo>
                  <a:lnTo>
                    <a:pt x="4508" y="18692"/>
                  </a:lnTo>
                  <a:lnTo>
                    <a:pt x="4712" y="18829"/>
                  </a:lnTo>
                  <a:lnTo>
                    <a:pt x="4925" y="18956"/>
                  </a:lnTo>
                  <a:lnTo>
                    <a:pt x="5138" y="19084"/>
                  </a:lnTo>
                  <a:lnTo>
                    <a:pt x="5351" y="19203"/>
                  </a:lnTo>
                  <a:lnTo>
                    <a:pt x="5573" y="19314"/>
                  </a:lnTo>
                  <a:lnTo>
                    <a:pt x="5794" y="19425"/>
                  </a:lnTo>
                  <a:lnTo>
                    <a:pt x="6016" y="19536"/>
                  </a:lnTo>
                  <a:lnTo>
                    <a:pt x="6246" y="19629"/>
                  </a:lnTo>
                  <a:lnTo>
                    <a:pt x="6476" y="19723"/>
                  </a:lnTo>
                  <a:lnTo>
                    <a:pt x="6706" y="19817"/>
                  </a:lnTo>
                  <a:lnTo>
                    <a:pt x="6944" y="19902"/>
                  </a:lnTo>
                  <a:lnTo>
                    <a:pt x="7183" y="19979"/>
                  </a:lnTo>
                  <a:lnTo>
                    <a:pt x="7421" y="20047"/>
                  </a:lnTo>
                  <a:lnTo>
                    <a:pt x="7668" y="20115"/>
                  </a:lnTo>
                  <a:lnTo>
                    <a:pt x="7915" y="20175"/>
                  </a:lnTo>
                  <a:lnTo>
                    <a:pt x="8162" y="20226"/>
                  </a:lnTo>
                  <a:lnTo>
                    <a:pt x="8409" y="20277"/>
                  </a:lnTo>
                  <a:lnTo>
                    <a:pt x="8665" y="20320"/>
                  </a:lnTo>
                  <a:lnTo>
                    <a:pt x="8921" y="20354"/>
                  </a:lnTo>
                  <a:lnTo>
                    <a:pt x="9176" y="20379"/>
                  </a:lnTo>
                  <a:lnTo>
                    <a:pt x="9432" y="20405"/>
                  </a:lnTo>
                  <a:lnTo>
                    <a:pt x="9696" y="20422"/>
                  </a:lnTo>
                  <a:lnTo>
                    <a:pt x="9960" y="20430"/>
                  </a:lnTo>
                  <a:lnTo>
                    <a:pt x="10216" y="20439"/>
                  </a:lnTo>
                  <a:lnTo>
                    <a:pt x="10480" y="20430"/>
                  </a:lnTo>
                  <a:lnTo>
                    <a:pt x="10744" y="20422"/>
                  </a:lnTo>
                  <a:lnTo>
                    <a:pt x="11008" y="20405"/>
                  </a:lnTo>
                  <a:lnTo>
                    <a:pt x="11263" y="20379"/>
                  </a:lnTo>
                  <a:lnTo>
                    <a:pt x="11519" y="20354"/>
                  </a:lnTo>
                  <a:lnTo>
                    <a:pt x="11775" y="20320"/>
                  </a:lnTo>
                  <a:lnTo>
                    <a:pt x="12030" y="20277"/>
                  </a:lnTo>
                  <a:lnTo>
                    <a:pt x="12277" y="20226"/>
                  </a:lnTo>
                  <a:lnTo>
                    <a:pt x="12524" y="20175"/>
                  </a:lnTo>
                  <a:lnTo>
                    <a:pt x="12771" y="20115"/>
                  </a:lnTo>
                  <a:lnTo>
                    <a:pt x="13018" y="20047"/>
                  </a:lnTo>
                  <a:lnTo>
                    <a:pt x="13257" y="19979"/>
                  </a:lnTo>
                  <a:lnTo>
                    <a:pt x="13496" y="19902"/>
                  </a:lnTo>
                  <a:lnTo>
                    <a:pt x="13734" y="19817"/>
                  </a:lnTo>
                  <a:lnTo>
                    <a:pt x="13964" y="19723"/>
                  </a:lnTo>
                  <a:lnTo>
                    <a:pt x="14194" y="19629"/>
                  </a:lnTo>
                  <a:lnTo>
                    <a:pt x="14424" y="19536"/>
                  </a:lnTo>
                  <a:lnTo>
                    <a:pt x="14654" y="19425"/>
                  </a:lnTo>
                  <a:lnTo>
                    <a:pt x="14876" y="19314"/>
                  </a:lnTo>
                  <a:lnTo>
                    <a:pt x="15089" y="19203"/>
                  </a:lnTo>
                  <a:lnTo>
                    <a:pt x="15310" y="19084"/>
                  </a:lnTo>
                  <a:lnTo>
                    <a:pt x="15515" y="18956"/>
                  </a:lnTo>
                  <a:lnTo>
                    <a:pt x="15728" y="18829"/>
                  </a:lnTo>
                  <a:lnTo>
                    <a:pt x="15932" y="18692"/>
                  </a:lnTo>
                  <a:lnTo>
                    <a:pt x="16137" y="18547"/>
                  </a:lnTo>
                  <a:lnTo>
                    <a:pt x="16332" y="18403"/>
                  </a:lnTo>
                  <a:lnTo>
                    <a:pt x="16528" y="18258"/>
                  </a:lnTo>
                  <a:lnTo>
                    <a:pt x="16716" y="18104"/>
                  </a:lnTo>
                  <a:lnTo>
                    <a:pt x="16903" y="17943"/>
                  </a:lnTo>
                  <a:lnTo>
                    <a:pt x="17091" y="17781"/>
                  </a:lnTo>
                  <a:lnTo>
                    <a:pt x="17270" y="17610"/>
                  </a:lnTo>
                  <a:lnTo>
                    <a:pt x="17449" y="17440"/>
                  </a:lnTo>
                  <a:lnTo>
                    <a:pt x="17619" y="17270"/>
                  </a:lnTo>
                  <a:lnTo>
                    <a:pt x="17781" y="17091"/>
                  </a:lnTo>
                  <a:lnTo>
                    <a:pt x="17943" y="16903"/>
                  </a:lnTo>
                  <a:lnTo>
                    <a:pt x="18104" y="16716"/>
                  </a:lnTo>
                  <a:lnTo>
                    <a:pt x="18258" y="16528"/>
                  </a:lnTo>
                  <a:lnTo>
                    <a:pt x="18411" y="16332"/>
                  </a:lnTo>
                  <a:lnTo>
                    <a:pt x="18556" y="16137"/>
                  </a:lnTo>
                  <a:lnTo>
                    <a:pt x="18692" y="15932"/>
                  </a:lnTo>
                  <a:lnTo>
                    <a:pt x="18829" y="15728"/>
                  </a:lnTo>
                  <a:lnTo>
                    <a:pt x="18956" y="15515"/>
                  </a:lnTo>
                  <a:lnTo>
                    <a:pt x="19084" y="15302"/>
                  </a:lnTo>
                  <a:lnTo>
                    <a:pt x="19203" y="15089"/>
                  </a:lnTo>
                  <a:lnTo>
                    <a:pt x="19323" y="14867"/>
                  </a:lnTo>
                  <a:lnTo>
                    <a:pt x="19434" y="14646"/>
                  </a:lnTo>
                  <a:lnTo>
                    <a:pt x="19536" y="14424"/>
                  </a:lnTo>
                  <a:lnTo>
                    <a:pt x="19638" y="14194"/>
                  </a:lnTo>
                  <a:lnTo>
                    <a:pt x="19732" y="13964"/>
                  </a:lnTo>
                  <a:lnTo>
                    <a:pt x="19817" y="13734"/>
                  </a:lnTo>
                  <a:lnTo>
                    <a:pt x="19902" y="13496"/>
                  </a:lnTo>
                  <a:lnTo>
                    <a:pt x="19979" y="13257"/>
                  </a:lnTo>
                  <a:lnTo>
                    <a:pt x="20047" y="13018"/>
                  </a:lnTo>
                  <a:lnTo>
                    <a:pt x="20115" y="12771"/>
                  </a:lnTo>
                  <a:lnTo>
                    <a:pt x="20175" y="12524"/>
                  </a:lnTo>
                  <a:lnTo>
                    <a:pt x="20234" y="12277"/>
                  </a:lnTo>
                  <a:lnTo>
                    <a:pt x="20277" y="12030"/>
                  </a:lnTo>
                  <a:lnTo>
                    <a:pt x="20320" y="11775"/>
                  </a:lnTo>
                  <a:lnTo>
                    <a:pt x="20354" y="11519"/>
                  </a:lnTo>
                  <a:lnTo>
                    <a:pt x="20388" y="11263"/>
                  </a:lnTo>
                  <a:lnTo>
                    <a:pt x="20405" y="11008"/>
                  </a:lnTo>
                  <a:lnTo>
                    <a:pt x="20422" y="10744"/>
                  </a:lnTo>
                  <a:lnTo>
                    <a:pt x="20430" y="10480"/>
                  </a:lnTo>
                  <a:lnTo>
                    <a:pt x="20439" y="10216"/>
                  </a:lnTo>
                  <a:lnTo>
                    <a:pt x="20430" y="9951"/>
                  </a:lnTo>
                  <a:lnTo>
                    <a:pt x="20422" y="9687"/>
                  </a:lnTo>
                  <a:lnTo>
                    <a:pt x="20405" y="9432"/>
                  </a:lnTo>
                  <a:lnTo>
                    <a:pt x="20388" y="9176"/>
                  </a:lnTo>
                  <a:lnTo>
                    <a:pt x="20354" y="8912"/>
                  </a:lnTo>
                  <a:lnTo>
                    <a:pt x="20320" y="8657"/>
                  </a:lnTo>
                  <a:lnTo>
                    <a:pt x="20277" y="8409"/>
                  </a:lnTo>
                  <a:lnTo>
                    <a:pt x="20234" y="8154"/>
                  </a:lnTo>
                  <a:lnTo>
                    <a:pt x="20175" y="7907"/>
                  </a:lnTo>
                  <a:lnTo>
                    <a:pt x="20115" y="7660"/>
                  </a:lnTo>
                  <a:lnTo>
                    <a:pt x="20047" y="7421"/>
                  </a:lnTo>
                  <a:lnTo>
                    <a:pt x="19979" y="7174"/>
                  </a:lnTo>
                  <a:lnTo>
                    <a:pt x="19902" y="6936"/>
                  </a:lnTo>
                  <a:lnTo>
                    <a:pt x="19817" y="6706"/>
                  </a:lnTo>
                  <a:lnTo>
                    <a:pt x="19732" y="6467"/>
                  </a:lnTo>
                  <a:lnTo>
                    <a:pt x="19638" y="6237"/>
                  </a:lnTo>
                  <a:lnTo>
                    <a:pt x="19536" y="6016"/>
                  </a:lnTo>
                  <a:lnTo>
                    <a:pt x="19434" y="5786"/>
                  </a:lnTo>
                  <a:lnTo>
                    <a:pt x="19323" y="5564"/>
                  </a:lnTo>
                  <a:lnTo>
                    <a:pt x="19203" y="5343"/>
                  </a:lnTo>
                  <a:lnTo>
                    <a:pt x="19084" y="5130"/>
                  </a:lnTo>
                  <a:lnTo>
                    <a:pt x="18956" y="4917"/>
                  </a:lnTo>
                  <a:lnTo>
                    <a:pt x="18829" y="4712"/>
                  </a:lnTo>
                  <a:lnTo>
                    <a:pt x="18692" y="4508"/>
                  </a:lnTo>
                  <a:lnTo>
                    <a:pt x="18556" y="4303"/>
                  </a:lnTo>
                  <a:lnTo>
                    <a:pt x="18411" y="4107"/>
                  </a:lnTo>
                  <a:lnTo>
                    <a:pt x="18258" y="3911"/>
                  </a:lnTo>
                  <a:lnTo>
                    <a:pt x="18104" y="3715"/>
                  </a:lnTo>
                  <a:lnTo>
                    <a:pt x="17943" y="3528"/>
                  </a:lnTo>
                  <a:lnTo>
                    <a:pt x="17781" y="3349"/>
                  </a:lnTo>
                  <a:lnTo>
                    <a:pt x="17619" y="3170"/>
                  </a:lnTo>
                  <a:lnTo>
                    <a:pt x="17449" y="2991"/>
                  </a:lnTo>
                  <a:lnTo>
                    <a:pt x="17270" y="2821"/>
                  </a:lnTo>
                  <a:lnTo>
                    <a:pt x="17091" y="2650"/>
                  </a:lnTo>
                  <a:lnTo>
                    <a:pt x="16903" y="2489"/>
                  </a:lnTo>
                  <a:lnTo>
                    <a:pt x="16716" y="2335"/>
                  </a:lnTo>
                  <a:lnTo>
                    <a:pt x="16528" y="2182"/>
                  </a:lnTo>
                  <a:lnTo>
                    <a:pt x="16332" y="2029"/>
                  </a:lnTo>
                  <a:lnTo>
                    <a:pt x="16137" y="1884"/>
                  </a:lnTo>
                  <a:lnTo>
                    <a:pt x="15932" y="1747"/>
                  </a:lnTo>
                  <a:lnTo>
                    <a:pt x="15728" y="1611"/>
                  </a:lnTo>
                  <a:lnTo>
                    <a:pt x="15515" y="1475"/>
                  </a:lnTo>
                  <a:lnTo>
                    <a:pt x="15310" y="1355"/>
                  </a:lnTo>
                  <a:lnTo>
                    <a:pt x="15089" y="1236"/>
                  </a:lnTo>
                  <a:lnTo>
                    <a:pt x="14876" y="1117"/>
                  </a:lnTo>
                  <a:lnTo>
                    <a:pt x="14654" y="1006"/>
                  </a:lnTo>
                  <a:lnTo>
                    <a:pt x="14424" y="904"/>
                  </a:lnTo>
                  <a:lnTo>
                    <a:pt x="14194" y="802"/>
                  </a:lnTo>
                  <a:lnTo>
                    <a:pt x="13964" y="708"/>
                  </a:lnTo>
                  <a:lnTo>
                    <a:pt x="13734" y="623"/>
                  </a:lnTo>
                  <a:lnTo>
                    <a:pt x="13496" y="538"/>
                  </a:lnTo>
                  <a:lnTo>
                    <a:pt x="13257" y="461"/>
                  </a:lnTo>
                  <a:lnTo>
                    <a:pt x="13018" y="384"/>
                  </a:lnTo>
                  <a:lnTo>
                    <a:pt x="12771" y="325"/>
                  </a:lnTo>
                  <a:lnTo>
                    <a:pt x="12524" y="265"/>
                  </a:lnTo>
                  <a:lnTo>
                    <a:pt x="12277" y="205"/>
                  </a:lnTo>
                  <a:lnTo>
                    <a:pt x="12030" y="163"/>
                  </a:lnTo>
                  <a:lnTo>
                    <a:pt x="11775" y="120"/>
                  </a:lnTo>
                  <a:lnTo>
                    <a:pt x="11519" y="78"/>
                  </a:lnTo>
                  <a:lnTo>
                    <a:pt x="11263" y="52"/>
                  </a:lnTo>
                  <a:lnTo>
                    <a:pt x="11008" y="26"/>
                  </a:lnTo>
                  <a:lnTo>
                    <a:pt x="10744" y="9"/>
                  </a:lnTo>
                  <a:lnTo>
                    <a:pt x="10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580;p67">
              <a:extLst>
                <a:ext uri="{FF2B5EF4-FFF2-40B4-BE49-F238E27FC236}">
                  <a16:creationId xmlns:a16="http://schemas.microsoft.com/office/drawing/2014/main" id="{489769BF-7996-D861-52C7-47A43178AA06}"/>
                </a:ext>
              </a:extLst>
            </p:cNvPr>
            <p:cNvSpPr/>
            <p:nvPr/>
          </p:nvSpPr>
          <p:spPr>
            <a:xfrm>
              <a:off x="-5944125" y="-3806450"/>
              <a:ext cx="510975" cy="510975"/>
            </a:xfrm>
            <a:custGeom>
              <a:avLst/>
              <a:gdLst/>
              <a:ahLst/>
              <a:cxnLst/>
              <a:rect l="l" t="t" r="r" b="b"/>
              <a:pathLst>
                <a:path w="20439" h="20439" fill="none" extrusionOk="0">
                  <a:moveTo>
                    <a:pt x="20439" y="10216"/>
                  </a:moveTo>
                  <a:lnTo>
                    <a:pt x="20439" y="10216"/>
                  </a:lnTo>
                  <a:lnTo>
                    <a:pt x="20430" y="10480"/>
                  </a:lnTo>
                  <a:lnTo>
                    <a:pt x="20422" y="10744"/>
                  </a:lnTo>
                  <a:lnTo>
                    <a:pt x="20405" y="11008"/>
                  </a:lnTo>
                  <a:lnTo>
                    <a:pt x="20388" y="11263"/>
                  </a:lnTo>
                  <a:lnTo>
                    <a:pt x="20354" y="11519"/>
                  </a:lnTo>
                  <a:lnTo>
                    <a:pt x="20320" y="11775"/>
                  </a:lnTo>
                  <a:lnTo>
                    <a:pt x="20277" y="12030"/>
                  </a:lnTo>
                  <a:lnTo>
                    <a:pt x="20234" y="12277"/>
                  </a:lnTo>
                  <a:lnTo>
                    <a:pt x="20175" y="12524"/>
                  </a:lnTo>
                  <a:lnTo>
                    <a:pt x="20115" y="12771"/>
                  </a:lnTo>
                  <a:lnTo>
                    <a:pt x="20047" y="13018"/>
                  </a:lnTo>
                  <a:lnTo>
                    <a:pt x="19979" y="13257"/>
                  </a:lnTo>
                  <a:lnTo>
                    <a:pt x="19902" y="13496"/>
                  </a:lnTo>
                  <a:lnTo>
                    <a:pt x="19817" y="13734"/>
                  </a:lnTo>
                  <a:lnTo>
                    <a:pt x="19732" y="13964"/>
                  </a:lnTo>
                  <a:lnTo>
                    <a:pt x="19638" y="14194"/>
                  </a:lnTo>
                  <a:lnTo>
                    <a:pt x="19536" y="14424"/>
                  </a:lnTo>
                  <a:lnTo>
                    <a:pt x="19434" y="14646"/>
                  </a:lnTo>
                  <a:lnTo>
                    <a:pt x="19323" y="14867"/>
                  </a:lnTo>
                  <a:lnTo>
                    <a:pt x="19203" y="15089"/>
                  </a:lnTo>
                  <a:lnTo>
                    <a:pt x="19084" y="15302"/>
                  </a:lnTo>
                  <a:lnTo>
                    <a:pt x="18956" y="15515"/>
                  </a:lnTo>
                  <a:lnTo>
                    <a:pt x="18829" y="15728"/>
                  </a:lnTo>
                  <a:lnTo>
                    <a:pt x="18692" y="15932"/>
                  </a:lnTo>
                  <a:lnTo>
                    <a:pt x="18556" y="16137"/>
                  </a:lnTo>
                  <a:lnTo>
                    <a:pt x="18411" y="16332"/>
                  </a:lnTo>
                  <a:lnTo>
                    <a:pt x="18258" y="16528"/>
                  </a:lnTo>
                  <a:lnTo>
                    <a:pt x="18104" y="16716"/>
                  </a:lnTo>
                  <a:lnTo>
                    <a:pt x="17943" y="16903"/>
                  </a:lnTo>
                  <a:lnTo>
                    <a:pt x="17781" y="17091"/>
                  </a:lnTo>
                  <a:lnTo>
                    <a:pt x="17619" y="17270"/>
                  </a:lnTo>
                  <a:lnTo>
                    <a:pt x="17449" y="17440"/>
                  </a:lnTo>
                  <a:lnTo>
                    <a:pt x="17270" y="17610"/>
                  </a:lnTo>
                  <a:lnTo>
                    <a:pt x="17091" y="17781"/>
                  </a:lnTo>
                  <a:lnTo>
                    <a:pt x="16903" y="17943"/>
                  </a:lnTo>
                  <a:lnTo>
                    <a:pt x="16716" y="18104"/>
                  </a:lnTo>
                  <a:lnTo>
                    <a:pt x="16528" y="18258"/>
                  </a:lnTo>
                  <a:lnTo>
                    <a:pt x="16332" y="18403"/>
                  </a:lnTo>
                  <a:lnTo>
                    <a:pt x="16137" y="18547"/>
                  </a:lnTo>
                  <a:lnTo>
                    <a:pt x="15932" y="18692"/>
                  </a:lnTo>
                  <a:lnTo>
                    <a:pt x="15728" y="18829"/>
                  </a:lnTo>
                  <a:lnTo>
                    <a:pt x="15515" y="18956"/>
                  </a:lnTo>
                  <a:lnTo>
                    <a:pt x="15310" y="19084"/>
                  </a:lnTo>
                  <a:lnTo>
                    <a:pt x="15089" y="19203"/>
                  </a:lnTo>
                  <a:lnTo>
                    <a:pt x="14876" y="19314"/>
                  </a:lnTo>
                  <a:lnTo>
                    <a:pt x="14654" y="19425"/>
                  </a:lnTo>
                  <a:lnTo>
                    <a:pt x="14424" y="19536"/>
                  </a:lnTo>
                  <a:lnTo>
                    <a:pt x="14194" y="19629"/>
                  </a:lnTo>
                  <a:lnTo>
                    <a:pt x="13964" y="19723"/>
                  </a:lnTo>
                  <a:lnTo>
                    <a:pt x="13734" y="19817"/>
                  </a:lnTo>
                  <a:lnTo>
                    <a:pt x="13496" y="19902"/>
                  </a:lnTo>
                  <a:lnTo>
                    <a:pt x="13257" y="19979"/>
                  </a:lnTo>
                  <a:lnTo>
                    <a:pt x="13018" y="20047"/>
                  </a:lnTo>
                  <a:lnTo>
                    <a:pt x="12771" y="20115"/>
                  </a:lnTo>
                  <a:lnTo>
                    <a:pt x="12524" y="20175"/>
                  </a:lnTo>
                  <a:lnTo>
                    <a:pt x="12277" y="20226"/>
                  </a:lnTo>
                  <a:lnTo>
                    <a:pt x="12030" y="20277"/>
                  </a:lnTo>
                  <a:lnTo>
                    <a:pt x="11775" y="20320"/>
                  </a:lnTo>
                  <a:lnTo>
                    <a:pt x="11519" y="20354"/>
                  </a:lnTo>
                  <a:lnTo>
                    <a:pt x="11263" y="20379"/>
                  </a:lnTo>
                  <a:lnTo>
                    <a:pt x="11008" y="20405"/>
                  </a:lnTo>
                  <a:lnTo>
                    <a:pt x="10744" y="20422"/>
                  </a:lnTo>
                  <a:lnTo>
                    <a:pt x="10480" y="20430"/>
                  </a:lnTo>
                  <a:lnTo>
                    <a:pt x="10216" y="20439"/>
                  </a:lnTo>
                  <a:lnTo>
                    <a:pt x="10216" y="20439"/>
                  </a:lnTo>
                  <a:lnTo>
                    <a:pt x="9960" y="20430"/>
                  </a:lnTo>
                  <a:lnTo>
                    <a:pt x="9696" y="20422"/>
                  </a:lnTo>
                  <a:lnTo>
                    <a:pt x="9432" y="20405"/>
                  </a:lnTo>
                  <a:lnTo>
                    <a:pt x="9176" y="20379"/>
                  </a:lnTo>
                  <a:lnTo>
                    <a:pt x="8921" y="20354"/>
                  </a:lnTo>
                  <a:lnTo>
                    <a:pt x="8665" y="20320"/>
                  </a:lnTo>
                  <a:lnTo>
                    <a:pt x="8409" y="20277"/>
                  </a:lnTo>
                  <a:lnTo>
                    <a:pt x="8162" y="20226"/>
                  </a:lnTo>
                  <a:lnTo>
                    <a:pt x="7915" y="20175"/>
                  </a:lnTo>
                  <a:lnTo>
                    <a:pt x="7668" y="20115"/>
                  </a:lnTo>
                  <a:lnTo>
                    <a:pt x="7421" y="20047"/>
                  </a:lnTo>
                  <a:lnTo>
                    <a:pt x="7183" y="19979"/>
                  </a:lnTo>
                  <a:lnTo>
                    <a:pt x="6944" y="19902"/>
                  </a:lnTo>
                  <a:lnTo>
                    <a:pt x="6706" y="19817"/>
                  </a:lnTo>
                  <a:lnTo>
                    <a:pt x="6476" y="19723"/>
                  </a:lnTo>
                  <a:lnTo>
                    <a:pt x="6246" y="19629"/>
                  </a:lnTo>
                  <a:lnTo>
                    <a:pt x="6016" y="19536"/>
                  </a:lnTo>
                  <a:lnTo>
                    <a:pt x="5794" y="19425"/>
                  </a:lnTo>
                  <a:lnTo>
                    <a:pt x="5573" y="19314"/>
                  </a:lnTo>
                  <a:lnTo>
                    <a:pt x="5351" y="19203"/>
                  </a:lnTo>
                  <a:lnTo>
                    <a:pt x="5138" y="19084"/>
                  </a:lnTo>
                  <a:lnTo>
                    <a:pt x="4925" y="18956"/>
                  </a:lnTo>
                  <a:lnTo>
                    <a:pt x="4712" y="18829"/>
                  </a:lnTo>
                  <a:lnTo>
                    <a:pt x="4508" y="18692"/>
                  </a:lnTo>
                  <a:lnTo>
                    <a:pt x="4303" y="18547"/>
                  </a:lnTo>
                  <a:lnTo>
                    <a:pt x="4107" y="18403"/>
                  </a:lnTo>
                  <a:lnTo>
                    <a:pt x="3911" y="18258"/>
                  </a:lnTo>
                  <a:lnTo>
                    <a:pt x="3724" y="18104"/>
                  </a:lnTo>
                  <a:lnTo>
                    <a:pt x="3536" y="17943"/>
                  </a:lnTo>
                  <a:lnTo>
                    <a:pt x="3349" y="17781"/>
                  </a:lnTo>
                  <a:lnTo>
                    <a:pt x="3170" y="17610"/>
                  </a:lnTo>
                  <a:lnTo>
                    <a:pt x="2991" y="17440"/>
                  </a:lnTo>
                  <a:lnTo>
                    <a:pt x="2821" y="17270"/>
                  </a:lnTo>
                  <a:lnTo>
                    <a:pt x="2659" y="17091"/>
                  </a:lnTo>
                  <a:lnTo>
                    <a:pt x="2497" y="16903"/>
                  </a:lnTo>
                  <a:lnTo>
                    <a:pt x="2335" y="16716"/>
                  </a:lnTo>
                  <a:lnTo>
                    <a:pt x="2182" y="16528"/>
                  </a:lnTo>
                  <a:lnTo>
                    <a:pt x="2029" y="16332"/>
                  </a:lnTo>
                  <a:lnTo>
                    <a:pt x="1884" y="16137"/>
                  </a:lnTo>
                  <a:lnTo>
                    <a:pt x="1747" y="15932"/>
                  </a:lnTo>
                  <a:lnTo>
                    <a:pt x="1611" y="15728"/>
                  </a:lnTo>
                  <a:lnTo>
                    <a:pt x="1483" y="15515"/>
                  </a:lnTo>
                  <a:lnTo>
                    <a:pt x="1355" y="15302"/>
                  </a:lnTo>
                  <a:lnTo>
                    <a:pt x="1236" y="15089"/>
                  </a:lnTo>
                  <a:lnTo>
                    <a:pt x="1117" y="14867"/>
                  </a:lnTo>
                  <a:lnTo>
                    <a:pt x="1006" y="14646"/>
                  </a:lnTo>
                  <a:lnTo>
                    <a:pt x="904" y="14424"/>
                  </a:lnTo>
                  <a:lnTo>
                    <a:pt x="802" y="14194"/>
                  </a:lnTo>
                  <a:lnTo>
                    <a:pt x="708" y="13964"/>
                  </a:lnTo>
                  <a:lnTo>
                    <a:pt x="623" y="13734"/>
                  </a:lnTo>
                  <a:lnTo>
                    <a:pt x="538" y="13496"/>
                  </a:lnTo>
                  <a:lnTo>
                    <a:pt x="461" y="13257"/>
                  </a:lnTo>
                  <a:lnTo>
                    <a:pt x="393" y="13018"/>
                  </a:lnTo>
                  <a:lnTo>
                    <a:pt x="325" y="12771"/>
                  </a:lnTo>
                  <a:lnTo>
                    <a:pt x="265" y="12524"/>
                  </a:lnTo>
                  <a:lnTo>
                    <a:pt x="205" y="12277"/>
                  </a:lnTo>
                  <a:lnTo>
                    <a:pt x="163" y="12030"/>
                  </a:lnTo>
                  <a:lnTo>
                    <a:pt x="120" y="11775"/>
                  </a:lnTo>
                  <a:lnTo>
                    <a:pt x="86" y="11519"/>
                  </a:lnTo>
                  <a:lnTo>
                    <a:pt x="52" y="11263"/>
                  </a:lnTo>
                  <a:lnTo>
                    <a:pt x="35" y="11008"/>
                  </a:lnTo>
                  <a:lnTo>
                    <a:pt x="18" y="10744"/>
                  </a:lnTo>
                  <a:lnTo>
                    <a:pt x="9" y="10480"/>
                  </a:lnTo>
                  <a:lnTo>
                    <a:pt x="1" y="10216"/>
                  </a:lnTo>
                  <a:lnTo>
                    <a:pt x="1" y="10216"/>
                  </a:lnTo>
                  <a:lnTo>
                    <a:pt x="9" y="9951"/>
                  </a:lnTo>
                  <a:lnTo>
                    <a:pt x="18" y="9687"/>
                  </a:lnTo>
                  <a:lnTo>
                    <a:pt x="35" y="9432"/>
                  </a:lnTo>
                  <a:lnTo>
                    <a:pt x="52" y="9176"/>
                  </a:lnTo>
                  <a:lnTo>
                    <a:pt x="86" y="8912"/>
                  </a:lnTo>
                  <a:lnTo>
                    <a:pt x="120" y="8657"/>
                  </a:lnTo>
                  <a:lnTo>
                    <a:pt x="163" y="8409"/>
                  </a:lnTo>
                  <a:lnTo>
                    <a:pt x="205" y="8154"/>
                  </a:lnTo>
                  <a:lnTo>
                    <a:pt x="265" y="7907"/>
                  </a:lnTo>
                  <a:lnTo>
                    <a:pt x="325" y="7660"/>
                  </a:lnTo>
                  <a:lnTo>
                    <a:pt x="393" y="7421"/>
                  </a:lnTo>
                  <a:lnTo>
                    <a:pt x="461" y="7174"/>
                  </a:lnTo>
                  <a:lnTo>
                    <a:pt x="538" y="6936"/>
                  </a:lnTo>
                  <a:lnTo>
                    <a:pt x="623" y="6706"/>
                  </a:lnTo>
                  <a:lnTo>
                    <a:pt x="708" y="6467"/>
                  </a:lnTo>
                  <a:lnTo>
                    <a:pt x="802" y="6237"/>
                  </a:lnTo>
                  <a:lnTo>
                    <a:pt x="904" y="6016"/>
                  </a:lnTo>
                  <a:lnTo>
                    <a:pt x="1006" y="5786"/>
                  </a:lnTo>
                  <a:lnTo>
                    <a:pt x="1117" y="5564"/>
                  </a:lnTo>
                  <a:lnTo>
                    <a:pt x="1236" y="5343"/>
                  </a:lnTo>
                  <a:lnTo>
                    <a:pt x="1355" y="5130"/>
                  </a:lnTo>
                  <a:lnTo>
                    <a:pt x="1483" y="4917"/>
                  </a:lnTo>
                  <a:lnTo>
                    <a:pt x="1611" y="4712"/>
                  </a:lnTo>
                  <a:lnTo>
                    <a:pt x="1747" y="4508"/>
                  </a:lnTo>
                  <a:lnTo>
                    <a:pt x="1884" y="4303"/>
                  </a:lnTo>
                  <a:lnTo>
                    <a:pt x="2029" y="4107"/>
                  </a:lnTo>
                  <a:lnTo>
                    <a:pt x="2182" y="3911"/>
                  </a:lnTo>
                  <a:lnTo>
                    <a:pt x="2335" y="3715"/>
                  </a:lnTo>
                  <a:lnTo>
                    <a:pt x="2497" y="3528"/>
                  </a:lnTo>
                  <a:lnTo>
                    <a:pt x="2659" y="3349"/>
                  </a:lnTo>
                  <a:lnTo>
                    <a:pt x="2821" y="3170"/>
                  </a:lnTo>
                  <a:lnTo>
                    <a:pt x="2991" y="2991"/>
                  </a:lnTo>
                  <a:lnTo>
                    <a:pt x="3170" y="2821"/>
                  </a:lnTo>
                  <a:lnTo>
                    <a:pt x="3349" y="2650"/>
                  </a:lnTo>
                  <a:lnTo>
                    <a:pt x="3536" y="2489"/>
                  </a:lnTo>
                  <a:lnTo>
                    <a:pt x="3724" y="2335"/>
                  </a:lnTo>
                  <a:lnTo>
                    <a:pt x="3911" y="2182"/>
                  </a:lnTo>
                  <a:lnTo>
                    <a:pt x="4107" y="2029"/>
                  </a:lnTo>
                  <a:lnTo>
                    <a:pt x="4303" y="1884"/>
                  </a:lnTo>
                  <a:lnTo>
                    <a:pt x="4508" y="1747"/>
                  </a:lnTo>
                  <a:lnTo>
                    <a:pt x="4712" y="1611"/>
                  </a:lnTo>
                  <a:lnTo>
                    <a:pt x="4925" y="1475"/>
                  </a:lnTo>
                  <a:lnTo>
                    <a:pt x="5138" y="1355"/>
                  </a:lnTo>
                  <a:lnTo>
                    <a:pt x="5351" y="1236"/>
                  </a:lnTo>
                  <a:lnTo>
                    <a:pt x="5573" y="1117"/>
                  </a:lnTo>
                  <a:lnTo>
                    <a:pt x="5794" y="1006"/>
                  </a:lnTo>
                  <a:lnTo>
                    <a:pt x="6016" y="904"/>
                  </a:lnTo>
                  <a:lnTo>
                    <a:pt x="6246" y="802"/>
                  </a:lnTo>
                  <a:lnTo>
                    <a:pt x="6476" y="708"/>
                  </a:lnTo>
                  <a:lnTo>
                    <a:pt x="6706" y="623"/>
                  </a:lnTo>
                  <a:lnTo>
                    <a:pt x="6944" y="538"/>
                  </a:lnTo>
                  <a:lnTo>
                    <a:pt x="7183" y="461"/>
                  </a:lnTo>
                  <a:lnTo>
                    <a:pt x="7421" y="384"/>
                  </a:lnTo>
                  <a:lnTo>
                    <a:pt x="7668" y="325"/>
                  </a:lnTo>
                  <a:lnTo>
                    <a:pt x="7915" y="265"/>
                  </a:lnTo>
                  <a:lnTo>
                    <a:pt x="8162" y="205"/>
                  </a:lnTo>
                  <a:lnTo>
                    <a:pt x="8409" y="163"/>
                  </a:lnTo>
                  <a:lnTo>
                    <a:pt x="8665" y="120"/>
                  </a:lnTo>
                  <a:lnTo>
                    <a:pt x="8921" y="78"/>
                  </a:lnTo>
                  <a:lnTo>
                    <a:pt x="9176" y="52"/>
                  </a:lnTo>
                  <a:lnTo>
                    <a:pt x="9432" y="26"/>
                  </a:lnTo>
                  <a:lnTo>
                    <a:pt x="9696" y="9"/>
                  </a:lnTo>
                  <a:lnTo>
                    <a:pt x="9960" y="1"/>
                  </a:lnTo>
                  <a:lnTo>
                    <a:pt x="10216" y="1"/>
                  </a:lnTo>
                  <a:lnTo>
                    <a:pt x="10216" y="1"/>
                  </a:lnTo>
                  <a:lnTo>
                    <a:pt x="10480" y="1"/>
                  </a:lnTo>
                  <a:lnTo>
                    <a:pt x="10744" y="9"/>
                  </a:lnTo>
                  <a:lnTo>
                    <a:pt x="11008" y="26"/>
                  </a:lnTo>
                  <a:lnTo>
                    <a:pt x="11263" y="52"/>
                  </a:lnTo>
                  <a:lnTo>
                    <a:pt x="11519" y="78"/>
                  </a:lnTo>
                  <a:lnTo>
                    <a:pt x="11775" y="120"/>
                  </a:lnTo>
                  <a:lnTo>
                    <a:pt x="12030" y="163"/>
                  </a:lnTo>
                  <a:lnTo>
                    <a:pt x="12277" y="205"/>
                  </a:lnTo>
                  <a:lnTo>
                    <a:pt x="12524" y="265"/>
                  </a:lnTo>
                  <a:lnTo>
                    <a:pt x="12771" y="325"/>
                  </a:lnTo>
                  <a:lnTo>
                    <a:pt x="13018" y="384"/>
                  </a:lnTo>
                  <a:lnTo>
                    <a:pt x="13257" y="461"/>
                  </a:lnTo>
                  <a:lnTo>
                    <a:pt x="13496" y="538"/>
                  </a:lnTo>
                  <a:lnTo>
                    <a:pt x="13734" y="623"/>
                  </a:lnTo>
                  <a:lnTo>
                    <a:pt x="13964" y="708"/>
                  </a:lnTo>
                  <a:lnTo>
                    <a:pt x="14194" y="802"/>
                  </a:lnTo>
                  <a:lnTo>
                    <a:pt x="14424" y="904"/>
                  </a:lnTo>
                  <a:lnTo>
                    <a:pt x="14654" y="1006"/>
                  </a:lnTo>
                  <a:lnTo>
                    <a:pt x="14876" y="1117"/>
                  </a:lnTo>
                  <a:lnTo>
                    <a:pt x="15089" y="1236"/>
                  </a:lnTo>
                  <a:lnTo>
                    <a:pt x="15310" y="1355"/>
                  </a:lnTo>
                  <a:lnTo>
                    <a:pt x="15515" y="1475"/>
                  </a:lnTo>
                  <a:lnTo>
                    <a:pt x="15728" y="1611"/>
                  </a:lnTo>
                  <a:lnTo>
                    <a:pt x="15932" y="1747"/>
                  </a:lnTo>
                  <a:lnTo>
                    <a:pt x="16137" y="1884"/>
                  </a:lnTo>
                  <a:lnTo>
                    <a:pt x="16332" y="2029"/>
                  </a:lnTo>
                  <a:lnTo>
                    <a:pt x="16528" y="2182"/>
                  </a:lnTo>
                  <a:lnTo>
                    <a:pt x="16716" y="2335"/>
                  </a:lnTo>
                  <a:lnTo>
                    <a:pt x="16903" y="2489"/>
                  </a:lnTo>
                  <a:lnTo>
                    <a:pt x="17091" y="2650"/>
                  </a:lnTo>
                  <a:lnTo>
                    <a:pt x="17270" y="2821"/>
                  </a:lnTo>
                  <a:lnTo>
                    <a:pt x="17449" y="2991"/>
                  </a:lnTo>
                  <a:lnTo>
                    <a:pt x="17619" y="3170"/>
                  </a:lnTo>
                  <a:lnTo>
                    <a:pt x="17781" y="3349"/>
                  </a:lnTo>
                  <a:lnTo>
                    <a:pt x="17943" y="3528"/>
                  </a:lnTo>
                  <a:lnTo>
                    <a:pt x="18104" y="3715"/>
                  </a:lnTo>
                  <a:lnTo>
                    <a:pt x="18258" y="3911"/>
                  </a:lnTo>
                  <a:lnTo>
                    <a:pt x="18411" y="4107"/>
                  </a:lnTo>
                  <a:lnTo>
                    <a:pt x="18556" y="4303"/>
                  </a:lnTo>
                  <a:lnTo>
                    <a:pt x="18692" y="4508"/>
                  </a:lnTo>
                  <a:lnTo>
                    <a:pt x="18829" y="4712"/>
                  </a:lnTo>
                  <a:lnTo>
                    <a:pt x="18956" y="4917"/>
                  </a:lnTo>
                  <a:lnTo>
                    <a:pt x="19084" y="5130"/>
                  </a:lnTo>
                  <a:lnTo>
                    <a:pt x="19203" y="5343"/>
                  </a:lnTo>
                  <a:lnTo>
                    <a:pt x="19323" y="5564"/>
                  </a:lnTo>
                  <a:lnTo>
                    <a:pt x="19434" y="5786"/>
                  </a:lnTo>
                  <a:lnTo>
                    <a:pt x="19536" y="6016"/>
                  </a:lnTo>
                  <a:lnTo>
                    <a:pt x="19638" y="6237"/>
                  </a:lnTo>
                  <a:lnTo>
                    <a:pt x="19732" y="6467"/>
                  </a:lnTo>
                  <a:lnTo>
                    <a:pt x="19817" y="6706"/>
                  </a:lnTo>
                  <a:lnTo>
                    <a:pt x="19902" y="6936"/>
                  </a:lnTo>
                  <a:lnTo>
                    <a:pt x="19979" y="7174"/>
                  </a:lnTo>
                  <a:lnTo>
                    <a:pt x="20047" y="7421"/>
                  </a:lnTo>
                  <a:lnTo>
                    <a:pt x="20115" y="7660"/>
                  </a:lnTo>
                  <a:lnTo>
                    <a:pt x="20175" y="7907"/>
                  </a:lnTo>
                  <a:lnTo>
                    <a:pt x="20234" y="8154"/>
                  </a:lnTo>
                  <a:lnTo>
                    <a:pt x="20277" y="8409"/>
                  </a:lnTo>
                  <a:lnTo>
                    <a:pt x="20320" y="8657"/>
                  </a:lnTo>
                  <a:lnTo>
                    <a:pt x="20354" y="8912"/>
                  </a:lnTo>
                  <a:lnTo>
                    <a:pt x="20388" y="9176"/>
                  </a:lnTo>
                  <a:lnTo>
                    <a:pt x="20405" y="9432"/>
                  </a:lnTo>
                  <a:lnTo>
                    <a:pt x="20422" y="9687"/>
                  </a:lnTo>
                  <a:lnTo>
                    <a:pt x="20430" y="9951"/>
                  </a:lnTo>
                  <a:lnTo>
                    <a:pt x="20439" y="10216"/>
                  </a:lnTo>
                  <a:lnTo>
                    <a:pt x="20439" y="10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581;p67">
              <a:extLst>
                <a:ext uri="{FF2B5EF4-FFF2-40B4-BE49-F238E27FC236}">
                  <a16:creationId xmlns:a16="http://schemas.microsoft.com/office/drawing/2014/main" id="{1D98BD67-59AA-C037-D0D3-2D04B262A7BB}"/>
                </a:ext>
              </a:extLst>
            </p:cNvPr>
            <p:cNvSpPr/>
            <p:nvPr/>
          </p:nvSpPr>
          <p:spPr>
            <a:xfrm>
              <a:off x="-5433175" y="-3551075"/>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582;p67">
              <a:extLst>
                <a:ext uri="{FF2B5EF4-FFF2-40B4-BE49-F238E27FC236}">
                  <a16:creationId xmlns:a16="http://schemas.microsoft.com/office/drawing/2014/main" id="{2C4C0AD1-D1B4-5E8C-ED57-6EC449BE74DB}"/>
                </a:ext>
              </a:extLst>
            </p:cNvPr>
            <p:cNvSpPr/>
            <p:nvPr/>
          </p:nvSpPr>
          <p:spPr>
            <a:xfrm>
              <a:off x="-899600" y="-5015550"/>
              <a:ext cx="510975" cy="510975"/>
            </a:xfrm>
            <a:custGeom>
              <a:avLst/>
              <a:gdLst/>
              <a:ahLst/>
              <a:cxnLst/>
              <a:rect l="l" t="t" r="r" b="b"/>
              <a:pathLst>
                <a:path w="20439" h="20439" extrusionOk="0">
                  <a:moveTo>
                    <a:pt x="9959" y="1"/>
                  </a:moveTo>
                  <a:lnTo>
                    <a:pt x="9695" y="9"/>
                  </a:lnTo>
                  <a:lnTo>
                    <a:pt x="9431" y="26"/>
                  </a:lnTo>
                  <a:lnTo>
                    <a:pt x="9176" y="52"/>
                  </a:lnTo>
                  <a:lnTo>
                    <a:pt x="8920" y="77"/>
                  </a:lnTo>
                  <a:lnTo>
                    <a:pt x="8664" y="120"/>
                  </a:lnTo>
                  <a:lnTo>
                    <a:pt x="8409" y="154"/>
                  </a:lnTo>
                  <a:lnTo>
                    <a:pt x="8162" y="205"/>
                  </a:lnTo>
                  <a:lnTo>
                    <a:pt x="7915" y="256"/>
                  </a:lnTo>
                  <a:lnTo>
                    <a:pt x="7668" y="324"/>
                  </a:lnTo>
                  <a:lnTo>
                    <a:pt x="7421" y="384"/>
                  </a:lnTo>
                  <a:lnTo>
                    <a:pt x="7182" y="461"/>
                  </a:lnTo>
                  <a:lnTo>
                    <a:pt x="6944" y="537"/>
                  </a:lnTo>
                  <a:lnTo>
                    <a:pt x="6705" y="623"/>
                  </a:lnTo>
                  <a:lnTo>
                    <a:pt x="6475" y="708"/>
                  </a:lnTo>
                  <a:lnTo>
                    <a:pt x="6245" y="801"/>
                  </a:lnTo>
                  <a:lnTo>
                    <a:pt x="6015" y="904"/>
                  </a:lnTo>
                  <a:lnTo>
                    <a:pt x="5793" y="1006"/>
                  </a:lnTo>
                  <a:lnTo>
                    <a:pt x="5572" y="1117"/>
                  </a:lnTo>
                  <a:lnTo>
                    <a:pt x="5350" y="1227"/>
                  </a:lnTo>
                  <a:lnTo>
                    <a:pt x="5137" y="1355"/>
                  </a:lnTo>
                  <a:lnTo>
                    <a:pt x="4924" y="1474"/>
                  </a:lnTo>
                  <a:lnTo>
                    <a:pt x="4711" y="1611"/>
                  </a:lnTo>
                  <a:lnTo>
                    <a:pt x="4507" y="1747"/>
                  </a:lnTo>
                  <a:lnTo>
                    <a:pt x="4303" y="1883"/>
                  </a:lnTo>
                  <a:lnTo>
                    <a:pt x="4107" y="2028"/>
                  </a:lnTo>
                  <a:lnTo>
                    <a:pt x="3911" y="2182"/>
                  </a:lnTo>
                  <a:lnTo>
                    <a:pt x="3723" y="2335"/>
                  </a:lnTo>
                  <a:lnTo>
                    <a:pt x="3536" y="2488"/>
                  </a:lnTo>
                  <a:lnTo>
                    <a:pt x="3348" y="2650"/>
                  </a:lnTo>
                  <a:lnTo>
                    <a:pt x="3169" y="2821"/>
                  </a:lnTo>
                  <a:lnTo>
                    <a:pt x="2999" y="2991"/>
                  </a:lnTo>
                  <a:lnTo>
                    <a:pt x="2820" y="3170"/>
                  </a:lnTo>
                  <a:lnTo>
                    <a:pt x="2658" y="3349"/>
                  </a:lnTo>
                  <a:lnTo>
                    <a:pt x="2496" y="3528"/>
                  </a:lnTo>
                  <a:lnTo>
                    <a:pt x="2335" y="3715"/>
                  </a:lnTo>
                  <a:lnTo>
                    <a:pt x="2181" y="3911"/>
                  </a:lnTo>
                  <a:lnTo>
                    <a:pt x="2036" y="4098"/>
                  </a:lnTo>
                  <a:lnTo>
                    <a:pt x="1892" y="4303"/>
                  </a:lnTo>
                  <a:lnTo>
                    <a:pt x="1747" y="4499"/>
                  </a:lnTo>
                  <a:lnTo>
                    <a:pt x="1610" y="4712"/>
                  </a:lnTo>
                  <a:lnTo>
                    <a:pt x="1483" y="4916"/>
                  </a:lnTo>
                  <a:lnTo>
                    <a:pt x="1355" y="5129"/>
                  </a:lnTo>
                  <a:lnTo>
                    <a:pt x="1236" y="5342"/>
                  </a:lnTo>
                  <a:lnTo>
                    <a:pt x="1125" y="5564"/>
                  </a:lnTo>
                  <a:lnTo>
                    <a:pt x="1014" y="5785"/>
                  </a:lnTo>
                  <a:lnTo>
                    <a:pt x="903" y="6007"/>
                  </a:lnTo>
                  <a:lnTo>
                    <a:pt x="810" y="6237"/>
                  </a:lnTo>
                  <a:lnTo>
                    <a:pt x="716" y="6467"/>
                  </a:lnTo>
                  <a:lnTo>
                    <a:pt x="622" y="6705"/>
                  </a:lnTo>
                  <a:lnTo>
                    <a:pt x="537" y="6935"/>
                  </a:lnTo>
                  <a:lnTo>
                    <a:pt x="460" y="7174"/>
                  </a:lnTo>
                  <a:lnTo>
                    <a:pt x="392" y="7421"/>
                  </a:lnTo>
                  <a:lnTo>
                    <a:pt x="324" y="7660"/>
                  </a:lnTo>
                  <a:lnTo>
                    <a:pt x="264" y="7907"/>
                  </a:lnTo>
                  <a:lnTo>
                    <a:pt x="213" y="8154"/>
                  </a:lnTo>
                  <a:lnTo>
                    <a:pt x="162" y="8409"/>
                  </a:lnTo>
                  <a:lnTo>
                    <a:pt x="120" y="8656"/>
                  </a:lnTo>
                  <a:lnTo>
                    <a:pt x="85" y="8912"/>
                  </a:lnTo>
                  <a:lnTo>
                    <a:pt x="60" y="9167"/>
                  </a:lnTo>
                  <a:lnTo>
                    <a:pt x="34" y="9432"/>
                  </a:lnTo>
                  <a:lnTo>
                    <a:pt x="17" y="9687"/>
                  </a:lnTo>
                  <a:lnTo>
                    <a:pt x="9" y="9951"/>
                  </a:lnTo>
                  <a:lnTo>
                    <a:pt x="0" y="10215"/>
                  </a:lnTo>
                  <a:lnTo>
                    <a:pt x="9" y="10479"/>
                  </a:lnTo>
                  <a:lnTo>
                    <a:pt x="17" y="10744"/>
                  </a:lnTo>
                  <a:lnTo>
                    <a:pt x="34" y="10999"/>
                  </a:lnTo>
                  <a:lnTo>
                    <a:pt x="60" y="11263"/>
                  </a:lnTo>
                  <a:lnTo>
                    <a:pt x="85" y="11519"/>
                  </a:lnTo>
                  <a:lnTo>
                    <a:pt x="120" y="11774"/>
                  </a:lnTo>
                  <a:lnTo>
                    <a:pt x="162" y="12021"/>
                  </a:lnTo>
                  <a:lnTo>
                    <a:pt x="213" y="12277"/>
                  </a:lnTo>
                  <a:lnTo>
                    <a:pt x="264" y="12524"/>
                  </a:lnTo>
                  <a:lnTo>
                    <a:pt x="324" y="12771"/>
                  </a:lnTo>
                  <a:lnTo>
                    <a:pt x="392" y="13018"/>
                  </a:lnTo>
                  <a:lnTo>
                    <a:pt x="460" y="13257"/>
                  </a:lnTo>
                  <a:lnTo>
                    <a:pt x="537" y="13495"/>
                  </a:lnTo>
                  <a:lnTo>
                    <a:pt x="622" y="13734"/>
                  </a:lnTo>
                  <a:lnTo>
                    <a:pt x="716" y="13964"/>
                  </a:lnTo>
                  <a:lnTo>
                    <a:pt x="810" y="14194"/>
                  </a:lnTo>
                  <a:lnTo>
                    <a:pt x="903" y="14424"/>
                  </a:lnTo>
                  <a:lnTo>
                    <a:pt x="1014" y="14645"/>
                  </a:lnTo>
                  <a:lnTo>
                    <a:pt x="1125" y="14867"/>
                  </a:lnTo>
                  <a:lnTo>
                    <a:pt x="1236" y="15088"/>
                  </a:lnTo>
                  <a:lnTo>
                    <a:pt x="1355" y="15301"/>
                  </a:lnTo>
                  <a:lnTo>
                    <a:pt x="1483" y="15514"/>
                  </a:lnTo>
                  <a:lnTo>
                    <a:pt x="1610" y="15727"/>
                  </a:lnTo>
                  <a:lnTo>
                    <a:pt x="1747" y="15932"/>
                  </a:lnTo>
                  <a:lnTo>
                    <a:pt x="1892" y="16136"/>
                  </a:lnTo>
                  <a:lnTo>
                    <a:pt x="2036" y="16332"/>
                  </a:lnTo>
                  <a:lnTo>
                    <a:pt x="2181" y="16528"/>
                  </a:lnTo>
                  <a:lnTo>
                    <a:pt x="2335" y="16716"/>
                  </a:lnTo>
                  <a:lnTo>
                    <a:pt x="2496" y="16903"/>
                  </a:lnTo>
                  <a:lnTo>
                    <a:pt x="2658" y="17090"/>
                  </a:lnTo>
                  <a:lnTo>
                    <a:pt x="2820" y="17269"/>
                  </a:lnTo>
                  <a:lnTo>
                    <a:pt x="2999" y="17440"/>
                  </a:lnTo>
                  <a:lnTo>
                    <a:pt x="3169" y="17610"/>
                  </a:lnTo>
                  <a:lnTo>
                    <a:pt x="3348" y="17780"/>
                  </a:lnTo>
                  <a:lnTo>
                    <a:pt x="3536" y="17942"/>
                  </a:lnTo>
                  <a:lnTo>
                    <a:pt x="3723" y="18104"/>
                  </a:lnTo>
                  <a:lnTo>
                    <a:pt x="3911" y="18258"/>
                  </a:lnTo>
                  <a:lnTo>
                    <a:pt x="4107" y="18402"/>
                  </a:lnTo>
                  <a:lnTo>
                    <a:pt x="4303" y="18547"/>
                  </a:lnTo>
                  <a:lnTo>
                    <a:pt x="4507" y="18692"/>
                  </a:lnTo>
                  <a:lnTo>
                    <a:pt x="4711" y="18828"/>
                  </a:lnTo>
                  <a:lnTo>
                    <a:pt x="4924" y="18956"/>
                  </a:lnTo>
                  <a:lnTo>
                    <a:pt x="5137" y="19084"/>
                  </a:lnTo>
                  <a:lnTo>
                    <a:pt x="5350" y="19203"/>
                  </a:lnTo>
                  <a:lnTo>
                    <a:pt x="5572" y="19314"/>
                  </a:lnTo>
                  <a:lnTo>
                    <a:pt x="5793" y="19425"/>
                  </a:lnTo>
                  <a:lnTo>
                    <a:pt x="6015" y="19535"/>
                  </a:lnTo>
                  <a:lnTo>
                    <a:pt x="6245" y="19629"/>
                  </a:lnTo>
                  <a:lnTo>
                    <a:pt x="6475" y="19723"/>
                  </a:lnTo>
                  <a:lnTo>
                    <a:pt x="6705" y="19817"/>
                  </a:lnTo>
                  <a:lnTo>
                    <a:pt x="6944" y="19902"/>
                  </a:lnTo>
                  <a:lnTo>
                    <a:pt x="7182" y="19978"/>
                  </a:lnTo>
                  <a:lnTo>
                    <a:pt x="7421" y="20047"/>
                  </a:lnTo>
                  <a:lnTo>
                    <a:pt x="7668" y="20115"/>
                  </a:lnTo>
                  <a:lnTo>
                    <a:pt x="7915" y="20174"/>
                  </a:lnTo>
                  <a:lnTo>
                    <a:pt x="8162" y="20226"/>
                  </a:lnTo>
                  <a:lnTo>
                    <a:pt x="8409" y="20277"/>
                  </a:lnTo>
                  <a:lnTo>
                    <a:pt x="8664" y="20319"/>
                  </a:lnTo>
                  <a:lnTo>
                    <a:pt x="8920" y="20353"/>
                  </a:lnTo>
                  <a:lnTo>
                    <a:pt x="9176" y="20379"/>
                  </a:lnTo>
                  <a:lnTo>
                    <a:pt x="9431" y="20404"/>
                  </a:lnTo>
                  <a:lnTo>
                    <a:pt x="9695" y="20421"/>
                  </a:lnTo>
                  <a:lnTo>
                    <a:pt x="9959" y="20430"/>
                  </a:lnTo>
                  <a:lnTo>
                    <a:pt x="10223" y="20439"/>
                  </a:lnTo>
                  <a:lnTo>
                    <a:pt x="10488" y="20430"/>
                  </a:lnTo>
                  <a:lnTo>
                    <a:pt x="10743" y="20421"/>
                  </a:lnTo>
                  <a:lnTo>
                    <a:pt x="11007" y="20404"/>
                  </a:lnTo>
                  <a:lnTo>
                    <a:pt x="11263" y="20379"/>
                  </a:lnTo>
                  <a:lnTo>
                    <a:pt x="11518" y="20353"/>
                  </a:lnTo>
                  <a:lnTo>
                    <a:pt x="11774" y="20319"/>
                  </a:lnTo>
                  <a:lnTo>
                    <a:pt x="12030" y="20277"/>
                  </a:lnTo>
                  <a:lnTo>
                    <a:pt x="12277" y="20226"/>
                  </a:lnTo>
                  <a:lnTo>
                    <a:pt x="12532" y="20174"/>
                  </a:lnTo>
                  <a:lnTo>
                    <a:pt x="12771" y="20115"/>
                  </a:lnTo>
                  <a:lnTo>
                    <a:pt x="13018" y="20047"/>
                  </a:lnTo>
                  <a:lnTo>
                    <a:pt x="13256" y="19978"/>
                  </a:lnTo>
                  <a:lnTo>
                    <a:pt x="13495" y="19902"/>
                  </a:lnTo>
                  <a:lnTo>
                    <a:pt x="13733" y="19817"/>
                  </a:lnTo>
                  <a:lnTo>
                    <a:pt x="13963" y="19723"/>
                  </a:lnTo>
                  <a:lnTo>
                    <a:pt x="14193" y="19629"/>
                  </a:lnTo>
                  <a:lnTo>
                    <a:pt x="14424" y="19535"/>
                  </a:lnTo>
                  <a:lnTo>
                    <a:pt x="14654" y="19425"/>
                  </a:lnTo>
                  <a:lnTo>
                    <a:pt x="14875" y="19314"/>
                  </a:lnTo>
                  <a:lnTo>
                    <a:pt x="15088" y="19203"/>
                  </a:lnTo>
                  <a:lnTo>
                    <a:pt x="15310" y="19084"/>
                  </a:lnTo>
                  <a:lnTo>
                    <a:pt x="15523" y="18956"/>
                  </a:lnTo>
                  <a:lnTo>
                    <a:pt x="15727" y="18828"/>
                  </a:lnTo>
                  <a:lnTo>
                    <a:pt x="15931" y="18692"/>
                  </a:lnTo>
                  <a:lnTo>
                    <a:pt x="16136" y="18547"/>
                  </a:lnTo>
                  <a:lnTo>
                    <a:pt x="16332" y="18402"/>
                  </a:lnTo>
                  <a:lnTo>
                    <a:pt x="16528" y="18258"/>
                  </a:lnTo>
                  <a:lnTo>
                    <a:pt x="16724" y="18104"/>
                  </a:lnTo>
                  <a:lnTo>
                    <a:pt x="16911" y="17942"/>
                  </a:lnTo>
                  <a:lnTo>
                    <a:pt x="17090" y="17780"/>
                  </a:lnTo>
                  <a:lnTo>
                    <a:pt x="17269" y="17610"/>
                  </a:lnTo>
                  <a:lnTo>
                    <a:pt x="17448" y="17440"/>
                  </a:lnTo>
                  <a:lnTo>
                    <a:pt x="17618" y="17269"/>
                  </a:lnTo>
                  <a:lnTo>
                    <a:pt x="17780" y="17090"/>
                  </a:lnTo>
                  <a:lnTo>
                    <a:pt x="17951" y="16903"/>
                  </a:lnTo>
                  <a:lnTo>
                    <a:pt x="18104" y="16716"/>
                  </a:lnTo>
                  <a:lnTo>
                    <a:pt x="18257" y="16528"/>
                  </a:lnTo>
                  <a:lnTo>
                    <a:pt x="18411" y="16332"/>
                  </a:lnTo>
                  <a:lnTo>
                    <a:pt x="18555" y="16136"/>
                  </a:lnTo>
                  <a:lnTo>
                    <a:pt x="18692" y="15932"/>
                  </a:lnTo>
                  <a:lnTo>
                    <a:pt x="18828" y="15727"/>
                  </a:lnTo>
                  <a:lnTo>
                    <a:pt x="18956" y="15514"/>
                  </a:lnTo>
                  <a:lnTo>
                    <a:pt x="19084" y="15301"/>
                  </a:lnTo>
                  <a:lnTo>
                    <a:pt x="19203" y="15088"/>
                  </a:lnTo>
                  <a:lnTo>
                    <a:pt x="19322" y="14867"/>
                  </a:lnTo>
                  <a:lnTo>
                    <a:pt x="19433" y="14645"/>
                  </a:lnTo>
                  <a:lnTo>
                    <a:pt x="19535" y="14424"/>
                  </a:lnTo>
                  <a:lnTo>
                    <a:pt x="19637" y="14194"/>
                  </a:lnTo>
                  <a:lnTo>
                    <a:pt x="19731" y="13964"/>
                  </a:lnTo>
                  <a:lnTo>
                    <a:pt x="19816" y="13734"/>
                  </a:lnTo>
                  <a:lnTo>
                    <a:pt x="19901" y="13495"/>
                  </a:lnTo>
                  <a:lnTo>
                    <a:pt x="19978" y="13257"/>
                  </a:lnTo>
                  <a:lnTo>
                    <a:pt x="20055" y="13018"/>
                  </a:lnTo>
                  <a:lnTo>
                    <a:pt x="20114" y="12771"/>
                  </a:lnTo>
                  <a:lnTo>
                    <a:pt x="20174" y="12524"/>
                  </a:lnTo>
                  <a:lnTo>
                    <a:pt x="20234" y="12277"/>
                  </a:lnTo>
                  <a:lnTo>
                    <a:pt x="20276" y="12021"/>
                  </a:lnTo>
                  <a:lnTo>
                    <a:pt x="20319" y="11774"/>
                  </a:lnTo>
                  <a:lnTo>
                    <a:pt x="20353" y="11519"/>
                  </a:lnTo>
                  <a:lnTo>
                    <a:pt x="20387" y="11263"/>
                  </a:lnTo>
                  <a:lnTo>
                    <a:pt x="20413" y="10999"/>
                  </a:lnTo>
                  <a:lnTo>
                    <a:pt x="20430" y="10744"/>
                  </a:lnTo>
                  <a:lnTo>
                    <a:pt x="20438" y="10479"/>
                  </a:lnTo>
                  <a:lnTo>
                    <a:pt x="20438" y="10215"/>
                  </a:lnTo>
                  <a:lnTo>
                    <a:pt x="20438" y="9951"/>
                  </a:lnTo>
                  <a:lnTo>
                    <a:pt x="20430" y="9687"/>
                  </a:lnTo>
                  <a:lnTo>
                    <a:pt x="20413" y="9432"/>
                  </a:lnTo>
                  <a:lnTo>
                    <a:pt x="20387" y="9167"/>
                  </a:lnTo>
                  <a:lnTo>
                    <a:pt x="20353" y="8912"/>
                  </a:lnTo>
                  <a:lnTo>
                    <a:pt x="20319" y="8656"/>
                  </a:lnTo>
                  <a:lnTo>
                    <a:pt x="20276" y="8409"/>
                  </a:lnTo>
                  <a:lnTo>
                    <a:pt x="20234" y="8154"/>
                  </a:lnTo>
                  <a:lnTo>
                    <a:pt x="20174" y="7907"/>
                  </a:lnTo>
                  <a:lnTo>
                    <a:pt x="20114" y="7660"/>
                  </a:lnTo>
                  <a:lnTo>
                    <a:pt x="20055" y="7421"/>
                  </a:lnTo>
                  <a:lnTo>
                    <a:pt x="19978" y="7174"/>
                  </a:lnTo>
                  <a:lnTo>
                    <a:pt x="19901" y="6935"/>
                  </a:lnTo>
                  <a:lnTo>
                    <a:pt x="19816" y="6705"/>
                  </a:lnTo>
                  <a:lnTo>
                    <a:pt x="19731" y="6467"/>
                  </a:lnTo>
                  <a:lnTo>
                    <a:pt x="19637" y="6237"/>
                  </a:lnTo>
                  <a:lnTo>
                    <a:pt x="19535" y="6007"/>
                  </a:lnTo>
                  <a:lnTo>
                    <a:pt x="19433" y="5785"/>
                  </a:lnTo>
                  <a:lnTo>
                    <a:pt x="19322" y="5564"/>
                  </a:lnTo>
                  <a:lnTo>
                    <a:pt x="19203" y="5342"/>
                  </a:lnTo>
                  <a:lnTo>
                    <a:pt x="19084" y="5129"/>
                  </a:lnTo>
                  <a:lnTo>
                    <a:pt x="18956" y="4916"/>
                  </a:lnTo>
                  <a:lnTo>
                    <a:pt x="18828" y="4712"/>
                  </a:lnTo>
                  <a:lnTo>
                    <a:pt x="18692" y="4499"/>
                  </a:lnTo>
                  <a:lnTo>
                    <a:pt x="18555" y="4303"/>
                  </a:lnTo>
                  <a:lnTo>
                    <a:pt x="18411" y="4098"/>
                  </a:lnTo>
                  <a:lnTo>
                    <a:pt x="18257" y="3911"/>
                  </a:lnTo>
                  <a:lnTo>
                    <a:pt x="18104" y="3715"/>
                  </a:lnTo>
                  <a:lnTo>
                    <a:pt x="17951" y="3528"/>
                  </a:lnTo>
                  <a:lnTo>
                    <a:pt x="17780" y="3349"/>
                  </a:lnTo>
                  <a:lnTo>
                    <a:pt x="17618" y="3170"/>
                  </a:lnTo>
                  <a:lnTo>
                    <a:pt x="17448" y="2991"/>
                  </a:lnTo>
                  <a:lnTo>
                    <a:pt x="17269" y="2821"/>
                  </a:lnTo>
                  <a:lnTo>
                    <a:pt x="17090" y="2650"/>
                  </a:lnTo>
                  <a:lnTo>
                    <a:pt x="16911" y="2488"/>
                  </a:lnTo>
                  <a:lnTo>
                    <a:pt x="16724" y="2335"/>
                  </a:lnTo>
                  <a:lnTo>
                    <a:pt x="16528" y="2182"/>
                  </a:lnTo>
                  <a:lnTo>
                    <a:pt x="16332" y="2028"/>
                  </a:lnTo>
                  <a:lnTo>
                    <a:pt x="16136" y="1883"/>
                  </a:lnTo>
                  <a:lnTo>
                    <a:pt x="15931" y="1747"/>
                  </a:lnTo>
                  <a:lnTo>
                    <a:pt x="15727" y="1611"/>
                  </a:lnTo>
                  <a:lnTo>
                    <a:pt x="15523" y="1474"/>
                  </a:lnTo>
                  <a:lnTo>
                    <a:pt x="15310" y="1355"/>
                  </a:lnTo>
                  <a:lnTo>
                    <a:pt x="15088" y="1227"/>
                  </a:lnTo>
                  <a:lnTo>
                    <a:pt x="14875" y="1117"/>
                  </a:lnTo>
                  <a:lnTo>
                    <a:pt x="14654" y="1006"/>
                  </a:lnTo>
                  <a:lnTo>
                    <a:pt x="14424" y="904"/>
                  </a:lnTo>
                  <a:lnTo>
                    <a:pt x="14193" y="801"/>
                  </a:lnTo>
                  <a:lnTo>
                    <a:pt x="13963" y="708"/>
                  </a:lnTo>
                  <a:lnTo>
                    <a:pt x="13733" y="623"/>
                  </a:lnTo>
                  <a:lnTo>
                    <a:pt x="13495" y="537"/>
                  </a:lnTo>
                  <a:lnTo>
                    <a:pt x="13256" y="461"/>
                  </a:lnTo>
                  <a:lnTo>
                    <a:pt x="13018" y="384"/>
                  </a:lnTo>
                  <a:lnTo>
                    <a:pt x="12771" y="324"/>
                  </a:lnTo>
                  <a:lnTo>
                    <a:pt x="12532" y="256"/>
                  </a:lnTo>
                  <a:lnTo>
                    <a:pt x="12277" y="205"/>
                  </a:lnTo>
                  <a:lnTo>
                    <a:pt x="12030" y="154"/>
                  </a:lnTo>
                  <a:lnTo>
                    <a:pt x="11774" y="120"/>
                  </a:lnTo>
                  <a:lnTo>
                    <a:pt x="11518" y="77"/>
                  </a:lnTo>
                  <a:lnTo>
                    <a:pt x="11263" y="52"/>
                  </a:lnTo>
                  <a:lnTo>
                    <a:pt x="11007" y="26"/>
                  </a:lnTo>
                  <a:lnTo>
                    <a:pt x="10743" y="9"/>
                  </a:lnTo>
                  <a:lnTo>
                    <a:pt x="10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583;p67">
              <a:extLst>
                <a:ext uri="{FF2B5EF4-FFF2-40B4-BE49-F238E27FC236}">
                  <a16:creationId xmlns:a16="http://schemas.microsoft.com/office/drawing/2014/main" id="{5B1EEDEE-AE98-D1B3-A540-A3F05A69A39D}"/>
                </a:ext>
              </a:extLst>
            </p:cNvPr>
            <p:cNvSpPr/>
            <p:nvPr/>
          </p:nvSpPr>
          <p:spPr>
            <a:xfrm>
              <a:off x="-899600" y="-5015550"/>
              <a:ext cx="510975" cy="510975"/>
            </a:xfrm>
            <a:custGeom>
              <a:avLst/>
              <a:gdLst/>
              <a:ahLst/>
              <a:cxnLst/>
              <a:rect l="l" t="t" r="r" b="b"/>
              <a:pathLst>
                <a:path w="20439" h="20439" fill="none" extrusionOk="0">
                  <a:moveTo>
                    <a:pt x="20438" y="10215"/>
                  </a:moveTo>
                  <a:lnTo>
                    <a:pt x="20438" y="10215"/>
                  </a:lnTo>
                  <a:lnTo>
                    <a:pt x="20438" y="10479"/>
                  </a:lnTo>
                  <a:lnTo>
                    <a:pt x="20430" y="10744"/>
                  </a:lnTo>
                  <a:lnTo>
                    <a:pt x="20413" y="10999"/>
                  </a:lnTo>
                  <a:lnTo>
                    <a:pt x="20387" y="11263"/>
                  </a:lnTo>
                  <a:lnTo>
                    <a:pt x="20353" y="11519"/>
                  </a:lnTo>
                  <a:lnTo>
                    <a:pt x="20319" y="11774"/>
                  </a:lnTo>
                  <a:lnTo>
                    <a:pt x="20276" y="12021"/>
                  </a:lnTo>
                  <a:lnTo>
                    <a:pt x="20234" y="12277"/>
                  </a:lnTo>
                  <a:lnTo>
                    <a:pt x="20174" y="12524"/>
                  </a:lnTo>
                  <a:lnTo>
                    <a:pt x="20114" y="12771"/>
                  </a:lnTo>
                  <a:lnTo>
                    <a:pt x="20055" y="13018"/>
                  </a:lnTo>
                  <a:lnTo>
                    <a:pt x="19978" y="13257"/>
                  </a:lnTo>
                  <a:lnTo>
                    <a:pt x="19901" y="13495"/>
                  </a:lnTo>
                  <a:lnTo>
                    <a:pt x="19816" y="13734"/>
                  </a:lnTo>
                  <a:lnTo>
                    <a:pt x="19731" y="13964"/>
                  </a:lnTo>
                  <a:lnTo>
                    <a:pt x="19637" y="14194"/>
                  </a:lnTo>
                  <a:lnTo>
                    <a:pt x="19535" y="14424"/>
                  </a:lnTo>
                  <a:lnTo>
                    <a:pt x="19433" y="14645"/>
                  </a:lnTo>
                  <a:lnTo>
                    <a:pt x="19322" y="14867"/>
                  </a:lnTo>
                  <a:lnTo>
                    <a:pt x="19203" y="15088"/>
                  </a:lnTo>
                  <a:lnTo>
                    <a:pt x="19084" y="15301"/>
                  </a:lnTo>
                  <a:lnTo>
                    <a:pt x="18956" y="15514"/>
                  </a:lnTo>
                  <a:lnTo>
                    <a:pt x="18828" y="15727"/>
                  </a:lnTo>
                  <a:lnTo>
                    <a:pt x="18692" y="15932"/>
                  </a:lnTo>
                  <a:lnTo>
                    <a:pt x="18555" y="16136"/>
                  </a:lnTo>
                  <a:lnTo>
                    <a:pt x="18411" y="16332"/>
                  </a:lnTo>
                  <a:lnTo>
                    <a:pt x="18257" y="16528"/>
                  </a:lnTo>
                  <a:lnTo>
                    <a:pt x="18104" y="16716"/>
                  </a:lnTo>
                  <a:lnTo>
                    <a:pt x="17951" y="16903"/>
                  </a:lnTo>
                  <a:lnTo>
                    <a:pt x="17780" y="17090"/>
                  </a:lnTo>
                  <a:lnTo>
                    <a:pt x="17618" y="17269"/>
                  </a:lnTo>
                  <a:lnTo>
                    <a:pt x="17448" y="17440"/>
                  </a:lnTo>
                  <a:lnTo>
                    <a:pt x="17269" y="17610"/>
                  </a:lnTo>
                  <a:lnTo>
                    <a:pt x="17090" y="17780"/>
                  </a:lnTo>
                  <a:lnTo>
                    <a:pt x="16911" y="17942"/>
                  </a:lnTo>
                  <a:lnTo>
                    <a:pt x="16724" y="18104"/>
                  </a:lnTo>
                  <a:lnTo>
                    <a:pt x="16528" y="18258"/>
                  </a:lnTo>
                  <a:lnTo>
                    <a:pt x="16332" y="18402"/>
                  </a:lnTo>
                  <a:lnTo>
                    <a:pt x="16136" y="18547"/>
                  </a:lnTo>
                  <a:lnTo>
                    <a:pt x="15931" y="18692"/>
                  </a:lnTo>
                  <a:lnTo>
                    <a:pt x="15727" y="18828"/>
                  </a:lnTo>
                  <a:lnTo>
                    <a:pt x="15523" y="18956"/>
                  </a:lnTo>
                  <a:lnTo>
                    <a:pt x="15310" y="19084"/>
                  </a:lnTo>
                  <a:lnTo>
                    <a:pt x="15088" y="19203"/>
                  </a:lnTo>
                  <a:lnTo>
                    <a:pt x="14875" y="19314"/>
                  </a:lnTo>
                  <a:lnTo>
                    <a:pt x="14654" y="19425"/>
                  </a:lnTo>
                  <a:lnTo>
                    <a:pt x="14424" y="19535"/>
                  </a:lnTo>
                  <a:lnTo>
                    <a:pt x="14193" y="19629"/>
                  </a:lnTo>
                  <a:lnTo>
                    <a:pt x="13963" y="19723"/>
                  </a:lnTo>
                  <a:lnTo>
                    <a:pt x="13733" y="19817"/>
                  </a:lnTo>
                  <a:lnTo>
                    <a:pt x="13495" y="19902"/>
                  </a:lnTo>
                  <a:lnTo>
                    <a:pt x="13256" y="19978"/>
                  </a:lnTo>
                  <a:lnTo>
                    <a:pt x="13018" y="20047"/>
                  </a:lnTo>
                  <a:lnTo>
                    <a:pt x="12771" y="20115"/>
                  </a:lnTo>
                  <a:lnTo>
                    <a:pt x="12532" y="20174"/>
                  </a:lnTo>
                  <a:lnTo>
                    <a:pt x="12277" y="20226"/>
                  </a:lnTo>
                  <a:lnTo>
                    <a:pt x="12030" y="20277"/>
                  </a:lnTo>
                  <a:lnTo>
                    <a:pt x="11774" y="20319"/>
                  </a:lnTo>
                  <a:lnTo>
                    <a:pt x="11518" y="20353"/>
                  </a:lnTo>
                  <a:lnTo>
                    <a:pt x="11263" y="20379"/>
                  </a:lnTo>
                  <a:lnTo>
                    <a:pt x="11007" y="20404"/>
                  </a:lnTo>
                  <a:lnTo>
                    <a:pt x="10743" y="20421"/>
                  </a:lnTo>
                  <a:lnTo>
                    <a:pt x="10488" y="20430"/>
                  </a:lnTo>
                  <a:lnTo>
                    <a:pt x="10223" y="20439"/>
                  </a:lnTo>
                  <a:lnTo>
                    <a:pt x="10223" y="20439"/>
                  </a:lnTo>
                  <a:lnTo>
                    <a:pt x="9959" y="20430"/>
                  </a:lnTo>
                  <a:lnTo>
                    <a:pt x="9695" y="20421"/>
                  </a:lnTo>
                  <a:lnTo>
                    <a:pt x="9431" y="20404"/>
                  </a:lnTo>
                  <a:lnTo>
                    <a:pt x="9176" y="20379"/>
                  </a:lnTo>
                  <a:lnTo>
                    <a:pt x="8920" y="20353"/>
                  </a:lnTo>
                  <a:lnTo>
                    <a:pt x="8664" y="20319"/>
                  </a:lnTo>
                  <a:lnTo>
                    <a:pt x="8409" y="20277"/>
                  </a:lnTo>
                  <a:lnTo>
                    <a:pt x="8162" y="20226"/>
                  </a:lnTo>
                  <a:lnTo>
                    <a:pt x="7915" y="20174"/>
                  </a:lnTo>
                  <a:lnTo>
                    <a:pt x="7668" y="20115"/>
                  </a:lnTo>
                  <a:lnTo>
                    <a:pt x="7421" y="20047"/>
                  </a:lnTo>
                  <a:lnTo>
                    <a:pt x="7182" y="19978"/>
                  </a:lnTo>
                  <a:lnTo>
                    <a:pt x="6944" y="19902"/>
                  </a:lnTo>
                  <a:lnTo>
                    <a:pt x="6705" y="19817"/>
                  </a:lnTo>
                  <a:lnTo>
                    <a:pt x="6475" y="19723"/>
                  </a:lnTo>
                  <a:lnTo>
                    <a:pt x="6245" y="19629"/>
                  </a:lnTo>
                  <a:lnTo>
                    <a:pt x="6015" y="19535"/>
                  </a:lnTo>
                  <a:lnTo>
                    <a:pt x="5793" y="19425"/>
                  </a:lnTo>
                  <a:lnTo>
                    <a:pt x="5572" y="19314"/>
                  </a:lnTo>
                  <a:lnTo>
                    <a:pt x="5350" y="19203"/>
                  </a:lnTo>
                  <a:lnTo>
                    <a:pt x="5137" y="19084"/>
                  </a:lnTo>
                  <a:lnTo>
                    <a:pt x="4924" y="18956"/>
                  </a:lnTo>
                  <a:lnTo>
                    <a:pt x="4711" y="18828"/>
                  </a:lnTo>
                  <a:lnTo>
                    <a:pt x="4507" y="18692"/>
                  </a:lnTo>
                  <a:lnTo>
                    <a:pt x="4303" y="18547"/>
                  </a:lnTo>
                  <a:lnTo>
                    <a:pt x="4107" y="18402"/>
                  </a:lnTo>
                  <a:lnTo>
                    <a:pt x="3911" y="18258"/>
                  </a:lnTo>
                  <a:lnTo>
                    <a:pt x="3723" y="18104"/>
                  </a:lnTo>
                  <a:lnTo>
                    <a:pt x="3536" y="17942"/>
                  </a:lnTo>
                  <a:lnTo>
                    <a:pt x="3348" y="17780"/>
                  </a:lnTo>
                  <a:lnTo>
                    <a:pt x="3169" y="17610"/>
                  </a:lnTo>
                  <a:lnTo>
                    <a:pt x="2999" y="17440"/>
                  </a:lnTo>
                  <a:lnTo>
                    <a:pt x="2820" y="17269"/>
                  </a:lnTo>
                  <a:lnTo>
                    <a:pt x="2658" y="17090"/>
                  </a:lnTo>
                  <a:lnTo>
                    <a:pt x="2496" y="16903"/>
                  </a:lnTo>
                  <a:lnTo>
                    <a:pt x="2335" y="16716"/>
                  </a:lnTo>
                  <a:lnTo>
                    <a:pt x="2181" y="16528"/>
                  </a:lnTo>
                  <a:lnTo>
                    <a:pt x="2036" y="16332"/>
                  </a:lnTo>
                  <a:lnTo>
                    <a:pt x="1892" y="16136"/>
                  </a:lnTo>
                  <a:lnTo>
                    <a:pt x="1747" y="15932"/>
                  </a:lnTo>
                  <a:lnTo>
                    <a:pt x="1610" y="15727"/>
                  </a:lnTo>
                  <a:lnTo>
                    <a:pt x="1483" y="15514"/>
                  </a:lnTo>
                  <a:lnTo>
                    <a:pt x="1355" y="15301"/>
                  </a:lnTo>
                  <a:lnTo>
                    <a:pt x="1236" y="15088"/>
                  </a:lnTo>
                  <a:lnTo>
                    <a:pt x="1125" y="14867"/>
                  </a:lnTo>
                  <a:lnTo>
                    <a:pt x="1014" y="14645"/>
                  </a:lnTo>
                  <a:lnTo>
                    <a:pt x="903" y="14424"/>
                  </a:lnTo>
                  <a:lnTo>
                    <a:pt x="810" y="14194"/>
                  </a:lnTo>
                  <a:lnTo>
                    <a:pt x="716" y="13964"/>
                  </a:lnTo>
                  <a:lnTo>
                    <a:pt x="622" y="13734"/>
                  </a:lnTo>
                  <a:lnTo>
                    <a:pt x="537" y="13495"/>
                  </a:lnTo>
                  <a:lnTo>
                    <a:pt x="460" y="13257"/>
                  </a:lnTo>
                  <a:lnTo>
                    <a:pt x="392" y="13018"/>
                  </a:lnTo>
                  <a:lnTo>
                    <a:pt x="324" y="12771"/>
                  </a:lnTo>
                  <a:lnTo>
                    <a:pt x="264" y="12524"/>
                  </a:lnTo>
                  <a:lnTo>
                    <a:pt x="213" y="12277"/>
                  </a:lnTo>
                  <a:lnTo>
                    <a:pt x="162" y="12021"/>
                  </a:lnTo>
                  <a:lnTo>
                    <a:pt x="120" y="11774"/>
                  </a:lnTo>
                  <a:lnTo>
                    <a:pt x="85" y="11519"/>
                  </a:lnTo>
                  <a:lnTo>
                    <a:pt x="60" y="11263"/>
                  </a:lnTo>
                  <a:lnTo>
                    <a:pt x="34" y="10999"/>
                  </a:lnTo>
                  <a:lnTo>
                    <a:pt x="17" y="10744"/>
                  </a:lnTo>
                  <a:lnTo>
                    <a:pt x="9" y="10479"/>
                  </a:lnTo>
                  <a:lnTo>
                    <a:pt x="0" y="10215"/>
                  </a:lnTo>
                  <a:lnTo>
                    <a:pt x="0" y="10215"/>
                  </a:lnTo>
                  <a:lnTo>
                    <a:pt x="9" y="9951"/>
                  </a:lnTo>
                  <a:lnTo>
                    <a:pt x="17" y="9687"/>
                  </a:lnTo>
                  <a:lnTo>
                    <a:pt x="34" y="9432"/>
                  </a:lnTo>
                  <a:lnTo>
                    <a:pt x="60" y="9167"/>
                  </a:lnTo>
                  <a:lnTo>
                    <a:pt x="85" y="8912"/>
                  </a:lnTo>
                  <a:lnTo>
                    <a:pt x="120" y="8656"/>
                  </a:lnTo>
                  <a:lnTo>
                    <a:pt x="162" y="8409"/>
                  </a:lnTo>
                  <a:lnTo>
                    <a:pt x="213" y="8154"/>
                  </a:lnTo>
                  <a:lnTo>
                    <a:pt x="264" y="7907"/>
                  </a:lnTo>
                  <a:lnTo>
                    <a:pt x="324" y="7660"/>
                  </a:lnTo>
                  <a:lnTo>
                    <a:pt x="392" y="7421"/>
                  </a:lnTo>
                  <a:lnTo>
                    <a:pt x="460" y="7174"/>
                  </a:lnTo>
                  <a:lnTo>
                    <a:pt x="537" y="6935"/>
                  </a:lnTo>
                  <a:lnTo>
                    <a:pt x="622" y="6705"/>
                  </a:lnTo>
                  <a:lnTo>
                    <a:pt x="716" y="6467"/>
                  </a:lnTo>
                  <a:lnTo>
                    <a:pt x="810" y="6237"/>
                  </a:lnTo>
                  <a:lnTo>
                    <a:pt x="903" y="6007"/>
                  </a:lnTo>
                  <a:lnTo>
                    <a:pt x="1014" y="5785"/>
                  </a:lnTo>
                  <a:lnTo>
                    <a:pt x="1125" y="5564"/>
                  </a:lnTo>
                  <a:lnTo>
                    <a:pt x="1236" y="5342"/>
                  </a:lnTo>
                  <a:lnTo>
                    <a:pt x="1355" y="5129"/>
                  </a:lnTo>
                  <a:lnTo>
                    <a:pt x="1483" y="4916"/>
                  </a:lnTo>
                  <a:lnTo>
                    <a:pt x="1610" y="4712"/>
                  </a:lnTo>
                  <a:lnTo>
                    <a:pt x="1747" y="4499"/>
                  </a:lnTo>
                  <a:lnTo>
                    <a:pt x="1892" y="4303"/>
                  </a:lnTo>
                  <a:lnTo>
                    <a:pt x="2036" y="4098"/>
                  </a:lnTo>
                  <a:lnTo>
                    <a:pt x="2181" y="3911"/>
                  </a:lnTo>
                  <a:lnTo>
                    <a:pt x="2335" y="3715"/>
                  </a:lnTo>
                  <a:lnTo>
                    <a:pt x="2496" y="3528"/>
                  </a:lnTo>
                  <a:lnTo>
                    <a:pt x="2658" y="3349"/>
                  </a:lnTo>
                  <a:lnTo>
                    <a:pt x="2820" y="3170"/>
                  </a:lnTo>
                  <a:lnTo>
                    <a:pt x="2999" y="2991"/>
                  </a:lnTo>
                  <a:lnTo>
                    <a:pt x="3169" y="2821"/>
                  </a:lnTo>
                  <a:lnTo>
                    <a:pt x="3348" y="2650"/>
                  </a:lnTo>
                  <a:lnTo>
                    <a:pt x="3536" y="2488"/>
                  </a:lnTo>
                  <a:lnTo>
                    <a:pt x="3723" y="2335"/>
                  </a:lnTo>
                  <a:lnTo>
                    <a:pt x="3911" y="2182"/>
                  </a:lnTo>
                  <a:lnTo>
                    <a:pt x="4107" y="2028"/>
                  </a:lnTo>
                  <a:lnTo>
                    <a:pt x="4303" y="1883"/>
                  </a:lnTo>
                  <a:lnTo>
                    <a:pt x="4507" y="1747"/>
                  </a:lnTo>
                  <a:lnTo>
                    <a:pt x="4711" y="1611"/>
                  </a:lnTo>
                  <a:lnTo>
                    <a:pt x="4924" y="1474"/>
                  </a:lnTo>
                  <a:lnTo>
                    <a:pt x="5137" y="1355"/>
                  </a:lnTo>
                  <a:lnTo>
                    <a:pt x="5350" y="1227"/>
                  </a:lnTo>
                  <a:lnTo>
                    <a:pt x="5572" y="1117"/>
                  </a:lnTo>
                  <a:lnTo>
                    <a:pt x="5793" y="1006"/>
                  </a:lnTo>
                  <a:lnTo>
                    <a:pt x="6015" y="904"/>
                  </a:lnTo>
                  <a:lnTo>
                    <a:pt x="6245" y="801"/>
                  </a:lnTo>
                  <a:lnTo>
                    <a:pt x="6475" y="708"/>
                  </a:lnTo>
                  <a:lnTo>
                    <a:pt x="6705" y="623"/>
                  </a:lnTo>
                  <a:lnTo>
                    <a:pt x="6944" y="537"/>
                  </a:lnTo>
                  <a:lnTo>
                    <a:pt x="7182" y="461"/>
                  </a:lnTo>
                  <a:lnTo>
                    <a:pt x="7421" y="384"/>
                  </a:lnTo>
                  <a:lnTo>
                    <a:pt x="7668" y="324"/>
                  </a:lnTo>
                  <a:lnTo>
                    <a:pt x="7915" y="256"/>
                  </a:lnTo>
                  <a:lnTo>
                    <a:pt x="8162" y="205"/>
                  </a:lnTo>
                  <a:lnTo>
                    <a:pt x="8409" y="154"/>
                  </a:lnTo>
                  <a:lnTo>
                    <a:pt x="8664" y="120"/>
                  </a:lnTo>
                  <a:lnTo>
                    <a:pt x="8920" y="77"/>
                  </a:lnTo>
                  <a:lnTo>
                    <a:pt x="9176" y="52"/>
                  </a:lnTo>
                  <a:lnTo>
                    <a:pt x="9431" y="26"/>
                  </a:lnTo>
                  <a:lnTo>
                    <a:pt x="9695" y="9"/>
                  </a:lnTo>
                  <a:lnTo>
                    <a:pt x="9959" y="1"/>
                  </a:lnTo>
                  <a:lnTo>
                    <a:pt x="10223" y="1"/>
                  </a:lnTo>
                  <a:lnTo>
                    <a:pt x="10223" y="1"/>
                  </a:lnTo>
                  <a:lnTo>
                    <a:pt x="10488" y="1"/>
                  </a:lnTo>
                  <a:lnTo>
                    <a:pt x="10743" y="9"/>
                  </a:lnTo>
                  <a:lnTo>
                    <a:pt x="11007" y="26"/>
                  </a:lnTo>
                  <a:lnTo>
                    <a:pt x="11263" y="52"/>
                  </a:lnTo>
                  <a:lnTo>
                    <a:pt x="11518" y="77"/>
                  </a:lnTo>
                  <a:lnTo>
                    <a:pt x="11774" y="120"/>
                  </a:lnTo>
                  <a:lnTo>
                    <a:pt x="12030" y="154"/>
                  </a:lnTo>
                  <a:lnTo>
                    <a:pt x="12277" y="205"/>
                  </a:lnTo>
                  <a:lnTo>
                    <a:pt x="12532" y="256"/>
                  </a:lnTo>
                  <a:lnTo>
                    <a:pt x="12771" y="324"/>
                  </a:lnTo>
                  <a:lnTo>
                    <a:pt x="13018" y="384"/>
                  </a:lnTo>
                  <a:lnTo>
                    <a:pt x="13256" y="461"/>
                  </a:lnTo>
                  <a:lnTo>
                    <a:pt x="13495" y="537"/>
                  </a:lnTo>
                  <a:lnTo>
                    <a:pt x="13733" y="623"/>
                  </a:lnTo>
                  <a:lnTo>
                    <a:pt x="13963" y="708"/>
                  </a:lnTo>
                  <a:lnTo>
                    <a:pt x="14193" y="801"/>
                  </a:lnTo>
                  <a:lnTo>
                    <a:pt x="14424" y="904"/>
                  </a:lnTo>
                  <a:lnTo>
                    <a:pt x="14654" y="1006"/>
                  </a:lnTo>
                  <a:lnTo>
                    <a:pt x="14875" y="1117"/>
                  </a:lnTo>
                  <a:lnTo>
                    <a:pt x="15088" y="1227"/>
                  </a:lnTo>
                  <a:lnTo>
                    <a:pt x="15310" y="1355"/>
                  </a:lnTo>
                  <a:lnTo>
                    <a:pt x="15523" y="1474"/>
                  </a:lnTo>
                  <a:lnTo>
                    <a:pt x="15727" y="1611"/>
                  </a:lnTo>
                  <a:lnTo>
                    <a:pt x="15931" y="1747"/>
                  </a:lnTo>
                  <a:lnTo>
                    <a:pt x="16136" y="1883"/>
                  </a:lnTo>
                  <a:lnTo>
                    <a:pt x="16332" y="2028"/>
                  </a:lnTo>
                  <a:lnTo>
                    <a:pt x="16528" y="2182"/>
                  </a:lnTo>
                  <a:lnTo>
                    <a:pt x="16724" y="2335"/>
                  </a:lnTo>
                  <a:lnTo>
                    <a:pt x="16911" y="2488"/>
                  </a:lnTo>
                  <a:lnTo>
                    <a:pt x="17090" y="2650"/>
                  </a:lnTo>
                  <a:lnTo>
                    <a:pt x="17269" y="2821"/>
                  </a:lnTo>
                  <a:lnTo>
                    <a:pt x="17448" y="2991"/>
                  </a:lnTo>
                  <a:lnTo>
                    <a:pt x="17618" y="3170"/>
                  </a:lnTo>
                  <a:lnTo>
                    <a:pt x="17780" y="3349"/>
                  </a:lnTo>
                  <a:lnTo>
                    <a:pt x="17951" y="3528"/>
                  </a:lnTo>
                  <a:lnTo>
                    <a:pt x="18104" y="3715"/>
                  </a:lnTo>
                  <a:lnTo>
                    <a:pt x="18257" y="3911"/>
                  </a:lnTo>
                  <a:lnTo>
                    <a:pt x="18411" y="4098"/>
                  </a:lnTo>
                  <a:lnTo>
                    <a:pt x="18555" y="4303"/>
                  </a:lnTo>
                  <a:lnTo>
                    <a:pt x="18692" y="4499"/>
                  </a:lnTo>
                  <a:lnTo>
                    <a:pt x="18828" y="4712"/>
                  </a:lnTo>
                  <a:lnTo>
                    <a:pt x="18956" y="4916"/>
                  </a:lnTo>
                  <a:lnTo>
                    <a:pt x="19084" y="5129"/>
                  </a:lnTo>
                  <a:lnTo>
                    <a:pt x="19203" y="5342"/>
                  </a:lnTo>
                  <a:lnTo>
                    <a:pt x="19322" y="5564"/>
                  </a:lnTo>
                  <a:lnTo>
                    <a:pt x="19433" y="5785"/>
                  </a:lnTo>
                  <a:lnTo>
                    <a:pt x="19535" y="6007"/>
                  </a:lnTo>
                  <a:lnTo>
                    <a:pt x="19637" y="6237"/>
                  </a:lnTo>
                  <a:lnTo>
                    <a:pt x="19731" y="6467"/>
                  </a:lnTo>
                  <a:lnTo>
                    <a:pt x="19816" y="6705"/>
                  </a:lnTo>
                  <a:lnTo>
                    <a:pt x="19901" y="6935"/>
                  </a:lnTo>
                  <a:lnTo>
                    <a:pt x="19978" y="7174"/>
                  </a:lnTo>
                  <a:lnTo>
                    <a:pt x="20055" y="7421"/>
                  </a:lnTo>
                  <a:lnTo>
                    <a:pt x="20114" y="7660"/>
                  </a:lnTo>
                  <a:lnTo>
                    <a:pt x="20174" y="7907"/>
                  </a:lnTo>
                  <a:lnTo>
                    <a:pt x="20234" y="8154"/>
                  </a:lnTo>
                  <a:lnTo>
                    <a:pt x="20276" y="8409"/>
                  </a:lnTo>
                  <a:lnTo>
                    <a:pt x="20319" y="8656"/>
                  </a:lnTo>
                  <a:lnTo>
                    <a:pt x="20353" y="8912"/>
                  </a:lnTo>
                  <a:lnTo>
                    <a:pt x="20387" y="9167"/>
                  </a:lnTo>
                  <a:lnTo>
                    <a:pt x="20413" y="9432"/>
                  </a:lnTo>
                  <a:lnTo>
                    <a:pt x="20430" y="9687"/>
                  </a:lnTo>
                  <a:lnTo>
                    <a:pt x="20438" y="9951"/>
                  </a:lnTo>
                  <a:lnTo>
                    <a:pt x="20438" y="10215"/>
                  </a:lnTo>
                  <a:lnTo>
                    <a:pt x="20438" y="10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584;p67">
              <a:extLst>
                <a:ext uri="{FF2B5EF4-FFF2-40B4-BE49-F238E27FC236}">
                  <a16:creationId xmlns:a16="http://schemas.microsoft.com/office/drawing/2014/main" id="{D1F80FC9-3699-3963-D032-A20A8CFFA406}"/>
                </a:ext>
              </a:extLst>
            </p:cNvPr>
            <p:cNvSpPr/>
            <p:nvPr/>
          </p:nvSpPr>
          <p:spPr>
            <a:xfrm>
              <a:off x="-388650" y="-47601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585;p67">
              <a:extLst>
                <a:ext uri="{FF2B5EF4-FFF2-40B4-BE49-F238E27FC236}">
                  <a16:creationId xmlns:a16="http://schemas.microsoft.com/office/drawing/2014/main" id="{BE284F00-A169-B14C-5529-0E36EA415689}"/>
                </a:ext>
              </a:extLst>
            </p:cNvPr>
            <p:cNvSpPr/>
            <p:nvPr/>
          </p:nvSpPr>
          <p:spPr>
            <a:xfrm>
              <a:off x="-899600" y="-3806450"/>
              <a:ext cx="510975" cy="510975"/>
            </a:xfrm>
            <a:custGeom>
              <a:avLst/>
              <a:gdLst/>
              <a:ahLst/>
              <a:cxnLst/>
              <a:rect l="l" t="t" r="r" b="b"/>
              <a:pathLst>
                <a:path w="20439" h="20439" extrusionOk="0">
                  <a:moveTo>
                    <a:pt x="9959" y="1"/>
                  </a:moveTo>
                  <a:lnTo>
                    <a:pt x="9695" y="9"/>
                  </a:lnTo>
                  <a:lnTo>
                    <a:pt x="9431" y="26"/>
                  </a:lnTo>
                  <a:lnTo>
                    <a:pt x="9176" y="52"/>
                  </a:lnTo>
                  <a:lnTo>
                    <a:pt x="8920" y="78"/>
                  </a:lnTo>
                  <a:lnTo>
                    <a:pt x="8664" y="120"/>
                  </a:lnTo>
                  <a:lnTo>
                    <a:pt x="8409" y="163"/>
                  </a:lnTo>
                  <a:lnTo>
                    <a:pt x="8162" y="205"/>
                  </a:lnTo>
                  <a:lnTo>
                    <a:pt x="7915" y="265"/>
                  </a:lnTo>
                  <a:lnTo>
                    <a:pt x="7668" y="325"/>
                  </a:lnTo>
                  <a:lnTo>
                    <a:pt x="7421" y="384"/>
                  </a:lnTo>
                  <a:lnTo>
                    <a:pt x="7182" y="461"/>
                  </a:lnTo>
                  <a:lnTo>
                    <a:pt x="6944" y="538"/>
                  </a:lnTo>
                  <a:lnTo>
                    <a:pt x="6705" y="623"/>
                  </a:lnTo>
                  <a:lnTo>
                    <a:pt x="6475" y="708"/>
                  </a:lnTo>
                  <a:lnTo>
                    <a:pt x="6245" y="802"/>
                  </a:lnTo>
                  <a:lnTo>
                    <a:pt x="6015" y="904"/>
                  </a:lnTo>
                  <a:lnTo>
                    <a:pt x="5793" y="1006"/>
                  </a:lnTo>
                  <a:lnTo>
                    <a:pt x="5572" y="1117"/>
                  </a:lnTo>
                  <a:lnTo>
                    <a:pt x="5350" y="1236"/>
                  </a:lnTo>
                  <a:lnTo>
                    <a:pt x="5137" y="1355"/>
                  </a:lnTo>
                  <a:lnTo>
                    <a:pt x="4924" y="1475"/>
                  </a:lnTo>
                  <a:lnTo>
                    <a:pt x="4711" y="1611"/>
                  </a:lnTo>
                  <a:lnTo>
                    <a:pt x="4507" y="1747"/>
                  </a:lnTo>
                  <a:lnTo>
                    <a:pt x="4303" y="1884"/>
                  </a:lnTo>
                  <a:lnTo>
                    <a:pt x="4107" y="2029"/>
                  </a:lnTo>
                  <a:lnTo>
                    <a:pt x="3911" y="2182"/>
                  </a:lnTo>
                  <a:lnTo>
                    <a:pt x="3723" y="2335"/>
                  </a:lnTo>
                  <a:lnTo>
                    <a:pt x="3536" y="2489"/>
                  </a:lnTo>
                  <a:lnTo>
                    <a:pt x="3348" y="2650"/>
                  </a:lnTo>
                  <a:lnTo>
                    <a:pt x="3169" y="2821"/>
                  </a:lnTo>
                  <a:lnTo>
                    <a:pt x="2999" y="2991"/>
                  </a:lnTo>
                  <a:lnTo>
                    <a:pt x="2820" y="3170"/>
                  </a:lnTo>
                  <a:lnTo>
                    <a:pt x="2658" y="3349"/>
                  </a:lnTo>
                  <a:lnTo>
                    <a:pt x="2496" y="3528"/>
                  </a:lnTo>
                  <a:lnTo>
                    <a:pt x="2335" y="3715"/>
                  </a:lnTo>
                  <a:lnTo>
                    <a:pt x="2181" y="3911"/>
                  </a:lnTo>
                  <a:lnTo>
                    <a:pt x="2036" y="4107"/>
                  </a:lnTo>
                  <a:lnTo>
                    <a:pt x="1892" y="4303"/>
                  </a:lnTo>
                  <a:lnTo>
                    <a:pt x="1747" y="4508"/>
                  </a:lnTo>
                  <a:lnTo>
                    <a:pt x="1610" y="4712"/>
                  </a:lnTo>
                  <a:lnTo>
                    <a:pt x="1483" y="4917"/>
                  </a:lnTo>
                  <a:lnTo>
                    <a:pt x="1355" y="5130"/>
                  </a:lnTo>
                  <a:lnTo>
                    <a:pt x="1236" y="5343"/>
                  </a:lnTo>
                  <a:lnTo>
                    <a:pt x="1125" y="5564"/>
                  </a:lnTo>
                  <a:lnTo>
                    <a:pt x="1014" y="5786"/>
                  </a:lnTo>
                  <a:lnTo>
                    <a:pt x="903" y="6016"/>
                  </a:lnTo>
                  <a:lnTo>
                    <a:pt x="810" y="6237"/>
                  </a:lnTo>
                  <a:lnTo>
                    <a:pt x="716" y="6467"/>
                  </a:lnTo>
                  <a:lnTo>
                    <a:pt x="622" y="6706"/>
                  </a:lnTo>
                  <a:lnTo>
                    <a:pt x="537" y="6936"/>
                  </a:lnTo>
                  <a:lnTo>
                    <a:pt x="460" y="7174"/>
                  </a:lnTo>
                  <a:lnTo>
                    <a:pt x="392" y="7421"/>
                  </a:lnTo>
                  <a:lnTo>
                    <a:pt x="324" y="7660"/>
                  </a:lnTo>
                  <a:lnTo>
                    <a:pt x="264" y="7907"/>
                  </a:lnTo>
                  <a:lnTo>
                    <a:pt x="213" y="8154"/>
                  </a:lnTo>
                  <a:lnTo>
                    <a:pt x="162" y="8409"/>
                  </a:lnTo>
                  <a:lnTo>
                    <a:pt x="120" y="8657"/>
                  </a:lnTo>
                  <a:lnTo>
                    <a:pt x="85" y="8912"/>
                  </a:lnTo>
                  <a:lnTo>
                    <a:pt x="60" y="9176"/>
                  </a:lnTo>
                  <a:lnTo>
                    <a:pt x="34" y="9432"/>
                  </a:lnTo>
                  <a:lnTo>
                    <a:pt x="17" y="9687"/>
                  </a:lnTo>
                  <a:lnTo>
                    <a:pt x="9" y="9951"/>
                  </a:lnTo>
                  <a:lnTo>
                    <a:pt x="0" y="10216"/>
                  </a:lnTo>
                  <a:lnTo>
                    <a:pt x="9" y="10480"/>
                  </a:lnTo>
                  <a:lnTo>
                    <a:pt x="17" y="10744"/>
                  </a:lnTo>
                  <a:lnTo>
                    <a:pt x="34" y="11008"/>
                  </a:lnTo>
                  <a:lnTo>
                    <a:pt x="60" y="11263"/>
                  </a:lnTo>
                  <a:lnTo>
                    <a:pt x="85" y="11519"/>
                  </a:lnTo>
                  <a:lnTo>
                    <a:pt x="120" y="11775"/>
                  </a:lnTo>
                  <a:lnTo>
                    <a:pt x="162" y="12030"/>
                  </a:lnTo>
                  <a:lnTo>
                    <a:pt x="213" y="12277"/>
                  </a:lnTo>
                  <a:lnTo>
                    <a:pt x="264" y="12524"/>
                  </a:lnTo>
                  <a:lnTo>
                    <a:pt x="324" y="12771"/>
                  </a:lnTo>
                  <a:lnTo>
                    <a:pt x="392" y="13018"/>
                  </a:lnTo>
                  <a:lnTo>
                    <a:pt x="460" y="13257"/>
                  </a:lnTo>
                  <a:lnTo>
                    <a:pt x="537" y="13496"/>
                  </a:lnTo>
                  <a:lnTo>
                    <a:pt x="622" y="13734"/>
                  </a:lnTo>
                  <a:lnTo>
                    <a:pt x="716" y="13964"/>
                  </a:lnTo>
                  <a:lnTo>
                    <a:pt x="810" y="14194"/>
                  </a:lnTo>
                  <a:lnTo>
                    <a:pt x="903" y="14424"/>
                  </a:lnTo>
                  <a:lnTo>
                    <a:pt x="1014" y="14646"/>
                  </a:lnTo>
                  <a:lnTo>
                    <a:pt x="1125" y="14867"/>
                  </a:lnTo>
                  <a:lnTo>
                    <a:pt x="1236" y="15089"/>
                  </a:lnTo>
                  <a:lnTo>
                    <a:pt x="1355" y="15302"/>
                  </a:lnTo>
                  <a:lnTo>
                    <a:pt x="1483" y="15515"/>
                  </a:lnTo>
                  <a:lnTo>
                    <a:pt x="1610" y="15728"/>
                  </a:lnTo>
                  <a:lnTo>
                    <a:pt x="1747" y="15932"/>
                  </a:lnTo>
                  <a:lnTo>
                    <a:pt x="1892" y="16137"/>
                  </a:lnTo>
                  <a:lnTo>
                    <a:pt x="2036" y="16332"/>
                  </a:lnTo>
                  <a:lnTo>
                    <a:pt x="2181" y="16528"/>
                  </a:lnTo>
                  <a:lnTo>
                    <a:pt x="2335" y="16716"/>
                  </a:lnTo>
                  <a:lnTo>
                    <a:pt x="2496" y="16903"/>
                  </a:lnTo>
                  <a:lnTo>
                    <a:pt x="2658" y="17091"/>
                  </a:lnTo>
                  <a:lnTo>
                    <a:pt x="2820" y="17270"/>
                  </a:lnTo>
                  <a:lnTo>
                    <a:pt x="2999" y="17440"/>
                  </a:lnTo>
                  <a:lnTo>
                    <a:pt x="3169" y="17610"/>
                  </a:lnTo>
                  <a:lnTo>
                    <a:pt x="3348" y="17781"/>
                  </a:lnTo>
                  <a:lnTo>
                    <a:pt x="3536" y="17943"/>
                  </a:lnTo>
                  <a:lnTo>
                    <a:pt x="3723" y="18104"/>
                  </a:lnTo>
                  <a:lnTo>
                    <a:pt x="3911" y="18258"/>
                  </a:lnTo>
                  <a:lnTo>
                    <a:pt x="4107" y="18403"/>
                  </a:lnTo>
                  <a:lnTo>
                    <a:pt x="4303" y="18547"/>
                  </a:lnTo>
                  <a:lnTo>
                    <a:pt x="4507" y="18692"/>
                  </a:lnTo>
                  <a:lnTo>
                    <a:pt x="4711" y="18829"/>
                  </a:lnTo>
                  <a:lnTo>
                    <a:pt x="4924" y="18956"/>
                  </a:lnTo>
                  <a:lnTo>
                    <a:pt x="5137" y="19084"/>
                  </a:lnTo>
                  <a:lnTo>
                    <a:pt x="5350" y="19203"/>
                  </a:lnTo>
                  <a:lnTo>
                    <a:pt x="5572" y="19314"/>
                  </a:lnTo>
                  <a:lnTo>
                    <a:pt x="5793" y="19425"/>
                  </a:lnTo>
                  <a:lnTo>
                    <a:pt x="6015" y="19536"/>
                  </a:lnTo>
                  <a:lnTo>
                    <a:pt x="6245" y="19629"/>
                  </a:lnTo>
                  <a:lnTo>
                    <a:pt x="6475" y="19723"/>
                  </a:lnTo>
                  <a:lnTo>
                    <a:pt x="6705" y="19817"/>
                  </a:lnTo>
                  <a:lnTo>
                    <a:pt x="6944" y="19902"/>
                  </a:lnTo>
                  <a:lnTo>
                    <a:pt x="7182" y="19979"/>
                  </a:lnTo>
                  <a:lnTo>
                    <a:pt x="7421" y="20047"/>
                  </a:lnTo>
                  <a:lnTo>
                    <a:pt x="7668" y="20115"/>
                  </a:lnTo>
                  <a:lnTo>
                    <a:pt x="7915" y="20175"/>
                  </a:lnTo>
                  <a:lnTo>
                    <a:pt x="8162" y="20226"/>
                  </a:lnTo>
                  <a:lnTo>
                    <a:pt x="8409" y="20277"/>
                  </a:lnTo>
                  <a:lnTo>
                    <a:pt x="8664" y="20320"/>
                  </a:lnTo>
                  <a:lnTo>
                    <a:pt x="8920" y="20354"/>
                  </a:lnTo>
                  <a:lnTo>
                    <a:pt x="9176" y="20379"/>
                  </a:lnTo>
                  <a:lnTo>
                    <a:pt x="9431" y="20405"/>
                  </a:lnTo>
                  <a:lnTo>
                    <a:pt x="9695" y="20422"/>
                  </a:lnTo>
                  <a:lnTo>
                    <a:pt x="9959" y="20430"/>
                  </a:lnTo>
                  <a:lnTo>
                    <a:pt x="10223" y="20439"/>
                  </a:lnTo>
                  <a:lnTo>
                    <a:pt x="10488" y="20430"/>
                  </a:lnTo>
                  <a:lnTo>
                    <a:pt x="10743" y="20422"/>
                  </a:lnTo>
                  <a:lnTo>
                    <a:pt x="11007" y="20405"/>
                  </a:lnTo>
                  <a:lnTo>
                    <a:pt x="11263" y="20379"/>
                  </a:lnTo>
                  <a:lnTo>
                    <a:pt x="11518" y="20354"/>
                  </a:lnTo>
                  <a:lnTo>
                    <a:pt x="11774" y="20320"/>
                  </a:lnTo>
                  <a:lnTo>
                    <a:pt x="12030" y="20277"/>
                  </a:lnTo>
                  <a:lnTo>
                    <a:pt x="12277" y="20226"/>
                  </a:lnTo>
                  <a:lnTo>
                    <a:pt x="12532" y="20175"/>
                  </a:lnTo>
                  <a:lnTo>
                    <a:pt x="12771" y="20115"/>
                  </a:lnTo>
                  <a:lnTo>
                    <a:pt x="13018" y="20047"/>
                  </a:lnTo>
                  <a:lnTo>
                    <a:pt x="13256" y="19979"/>
                  </a:lnTo>
                  <a:lnTo>
                    <a:pt x="13495" y="19902"/>
                  </a:lnTo>
                  <a:lnTo>
                    <a:pt x="13733" y="19817"/>
                  </a:lnTo>
                  <a:lnTo>
                    <a:pt x="13963" y="19723"/>
                  </a:lnTo>
                  <a:lnTo>
                    <a:pt x="14193" y="19629"/>
                  </a:lnTo>
                  <a:lnTo>
                    <a:pt x="14424" y="19536"/>
                  </a:lnTo>
                  <a:lnTo>
                    <a:pt x="14654" y="19425"/>
                  </a:lnTo>
                  <a:lnTo>
                    <a:pt x="14875" y="19314"/>
                  </a:lnTo>
                  <a:lnTo>
                    <a:pt x="15088" y="19203"/>
                  </a:lnTo>
                  <a:lnTo>
                    <a:pt x="15310" y="19084"/>
                  </a:lnTo>
                  <a:lnTo>
                    <a:pt x="15523" y="18956"/>
                  </a:lnTo>
                  <a:lnTo>
                    <a:pt x="15727" y="18829"/>
                  </a:lnTo>
                  <a:lnTo>
                    <a:pt x="15931" y="18692"/>
                  </a:lnTo>
                  <a:lnTo>
                    <a:pt x="16136" y="18547"/>
                  </a:lnTo>
                  <a:lnTo>
                    <a:pt x="16332" y="18403"/>
                  </a:lnTo>
                  <a:lnTo>
                    <a:pt x="16528" y="18258"/>
                  </a:lnTo>
                  <a:lnTo>
                    <a:pt x="16724" y="18104"/>
                  </a:lnTo>
                  <a:lnTo>
                    <a:pt x="16911" y="17943"/>
                  </a:lnTo>
                  <a:lnTo>
                    <a:pt x="17090" y="17781"/>
                  </a:lnTo>
                  <a:lnTo>
                    <a:pt x="17269" y="17610"/>
                  </a:lnTo>
                  <a:lnTo>
                    <a:pt x="17448" y="17440"/>
                  </a:lnTo>
                  <a:lnTo>
                    <a:pt x="17618" y="17270"/>
                  </a:lnTo>
                  <a:lnTo>
                    <a:pt x="17780" y="17091"/>
                  </a:lnTo>
                  <a:lnTo>
                    <a:pt x="17951" y="16903"/>
                  </a:lnTo>
                  <a:lnTo>
                    <a:pt x="18104" y="16716"/>
                  </a:lnTo>
                  <a:lnTo>
                    <a:pt x="18257" y="16528"/>
                  </a:lnTo>
                  <a:lnTo>
                    <a:pt x="18411" y="16332"/>
                  </a:lnTo>
                  <a:lnTo>
                    <a:pt x="18555" y="16137"/>
                  </a:lnTo>
                  <a:lnTo>
                    <a:pt x="18692" y="15932"/>
                  </a:lnTo>
                  <a:lnTo>
                    <a:pt x="18828" y="15728"/>
                  </a:lnTo>
                  <a:lnTo>
                    <a:pt x="18956" y="15515"/>
                  </a:lnTo>
                  <a:lnTo>
                    <a:pt x="19084" y="15302"/>
                  </a:lnTo>
                  <a:lnTo>
                    <a:pt x="19203" y="15089"/>
                  </a:lnTo>
                  <a:lnTo>
                    <a:pt x="19322" y="14867"/>
                  </a:lnTo>
                  <a:lnTo>
                    <a:pt x="19433" y="14646"/>
                  </a:lnTo>
                  <a:lnTo>
                    <a:pt x="19535" y="14424"/>
                  </a:lnTo>
                  <a:lnTo>
                    <a:pt x="19637" y="14194"/>
                  </a:lnTo>
                  <a:lnTo>
                    <a:pt x="19731" y="13964"/>
                  </a:lnTo>
                  <a:lnTo>
                    <a:pt x="19816" y="13734"/>
                  </a:lnTo>
                  <a:lnTo>
                    <a:pt x="19901" y="13496"/>
                  </a:lnTo>
                  <a:lnTo>
                    <a:pt x="19978" y="13257"/>
                  </a:lnTo>
                  <a:lnTo>
                    <a:pt x="20055" y="13018"/>
                  </a:lnTo>
                  <a:lnTo>
                    <a:pt x="20114" y="12771"/>
                  </a:lnTo>
                  <a:lnTo>
                    <a:pt x="20174" y="12524"/>
                  </a:lnTo>
                  <a:lnTo>
                    <a:pt x="20234" y="12277"/>
                  </a:lnTo>
                  <a:lnTo>
                    <a:pt x="20276" y="12030"/>
                  </a:lnTo>
                  <a:lnTo>
                    <a:pt x="20319" y="11775"/>
                  </a:lnTo>
                  <a:lnTo>
                    <a:pt x="20353" y="11519"/>
                  </a:lnTo>
                  <a:lnTo>
                    <a:pt x="20387" y="11263"/>
                  </a:lnTo>
                  <a:lnTo>
                    <a:pt x="20413" y="11008"/>
                  </a:lnTo>
                  <a:lnTo>
                    <a:pt x="20430" y="10744"/>
                  </a:lnTo>
                  <a:lnTo>
                    <a:pt x="20438" y="10480"/>
                  </a:lnTo>
                  <a:lnTo>
                    <a:pt x="20438" y="10216"/>
                  </a:lnTo>
                  <a:lnTo>
                    <a:pt x="20438" y="9951"/>
                  </a:lnTo>
                  <a:lnTo>
                    <a:pt x="20430" y="9687"/>
                  </a:lnTo>
                  <a:lnTo>
                    <a:pt x="20413" y="9432"/>
                  </a:lnTo>
                  <a:lnTo>
                    <a:pt x="20387" y="9176"/>
                  </a:lnTo>
                  <a:lnTo>
                    <a:pt x="20353" y="8912"/>
                  </a:lnTo>
                  <a:lnTo>
                    <a:pt x="20319" y="8657"/>
                  </a:lnTo>
                  <a:lnTo>
                    <a:pt x="20276" y="8409"/>
                  </a:lnTo>
                  <a:lnTo>
                    <a:pt x="20234" y="8154"/>
                  </a:lnTo>
                  <a:lnTo>
                    <a:pt x="20174" y="7907"/>
                  </a:lnTo>
                  <a:lnTo>
                    <a:pt x="20114" y="7660"/>
                  </a:lnTo>
                  <a:lnTo>
                    <a:pt x="20055" y="7421"/>
                  </a:lnTo>
                  <a:lnTo>
                    <a:pt x="19978" y="7174"/>
                  </a:lnTo>
                  <a:lnTo>
                    <a:pt x="19901" y="6936"/>
                  </a:lnTo>
                  <a:lnTo>
                    <a:pt x="19816" y="6706"/>
                  </a:lnTo>
                  <a:lnTo>
                    <a:pt x="19731" y="6467"/>
                  </a:lnTo>
                  <a:lnTo>
                    <a:pt x="19637" y="6237"/>
                  </a:lnTo>
                  <a:lnTo>
                    <a:pt x="19535" y="6016"/>
                  </a:lnTo>
                  <a:lnTo>
                    <a:pt x="19433" y="5786"/>
                  </a:lnTo>
                  <a:lnTo>
                    <a:pt x="19322" y="5564"/>
                  </a:lnTo>
                  <a:lnTo>
                    <a:pt x="19203" y="5343"/>
                  </a:lnTo>
                  <a:lnTo>
                    <a:pt x="19084" y="5130"/>
                  </a:lnTo>
                  <a:lnTo>
                    <a:pt x="18956" y="4917"/>
                  </a:lnTo>
                  <a:lnTo>
                    <a:pt x="18828" y="4712"/>
                  </a:lnTo>
                  <a:lnTo>
                    <a:pt x="18692" y="4508"/>
                  </a:lnTo>
                  <a:lnTo>
                    <a:pt x="18555" y="4303"/>
                  </a:lnTo>
                  <a:lnTo>
                    <a:pt x="18411" y="4107"/>
                  </a:lnTo>
                  <a:lnTo>
                    <a:pt x="18257" y="3911"/>
                  </a:lnTo>
                  <a:lnTo>
                    <a:pt x="18104" y="3715"/>
                  </a:lnTo>
                  <a:lnTo>
                    <a:pt x="17951" y="3528"/>
                  </a:lnTo>
                  <a:lnTo>
                    <a:pt x="17780" y="3349"/>
                  </a:lnTo>
                  <a:lnTo>
                    <a:pt x="17618" y="3170"/>
                  </a:lnTo>
                  <a:lnTo>
                    <a:pt x="17448" y="2991"/>
                  </a:lnTo>
                  <a:lnTo>
                    <a:pt x="17269" y="2821"/>
                  </a:lnTo>
                  <a:lnTo>
                    <a:pt x="17090" y="2650"/>
                  </a:lnTo>
                  <a:lnTo>
                    <a:pt x="16911" y="2489"/>
                  </a:lnTo>
                  <a:lnTo>
                    <a:pt x="16724" y="2335"/>
                  </a:lnTo>
                  <a:lnTo>
                    <a:pt x="16528" y="2182"/>
                  </a:lnTo>
                  <a:lnTo>
                    <a:pt x="16332" y="2029"/>
                  </a:lnTo>
                  <a:lnTo>
                    <a:pt x="16136" y="1884"/>
                  </a:lnTo>
                  <a:lnTo>
                    <a:pt x="15931" y="1747"/>
                  </a:lnTo>
                  <a:lnTo>
                    <a:pt x="15727" y="1611"/>
                  </a:lnTo>
                  <a:lnTo>
                    <a:pt x="15523" y="1475"/>
                  </a:lnTo>
                  <a:lnTo>
                    <a:pt x="15310" y="1355"/>
                  </a:lnTo>
                  <a:lnTo>
                    <a:pt x="15088" y="1236"/>
                  </a:lnTo>
                  <a:lnTo>
                    <a:pt x="14875" y="1117"/>
                  </a:lnTo>
                  <a:lnTo>
                    <a:pt x="14654" y="1006"/>
                  </a:lnTo>
                  <a:lnTo>
                    <a:pt x="14424" y="904"/>
                  </a:lnTo>
                  <a:lnTo>
                    <a:pt x="14193" y="802"/>
                  </a:lnTo>
                  <a:lnTo>
                    <a:pt x="13963" y="708"/>
                  </a:lnTo>
                  <a:lnTo>
                    <a:pt x="13733" y="623"/>
                  </a:lnTo>
                  <a:lnTo>
                    <a:pt x="13495" y="538"/>
                  </a:lnTo>
                  <a:lnTo>
                    <a:pt x="13256" y="461"/>
                  </a:lnTo>
                  <a:lnTo>
                    <a:pt x="13018" y="384"/>
                  </a:lnTo>
                  <a:lnTo>
                    <a:pt x="12771" y="325"/>
                  </a:lnTo>
                  <a:lnTo>
                    <a:pt x="12532" y="265"/>
                  </a:lnTo>
                  <a:lnTo>
                    <a:pt x="12277" y="205"/>
                  </a:lnTo>
                  <a:lnTo>
                    <a:pt x="12030" y="163"/>
                  </a:lnTo>
                  <a:lnTo>
                    <a:pt x="11774" y="120"/>
                  </a:lnTo>
                  <a:lnTo>
                    <a:pt x="11518" y="78"/>
                  </a:lnTo>
                  <a:lnTo>
                    <a:pt x="11263" y="52"/>
                  </a:lnTo>
                  <a:lnTo>
                    <a:pt x="11007" y="26"/>
                  </a:lnTo>
                  <a:lnTo>
                    <a:pt x="10743" y="9"/>
                  </a:lnTo>
                  <a:lnTo>
                    <a:pt x="10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586;p67">
              <a:extLst>
                <a:ext uri="{FF2B5EF4-FFF2-40B4-BE49-F238E27FC236}">
                  <a16:creationId xmlns:a16="http://schemas.microsoft.com/office/drawing/2014/main" id="{F50A16BA-E833-0DA9-B789-64D3C4B2FBD2}"/>
                </a:ext>
              </a:extLst>
            </p:cNvPr>
            <p:cNvSpPr/>
            <p:nvPr/>
          </p:nvSpPr>
          <p:spPr>
            <a:xfrm>
              <a:off x="-899600" y="-3806450"/>
              <a:ext cx="510975" cy="510975"/>
            </a:xfrm>
            <a:custGeom>
              <a:avLst/>
              <a:gdLst/>
              <a:ahLst/>
              <a:cxnLst/>
              <a:rect l="l" t="t" r="r" b="b"/>
              <a:pathLst>
                <a:path w="20439" h="20439" fill="none" extrusionOk="0">
                  <a:moveTo>
                    <a:pt x="20438" y="10216"/>
                  </a:moveTo>
                  <a:lnTo>
                    <a:pt x="20438" y="10216"/>
                  </a:lnTo>
                  <a:lnTo>
                    <a:pt x="20438" y="10480"/>
                  </a:lnTo>
                  <a:lnTo>
                    <a:pt x="20430" y="10744"/>
                  </a:lnTo>
                  <a:lnTo>
                    <a:pt x="20413" y="11008"/>
                  </a:lnTo>
                  <a:lnTo>
                    <a:pt x="20387" y="11263"/>
                  </a:lnTo>
                  <a:lnTo>
                    <a:pt x="20353" y="11519"/>
                  </a:lnTo>
                  <a:lnTo>
                    <a:pt x="20319" y="11775"/>
                  </a:lnTo>
                  <a:lnTo>
                    <a:pt x="20276" y="12030"/>
                  </a:lnTo>
                  <a:lnTo>
                    <a:pt x="20234" y="12277"/>
                  </a:lnTo>
                  <a:lnTo>
                    <a:pt x="20174" y="12524"/>
                  </a:lnTo>
                  <a:lnTo>
                    <a:pt x="20114" y="12771"/>
                  </a:lnTo>
                  <a:lnTo>
                    <a:pt x="20055" y="13018"/>
                  </a:lnTo>
                  <a:lnTo>
                    <a:pt x="19978" y="13257"/>
                  </a:lnTo>
                  <a:lnTo>
                    <a:pt x="19901" y="13496"/>
                  </a:lnTo>
                  <a:lnTo>
                    <a:pt x="19816" y="13734"/>
                  </a:lnTo>
                  <a:lnTo>
                    <a:pt x="19731" y="13964"/>
                  </a:lnTo>
                  <a:lnTo>
                    <a:pt x="19637" y="14194"/>
                  </a:lnTo>
                  <a:lnTo>
                    <a:pt x="19535" y="14424"/>
                  </a:lnTo>
                  <a:lnTo>
                    <a:pt x="19433" y="14646"/>
                  </a:lnTo>
                  <a:lnTo>
                    <a:pt x="19322" y="14867"/>
                  </a:lnTo>
                  <a:lnTo>
                    <a:pt x="19203" y="15089"/>
                  </a:lnTo>
                  <a:lnTo>
                    <a:pt x="19084" y="15302"/>
                  </a:lnTo>
                  <a:lnTo>
                    <a:pt x="18956" y="15515"/>
                  </a:lnTo>
                  <a:lnTo>
                    <a:pt x="18828" y="15728"/>
                  </a:lnTo>
                  <a:lnTo>
                    <a:pt x="18692" y="15932"/>
                  </a:lnTo>
                  <a:lnTo>
                    <a:pt x="18555" y="16137"/>
                  </a:lnTo>
                  <a:lnTo>
                    <a:pt x="18411" y="16332"/>
                  </a:lnTo>
                  <a:lnTo>
                    <a:pt x="18257" y="16528"/>
                  </a:lnTo>
                  <a:lnTo>
                    <a:pt x="18104" y="16716"/>
                  </a:lnTo>
                  <a:lnTo>
                    <a:pt x="17951" y="16903"/>
                  </a:lnTo>
                  <a:lnTo>
                    <a:pt x="17780" y="17091"/>
                  </a:lnTo>
                  <a:lnTo>
                    <a:pt x="17618" y="17270"/>
                  </a:lnTo>
                  <a:lnTo>
                    <a:pt x="17448" y="17440"/>
                  </a:lnTo>
                  <a:lnTo>
                    <a:pt x="17269" y="17610"/>
                  </a:lnTo>
                  <a:lnTo>
                    <a:pt x="17090" y="17781"/>
                  </a:lnTo>
                  <a:lnTo>
                    <a:pt x="16911" y="17943"/>
                  </a:lnTo>
                  <a:lnTo>
                    <a:pt x="16724" y="18104"/>
                  </a:lnTo>
                  <a:lnTo>
                    <a:pt x="16528" y="18258"/>
                  </a:lnTo>
                  <a:lnTo>
                    <a:pt x="16332" y="18403"/>
                  </a:lnTo>
                  <a:lnTo>
                    <a:pt x="16136" y="18547"/>
                  </a:lnTo>
                  <a:lnTo>
                    <a:pt x="15931" y="18692"/>
                  </a:lnTo>
                  <a:lnTo>
                    <a:pt x="15727" y="18829"/>
                  </a:lnTo>
                  <a:lnTo>
                    <a:pt x="15523" y="18956"/>
                  </a:lnTo>
                  <a:lnTo>
                    <a:pt x="15310" y="19084"/>
                  </a:lnTo>
                  <a:lnTo>
                    <a:pt x="15088" y="19203"/>
                  </a:lnTo>
                  <a:lnTo>
                    <a:pt x="14875" y="19314"/>
                  </a:lnTo>
                  <a:lnTo>
                    <a:pt x="14654" y="19425"/>
                  </a:lnTo>
                  <a:lnTo>
                    <a:pt x="14424" y="19536"/>
                  </a:lnTo>
                  <a:lnTo>
                    <a:pt x="14193" y="19629"/>
                  </a:lnTo>
                  <a:lnTo>
                    <a:pt x="13963" y="19723"/>
                  </a:lnTo>
                  <a:lnTo>
                    <a:pt x="13733" y="19817"/>
                  </a:lnTo>
                  <a:lnTo>
                    <a:pt x="13495" y="19902"/>
                  </a:lnTo>
                  <a:lnTo>
                    <a:pt x="13256" y="19979"/>
                  </a:lnTo>
                  <a:lnTo>
                    <a:pt x="13018" y="20047"/>
                  </a:lnTo>
                  <a:lnTo>
                    <a:pt x="12771" y="20115"/>
                  </a:lnTo>
                  <a:lnTo>
                    <a:pt x="12532" y="20175"/>
                  </a:lnTo>
                  <a:lnTo>
                    <a:pt x="12277" y="20226"/>
                  </a:lnTo>
                  <a:lnTo>
                    <a:pt x="12030" y="20277"/>
                  </a:lnTo>
                  <a:lnTo>
                    <a:pt x="11774" y="20320"/>
                  </a:lnTo>
                  <a:lnTo>
                    <a:pt x="11518" y="20354"/>
                  </a:lnTo>
                  <a:lnTo>
                    <a:pt x="11263" y="20379"/>
                  </a:lnTo>
                  <a:lnTo>
                    <a:pt x="11007" y="20405"/>
                  </a:lnTo>
                  <a:lnTo>
                    <a:pt x="10743" y="20422"/>
                  </a:lnTo>
                  <a:lnTo>
                    <a:pt x="10488" y="20430"/>
                  </a:lnTo>
                  <a:lnTo>
                    <a:pt x="10223" y="20439"/>
                  </a:lnTo>
                  <a:lnTo>
                    <a:pt x="10223" y="20439"/>
                  </a:lnTo>
                  <a:lnTo>
                    <a:pt x="9959" y="20430"/>
                  </a:lnTo>
                  <a:lnTo>
                    <a:pt x="9695" y="20422"/>
                  </a:lnTo>
                  <a:lnTo>
                    <a:pt x="9431" y="20405"/>
                  </a:lnTo>
                  <a:lnTo>
                    <a:pt x="9176" y="20379"/>
                  </a:lnTo>
                  <a:lnTo>
                    <a:pt x="8920" y="20354"/>
                  </a:lnTo>
                  <a:lnTo>
                    <a:pt x="8664" y="20320"/>
                  </a:lnTo>
                  <a:lnTo>
                    <a:pt x="8409" y="20277"/>
                  </a:lnTo>
                  <a:lnTo>
                    <a:pt x="8162" y="20226"/>
                  </a:lnTo>
                  <a:lnTo>
                    <a:pt x="7915" y="20175"/>
                  </a:lnTo>
                  <a:lnTo>
                    <a:pt x="7668" y="20115"/>
                  </a:lnTo>
                  <a:lnTo>
                    <a:pt x="7421" y="20047"/>
                  </a:lnTo>
                  <a:lnTo>
                    <a:pt x="7182" y="19979"/>
                  </a:lnTo>
                  <a:lnTo>
                    <a:pt x="6944" y="19902"/>
                  </a:lnTo>
                  <a:lnTo>
                    <a:pt x="6705" y="19817"/>
                  </a:lnTo>
                  <a:lnTo>
                    <a:pt x="6475" y="19723"/>
                  </a:lnTo>
                  <a:lnTo>
                    <a:pt x="6245" y="19629"/>
                  </a:lnTo>
                  <a:lnTo>
                    <a:pt x="6015" y="19536"/>
                  </a:lnTo>
                  <a:lnTo>
                    <a:pt x="5793" y="19425"/>
                  </a:lnTo>
                  <a:lnTo>
                    <a:pt x="5572" y="19314"/>
                  </a:lnTo>
                  <a:lnTo>
                    <a:pt x="5350" y="19203"/>
                  </a:lnTo>
                  <a:lnTo>
                    <a:pt x="5137" y="19084"/>
                  </a:lnTo>
                  <a:lnTo>
                    <a:pt x="4924" y="18956"/>
                  </a:lnTo>
                  <a:lnTo>
                    <a:pt x="4711" y="18829"/>
                  </a:lnTo>
                  <a:lnTo>
                    <a:pt x="4507" y="18692"/>
                  </a:lnTo>
                  <a:lnTo>
                    <a:pt x="4303" y="18547"/>
                  </a:lnTo>
                  <a:lnTo>
                    <a:pt x="4107" y="18403"/>
                  </a:lnTo>
                  <a:lnTo>
                    <a:pt x="3911" y="18258"/>
                  </a:lnTo>
                  <a:lnTo>
                    <a:pt x="3723" y="18104"/>
                  </a:lnTo>
                  <a:lnTo>
                    <a:pt x="3536" y="17943"/>
                  </a:lnTo>
                  <a:lnTo>
                    <a:pt x="3348" y="17781"/>
                  </a:lnTo>
                  <a:lnTo>
                    <a:pt x="3169" y="17610"/>
                  </a:lnTo>
                  <a:lnTo>
                    <a:pt x="2999" y="17440"/>
                  </a:lnTo>
                  <a:lnTo>
                    <a:pt x="2820" y="17270"/>
                  </a:lnTo>
                  <a:lnTo>
                    <a:pt x="2658" y="17091"/>
                  </a:lnTo>
                  <a:lnTo>
                    <a:pt x="2496" y="16903"/>
                  </a:lnTo>
                  <a:lnTo>
                    <a:pt x="2335" y="16716"/>
                  </a:lnTo>
                  <a:lnTo>
                    <a:pt x="2181" y="16528"/>
                  </a:lnTo>
                  <a:lnTo>
                    <a:pt x="2036" y="16332"/>
                  </a:lnTo>
                  <a:lnTo>
                    <a:pt x="1892" y="16137"/>
                  </a:lnTo>
                  <a:lnTo>
                    <a:pt x="1747" y="15932"/>
                  </a:lnTo>
                  <a:lnTo>
                    <a:pt x="1610" y="15728"/>
                  </a:lnTo>
                  <a:lnTo>
                    <a:pt x="1483" y="15515"/>
                  </a:lnTo>
                  <a:lnTo>
                    <a:pt x="1355" y="15302"/>
                  </a:lnTo>
                  <a:lnTo>
                    <a:pt x="1236" y="15089"/>
                  </a:lnTo>
                  <a:lnTo>
                    <a:pt x="1125" y="14867"/>
                  </a:lnTo>
                  <a:lnTo>
                    <a:pt x="1014" y="14646"/>
                  </a:lnTo>
                  <a:lnTo>
                    <a:pt x="903" y="14424"/>
                  </a:lnTo>
                  <a:lnTo>
                    <a:pt x="810" y="14194"/>
                  </a:lnTo>
                  <a:lnTo>
                    <a:pt x="716" y="13964"/>
                  </a:lnTo>
                  <a:lnTo>
                    <a:pt x="622" y="13734"/>
                  </a:lnTo>
                  <a:lnTo>
                    <a:pt x="537" y="13496"/>
                  </a:lnTo>
                  <a:lnTo>
                    <a:pt x="460" y="13257"/>
                  </a:lnTo>
                  <a:lnTo>
                    <a:pt x="392" y="13018"/>
                  </a:lnTo>
                  <a:lnTo>
                    <a:pt x="324" y="12771"/>
                  </a:lnTo>
                  <a:lnTo>
                    <a:pt x="264" y="12524"/>
                  </a:lnTo>
                  <a:lnTo>
                    <a:pt x="213" y="12277"/>
                  </a:lnTo>
                  <a:lnTo>
                    <a:pt x="162" y="12030"/>
                  </a:lnTo>
                  <a:lnTo>
                    <a:pt x="120" y="11775"/>
                  </a:lnTo>
                  <a:lnTo>
                    <a:pt x="85" y="11519"/>
                  </a:lnTo>
                  <a:lnTo>
                    <a:pt x="60" y="11263"/>
                  </a:lnTo>
                  <a:lnTo>
                    <a:pt x="34" y="11008"/>
                  </a:lnTo>
                  <a:lnTo>
                    <a:pt x="17" y="10744"/>
                  </a:lnTo>
                  <a:lnTo>
                    <a:pt x="9" y="10480"/>
                  </a:lnTo>
                  <a:lnTo>
                    <a:pt x="0" y="10216"/>
                  </a:lnTo>
                  <a:lnTo>
                    <a:pt x="0" y="10216"/>
                  </a:lnTo>
                  <a:lnTo>
                    <a:pt x="9" y="9951"/>
                  </a:lnTo>
                  <a:lnTo>
                    <a:pt x="17" y="9687"/>
                  </a:lnTo>
                  <a:lnTo>
                    <a:pt x="34" y="9432"/>
                  </a:lnTo>
                  <a:lnTo>
                    <a:pt x="60" y="9176"/>
                  </a:lnTo>
                  <a:lnTo>
                    <a:pt x="85" y="8912"/>
                  </a:lnTo>
                  <a:lnTo>
                    <a:pt x="120" y="8657"/>
                  </a:lnTo>
                  <a:lnTo>
                    <a:pt x="162" y="8409"/>
                  </a:lnTo>
                  <a:lnTo>
                    <a:pt x="213" y="8154"/>
                  </a:lnTo>
                  <a:lnTo>
                    <a:pt x="264" y="7907"/>
                  </a:lnTo>
                  <a:lnTo>
                    <a:pt x="324" y="7660"/>
                  </a:lnTo>
                  <a:lnTo>
                    <a:pt x="392" y="7421"/>
                  </a:lnTo>
                  <a:lnTo>
                    <a:pt x="460" y="7174"/>
                  </a:lnTo>
                  <a:lnTo>
                    <a:pt x="537" y="6936"/>
                  </a:lnTo>
                  <a:lnTo>
                    <a:pt x="622" y="6706"/>
                  </a:lnTo>
                  <a:lnTo>
                    <a:pt x="716" y="6467"/>
                  </a:lnTo>
                  <a:lnTo>
                    <a:pt x="810" y="6237"/>
                  </a:lnTo>
                  <a:lnTo>
                    <a:pt x="903" y="6016"/>
                  </a:lnTo>
                  <a:lnTo>
                    <a:pt x="1014" y="5786"/>
                  </a:lnTo>
                  <a:lnTo>
                    <a:pt x="1125" y="5564"/>
                  </a:lnTo>
                  <a:lnTo>
                    <a:pt x="1236" y="5343"/>
                  </a:lnTo>
                  <a:lnTo>
                    <a:pt x="1355" y="5130"/>
                  </a:lnTo>
                  <a:lnTo>
                    <a:pt x="1483" y="4917"/>
                  </a:lnTo>
                  <a:lnTo>
                    <a:pt x="1610" y="4712"/>
                  </a:lnTo>
                  <a:lnTo>
                    <a:pt x="1747" y="4508"/>
                  </a:lnTo>
                  <a:lnTo>
                    <a:pt x="1892" y="4303"/>
                  </a:lnTo>
                  <a:lnTo>
                    <a:pt x="2036" y="4107"/>
                  </a:lnTo>
                  <a:lnTo>
                    <a:pt x="2181" y="3911"/>
                  </a:lnTo>
                  <a:lnTo>
                    <a:pt x="2335" y="3715"/>
                  </a:lnTo>
                  <a:lnTo>
                    <a:pt x="2496" y="3528"/>
                  </a:lnTo>
                  <a:lnTo>
                    <a:pt x="2658" y="3349"/>
                  </a:lnTo>
                  <a:lnTo>
                    <a:pt x="2820" y="3170"/>
                  </a:lnTo>
                  <a:lnTo>
                    <a:pt x="2999" y="2991"/>
                  </a:lnTo>
                  <a:lnTo>
                    <a:pt x="3169" y="2821"/>
                  </a:lnTo>
                  <a:lnTo>
                    <a:pt x="3348" y="2650"/>
                  </a:lnTo>
                  <a:lnTo>
                    <a:pt x="3536" y="2489"/>
                  </a:lnTo>
                  <a:lnTo>
                    <a:pt x="3723" y="2335"/>
                  </a:lnTo>
                  <a:lnTo>
                    <a:pt x="3911" y="2182"/>
                  </a:lnTo>
                  <a:lnTo>
                    <a:pt x="4107" y="2029"/>
                  </a:lnTo>
                  <a:lnTo>
                    <a:pt x="4303" y="1884"/>
                  </a:lnTo>
                  <a:lnTo>
                    <a:pt x="4507" y="1747"/>
                  </a:lnTo>
                  <a:lnTo>
                    <a:pt x="4711" y="1611"/>
                  </a:lnTo>
                  <a:lnTo>
                    <a:pt x="4924" y="1475"/>
                  </a:lnTo>
                  <a:lnTo>
                    <a:pt x="5137" y="1355"/>
                  </a:lnTo>
                  <a:lnTo>
                    <a:pt x="5350" y="1236"/>
                  </a:lnTo>
                  <a:lnTo>
                    <a:pt x="5572" y="1117"/>
                  </a:lnTo>
                  <a:lnTo>
                    <a:pt x="5793" y="1006"/>
                  </a:lnTo>
                  <a:lnTo>
                    <a:pt x="6015" y="904"/>
                  </a:lnTo>
                  <a:lnTo>
                    <a:pt x="6245" y="802"/>
                  </a:lnTo>
                  <a:lnTo>
                    <a:pt x="6475" y="708"/>
                  </a:lnTo>
                  <a:lnTo>
                    <a:pt x="6705" y="623"/>
                  </a:lnTo>
                  <a:lnTo>
                    <a:pt x="6944" y="538"/>
                  </a:lnTo>
                  <a:lnTo>
                    <a:pt x="7182" y="461"/>
                  </a:lnTo>
                  <a:lnTo>
                    <a:pt x="7421" y="384"/>
                  </a:lnTo>
                  <a:lnTo>
                    <a:pt x="7668" y="325"/>
                  </a:lnTo>
                  <a:lnTo>
                    <a:pt x="7915" y="265"/>
                  </a:lnTo>
                  <a:lnTo>
                    <a:pt x="8162" y="205"/>
                  </a:lnTo>
                  <a:lnTo>
                    <a:pt x="8409" y="163"/>
                  </a:lnTo>
                  <a:lnTo>
                    <a:pt x="8664" y="120"/>
                  </a:lnTo>
                  <a:lnTo>
                    <a:pt x="8920" y="78"/>
                  </a:lnTo>
                  <a:lnTo>
                    <a:pt x="9176" y="52"/>
                  </a:lnTo>
                  <a:lnTo>
                    <a:pt x="9431" y="26"/>
                  </a:lnTo>
                  <a:lnTo>
                    <a:pt x="9695" y="9"/>
                  </a:lnTo>
                  <a:lnTo>
                    <a:pt x="9959" y="1"/>
                  </a:lnTo>
                  <a:lnTo>
                    <a:pt x="10223" y="1"/>
                  </a:lnTo>
                  <a:lnTo>
                    <a:pt x="10223" y="1"/>
                  </a:lnTo>
                  <a:lnTo>
                    <a:pt x="10488" y="1"/>
                  </a:lnTo>
                  <a:lnTo>
                    <a:pt x="10743" y="9"/>
                  </a:lnTo>
                  <a:lnTo>
                    <a:pt x="11007" y="26"/>
                  </a:lnTo>
                  <a:lnTo>
                    <a:pt x="11263" y="52"/>
                  </a:lnTo>
                  <a:lnTo>
                    <a:pt x="11518" y="78"/>
                  </a:lnTo>
                  <a:lnTo>
                    <a:pt x="11774" y="120"/>
                  </a:lnTo>
                  <a:lnTo>
                    <a:pt x="12030" y="163"/>
                  </a:lnTo>
                  <a:lnTo>
                    <a:pt x="12277" y="205"/>
                  </a:lnTo>
                  <a:lnTo>
                    <a:pt x="12532" y="265"/>
                  </a:lnTo>
                  <a:lnTo>
                    <a:pt x="12771" y="325"/>
                  </a:lnTo>
                  <a:lnTo>
                    <a:pt x="13018" y="384"/>
                  </a:lnTo>
                  <a:lnTo>
                    <a:pt x="13256" y="461"/>
                  </a:lnTo>
                  <a:lnTo>
                    <a:pt x="13495" y="538"/>
                  </a:lnTo>
                  <a:lnTo>
                    <a:pt x="13733" y="623"/>
                  </a:lnTo>
                  <a:lnTo>
                    <a:pt x="13963" y="708"/>
                  </a:lnTo>
                  <a:lnTo>
                    <a:pt x="14193" y="802"/>
                  </a:lnTo>
                  <a:lnTo>
                    <a:pt x="14424" y="904"/>
                  </a:lnTo>
                  <a:lnTo>
                    <a:pt x="14654" y="1006"/>
                  </a:lnTo>
                  <a:lnTo>
                    <a:pt x="14875" y="1117"/>
                  </a:lnTo>
                  <a:lnTo>
                    <a:pt x="15088" y="1236"/>
                  </a:lnTo>
                  <a:lnTo>
                    <a:pt x="15310" y="1355"/>
                  </a:lnTo>
                  <a:lnTo>
                    <a:pt x="15523" y="1475"/>
                  </a:lnTo>
                  <a:lnTo>
                    <a:pt x="15727" y="1611"/>
                  </a:lnTo>
                  <a:lnTo>
                    <a:pt x="15931" y="1747"/>
                  </a:lnTo>
                  <a:lnTo>
                    <a:pt x="16136" y="1884"/>
                  </a:lnTo>
                  <a:lnTo>
                    <a:pt x="16332" y="2029"/>
                  </a:lnTo>
                  <a:lnTo>
                    <a:pt x="16528" y="2182"/>
                  </a:lnTo>
                  <a:lnTo>
                    <a:pt x="16724" y="2335"/>
                  </a:lnTo>
                  <a:lnTo>
                    <a:pt x="16911" y="2489"/>
                  </a:lnTo>
                  <a:lnTo>
                    <a:pt x="17090" y="2650"/>
                  </a:lnTo>
                  <a:lnTo>
                    <a:pt x="17269" y="2821"/>
                  </a:lnTo>
                  <a:lnTo>
                    <a:pt x="17448" y="2991"/>
                  </a:lnTo>
                  <a:lnTo>
                    <a:pt x="17618" y="3170"/>
                  </a:lnTo>
                  <a:lnTo>
                    <a:pt x="17780" y="3349"/>
                  </a:lnTo>
                  <a:lnTo>
                    <a:pt x="17951" y="3528"/>
                  </a:lnTo>
                  <a:lnTo>
                    <a:pt x="18104" y="3715"/>
                  </a:lnTo>
                  <a:lnTo>
                    <a:pt x="18257" y="3911"/>
                  </a:lnTo>
                  <a:lnTo>
                    <a:pt x="18411" y="4107"/>
                  </a:lnTo>
                  <a:lnTo>
                    <a:pt x="18555" y="4303"/>
                  </a:lnTo>
                  <a:lnTo>
                    <a:pt x="18692" y="4508"/>
                  </a:lnTo>
                  <a:lnTo>
                    <a:pt x="18828" y="4712"/>
                  </a:lnTo>
                  <a:lnTo>
                    <a:pt x="18956" y="4917"/>
                  </a:lnTo>
                  <a:lnTo>
                    <a:pt x="19084" y="5130"/>
                  </a:lnTo>
                  <a:lnTo>
                    <a:pt x="19203" y="5343"/>
                  </a:lnTo>
                  <a:lnTo>
                    <a:pt x="19322" y="5564"/>
                  </a:lnTo>
                  <a:lnTo>
                    <a:pt x="19433" y="5786"/>
                  </a:lnTo>
                  <a:lnTo>
                    <a:pt x="19535" y="6016"/>
                  </a:lnTo>
                  <a:lnTo>
                    <a:pt x="19637" y="6237"/>
                  </a:lnTo>
                  <a:lnTo>
                    <a:pt x="19731" y="6467"/>
                  </a:lnTo>
                  <a:lnTo>
                    <a:pt x="19816" y="6706"/>
                  </a:lnTo>
                  <a:lnTo>
                    <a:pt x="19901" y="6936"/>
                  </a:lnTo>
                  <a:lnTo>
                    <a:pt x="19978" y="7174"/>
                  </a:lnTo>
                  <a:lnTo>
                    <a:pt x="20055" y="7421"/>
                  </a:lnTo>
                  <a:lnTo>
                    <a:pt x="20114" y="7660"/>
                  </a:lnTo>
                  <a:lnTo>
                    <a:pt x="20174" y="7907"/>
                  </a:lnTo>
                  <a:lnTo>
                    <a:pt x="20234" y="8154"/>
                  </a:lnTo>
                  <a:lnTo>
                    <a:pt x="20276" y="8409"/>
                  </a:lnTo>
                  <a:lnTo>
                    <a:pt x="20319" y="8657"/>
                  </a:lnTo>
                  <a:lnTo>
                    <a:pt x="20353" y="8912"/>
                  </a:lnTo>
                  <a:lnTo>
                    <a:pt x="20387" y="9176"/>
                  </a:lnTo>
                  <a:lnTo>
                    <a:pt x="20413" y="9432"/>
                  </a:lnTo>
                  <a:lnTo>
                    <a:pt x="20430" y="9687"/>
                  </a:lnTo>
                  <a:lnTo>
                    <a:pt x="20438" y="9951"/>
                  </a:lnTo>
                  <a:lnTo>
                    <a:pt x="20438" y="10216"/>
                  </a:lnTo>
                  <a:lnTo>
                    <a:pt x="20438" y="10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587;p67">
              <a:extLst>
                <a:ext uri="{FF2B5EF4-FFF2-40B4-BE49-F238E27FC236}">
                  <a16:creationId xmlns:a16="http://schemas.microsoft.com/office/drawing/2014/main" id="{F404BD92-A7F3-BC3D-ED6F-9327CE671F2D}"/>
                </a:ext>
              </a:extLst>
            </p:cNvPr>
            <p:cNvSpPr/>
            <p:nvPr/>
          </p:nvSpPr>
          <p:spPr>
            <a:xfrm>
              <a:off x="-388650" y="-35510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588;p67">
              <a:extLst>
                <a:ext uri="{FF2B5EF4-FFF2-40B4-BE49-F238E27FC236}">
                  <a16:creationId xmlns:a16="http://schemas.microsoft.com/office/drawing/2014/main" id="{A50AE769-DC42-38A3-F4D2-FEF8022D248B}"/>
                </a:ext>
              </a:extLst>
            </p:cNvPr>
            <p:cNvSpPr/>
            <p:nvPr/>
          </p:nvSpPr>
          <p:spPr>
            <a:xfrm>
              <a:off x="-2817300" y="-6933250"/>
              <a:ext cx="510975" cy="510750"/>
            </a:xfrm>
            <a:custGeom>
              <a:avLst/>
              <a:gdLst/>
              <a:ahLst/>
              <a:cxnLst/>
              <a:rect l="l" t="t" r="r" b="b"/>
              <a:pathLst>
                <a:path w="20439" h="20430" extrusionOk="0">
                  <a:moveTo>
                    <a:pt x="9959" y="1"/>
                  </a:moveTo>
                  <a:lnTo>
                    <a:pt x="9695" y="9"/>
                  </a:lnTo>
                  <a:lnTo>
                    <a:pt x="9431" y="26"/>
                  </a:lnTo>
                  <a:lnTo>
                    <a:pt x="9176" y="52"/>
                  </a:lnTo>
                  <a:lnTo>
                    <a:pt x="8920" y="77"/>
                  </a:lnTo>
                  <a:lnTo>
                    <a:pt x="8664" y="111"/>
                  </a:lnTo>
                  <a:lnTo>
                    <a:pt x="8409" y="154"/>
                  </a:lnTo>
                  <a:lnTo>
                    <a:pt x="8162" y="205"/>
                  </a:lnTo>
                  <a:lnTo>
                    <a:pt x="7915" y="256"/>
                  </a:lnTo>
                  <a:lnTo>
                    <a:pt x="7668" y="316"/>
                  </a:lnTo>
                  <a:lnTo>
                    <a:pt x="7421" y="384"/>
                  </a:lnTo>
                  <a:lnTo>
                    <a:pt x="7182" y="461"/>
                  </a:lnTo>
                  <a:lnTo>
                    <a:pt x="6943" y="537"/>
                  </a:lnTo>
                  <a:lnTo>
                    <a:pt x="6705" y="614"/>
                  </a:lnTo>
                  <a:lnTo>
                    <a:pt x="6475" y="708"/>
                  </a:lnTo>
                  <a:lnTo>
                    <a:pt x="6245" y="801"/>
                  </a:lnTo>
                  <a:lnTo>
                    <a:pt x="6015" y="904"/>
                  </a:lnTo>
                  <a:lnTo>
                    <a:pt x="5793" y="1006"/>
                  </a:lnTo>
                  <a:lnTo>
                    <a:pt x="5572" y="1117"/>
                  </a:lnTo>
                  <a:lnTo>
                    <a:pt x="5350" y="1227"/>
                  </a:lnTo>
                  <a:lnTo>
                    <a:pt x="5137" y="1355"/>
                  </a:lnTo>
                  <a:lnTo>
                    <a:pt x="4924" y="1474"/>
                  </a:lnTo>
                  <a:lnTo>
                    <a:pt x="4711" y="1611"/>
                  </a:lnTo>
                  <a:lnTo>
                    <a:pt x="4507" y="1739"/>
                  </a:lnTo>
                  <a:lnTo>
                    <a:pt x="4302" y="1883"/>
                  </a:lnTo>
                  <a:lnTo>
                    <a:pt x="4107" y="2028"/>
                  </a:lnTo>
                  <a:lnTo>
                    <a:pt x="3911" y="2173"/>
                  </a:lnTo>
                  <a:lnTo>
                    <a:pt x="3723" y="2326"/>
                  </a:lnTo>
                  <a:lnTo>
                    <a:pt x="3536" y="2488"/>
                  </a:lnTo>
                  <a:lnTo>
                    <a:pt x="3348" y="2650"/>
                  </a:lnTo>
                  <a:lnTo>
                    <a:pt x="3169" y="2820"/>
                  </a:lnTo>
                  <a:lnTo>
                    <a:pt x="2991" y="2991"/>
                  </a:lnTo>
                  <a:lnTo>
                    <a:pt x="2820" y="3161"/>
                  </a:lnTo>
                  <a:lnTo>
                    <a:pt x="2658" y="3349"/>
                  </a:lnTo>
                  <a:lnTo>
                    <a:pt x="2496" y="3528"/>
                  </a:lnTo>
                  <a:lnTo>
                    <a:pt x="2335" y="3715"/>
                  </a:lnTo>
                  <a:lnTo>
                    <a:pt x="2181" y="3902"/>
                  </a:lnTo>
                  <a:lnTo>
                    <a:pt x="2028" y="4098"/>
                  </a:lnTo>
                  <a:lnTo>
                    <a:pt x="1883" y="4303"/>
                  </a:lnTo>
                  <a:lnTo>
                    <a:pt x="1747" y="4499"/>
                  </a:lnTo>
                  <a:lnTo>
                    <a:pt x="1610" y="4712"/>
                  </a:lnTo>
                  <a:lnTo>
                    <a:pt x="1483" y="4916"/>
                  </a:lnTo>
                  <a:lnTo>
                    <a:pt x="1355" y="5129"/>
                  </a:lnTo>
                  <a:lnTo>
                    <a:pt x="1236" y="5342"/>
                  </a:lnTo>
                  <a:lnTo>
                    <a:pt x="1116" y="5564"/>
                  </a:lnTo>
                  <a:lnTo>
                    <a:pt x="1014" y="5785"/>
                  </a:lnTo>
                  <a:lnTo>
                    <a:pt x="903" y="6007"/>
                  </a:lnTo>
                  <a:lnTo>
                    <a:pt x="801" y="6237"/>
                  </a:lnTo>
                  <a:lnTo>
                    <a:pt x="707" y="6467"/>
                  </a:lnTo>
                  <a:lnTo>
                    <a:pt x="622" y="6705"/>
                  </a:lnTo>
                  <a:lnTo>
                    <a:pt x="537" y="6935"/>
                  </a:lnTo>
                  <a:lnTo>
                    <a:pt x="460" y="7174"/>
                  </a:lnTo>
                  <a:lnTo>
                    <a:pt x="392" y="7421"/>
                  </a:lnTo>
                  <a:lnTo>
                    <a:pt x="324" y="7659"/>
                  </a:lnTo>
                  <a:lnTo>
                    <a:pt x="264" y="7907"/>
                  </a:lnTo>
                  <a:lnTo>
                    <a:pt x="213" y="8154"/>
                  </a:lnTo>
                  <a:lnTo>
                    <a:pt x="162" y="8409"/>
                  </a:lnTo>
                  <a:lnTo>
                    <a:pt x="119" y="8656"/>
                  </a:lnTo>
                  <a:lnTo>
                    <a:pt x="85" y="8912"/>
                  </a:lnTo>
                  <a:lnTo>
                    <a:pt x="51" y="9167"/>
                  </a:lnTo>
                  <a:lnTo>
                    <a:pt x="34" y="9432"/>
                  </a:lnTo>
                  <a:lnTo>
                    <a:pt x="17" y="9687"/>
                  </a:lnTo>
                  <a:lnTo>
                    <a:pt x="9" y="9951"/>
                  </a:lnTo>
                  <a:lnTo>
                    <a:pt x="0" y="10215"/>
                  </a:lnTo>
                  <a:lnTo>
                    <a:pt x="9" y="10479"/>
                  </a:lnTo>
                  <a:lnTo>
                    <a:pt x="17" y="10743"/>
                  </a:lnTo>
                  <a:lnTo>
                    <a:pt x="34" y="10999"/>
                  </a:lnTo>
                  <a:lnTo>
                    <a:pt x="51" y="11263"/>
                  </a:lnTo>
                  <a:lnTo>
                    <a:pt x="85" y="11519"/>
                  </a:lnTo>
                  <a:lnTo>
                    <a:pt x="119" y="11774"/>
                  </a:lnTo>
                  <a:lnTo>
                    <a:pt x="162" y="12021"/>
                  </a:lnTo>
                  <a:lnTo>
                    <a:pt x="213" y="12277"/>
                  </a:lnTo>
                  <a:lnTo>
                    <a:pt x="264" y="12524"/>
                  </a:lnTo>
                  <a:lnTo>
                    <a:pt x="324" y="12771"/>
                  </a:lnTo>
                  <a:lnTo>
                    <a:pt x="392" y="13010"/>
                  </a:lnTo>
                  <a:lnTo>
                    <a:pt x="460" y="13257"/>
                  </a:lnTo>
                  <a:lnTo>
                    <a:pt x="537" y="13495"/>
                  </a:lnTo>
                  <a:lnTo>
                    <a:pt x="622" y="13734"/>
                  </a:lnTo>
                  <a:lnTo>
                    <a:pt x="707" y="13964"/>
                  </a:lnTo>
                  <a:lnTo>
                    <a:pt x="801" y="14194"/>
                  </a:lnTo>
                  <a:lnTo>
                    <a:pt x="903" y="14424"/>
                  </a:lnTo>
                  <a:lnTo>
                    <a:pt x="1014" y="14645"/>
                  </a:lnTo>
                  <a:lnTo>
                    <a:pt x="1116" y="14867"/>
                  </a:lnTo>
                  <a:lnTo>
                    <a:pt x="1236" y="15088"/>
                  </a:lnTo>
                  <a:lnTo>
                    <a:pt x="1355" y="15301"/>
                  </a:lnTo>
                  <a:lnTo>
                    <a:pt x="1483" y="15514"/>
                  </a:lnTo>
                  <a:lnTo>
                    <a:pt x="1610" y="15727"/>
                  </a:lnTo>
                  <a:lnTo>
                    <a:pt x="1747" y="15932"/>
                  </a:lnTo>
                  <a:lnTo>
                    <a:pt x="1883" y="16128"/>
                  </a:lnTo>
                  <a:lnTo>
                    <a:pt x="2028" y="16332"/>
                  </a:lnTo>
                  <a:lnTo>
                    <a:pt x="2181" y="16528"/>
                  </a:lnTo>
                  <a:lnTo>
                    <a:pt x="2335" y="16716"/>
                  </a:lnTo>
                  <a:lnTo>
                    <a:pt x="2496" y="16903"/>
                  </a:lnTo>
                  <a:lnTo>
                    <a:pt x="2658" y="17090"/>
                  </a:lnTo>
                  <a:lnTo>
                    <a:pt x="2820" y="17269"/>
                  </a:lnTo>
                  <a:lnTo>
                    <a:pt x="2991" y="17440"/>
                  </a:lnTo>
                  <a:lnTo>
                    <a:pt x="3169" y="17610"/>
                  </a:lnTo>
                  <a:lnTo>
                    <a:pt x="3348" y="17780"/>
                  </a:lnTo>
                  <a:lnTo>
                    <a:pt x="3536" y="17942"/>
                  </a:lnTo>
                  <a:lnTo>
                    <a:pt x="3723" y="18104"/>
                  </a:lnTo>
                  <a:lnTo>
                    <a:pt x="3911" y="18258"/>
                  </a:lnTo>
                  <a:lnTo>
                    <a:pt x="4107" y="18402"/>
                  </a:lnTo>
                  <a:lnTo>
                    <a:pt x="4302" y="18547"/>
                  </a:lnTo>
                  <a:lnTo>
                    <a:pt x="4507" y="18692"/>
                  </a:lnTo>
                  <a:lnTo>
                    <a:pt x="4711" y="18828"/>
                  </a:lnTo>
                  <a:lnTo>
                    <a:pt x="4924" y="18956"/>
                  </a:lnTo>
                  <a:lnTo>
                    <a:pt x="5137" y="19084"/>
                  </a:lnTo>
                  <a:lnTo>
                    <a:pt x="5350" y="19203"/>
                  </a:lnTo>
                  <a:lnTo>
                    <a:pt x="5572" y="19314"/>
                  </a:lnTo>
                  <a:lnTo>
                    <a:pt x="5793" y="19425"/>
                  </a:lnTo>
                  <a:lnTo>
                    <a:pt x="6015" y="19535"/>
                  </a:lnTo>
                  <a:lnTo>
                    <a:pt x="6245" y="19629"/>
                  </a:lnTo>
                  <a:lnTo>
                    <a:pt x="6475" y="19723"/>
                  </a:lnTo>
                  <a:lnTo>
                    <a:pt x="6705" y="19817"/>
                  </a:lnTo>
                  <a:lnTo>
                    <a:pt x="6943" y="19893"/>
                  </a:lnTo>
                  <a:lnTo>
                    <a:pt x="7182" y="19978"/>
                  </a:lnTo>
                  <a:lnTo>
                    <a:pt x="7421" y="20047"/>
                  </a:lnTo>
                  <a:lnTo>
                    <a:pt x="7668" y="20115"/>
                  </a:lnTo>
                  <a:lnTo>
                    <a:pt x="7915" y="20174"/>
                  </a:lnTo>
                  <a:lnTo>
                    <a:pt x="8162" y="20225"/>
                  </a:lnTo>
                  <a:lnTo>
                    <a:pt x="8409" y="20277"/>
                  </a:lnTo>
                  <a:lnTo>
                    <a:pt x="8664" y="20319"/>
                  </a:lnTo>
                  <a:lnTo>
                    <a:pt x="8920" y="20353"/>
                  </a:lnTo>
                  <a:lnTo>
                    <a:pt x="9176" y="20379"/>
                  </a:lnTo>
                  <a:lnTo>
                    <a:pt x="9431" y="20404"/>
                  </a:lnTo>
                  <a:lnTo>
                    <a:pt x="9695" y="20421"/>
                  </a:lnTo>
                  <a:lnTo>
                    <a:pt x="9959" y="20430"/>
                  </a:lnTo>
                  <a:lnTo>
                    <a:pt x="10488" y="20430"/>
                  </a:lnTo>
                  <a:lnTo>
                    <a:pt x="10743" y="20421"/>
                  </a:lnTo>
                  <a:lnTo>
                    <a:pt x="11007" y="20404"/>
                  </a:lnTo>
                  <a:lnTo>
                    <a:pt x="11263" y="20379"/>
                  </a:lnTo>
                  <a:lnTo>
                    <a:pt x="11518" y="20353"/>
                  </a:lnTo>
                  <a:lnTo>
                    <a:pt x="11774" y="20319"/>
                  </a:lnTo>
                  <a:lnTo>
                    <a:pt x="12030" y="20277"/>
                  </a:lnTo>
                  <a:lnTo>
                    <a:pt x="12277" y="20225"/>
                  </a:lnTo>
                  <a:lnTo>
                    <a:pt x="12524" y="20174"/>
                  </a:lnTo>
                  <a:lnTo>
                    <a:pt x="12771" y="20115"/>
                  </a:lnTo>
                  <a:lnTo>
                    <a:pt x="13018" y="20047"/>
                  </a:lnTo>
                  <a:lnTo>
                    <a:pt x="13256" y="19978"/>
                  </a:lnTo>
                  <a:lnTo>
                    <a:pt x="13495" y="19893"/>
                  </a:lnTo>
                  <a:lnTo>
                    <a:pt x="13733" y="19817"/>
                  </a:lnTo>
                  <a:lnTo>
                    <a:pt x="13963" y="19723"/>
                  </a:lnTo>
                  <a:lnTo>
                    <a:pt x="14193" y="19629"/>
                  </a:lnTo>
                  <a:lnTo>
                    <a:pt x="14423" y="19535"/>
                  </a:lnTo>
                  <a:lnTo>
                    <a:pt x="14653" y="19425"/>
                  </a:lnTo>
                  <a:lnTo>
                    <a:pt x="14875" y="19314"/>
                  </a:lnTo>
                  <a:lnTo>
                    <a:pt x="15088" y="19203"/>
                  </a:lnTo>
                  <a:lnTo>
                    <a:pt x="15309" y="19084"/>
                  </a:lnTo>
                  <a:lnTo>
                    <a:pt x="15514" y="18956"/>
                  </a:lnTo>
                  <a:lnTo>
                    <a:pt x="15727" y="18828"/>
                  </a:lnTo>
                  <a:lnTo>
                    <a:pt x="15931" y="18692"/>
                  </a:lnTo>
                  <a:lnTo>
                    <a:pt x="16136" y="18547"/>
                  </a:lnTo>
                  <a:lnTo>
                    <a:pt x="16332" y="18402"/>
                  </a:lnTo>
                  <a:lnTo>
                    <a:pt x="16528" y="18258"/>
                  </a:lnTo>
                  <a:lnTo>
                    <a:pt x="16715" y="18104"/>
                  </a:lnTo>
                  <a:lnTo>
                    <a:pt x="16903" y="17942"/>
                  </a:lnTo>
                  <a:lnTo>
                    <a:pt x="17090" y="17780"/>
                  </a:lnTo>
                  <a:lnTo>
                    <a:pt x="17269" y="17610"/>
                  </a:lnTo>
                  <a:lnTo>
                    <a:pt x="17448" y="17440"/>
                  </a:lnTo>
                  <a:lnTo>
                    <a:pt x="17618" y="17269"/>
                  </a:lnTo>
                  <a:lnTo>
                    <a:pt x="17780" y="17090"/>
                  </a:lnTo>
                  <a:lnTo>
                    <a:pt x="17942" y="16903"/>
                  </a:lnTo>
                  <a:lnTo>
                    <a:pt x="18104" y="16716"/>
                  </a:lnTo>
                  <a:lnTo>
                    <a:pt x="18257" y="16528"/>
                  </a:lnTo>
                  <a:lnTo>
                    <a:pt x="18410" y="16332"/>
                  </a:lnTo>
                  <a:lnTo>
                    <a:pt x="18555" y="16128"/>
                  </a:lnTo>
                  <a:lnTo>
                    <a:pt x="18692" y="15932"/>
                  </a:lnTo>
                  <a:lnTo>
                    <a:pt x="18828" y="15727"/>
                  </a:lnTo>
                  <a:lnTo>
                    <a:pt x="18956" y="15514"/>
                  </a:lnTo>
                  <a:lnTo>
                    <a:pt x="19084" y="15301"/>
                  </a:lnTo>
                  <a:lnTo>
                    <a:pt x="19203" y="15088"/>
                  </a:lnTo>
                  <a:lnTo>
                    <a:pt x="19322" y="14867"/>
                  </a:lnTo>
                  <a:lnTo>
                    <a:pt x="19433" y="14645"/>
                  </a:lnTo>
                  <a:lnTo>
                    <a:pt x="19535" y="14424"/>
                  </a:lnTo>
                  <a:lnTo>
                    <a:pt x="19637" y="14194"/>
                  </a:lnTo>
                  <a:lnTo>
                    <a:pt x="19731" y="13964"/>
                  </a:lnTo>
                  <a:lnTo>
                    <a:pt x="19816" y="13734"/>
                  </a:lnTo>
                  <a:lnTo>
                    <a:pt x="19901" y="13495"/>
                  </a:lnTo>
                  <a:lnTo>
                    <a:pt x="19978" y="13257"/>
                  </a:lnTo>
                  <a:lnTo>
                    <a:pt x="20055" y="13010"/>
                  </a:lnTo>
                  <a:lnTo>
                    <a:pt x="20114" y="12771"/>
                  </a:lnTo>
                  <a:lnTo>
                    <a:pt x="20174" y="12524"/>
                  </a:lnTo>
                  <a:lnTo>
                    <a:pt x="20234" y="12277"/>
                  </a:lnTo>
                  <a:lnTo>
                    <a:pt x="20276" y="12021"/>
                  </a:lnTo>
                  <a:lnTo>
                    <a:pt x="20319" y="11774"/>
                  </a:lnTo>
                  <a:lnTo>
                    <a:pt x="20353" y="11519"/>
                  </a:lnTo>
                  <a:lnTo>
                    <a:pt x="20387" y="11263"/>
                  </a:lnTo>
                  <a:lnTo>
                    <a:pt x="20413" y="10999"/>
                  </a:lnTo>
                  <a:lnTo>
                    <a:pt x="20421" y="10743"/>
                  </a:lnTo>
                  <a:lnTo>
                    <a:pt x="20438" y="10479"/>
                  </a:lnTo>
                  <a:lnTo>
                    <a:pt x="20438" y="10215"/>
                  </a:lnTo>
                  <a:lnTo>
                    <a:pt x="20438" y="9951"/>
                  </a:lnTo>
                  <a:lnTo>
                    <a:pt x="20421" y="9687"/>
                  </a:lnTo>
                  <a:lnTo>
                    <a:pt x="20413" y="9432"/>
                  </a:lnTo>
                  <a:lnTo>
                    <a:pt x="20387" y="9167"/>
                  </a:lnTo>
                  <a:lnTo>
                    <a:pt x="20353" y="8912"/>
                  </a:lnTo>
                  <a:lnTo>
                    <a:pt x="20319" y="8656"/>
                  </a:lnTo>
                  <a:lnTo>
                    <a:pt x="20276" y="8409"/>
                  </a:lnTo>
                  <a:lnTo>
                    <a:pt x="20234" y="8154"/>
                  </a:lnTo>
                  <a:lnTo>
                    <a:pt x="20174" y="7907"/>
                  </a:lnTo>
                  <a:lnTo>
                    <a:pt x="20114" y="7659"/>
                  </a:lnTo>
                  <a:lnTo>
                    <a:pt x="20055" y="7421"/>
                  </a:lnTo>
                  <a:lnTo>
                    <a:pt x="19978" y="7174"/>
                  </a:lnTo>
                  <a:lnTo>
                    <a:pt x="19901" y="6935"/>
                  </a:lnTo>
                  <a:lnTo>
                    <a:pt x="19816" y="6705"/>
                  </a:lnTo>
                  <a:lnTo>
                    <a:pt x="19731" y="6467"/>
                  </a:lnTo>
                  <a:lnTo>
                    <a:pt x="19637" y="6237"/>
                  </a:lnTo>
                  <a:lnTo>
                    <a:pt x="19535" y="6007"/>
                  </a:lnTo>
                  <a:lnTo>
                    <a:pt x="19433" y="5785"/>
                  </a:lnTo>
                  <a:lnTo>
                    <a:pt x="19322" y="5564"/>
                  </a:lnTo>
                  <a:lnTo>
                    <a:pt x="19203" y="5342"/>
                  </a:lnTo>
                  <a:lnTo>
                    <a:pt x="19084" y="5129"/>
                  </a:lnTo>
                  <a:lnTo>
                    <a:pt x="18956" y="4916"/>
                  </a:lnTo>
                  <a:lnTo>
                    <a:pt x="18828" y="4712"/>
                  </a:lnTo>
                  <a:lnTo>
                    <a:pt x="18692" y="4499"/>
                  </a:lnTo>
                  <a:lnTo>
                    <a:pt x="18555" y="4303"/>
                  </a:lnTo>
                  <a:lnTo>
                    <a:pt x="18410" y="4098"/>
                  </a:lnTo>
                  <a:lnTo>
                    <a:pt x="18257" y="3902"/>
                  </a:lnTo>
                  <a:lnTo>
                    <a:pt x="18104" y="3715"/>
                  </a:lnTo>
                  <a:lnTo>
                    <a:pt x="17942" y="3528"/>
                  </a:lnTo>
                  <a:lnTo>
                    <a:pt x="17780" y="3349"/>
                  </a:lnTo>
                  <a:lnTo>
                    <a:pt x="17618" y="3161"/>
                  </a:lnTo>
                  <a:lnTo>
                    <a:pt x="17448" y="2991"/>
                  </a:lnTo>
                  <a:lnTo>
                    <a:pt x="17269" y="2820"/>
                  </a:lnTo>
                  <a:lnTo>
                    <a:pt x="17090" y="2650"/>
                  </a:lnTo>
                  <a:lnTo>
                    <a:pt x="16903" y="2488"/>
                  </a:lnTo>
                  <a:lnTo>
                    <a:pt x="16715" y="2326"/>
                  </a:lnTo>
                  <a:lnTo>
                    <a:pt x="16528" y="2173"/>
                  </a:lnTo>
                  <a:lnTo>
                    <a:pt x="16332" y="2028"/>
                  </a:lnTo>
                  <a:lnTo>
                    <a:pt x="16136" y="1883"/>
                  </a:lnTo>
                  <a:lnTo>
                    <a:pt x="15931" y="1739"/>
                  </a:lnTo>
                  <a:lnTo>
                    <a:pt x="15727" y="1611"/>
                  </a:lnTo>
                  <a:lnTo>
                    <a:pt x="15514" y="1474"/>
                  </a:lnTo>
                  <a:lnTo>
                    <a:pt x="15309" y="1355"/>
                  </a:lnTo>
                  <a:lnTo>
                    <a:pt x="15088" y="1227"/>
                  </a:lnTo>
                  <a:lnTo>
                    <a:pt x="14875" y="1117"/>
                  </a:lnTo>
                  <a:lnTo>
                    <a:pt x="14653" y="1006"/>
                  </a:lnTo>
                  <a:lnTo>
                    <a:pt x="14423" y="904"/>
                  </a:lnTo>
                  <a:lnTo>
                    <a:pt x="14193" y="801"/>
                  </a:lnTo>
                  <a:lnTo>
                    <a:pt x="13963" y="708"/>
                  </a:lnTo>
                  <a:lnTo>
                    <a:pt x="13733" y="614"/>
                  </a:lnTo>
                  <a:lnTo>
                    <a:pt x="13495" y="537"/>
                  </a:lnTo>
                  <a:lnTo>
                    <a:pt x="13256" y="461"/>
                  </a:lnTo>
                  <a:lnTo>
                    <a:pt x="13018" y="384"/>
                  </a:lnTo>
                  <a:lnTo>
                    <a:pt x="12771" y="316"/>
                  </a:lnTo>
                  <a:lnTo>
                    <a:pt x="12524" y="256"/>
                  </a:lnTo>
                  <a:lnTo>
                    <a:pt x="12277" y="205"/>
                  </a:lnTo>
                  <a:lnTo>
                    <a:pt x="12030" y="154"/>
                  </a:lnTo>
                  <a:lnTo>
                    <a:pt x="11774" y="111"/>
                  </a:lnTo>
                  <a:lnTo>
                    <a:pt x="11518" y="77"/>
                  </a:lnTo>
                  <a:lnTo>
                    <a:pt x="11263" y="52"/>
                  </a:lnTo>
                  <a:lnTo>
                    <a:pt x="11007" y="26"/>
                  </a:lnTo>
                  <a:lnTo>
                    <a:pt x="10743" y="9"/>
                  </a:lnTo>
                  <a:lnTo>
                    <a:pt x="10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589;p67">
              <a:extLst>
                <a:ext uri="{FF2B5EF4-FFF2-40B4-BE49-F238E27FC236}">
                  <a16:creationId xmlns:a16="http://schemas.microsoft.com/office/drawing/2014/main" id="{F6BB366A-8D48-BE41-50EE-B1762A278CBC}"/>
                </a:ext>
              </a:extLst>
            </p:cNvPr>
            <p:cNvSpPr/>
            <p:nvPr/>
          </p:nvSpPr>
          <p:spPr>
            <a:xfrm>
              <a:off x="-2817300" y="-6933250"/>
              <a:ext cx="510975" cy="510750"/>
            </a:xfrm>
            <a:custGeom>
              <a:avLst/>
              <a:gdLst/>
              <a:ahLst/>
              <a:cxnLst/>
              <a:rect l="l" t="t" r="r" b="b"/>
              <a:pathLst>
                <a:path w="20439" h="20430" fill="none" extrusionOk="0">
                  <a:moveTo>
                    <a:pt x="20438" y="10215"/>
                  </a:moveTo>
                  <a:lnTo>
                    <a:pt x="20438" y="10215"/>
                  </a:lnTo>
                  <a:lnTo>
                    <a:pt x="20438" y="10479"/>
                  </a:lnTo>
                  <a:lnTo>
                    <a:pt x="20421" y="10743"/>
                  </a:lnTo>
                  <a:lnTo>
                    <a:pt x="20413" y="10999"/>
                  </a:lnTo>
                  <a:lnTo>
                    <a:pt x="20387" y="11263"/>
                  </a:lnTo>
                  <a:lnTo>
                    <a:pt x="20353" y="11519"/>
                  </a:lnTo>
                  <a:lnTo>
                    <a:pt x="20319" y="11774"/>
                  </a:lnTo>
                  <a:lnTo>
                    <a:pt x="20276" y="12021"/>
                  </a:lnTo>
                  <a:lnTo>
                    <a:pt x="20234" y="12277"/>
                  </a:lnTo>
                  <a:lnTo>
                    <a:pt x="20174" y="12524"/>
                  </a:lnTo>
                  <a:lnTo>
                    <a:pt x="20114" y="12771"/>
                  </a:lnTo>
                  <a:lnTo>
                    <a:pt x="20055" y="13010"/>
                  </a:lnTo>
                  <a:lnTo>
                    <a:pt x="19978" y="13257"/>
                  </a:lnTo>
                  <a:lnTo>
                    <a:pt x="19901" y="13495"/>
                  </a:lnTo>
                  <a:lnTo>
                    <a:pt x="19816" y="13734"/>
                  </a:lnTo>
                  <a:lnTo>
                    <a:pt x="19731" y="13964"/>
                  </a:lnTo>
                  <a:lnTo>
                    <a:pt x="19637" y="14194"/>
                  </a:lnTo>
                  <a:lnTo>
                    <a:pt x="19535" y="14424"/>
                  </a:lnTo>
                  <a:lnTo>
                    <a:pt x="19433" y="14645"/>
                  </a:lnTo>
                  <a:lnTo>
                    <a:pt x="19322" y="14867"/>
                  </a:lnTo>
                  <a:lnTo>
                    <a:pt x="19203" y="15088"/>
                  </a:lnTo>
                  <a:lnTo>
                    <a:pt x="19084" y="15301"/>
                  </a:lnTo>
                  <a:lnTo>
                    <a:pt x="18956" y="15514"/>
                  </a:lnTo>
                  <a:lnTo>
                    <a:pt x="18828" y="15727"/>
                  </a:lnTo>
                  <a:lnTo>
                    <a:pt x="18692" y="15932"/>
                  </a:lnTo>
                  <a:lnTo>
                    <a:pt x="18555" y="16128"/>
                  </a:lnTo>
                  <a:lnTo>
                    <a:pt x="18410" y="16332"/>
                  </a:lnTo>
                  <a:lnTo>
                    <a:pt x="18257" y="16528"/>
                  </a:lnTo>
                  <a:lnTo>
                    <a:pt x="18104" y="16716"/>
                  </a:lnTo>
                  <a:lnTo>
                    <a:pt x="17942" y="16903"/>
                  </a:lnTo>
                  <a:lnTo>
                    <a:pt x="17780" y="17090"/>
                  </a:lnTo>
                  <a:lnTo>
                    <a:pt x="17618" y="17269"/>
                  </a:lnTo>
                  <a:lnTo>
                    <a:pt x="17448" y="17440"/>
                  </a:lnTo>
                  <a:lnTo>
                    <a:pt x="17269" y="17610"/>
                  </a:lnTo>
                  <a:lnTo>
                    <a:pt x="17090" y="17780"/>
                  </a:lnTo>
                  <a:lnTo>
                    <a:pt x="16903" y="17942"/>
                  </a:lnTo>
                  <a:lnTo>
                    <a:pt x="16715" y="18104"/>
                  </a:lnTo>
                  <a:lnTo>
                    <a:pt x="16528" y="18258"/>
                  </a:lnTo>
                  <a:lnTo>
                    <a:pt x="16332" y="18402"/>
                  </a:lnTo>
                  <a:lnTo>
                    <a:pt x="16136" y="18547"/>
                  </a:lnTo>
                  <a:lnTo>
                    <a:pt x="15931" y="18692"/>
                  </a:lnTo>
                  <a:lnTo>
                    <a:pt x="15727" y="18828"/>
                  </a:lnTo>
                  <a:lnTo>
                    <a:pt x="15514" y="18956"/>
                  </a:lnTo>
                  <a:lnTo>
                    <a:pt x="15309" y="19084"/>
                  </a:lnTo>
                  <a:lnTo>
                    <a:pt x="15088" y="19203"/>
                  </a:lnTo>
                  <a:lnTo>
                    <a:pt x="14875" y="19314"/>
                  </a:lnTo>
                  <a:lnTo>
                    <a:pt x="14653" y="19425"/>
                  </a:lnTo>
                  <a:lnTo>
                    <a:pt x="14423" y="19535"/>
                  </a:lnTo>
                  <a:lnTo>
                    <a:pt x="14193" y="19629"/>
                  </a:lnTo>
                  <a:lnTo>
                    <a:pt x="13963" y="19723"/>
                  </a:lnTo>
                  <a:lnTo>
                    <a:pt x="13733" y="19817"/>
                  </a:lnTo>
                  <a:lnTo>
                    <a:pt x="13495" y="19893"/>
                  </a:lnTo>
                  <a:lnTo>
                    <a:pt x="13256" y="19978"/>
                  </a:lnTo>
                  <a:lnTo>
                    <a:pt x="13018" y="20047"/>
                  </a:lnTo>
                  <a:lnTo>
                    <a:pt x="12771" y="20115"/>
                  </a:lnTo>
                  <a:lnTo>
                    <a:pt x="12524" y="20174"/>
                  </a:lnTo>
                  <a:lnTo>
                    <a:pt x="12277" y="20225"/>
                  </a:lnTo>
                  <a:lnTo>
                    <a:pt x="12030" y="20277"/>
                  </a:lnTo>
                  <a:lnTo>
                    <a:pt x="11774" y="20319"/>
                  </a:lnTo>
                  <a:lnTo>
                    <a:pt x="11518" y="20353"/>
                  </a:lnTo>
                  <a:lnTo>
                    <a:pt x="11263" y="20379"/>
                  </a:lnTo>
                  <a:lnTo>
                    <a:pt x="11007" y="20404"/>
                  </a:lnTo>
                  <a:lnTo>
                    <a:pt x="10743" y="20421"/>
                  </a:lnTo>
                  <a:lnTo>
                    <a:pt x="10488" y="20430"/>
                  </a:lnTo>
                  <a:lnTo>
                    <a:pt x="10223" y="20430"/>
                  </a:lnTo>
                  <a:lnTo>
                    <a:pt x="10223" y="20430"/>
                  </a:lnTo>
                  <a:lnTo>
                    <a:pt x="9959" y="20430"/>
                  </a:lnTo>
                  <a:lnTo>
                    <a:pt x="9695" y="20421"/>
                  </a:lnTo>
                  <a:lnTo>
                    <a:pt x="9431" y="20404"/>
                  </a:lnTo>
                  <a:lnTo>
                    <a:pt x="9176" y="20379"/>
                  </a:lnTo>
                  <a:lnTo>
                    <a:pt x="8920" y="20353"/>
                  </a:lnTo>
                  <a:lnTo>
                    <a:pt x="8664" y="20319"/>
                  </a:lnTo>
                  <a:lnTo>
                    <a:pt x="8409" y="20277"/>
                  </a:lnTo>
                  <a:lnTo>
                    <a:pt x="8162" y="20225"/>
                  </a:lnTo>
                  <a:lnTo>
                    <a:pt x="7915" y="20174"/>
                  </a:lnTo>
                  <a:lnTo>
                    <a:pt x="7668" y="20115"/>
                  </a:lnTo>
                  <a:lnTo>
                    <a:pt x="7421" y="20047"/>
                  </a:lnTo>
                  <a:lnTo>
                    <a:pt x="7182" y="19978"/>
                  </a:lnTo>
                  <a:lnTo>
                    <a:pt x="6943" y="19893"/>
                  </a:lnTo>
                  <a:lnTo>
                    <a:pt x="6705" y="19817"/>
                  </a:lnTo>
                  <a:lnTo>
                    <a:pt x="6475" y="19723"/>
                  </a:lnTo>
                  <a:lnTo>
                    <a:pt x="6245" y="19629"/>
                  </a:lnTo>
                  <a:lnTo>
                    <a:pt x="6015" y="19535"/>
                  </a:lnTo>
                  <a:lnTo>
                    <a:pt x="5793" y="19425"/>
                  </a:lnTo>
                  <a:lnTo>
                    <a:pt x="5572" y="19314"/>
                  </a:lnTo>
                  <a:lnTo>
                    <a:pt x="5350" y="19203"/>
                  </a:lnTo>
                  <a:lnTo>
                    <a:pt x="5137" y="19084"/>
                  </a:lnTo>
                  <a:lnTo>
                    <a:pt x="4924" y="18956"/>
                  </a:lnTo>
                  <a:lnTo>
                    <a:pt x="4711" y="18828"/>
                  </a:lnTo>
                  <a:lnTo>
                    <a:pt x="4507" y="18692"/>
                  </a:lnTo>
                  <a:lnTo>
                    <a:pt x="4302" y="18547"/>
                  </a:lnTo>
                  <a:lnTo>
                    <a:pt x="4107" y="18402"/>
                  </a:lnTo>
                  <a:lnTo>
                    <a:pt x="3911" y="18258"/>
                  </a:lnTo>
                  <a:lnTo>
                    <a:pt x="3723" y="18104"/>
                  </a:lnTo>
                  <a:lnTo>
                    <a:pt x="3536" y="17942"/>
                  </a:lnTo>
                  <a:lnTo>
                    <a:pt x="3348" y="17780"/>
                  </a:lnTo>
                  <a:lnTo>
                    <a:pt x="3169" y="17610"/>
                  </a:lnTo>
                  <a:lnTo>
                    <a:pt x="2991" y="17440"/>
                  </a:lnTo>
                  <a:lnTo>
                    <a:pt x="2820" y="17269"/>
                  </a:lnTo>
                  <a:lnTo>
                    <a:pt x="2658" y="17090"/>
                  </a:lnTo>
                  <a:lnTo>
                    <a:pt x="2496" y="16903"/>
                  </a:lnTo>
                  <a:lnTo>
                    <a:pt x="2335" y="16716"/>
                  </a:lnTo>
                  <a:lnTo>
                    <a:pt x="2181" y="16528"/>
                  </a:lnTo>
                  <a:lnTo>
                    <a:pt x="2028" y="16332"/>
                  </a:lnTo>
                  <a:lnTo>
                    <a:pt x="1883" y="16128"/>
                  </a:lnTo>
                  <a:lnTo>
                    <a:pt x="1747" y="15932"/>
                  </a:lnTo>
                  <a:lnTo>
                    <a:pt x="1610" y="15727"/>
                  </a:lnTo>
                  <a:lnTo>
                    <a:pt x="1483" y="15514"/>
                  </a:lnTo>
                  <a:lnTo>
                    <a:pt x="1355" y="15301"/>
                  </a:lnTo>
                  <a:lnTo>
                    <a:pt x="1236" y="15088"/>
                  </a:lnTo>
                  <a:lnTo>
                    <a:pt x="1116" y="14867"/>
                  </a:lnTo>
                  <a:lnTo>
                    <a:pt x="1014" y="14645"/>
                  </a:lnTo>
                  <a:lnTo>
                    <a:pt x="903" y="14424"/>
                  </a:lnTo>
                  <a:lnTo>
                    <a:pt x="801" y="14194"/>
                  </a:lnTo>
                  <a:lnTo>
                    <a:pt x="707" y="13964"/>
                  </a:lnTo>
                  <a:lnTo>
                    <a:pt x="622" y="13734"/>
                  </a:lnTo>
                  <a:lnTo>
                    <a:pt x="537" y="13495"/>
                  </a:lnTo>
                  <a:lnTo>
                    <a:pt x="460" y="13257"/>
                  </a:lnTo>
                  <a:lnTo>
                    <a:pt x="392" y="13010"/>
                  </a:lnTo>
                  <a:lnTo>
                    <a:pt x="324" y="12771"/>
                  </a:lnTo>
                  <a:lnTo>
                    <a:pt x="264" y="12524"/>
                  </a:lnTo>
                  <a:lnTo>
                    <a:pt x="213" y="12277"/>
                  </a:lnTo>
                  <a:lnTo>
                    <a:pt x="162" y="12021"/>
                  </a:lnTo>
                  <a:lnTo>
                    <a:pt x="119" y="11774"/>
                  </a:lnTo>
                  <a:lnTo>
                    <a:pt x="85" y="11519"/>
                  </a:lnTo>
                  <a:lnTo>
                    <a:pt x="51" y="11263"/>
                  </a:lnTo>
                  <a:lnTo>
                    <a:pt x="34" y="10999"/>
                  </a:lnTo>
                  <a:lnTo>
                    <a:pt x="17" y="10743"/>
                  </a:lnTo>
                  <a:lnTo>
                    <a:pt x="9" y="10479"/>
                  </a:lnTo>
                  <a:lnTo>
                    <a:pt x="0" y="10215"/>
                  </a:lnTo>
                  <a:lnTo>
                    <a:pt x="0" y="10215"/>
                  </a:lnTo>
                  <a:lnTo>
                    <a:pt x="9" y="9951"/>
                  </a:lnTo>
                  <a:lnTo>
                    <a:pt x="17" y="9687"/>
                  </a:lnTo>
                  <a:lnTo>
                    <a:pt x="34" y="9432"/>
                  </a:lnTo>
                  <a:lnTo>
                    <a:pt x="51" y="9167"/>
                  </a:lnTo>
                  <a:lnTo>
                    <a:pt x="85" y="8912"/>
                  </a:lnTo>
                  <a:lnTo>
                    <a:pt x="119" y="8656"/>
                  </a:lnTo>
                  <a:lnTo>
                    <a:pt x="162" y="8409"/>
                  </a:lnTo>
                  <a:lnTo>
                    <a:pt x="213" y="8154"/>
                  </a:lnTo>
                  <a:lnTo>
                    <a:pt x="264" y="7907"/>
                  </a:lnTo>
                  <a:lnTo>
                    <a:pt x="324" y="7659"/>
                  </a:lnTo>
                  <a:lnTo>
                    <a:pt x="392" y="7421"/>
                  </a:lnTo>
                  <a:lnTo>
                    <a:pt x="460" y="7174"/>
                  </a:lnTo>
                  <a:lnTo>
                    <a:pt x="537" y="6935"/>
                  </a:lnTo>
                  <a:lnTo>
                    <a:pt x="622" y="6705"/>
                  </a:lnTo>
                  <a:lnTo>
                    <a:pt x="707" y="6467"/>
                  </a:lnTo>
                  <a:lnTo>
                    <a:pt x="801" y="6237"/>
                  </a:lnTo>
                  <a:lnTo>
                    <a:pt x="903" y="6007"/>
                  </a:lnTo>
                  <a:lnTo>
                    <a:pt x="1014" y="5785"/>
                  </a:lnTo>
                  <a:lnTo>
                    <a:pt x="1116" y="5564"/>
                  </a:lnTo>
                  <a:lnTo>
                    <a:pt x="1236" y="5342"/>
                  </a:lnTo>
                  <a:lnTo>
                    <a:pt x="1355" y="5129"/>
                  </a:lnTo>
                  <a:lnTo>
                    <a:pt x="1483" y="4916"/>
                  </a:lnTo>
                  <a:lnTo>
                    <a:pt x="1610" y="4712"/>
                  </a:lnTo>
                  <a:lnTo>
                    <a:pt x="1747" y="4499"/>
                  </a:lnTo>
                  <a:lnTo>
                    <a:pt x="1883" y="4303"/>
                  </a:lnTo>
                  <a:lnTo>
                    <a:pt x="2028" y="4098"/>
                  </a:lnTo>
                  <a:lnTo>
                    <a:pt x="2181" y="3902"/>
                  </a:lnTo>
                  <a:lnTo>
                    <a:pt x="2335" y="3715"/>
                  </a:lnTo>
                  <a:lnTo>
                    <a:pt x="2496" y="3528"/>
                  </a:lnTo>
                  <a:lnTo>
                    <a:pt x="2658" y="3349"/>
                  </a:lnTo>
                  <a:lnTo>
                    <a:pt x="2820" y="3161"/>
                  </a:lnTo>
                  <a:lnTo>
                    <a:pt x="2991" y="2991"/>
                  </a:lnTo>
                  <a:lnTo>
                    <a:pt x="3169" y="2820"/>
                  </a:lnTo>
                  <a:lnTo>
                    <a:pt x="3348" y="2650"/>
                  </a:lnTo>
                  <a:lnTo>
                    <a:pt x="3536" y="2488"/>
                  </a:lnTo>
                  <a:lnTo>
                    <a:pt x="3723" y="2326"/>
                  </a:lnTo>
                  <a:lnTo>
                    <a:pt x="3911" y="2173"/>
                  </a:lnTo>
                  <a:lnTo>
                    <a:pt x="4107" y="2028"/>
                  </a:lnTo>
                  <a:lnTo>
                    <a:pt x="4302" y="1883"/>
                  </a:lnTo>
                  <a:lnTo>
                    <a:pt x="4507" y="1739"/>
                  </a:lnTo>
                  <a:lnTo>
                    <a:pt x="4711" y="1611"/>
                  </a:lnTo>
                  <a:lnTo>
                    <a:pt x="4924" y="1474"/>
                  </a:lnTo>
                  <a:lnTo>
                    <a:pt x="5137" y="1355"/>
                  </a:lnTo>
                  <a:lnTo>
                    <a:pt x="5350" y="1227"/>
                  </a:lnTo>
                  <a:lnTo>
                    <a:pt x="5572" y="1117"/>
                  </a:lnTo>
                  <a:lnTo>
                    <a:pt x="5793" y="1006"/>
                  </a:lnTo>
                  <a:lnTo>
                    <a:pt x="6015" y="904"/>
                  </a:lnTo>
                  <a:lnTo>
                    <a:pt x="6245" y="801"/>
                  </a:lnTo>
                  <a:lnTo>
                    <a:pt x="6475" y="708"/>
                  </a:lnTo>
                  <a:lnTo>
                    <a:pt x="6705" y="614"/>
                  </a:lnTo>
                  <a:lnTo>
                    <a:pt x="6943" y="537"/>
                  </a:lnTo>
                  <a:lnTo>
                    <a:pt x="7182" y="461"/>
                  </a:lnTo>
                  <a:lnTo>
                    <a:pt x="7421" y="384"/>
                  </a:lnTo>
                  <a:lnTo>
                    <a:pt x="7668" y="316"/>
                  </a:lnTo>
                  <a:lnTo>
                    <a:pt x="7915" y="256"/>
                  </a:lnTo>
                  <a:lnTo>
                    <a:pt x="8162" y="205"/>
                  </a:lnTo>
                  <a:lnTo>
                    <a:pt x="8409" y="154"/>
                  </a:lnTo>
                  <a:lnTo>
                    <a:pt x="8664" y="111"/>
                  </a:lnTo>
                  <a:lnTo>
                    <a:pt x="8920" y="77"/>
                  </a:lnTo>
                  <a:lnTo>
                    <a:pt x="9176" y="52"/>
                  </a:lnTo>
                  <a:lnTo>
                    <a:pt x="9431" y="26"/>
                  </a:lnTo>
                  <a:lnTo>
                    <a:pt x="9695" y="9"/>
                  </a:lnTo>
                  <a:lnTo>
                    <a:pt x="9959" y="1"/>
                  </a:lnTo>
                  <a:lnTo>
                    <a:pt x="10223" y="1"/>
                  </a:lnTo>
                  <a:lnTo>
                    <a:pt x="10223" y="1"/>
                  </a:lnTo>
                  <a:lnTo>
                    <a:pt x="10488" y="1"/>
                  </a:lnTo>
                  <a:lnTo>
                    <a:pt x="10743" y="9"/>
                  </a:lnTo>
                  <a:lnTo>
                    <a:pt x="11007" y="26"/>
                  </a:lnTo>
                  <a:lnTo>
                    <a:pt x="11263" y="52"/>
                  </a:lnTo>
                  <a:lnTo>
                    <a:pt x="11518" y="77"/>
                  </a:lnTo>
                  <a:lnTo>
                    <a:pt x="11774" y="111"/>
                  </a:lnTo>
                  <a:lnTo>
                    <a:pt x="12030" y="154"/>
                  </a:lnTo>
                  <a:lnTo>
                    <a:pt x="12277" y="205"/>
                  </a:lnTo>
                  <a:lnTo>
                    <a:pt x="12524" y="256"/>
                  </a:lnTo>
                  <a:lnTo>
                    <a:pt x="12771" y="316"/>
                  </a:lnTo>
                  <a:lnTo>
                    <a:pt x="13018" y="384"/>
                  </a:lnTo>
                  <a:lnTo>
                    <a:pt x="13256" y="461"/>
                  </a:lnTo>
                  <a:lnTo>
                    <a:pt x="13495" y="537"/>
                  </a:lnTo>
                  <a:lnTo>
                    <a:pt x="13733" y="614"/>
                  </a:lnTo>
                  <a:lnTo>
                    <a:pt x="13963" y="708"/>
                  </a:lnTo>
                  <a:lnTo>
                    <a:pt x="14193" y="801"/>
                  </a:lnTo>
                  <a:lnTo>
                    <a:pt x="14423" y="904"/>
                  </a:lnTo>
                  <a:lnTo>
                    <a:pt x="14653" y="1006"/>
                  </a:lnTo>
                  <a:lnTo>
                    <a:pt x="14875" y="1117"/>
                  </a:lnTo>
                  <a:lnTo>
                    <a:pt x="15088" y="1227"/>
                  </a:lnTo>
                  <a:lnTo>
                    <a:pt x="15309" y="1355"/>
                  </a:lnTo>
                  <a:lnTo>
                    <a:pt x="15514" y="1474"/>
                  </a:lnTo>
                  <a:lnTo>
                    <a:pt x="15727" y="1611"/>
                  </a:lnTo>
                  <a:lnTo>
                    <a:pt x="15931" y="1739"/>
                  </a:lnTo>
                  <a:lnTo>
                    <a:pt x="16136" y="1883"/>
                  </a:lnTo>
                  <a:lnTo>
                    <a:pt x="16332" y="2028"/>
                  </a:lnTo>
                  <a:lnTo>
                    <a:pt x="16528" y="2173"/>
                  </a:lnTo>
                  <a:lnTo>
                    <a:pt x="16715" y="2326"/>
                  </a:lnTo>
                  <a:lnTo>
                    <a:pt x="16903" y="2488"/>
                  </a:lnTo>
                  <a:lnTo>
                    <a:pt x="17090" y="2650"/>
                  </a:lnTo>
                  <a:lnTo>
                    <a:pt x="17269" y="2820"/>
                  </a:lnTo>
                  <a:lnTo>
                    <a:pt x="17448" y="2991"/>
                  </a:lnTo>
                  <a:lnTo>
                    <a:pt x="17618" y="3161"/>
                  </a:lnTo>
                  <a:lnTo>
                    <a:pt x="17780" y="3349"/>
                  </a:lnTo>
                  <a:lnTo>
                    <a:pt x="17942" y="3528"/>
                  </a:lnTo>
                  <a:lnTo>
                    <a:pt x="18104" y="3715"/>
                  </a:lnTo>
                  <a:lnTo>
                    <a:pt x="18257" y="3902"/>
                  </a:lnTo>
                  <a:lnTo>
                    <a:pt x="18410" y="4098"/>
                  </a:lnTo>
                  <a:lnTo>
                    <a:pt x="18555" y="4303"/>
                  </a:lnTo>
                  <a:lnTo>
                    <a:pt x="18692" y="4499"/>
                  </a:lnTo>
                  <a:lnTo>
                    <a:pt x="18828" y="4712"/>
                  </a:lnTo>
                  <a:lnTo>
                    <a:pt x="18956" y="4916"/>
                  </a:lnTo>
                  <a:lnTo>
                    <a:pt x="19084" y="5129"/>
                  </a:lnTo>
                  <a:lnTo>
                    <a:pt x="19203" y="5342"/>
                  </a:lnTo>
                  <a:lnTo>
                    <a:pt x="19322" y="5564"/>
                  </a:lnTo>
                  <a:lnTo>
                    <a:pt x="19433" y="5785"/>
                  </a:lnTo>
                  <a:lnTo>
                    <a:pt x="19535" y="6007"/>
                  </a:lnTo>
                  <a:lnTo>
                    <a:pt x="19637" y="6237"/>
                  </a:lnTo>
                  <a:lnTo>
                    <a:pt x="19731" y="6467"/>
                  </a:lnTo>
                  <a:lnTo>
                    <a:pt x="19816" y="6705"/>
                  </a:lnTo>
                  <a:lnTo>
                    <a:pt x="19901" y="6935"/>
                  </a:lnTo>
                  <a:lnTo>
                    <a:pt x="19978" y="7174"/>
                  </a:lnTo>
                  <a:lnTo>
                    <a:pt x="20055" y="7421"/>
                  </a:lnTo>
                  <a:lnTo>
                    <a:pt x="20114" y="7659"/>
                  </a:lnTo>
                  <a:lnTo>
                    <a:pt x="20174" y="7907"/>
                  </a:lnTo>
                  <a:lnTo>
                    <a:pt x="20234" y="8154"/>
                  </a:lnTo>
                  <a:lnTo>
                    <a:pt x="20276" y="8409"/>
                  </a:lnTo>
                  <a:lnTo>
                    <a:pt x="20319" y="8656"/>
                  </a:lnTo>
                  <a:lnTo>
                    <a:pt x="20353" y="8912"/>
                  </a:lnTo>
                  <a:lnTo>
                    <a:pt x="20387" y="9167"/>
                  </a:lnTo>
                  <a:lnTo>
                    <a:pt x="20413" y="9432"/>
                  </a:lnTo>
                  <a:lnTo>
                    <a:pt x="20421" y="9687"/>
                  </a:lnTo>
                  <a:lnTo>
                    <a:pt x="20438" y="9951"/>
                  </a:lnTo>
                  <a:lnTo>
                    <a:pt x="20438" y="10215"/>
                  </a:lnTo>
                  <a:lnTo>
                    <a:pt x="20438" y="10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590;p67">
              <a:extLst>
                <a:ext uri="{FF2B5EF4-FFF2-40B4-BE49-F238E27FC236}">
                  <a16:creationId xmlns:a16="http://schemas.microsoft.com/office/drawing/2014/main" id="{10A6CBDC-2A08-E931-EFAC-3CA240BA664E}"/>
                </a:ext>
              </a:extLst>
            </p:cNvPr>
            <p:cNvSpPr/>
            <p:nvPr/>
          </p:nvSpPr>
          <p:spPr>
            <a:xfrm>
              <a:off x="-2306350" y="-66778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591;p67">
              <a:extLst>
                <a:ext uri="{FF2B5EF4-FFF2-40B4-BE49-F238E27FC236}">
                  <a16:creationId xmlns:a16="http://schemas.microsoft.com/office/drawing/2014/main" id="{1162F585-780B-6533-1F4A-29E283F08BD2}"/>
                </a:ext>
              </a:extLst>
            </p:cNvPr>
            <p:cNvSpPr/>
            <p:nvPr/>
          </p:nvSpPr>
          <p:spPr>
            <a:xfrm>
              <a:off x="-4026425" y="-6933250"/>
              <a:ext cx="510975" cy="510750"/>
            </a:xfrm>
            <a:custGeom>
              <a:avLst/>
              <a:gdLst/>
              <a:ahLst/>
              <a:cxnLst/>
              <a:rect l="l" t="t" r="r" b="b"/>
              <a:pathLst>
                <a:path w="20439" h="20430" extrusionOk="0">
                  <a:moveTo>
                    <a:pt x="9960" y="1"/>
                  </a:moveTo>
                  <a:lnTo>
                    <a:pt x="9696" y="9"/>
                  </a:lnTo>
                  <a:lnTo>
                    <a:pt x="9432" y="26"/>
                  </a:lnTo>
                  <a:lnTo>
                    <a:pt x="9176" y="52"/>
                  </a:lnTo>
                  <a:lnTo>
                    <a:pt x="8921" y="77"/>
                  </a:lnTo>
                  <a:lnTo>
                    <a:pt x="8665" y="111"/>
                  </a:lnTo>
                  <a:lnTo>
                    <a:pt x="8410" y="154"/>
                  </a:lnTo>
                  <a:lnTo>
                    <a:pt x="8162" y="205"/>
                  </a:lnTo>
                  <a:lnTo>
                    <a:pt x="7915" y="256"/>
                  </a:lnTo>
                  <a:lnTo>
                    <a:pt x="7668" y="316"/>
                  </a:lnTo>
                  <a:lnTo>
                    <a:pt x="7421" y="384"/>
                  </a:lnTo>
                  <a:lnTo>
                    <a:pt x="7183" y="461"/>
                  </a:lnTo>
                  <a:lnTo>
                    <a:pt x="6944" y="537"/>
                  </a:lnTo>
                  <a:lnTo>
                    <a:pt x="6706" y="614"/>
                  </a:lnTo>
                  <a:lnTo>
                    <a:pt x="6476" y="708"/>
                  </a:lnTo>
                  <a:lnTo>
                    <a:pt x="6246" y="801"/>
                  </a:lnTo>
                  <a:lnTo>
                    <a:pt x="6016" y="904"/>
                  </a:lnTo>
                  <a:lnTo>
                    <a:pt x="5794" y="1006"/>
                  </a:lnTo>
                  <a:lnTo>
                    <a:pt x="5564" y="1117"/>
                  </a:lnTo>
                  <a:lnTo>
                    <a:pt x="5351" y="1227"/>
                  </a:lnTo>
                  <a:lnTo>
                    <a:pt x="5130" y="1355"/>
                  </a:lnTo>
                  <a:lnTo>
                    <a:pt x="4925" y="1474"/>
                  </a:lnTo>
                  <a:lnTo>
                    <a:pt x="4712" y="1611"/>
                  </a:lnTo>
                  <a:lnTo>
                    <a:pt x="4508" y="1739"/>
                  </a:lnTo>
                  <a:lnTo>
                    <a:pt x="4303" y="1883"/>
                  </a:lnTo>
                  <a:lnTo>
                    <a:pt x="4107" y="2028"/>
                  </a:lnTo>
                  <a:lnTo>
                    <a:pt x="3911" y="2173"/>
                  </a:lnTo>
                  <a:lnTo>
                    <a:pt x="3724" y="2326"/>
                  </a:lnTo>
                  <a:lnTo>
                    <a:pt x="3537" y="2488"/>
                  </a:lnTo>
                  <a:lnTo>
                    <a:pt x="3349" y="2650"/>
                  </a:lnTo>
                  <a:lnTo>
                    <a:pt x="3170" y="2820"/>
                  </a:lnTo>
                  <a:lnTo>
                    <a:pt x="2991" y="2991"/>
                  </a:lnTo>
                  <a:lnTo>
                    <a:pt x="2821" y="3161"/>
                  </a:lnTo>
                  <a:lnTo>
                    <a:pt x="2659" y="3349"/>
                  </a:lnTo>
                  <a:lnTo>
                    <a:pt x="2497" y="3528"/>
                  </a:lnTo>
                  <a:lnTo>
                    <a:pt x="2335" y="3715"/>
                  </a:lnTo>
                  <a:lnTo>
                    <a:pt x="2182" y="3902"/>
                  </a:lnTo>
                  <a:lnTo>
                    <a:pt x="2029" y="4098"/>
                  </a:lnTo>
                  <a:lnTo>
                    <a:pt x="1884" y="4303"/>
                  </a:lnTo>
                  <a:lnTo>
                    <a:pt x="1747" y="4499"/>
                  </a:lnTo>
                  <a:lnTo>
                    <a:pt x="1611" y="4712"/>
                  </a:lnTo>
                  <a:lnTo>
                    <a:pt x="1483" y="4916"/>
                  </a:lnTo>
                  <a:lnTo>
                    <a:pt x="1356" y="5129"/>
                  </a:lnTo>
                  <a:lnTo>
                    <a:pt x="1236" y="5342"/>
                  </a:lnTo>
                  <a:lnTo>
                    <a:pt x="1117" y="5564"/>
                  </a:lnTo>
                  <a:lnTo>
                    <a:pt x="1006" y="5785"/>
                  </a:lnTo>
                  <a:lnTo>
                    <a:pt x="904" y="6007"/>
                  </a:lnTo>
                  <a:lnTo>
                    <a:pt x="802" y="6237"/>
                  </a:lnTo>
                  <a:lnTo>
                    <a:pt x="708" y="6467"/>
                  </a:lnTo>
                  <a:lnTo>
                    <a:pt x="623" y="6705"/>
                  </a:lnTo>
                  <a:lnTo>
                    <a:pt x="538" y="6935"/>
                  </a:lnTo>
                  <a:lnTo>
                    <a:pt x="461" y="7174"/>
                  </a:lnTo>
                  <a:lnTo>
                    <a:pt x="393" y="7421"/>
                  </a:lnTo>
                  <a:lnTo>
                    <a:pt x="325" y="7659"/>
                  </a:lnTo>
                  <a:lnTo>
                    <a:pt x="265" y="7907"/>
                  </a:lnTo>
                  <a:lnTo>
                    <a:pt x="214" y="8154"/>
                  </a:lnTo>
                  <a:lnTo>
                    <a:pt x="163" y="8409"/>
                  </a:lnTo>
                  <a:lnTo>
                    <a:pt x="120" y="8656"/>
                  </a:lnTo>
                  <a:lnTo>
                    <a:pt x="86" y="8912"/>
                  </a:lnTo>
                  <a:lnTo>
                    <a:pt x="52" y="9167"/>
                  </a:lnTo>
                  <a:lnTo>
                    <a:pt x="35" y="9432"/>
                  </a:lnTo>
                  <a:lnTo>
                    <a:pt x="18" y="9687"/>
                  </a:lnTo>
                  <a:lnTo>
                    <a:pt x="9" y="9951"/>
                  </a:lnTo>
                  <a:lnTo>
                    <a:pt x="1" y="10215"/>
                  </a:lnTo>
                  <a:lnTo>
                    <a:pt x="9" y="10479"/>
                  </a:lnTo>
                  <a:lnTo>
                    <a:pt x="18" y="10743"/>
                  </a:lnTo>
                  <a:lnTo>
                    <a:pt x="35" y="10999"/>
                  </a:lnTo>
                  <a:lnTo>
                    <a:pt x="52" y="11263"/>
                  </a:lnTo>
                  <a:lnTo>
                    <a:pt x="86" y="11519"/>
                  </a:lnTo>
                  <a:lnTo>
                    <a:pt x="120" y="11774"/>
                  </a:lnTo>
                  <a:lnTo>
                    <a:pt x="163" y="12021"/>
                  </a:lnTo>
                  <a:lnTo>
                    <a:pt x="214" y="12277"/>
                  </a:lnTo>
                  <a:lnTo>
                    <a:pt x="265" y="12524"/>
                  </a:lnTo>
                  <a:lnTo>
                    <a:pt x="325" y="12771"/>
                  </a:lnTo>
                  <a:lnTo>
                    <a:pt x="393" y="13010"/>
                  </a:lnTo>
                  <a:lnTo>
                    <a:pt x="461" y="13257"/>
                  </a:lnTo>
                  <a:lnTo>
                    <a:pt x="538" y="13495"/>
                  </a:lnTo>
                  <a:lnTo>
                    <a:pt x="623" y="13734"/>
                  </a:lnTo>
                  <a:lnTo>
                    <a:pt x="708" y="13964"/>
                  </a:lnTo>
                  <a:lnTo>
                    <a:pt x="802" y="14194"/>
                  </a:lnTo>
                  <a:lnTo>
                    <a:pt x="904" y="14424"/>
                  </a:lnTo>
                  <a:lnTo>
                    <a:pt x="1006" y="14645"/>
                  </a:lnTo>
                  <a:lnTo>
                    <a:pt x="1117" y="14867"/>
                  </a:lnTo>
                  <a:lnTo>
                    <a:pt x="1236" y="15088"/>
                  </a:lnTo>
                  <a:lnTo>
                    <a:pt x="1356" y="15301"/>
                  </a:lnTo>
                  <a:lnTo>
                    <a:pt x="1483" y="15514"/>
                  </a:lnTo>
                  <a:lnTo>
                    <a:pt x="1611" y="15727"/>
                  </a:lnTo>
                  <a:lnTo>
                    <a:pt x="1747" y="15932"/>
                  </a:lnTo>
                  <a:lnTo>
                    <a:pt x="1884" y="16128"/>
                  </a:lnTo>
                  <a:lnTo>
                    <a:pt x="2029" y="16332"/>
                  </a:lnTo>
                  <a:lnTo>
                    <a:pt x="2182" y="16528"/>
                  </a:lnTo>
                  <a:lnTo>
                    <a:pt x="2335" y="16716"/>
                  </a:lnTo>
                  <a:lnTo>
                    <a:pt x="2497" y="16903"/>
                  </a:lnTo>
                  <a:lnTo>
                    <a:pt x="2659" y="17090"/>
                  </a:lnTo>
                  <a:lnTo>
                    <a:pt x="2821" y="17269"/>
                  </a:lnTo>
                  <a:lnTo>
                    <a:pt x="2991" y="17440"/>
                  </a:lnTo>
                  <a:lnTo>
                    <a:pt x="3170" y="17610"/>
                  </a:lnTo>
                  <a:lnTo>
                    <a:pt x="3349" y="17780"/>
                  </a:lnTo>
                  <a:lnTo>
                    <a:pt x="3537" y="17942"/>
                  </a:lnTo>
                  <a:lnTo>
                    <a:pt x="3724" y="18104"/>
                  </a:lnTo>
                  <a:lnTo>
                    <a:pt x="3911" y="18258"/>
                  </a:lnTo>
                  <a:lnTo>
                    <a:pt x="4107" y="18402"/>
                  </a:lnTo>
                  <a:lnTo>
                    <a:pt x="4303" y="18547"/>
                  </a:lnTo>
                  <a:lnTo>
                    <a:pt x="4508" y="18692"/>
                  </a:lnTo>
                  <a:lnTo>
                    <a:pt x="4712" y="18828"/>
                  </a:lnTo>
                  <a:lnTo>
                    <a:pt x="4925" y="18956"/>
                  </a:lnTo>
                  <a:lnTo>
                    <a:pt x="5130" y="19084"/>
                  </a:lnTo>
                  <a:lnTo>
                    <a:pt x="5351" y="19203"/>
                  </a:lnTo>
                  <a:lnTo>
                    <a:pt x="5564" y="19314"/>
                  </a:lnTo>
                  <a:lnTo>
                    <a:pt x="5794" y="19425"/>
                  </a:lnTo>
                  <a:lnTo>
                    <a:pt x="6016" y="19535"/>
                  </a:lnTo>
                  <a:lnTo>
                    <a:pt x="6246" y="19629"/>
                  </a:lnTo>
                  <a:lnTo>
                    <a:pt x="6476" y="19723"/>
                  </a:lnTo>
                  <a:lnTo>
                    <a:pt x="6706" y="19817"/>
                  </a:lnTo>
                  <a:lnTo>
                    <a:pt x="6944" y="19893"/>
                  </a:lnTo>
                  <a:lnTo>
                    <a:pt x="7183" y="19978"/>
                  </a:lnTo>
                  <a:lnTo>
                    <a:pt x="7421" y="20047"/>
                  </a:lnTo>
                  <a:lnTo>
                    <a:pt x="7668" y="20115"/>
                  </a:lnTo>
                  <a:lnTo>
                    <a:pt x="7915" y="20174"/>
                  </a:lnTo>
                  <a:lnTo>
                    <a:pt x="8162" y="20225"/>
                  </a:lnTo>
                  <a:lnTo>
                    <a:pt x="8410" y="20277"/>
                  </a:lnTo>
                  <a:lnTo>
                    <a:pt x="8665" y="20319"/>
                  </a:lnTo>
                  <a:lnTo>
                    <a:pt x="8921" y="20353"/>
                  </a:lnTo>
                  <a:lnTo>
                    <a:pt x="9176" y="20379"/>
                  </a:lnTo>
                  <a:lnTo>
                    <a:pt x="9432" y="20404"/>
                  </a:lnTo>
                  <a:lnTo>
                    <a:pt x="9696" y="20421"/>
                  </a:lnTo>
                  <a:lnTo>
                    <a:pt x="9960" y="20430"/>
                  </a:lnTo>
                  <a:lnTo>
                    <a:pt x="10488" y="20430"/>
                  </a:lnTo>
                  <a:lnTo>
                    <a:pt x="10744" y="20421"/>
                  </a:lnTo>
                  <a:lnTo>
                    <a:pt x="11008" y="20404"/>
                  </a:lnTo>
                  <a:lnTo>
                    <a:pt x="11264" y="20379"/>
                  </a:lnTo>
                  <a:lnTo>
                    <a:pt x="11519" y="20353"/>
                  </a:lnTo>
                  <a:lnTo>
                    <a:pt x="11775" y="20319"/>
                  </a:lnTo>
                  <a:lnTo>
                    <a:pt x="12030" y="20277"/>
                  </a:lnTo>
                  <a:lnTo>
                    <a:pt x="12277" y="20225"/>
                  </a:lnTo>
                  <a:lnTo>
                    <a:pt x="12524" y="20174"/>
                  </a:lnTo>
                  <a:lnTo>
                    <a:pt x="12771" y="20115"/>
                  </a:lnTo>
                  <a:lnTo>
                    <a:pt x="13019" y="20047"/>
                  </a:lnTo>
                  <a:lnTo>
                    <a:pt x="13257" y="19978"/>
                  </a:lnTo>
                  <a:lnTo>
                    <a:pt x="13496" y="19893"/>
                  </a:lnTo>
                  <a:lnTo>
                    <a:pt x="13734" y="19817"/>
                  </a:lnTo>
                  <a:lnTo>
                    <a:pt x="13964" y="19723"/>
                  </a:lnTo>
                  <a:lnTo>
                    <a:pt x="14194" y="19629"/>
                  </a:lnTo>
                  <a:lnTo>
                    <a:pt x="14424" y="19535"/>
                  </a:lnTo>
                  <a:lnTo>
                    <a:pt x="14646" y="19425"/>
                  </a:lnTo>
                  <a:lnTo>
                    <a:pt x="14867" y="19314"/>
                  </a:lnTo>
                  <a:lnTo>
                    <a:pt x="15089" y="19203"/>
                  </a:lnTo>
                  <a:lnTo>
                    <a:pt x="15302" y="19084"/>
                  </a:lnTo>
                  <a:lnTo>
                    <a:pt x="15515" y="18956"/>
                  </a:lnTo>
                  <a:lnTo>
                    <a:pt x="15728" y="18828"/>
                  </a:lnTo>
                  <a:lnTo>
                    <a:pt x="15932" y="18692"/>
                  </a:lnTo>
                  <a:lnTo>
                    <a:pt x="16137" y="18547"/>
                  </a:lnTo>
                  <a:lnTo>
                    <a:pt x="16333" y="18402"/>
                  </a:lnTo>
                  <a:lnTo>
                    <a:pt x="16528" y="18258"/>
                  </a:lnTo>
                  <a:lnTo>
                    <a:pt x="16716" y="18104"/>
                  </a:lnTo>
                  <a:lnTo>
                    <a:pt x="16903" y="17942"/>
                  </a:lnTo>
                  <a:lnTo>
                    <a:pt x="17091" y="17780"/>
                  </a:lnTo>
                  <a:lnTo>
                    <a:pt x="17270" y="17610"/>
                  </a:lnTo>
                  <a:lnTo>
                    <a:pt x="17449" y="17440"/>
                  </a:lnTo>
                  <a:lnTo>
                    <a:pt x="17619" y="17269"/>
                  </a:lnTo>
                  <a:lnTo>
                    <a:pt x="17781" y="17090"/>
                  </a:lnTo>
                  <a:lnTo>
                    <a:pt x="17943" y="16903"/>
                  </a:lnTo>
                  <a:lnTo>
                    <a:pt x="18105" y="16716"/>
                  </a:lnTo>
                  <a:lnTo>
                    <a:pt x="18258" y="16528"/>
                  </a:lnTo>
                  <a:lnTo>
                    <a:pt x="18411" y="16332"/>
                  </a:lnTo>
                  <a:lnTo>
                    <a:pt x="18556" y="16128"/>
                  </a:lnTo>
                  <a:lnTo>
                    <a:pt x="18692" y="15932"/>
                  </a:lnTo>
                  <a:lnTo>
                    <a:pt x="18829" y="15727"/>
                  </a:lnTo>
                  <a:lnTo>
                    <a:pt x="18956" y="15514"/>
                  </a:lnTo>
                  <a:lnTo>
                    <a:pt x="19084" y="15301"/>
                  </a:lnTo>
                  <a:lnTo>
                    <a:pt x="19204" y="15088"/>
                  </a:lnTo>
                  <a:lnTo>
                    <a:pt x="19323" y="14867"/>
                  </a:lnTo>
                  <a:lnTo>
                    <a:pt x="19434" y="14645"/>
                  </a:lnTo>
                  <a:lnTo>
                    <a:pt x="19536" y="14424"/>
                  </a:lnTo>
                  <a:lnTo>
                    <a:pt x="19638" y="14194"/>
                  </a:lnTo>
                  <a:lnTo>
                    <a:pt x="19732" y="13964"/>
                  </a:lnTo>
                  <a:lnTo>
                    <a:pt x="19817" y="13734"/>
                  </a:lnTo>
                  <a:lnTo>
                    <a:pt x="19902" y="13495"/>
                  </a:lnTo>
                  <a:lnTo>
                    <a:pt x="19979" y="13257"/>
                  </a:lnTo>
                  <a:lnTo>
                    <a:pt x="20047" y="13010"/>
                  </a:lnTo>
                  <a:lnTo>
                    <a:pt x="20115" y="12771"/>
                  </a:lnTo>
                  <a:lnTo>
                    <a:pt x="20175" y="12524"/>
                  </a:lnTo>
                  <a:lnTo>
                    <a:pt x="20234" y="12277"/>
                  </a:lnTo>
                  <a:lnTo>
                    <a:pt x="20277" y="12021"/>
                  </a:lnTo>
                  <a:lnTo>
                    <a:pt x="20320" y="11774"/>
                  </a:lnTo>
                  <a:lnTo>
                    <a:pt x="20354" y="11519"/>
                  </a:lnTo>
                  <a:lnTo>
                    <a:pt x="20388" y="11263"/>
                  </a:lnTo>
                  <a:lnTo>
                    <a:pt x="20405" y="10999"/>
                  </a:lnTo>
                  <a:lnTo>
                    <a:pt x="20422" y="10743"/>
                  </a:lnTo>
                  <a:lnTo>
                    <a:pt x="20439" y="10479"/>
                  </a:lnTo>
                  <a:lnTo>
                    <a:pt x="20439" y="10215"/>
                  </a:lnTo>
                  <a:lnTo>
                    <a:pt x="20439" y="9951"/>
                  </a:lnTo>
                  <a:lnTo>
                    <a:pt x="20422" y="9687"/>
                  </a:lnTo>
                  <a:lnTo>
                    <a:pt x="20405" y="9432"/>
                  </a:lnTo>
                  <a:lnTo>
                    <a:pt x="20388" y="9167"/>
                  </a:lnTo>
                  <a:lnTo>
                    <a:pt x="20354" y="8912"/>
                  </a:lnTo>
                  <a:lnTo>
                    <a:pt x="20320" y="8656"/>
                  </a:lnTo>
                  <a:lnTo>
                    <a:pt x="20277" y="8409"/>
                  </a:lnTo>
                  <a:lnTo>
                    <a:pt x="20234" y="8154"/>
                  </a:lnTo>
                  <a:lnTo>
                    <a:pt x="20175" y="7907"/>
                  </a:lnTo>
                  <a:lnTo>
                    <a:pt x="20115" y="7659"/>
                  </a:lnTo>
                  <a:lnTo>
                    <a:pt x="20047" y="7421"/>
                  </a:lnTo>
                  <a:lnTo>
                    <a:pt x="19979" y="7174"/>
                  </a:lnTo>
                  <a:lnTo>
                    <a:pt x="19902" y="6935"/>
                  </a:lnTo>
                  <a:lnTo>
                    <a:pt x="19817" y="6705"/>
                  </a:lnTo>
                  <a:lnTo>
                    <a:pt x="19732" y="6467"/>
                  </a:lnTo>
                  <a:lnTo>
                    <a:pt x="19638" y="6237"/>
                  </a:lnTo>
                  <a:lnTo>
                    <a:pt x="19536" y="6007"/>
                  </a:lnTo>
                  <a:lnTo>
                    <a:pt x="19434" y="5785"/>
                  </a:lnTo>
                  <a:lnTo>
                    <a:pt x="19323" y="5564"/>
                  </a:lnTo>
                  <a:lnTo>
                    <a:pt x="19204" y="5342"/>
                  </a:lnTo>
                  <a:lnTo>
                    <a:pt x="19084" y="5129"/>
                  </a:lnTo>
                  <a:lnTo>
                    <a:pt x="18956" y="4916"/>
                  </a:lnTo>
                  <a:lnTo>
                    <a:pt x="18829" y="4712"/>
                  </a:lnTo>
                  <a:lnTo>
                    <a:pt x="18692" y="4499"/>
                  </a:lnTo>
                  <a:lnTo>
                    <a:pt x="18556" y="4303"/>
                  </a:lnTo>
                  <a:lnTo>
                    <a:pt x="18411" y="4098"/>
                  </a:lnTo>
                  <a:lnTo>
                    <a:pt x="18258" y="3902"/>
                  </a:lnTo>
                  <a:lnTo>
                    <a:pt x="18105" y="3715"/>
                  </a:lnTo>
                  <a:lnTo>
                    <a:pt x="17943" y="3528"/>
                  </a:lnTo>
                  <a:lnTo>
                    <a:pt x="17781" y="3349"/>
                  </a:lnTo>
                  <a:lnTo>
                    <a:pt x="17619" y="3161"/>
                  </a:lnTo>
                  <a:lnTo>
                    <a:pt x="17449" y="2991"/>
                  </a:lnTo>
                  <a:lnTo>
                    <a:pt x="17270" y="2820"/>
                  </a:lnTo>
                  <a:lnTo>
                    <a:pt x="17091" y="2650"/>
                  </a:lnTo>
                  <a:lnTo>
                    <a:pt x="16903" y="2488"/>
                  </a:lnTo>
                  <a:lnTo>
                    <a:pt x="16716" y="2326"/>
                  </a:lnTo>
                  <a:lnTo>
                    <a:pt x="16528" y="2173"/>
                  </a:lnTo>
                  <a:lnTo>
                    <a:pt x="16333" y="2028"/>
                  </a:lnTo>
                  <a:lnTo>
                    <a:pt x="16137" y="1883"/>
                  </a:lnTo>
                  <a:lnTo>
                    <a:pt x="15932" y="1739"/>
                  </a:lnTo>
                  <a:lnTo>
                    <a:pt x="15728" y="1611"/>
                  </a:lnTo>
                  <a:lnTo>
                    <a:pt x="15515" y="1474"/>
                  </a:lnTo>
                  <a:lnTo>
                    <a:pt x="15302" y="1355"/>
                  </a:lnTo>
                  <a:lnTo>
                    <a:pt x="15089" y="1227"/>
                  </a:lnTo>
                  <a:lnTo>
                    <a:pt x="14867" y="1117"/>
                  </a:lnTo>
                  <a:lnTo>
                    <a:pt x="14646" y="1006"/>
                  </a:lnTo>
                  <a:lnTo>
                    <a:pt x="14424" y="904"/>
                  </a:lnTo>
                  <a:lnTo>
                    <a:pt x="14194" y="801"/>
                  </a:lnTo>
                  <a:lnTo>
                    <a:pt x="13964" y="708"/>
                  </a:lnTo>
                  <a:lnTo>
                    <a:pt x="13734" y="614"/>
                  </a:lnTo>
                  <a:lnTo>
                    <a:pt x="13496" y="537"/>
                  </a:lnTo>
                  <a:lnTo>
                    <a:pt x="13257" y="461"/>
                  </a:lnTo>
                  <a:lnTo>
                    <a:pt x="13019" y="384"/>
                  </a:lnTo>
                  <a:lnTo>
                    <a:pt x="12771" y="316"/>
                  </a:lnTo>
                  <a:lnTo>
                    <a:pt x="12524" y="256"/>
                  </a:lnTo>
                  <a:lnTo>
                    <a:pt x="12277" y="205"/>
                  </a:lnTo>
                  <a:lnTo>
                    <a:pt x="12030" y="154"/>
                  </a:lnTo>
                  <a:lnTo>
                    <a:pt x="11775" y="111"/>
                  </a:lnTo>
                  <a:lnTo>
                    <a:pt x="11519" y="77"/>
                  </a:lnTo>
                  <a:lnTo>
                    <a:pt x="11264" y="52"/>
                  </a:lnTo>
                  <a:lnTo>
                    <a:pt x="11008" y="26"/>
                  </a:lnTo>
                  <a:lnTo>
                    <a:pt x="10744" y="9"/>
                  </a:lnTo>
                  <a:lnTo>
                    <a:pt x="10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592;p67">
              <a:extLst>
                <a:ext uri="{FF2B5EF4-FFF2-40B4-BE49-F238E27FC236}">
                  <a16:creationId xmlns:a16="http://schemas.microsoft.com/office/drawing/2014/main" id="{CD00361E-ED8E-7E9C-98C6-B70723508E94}"/>
                </a:ext>
              </a:extLst>
            </p:cNvPr>
            <p:cNvSpPr/>
            <p:nvPr/>
          </p:nvSpPr>
          <p:spPr>
            <a:xfrm>
              <a:off x="-4026425" y="-6933250"/>
              <a:ext cx="510975" cy="510750"/>
            </a:xfrm>
            <a:custGeom>
              <a:avLst/>
              <a:gdLst/>
              <a:ahLst/>
              <a:cxnLst/>
              <a:rect l="l" t="t" r="r" b="b"/>
              <a:pathLst>
                <a:path w="20439" h="20430" fill="none" extrusionOk="0">
                  <a:moveTo>
                    <a:pt x="20439" y="10215"/>
                  </a:moveTo>
                  <a:lnTo>
                    <a:pt x="20439" y="10215"/>
                  </a:lnTo>
                  <a:lnTo>
                    <a:pt x="20439" y="10479"/>
                  </a:lnTo>
                  <a:lnTo>
                    <a:pt x="20422" y="10743"/>
                  </a:lnTo>
                  <a:lnTo>
                    <a:pt x="20405" y="10999"/>
                  </a:lnTo>
                  <a:lnTo>
                    <a:pt x="20388" y="11263"/>
                  </a:lnTo>
                  <a:lnTo>
                    <a:pt x="20354" y="11519"/>
                  </a:lnTo>
                  <a:lnTo>
                    <a:pt x="20320" y="11774"/>
                  </a:lnTo>
                  <a:lnTo>
                    <a:pt x="20277" y="12021"/>
                  </a:lnTo>
                  <a:lnTo>
                    <a:pt x="20234" y="12277"/>
                  </a:lnTo>
                  <a:lnTo>
                    <a:pt x="20175" y="12524"/>
                  </a:lnTo>
                  <a:lnTo>
                    <a:pt x="20115" y="12771"/>
                  </a:lnTo>
                  <a:lnTo>
                    <a:pt x="20047" y="13010"/>
                  </a:lnTo>
                  <a:lnTo>
                    <a:pt x="19979" y="13257"/>
                  </a:lnTo>
                  <a:lnTo>
                    <a:pt x="19902" y="13495"/>
                  </a:lnTo>
                  <a:lnTo>
                    <a:pt x="19817" y="13734"/>
                  </a:lnTo>
                  <a:lnTo>
                    <a:pt x="19732" y="13964"/>
                  </a:lnTo>
                  <a:lnTo>
                    <a:pt x="19638" y="14194"/>
                  </a:lnTo>
                  <a:lnTo>
                    <a:pt x="19536" y="14424"/>
                  </a:lnTo>
                  <a:lnTo>
                    <a:pt x="19434" y="14645"/>
                  </a:lnTo>
                  <a:lnTo>
                    <a:pt x="19323" y="14867"/>
                  </a:lnTo>
                  <a:lnTo>
                    <a:pt x="19204" y="15088"/>
                  </a:lnTo>
                  <a:lnTo>
                    <a:pt x="19084" y="15301"/>
                  </a:lnTo>
                  <a:lnTo>
                    <a:pt x="18956" y="15514"/>
                  </a:lnTo>
                  <a:lnTo>
                    <a:pt x="18829" y="15727"/>
                  </a:lnTo>
                  <a:lnTo>
                    <a:pt x="18692" y="15932"/>
                  </a:lnTo>
                  <a:lnTo>
                    <a:pt x="18556" y="16128"/>
                  </a:lnTo>
                  <a:lnTo>
                    <a:pt x="18411" y="16332"/>
                  </a:lnTo>
                  <a:lnTo>
                    <a:pt x="18258" y="16528"/>
                  </a:lnTo>
                  <a:lnTo>
                    <a:pt x="18105" y="16716"/>
                  </a:lnTo>
                  <a:lnTo>
                    <a:pt x="17943" y="16903"/>
                  </a:lnTo>
                  <a:lnTo>
                    <a:pt x="17781" y="17090"/>
                  </a:lnTo>
                  <a:lnTo>
                    <a:pt x="17619" y="17269"/>
                  </a:lnTo>
                  <a:lnTo>
                    <a:pt x="17449" y="17440"/>
                  </a:lnTo>
                  <a:lnTo>
                    <a:pt x="17270" y="17610"/>
                  </a:lnTo>
                  <a:lnTo>
                    <a:pt x="17091" y="17780"/>
                  </a:lnTo>
                  <a:lnTo>
                    <a:pt x="16903" y="17942"/>
                  </a:lnTo>
                  <a:lnTo>
                    <a:pt x="16716" y="18104"/>
                  </a:lnTo>
                  <a:lnTo>
                    <a:pt x="16528" y="18258"/>
                  </a:lnTo>
                  <a:lnTo>
                    <a:pt x="16333" y="18402"/>
                  </a:lnTo>
                  <a:lnTo>
                    <a:pt x="16137" y="18547"/>
                  </a:lnTo>
                  <a:lnTo>
                    <a:pt x="15932" y="18692"/>
                  </a:lnTo>
                  <a:lnTo>
                    <a:pt x="15728" y="18828"/>
                  </a:lnTo>
                  <a:lnTo>
                    <a:pt x="15515" y="18956"/>
                  </a:lnTo>
                  <a:lnTo>
                    <a:pt x="15302" y="19084"/>
                  </a:lnTo>
                  <a:lnTo>
                    <a:pt x="15089" y="19203"/>
                  </a:lnTo>
                  <a:lnTo>
                    <a:pt x="14867" y="19314"/>
                  </a:lnTo>
                  <a:lnTo>
                    <a:pt x="14646" y="19425"/>
                  </a:lnTo>
                  <a:lnTo>
                    <a:pt x="14424" y="19535"/>
                  </a:lnTo>
                  <a:lnTo>
                    <a:pt x="14194" y="19629"/>
                  </a:lnTo>
                  <a:lnTo>
                    <a:pt x="13964" y="19723"/>
                  </a:lnTo>
                  <a:lnTo>
                    <a:pt x="13734" y="19817"/>
                  </a:lnTo>
                  <a:lnTo>
                    <a:pt x="13496" y="19893"/>
                  </a:lnTo>
                  <a:lnTo>
                    <a:pt x="13257" y="19978"/>
                  </a:lnTo>
                  <a:lnTo>
                    <a:pt x="13019" y="20047"/>
                  </a:lnTo>
                  <a:lnTo>
                    <a:pt x="12771" y="20115"/>
                  </a:lnTo>
                  <a:lnTo>
                    <a:pt x="12524" y="20174"/>
                  </a:lnTo>
                  <a:lnTo>
                    <a:pt x="12277" y="20225"/>
                  </a:lnTo>
                  <a:lnTo>
                    <a:pt x="12030" y="20277"/>
                  </a:lnTo>
                  <a:lnTo>
                    <a:pt x="11775" y="20319"/>
                  </a:lnTo>
                  <a:lnTo>
                    <a:pt x="11519" y="20353"/>
                  </a:lnTo>
                  <a:lnTo>
                    <a:pt x="11264" y="20379"/>
                  </a:lnTo>
                  <a:lnTo>
                    <a:pt x="11008" y="20404"/>
                  </a:lnTo>
                  <a:lnTo>
                    <a:pt x="10744" y="20421"/>
                  </a:lnTo>
                  <a:lnTo>
                    <a:pt x="10488" y="20430"/>
                  </a:lnTo>
                  <a:lnTo>
                    <a:pt x="10224" y="20430"/>
                  </a:lnTo>
                  <a:lnTo>
                    <a:pt x="10224" y="20430"/>
                  </a:lnTo>
                  <a:lnTo>
                    <a:pt x="9960" y="20430"/>
                  </a:lnTo>
                  <a:lnTo>
                    <a:pt x="9696" y="20421"/>
                  </a:lnTo>
                  <a:lnTo>
                    <a:pt x="9432" y="20404"/>
                  </a:lnTo>
                  <a:lnTo>
                    <a:pt x="9176" y="20379"/>
                  </a:lnTo>
                  <a:lnTo>
                    <a:pt x="8921" y="20353"/>
                  </a:lnTo>
                  <a:lnTo>
                    <a:pt x="8665" y="20319"/>
                  </a:lnTo>
                  <a:lnTo>
                    <a:pt x="8410" y="20277"/>
                  </a:lnTo>
                  <a:lnTo>
                    <a:pt x="8162" y="20225"/>
                  </a:lnTo>
                  <a:lnTo>
                    <a:pt x="7915" y="20174"/>
                  </a:lnTo>
                  <a:lnTo>
                    <a:pt x="7668" y="20115"/>
                  </a:lnTo>
                  <a:lnTo>
                    <a:pt x="7421" y="20047"/>
                  </a:lnTo>
                  <a:lnTo>
                    <a:pt x="7183" y="19978"/>
                  </a:lnTo>
                  <a:lnTo>
                    <a:pt x="6944" y="19893"/>
                  </a:lnTo>
                  <a:lnTo>
                    <a:pt x="6706" y="19817"/>
                  </a:lnTo>
                  <a:lnTo>
                    <a:pt x="6476" y="19723"/>
                  </a:lnTo>
                  <a:lnTo>
                    <a:pt x="6246" y="19629"/>
                  </a:lnTo>
                  <a:lnTo>
                    <a:pt x="6016" y="19535"/>
                  </a:lnTo>
                  <a:lnTo>
                    <a:pt x="5794" y="19425"/>
                  </a:lnTo>
                  <a:lnTo>
                    <a:pt x="5564" y="19314"/>
                  </a:lnTo>
                  <a:lnTo>
                    <a:pt x="5351" y="19203"/>
                  </a:lnTo>
                  <a:lnTo>
                    <a:pt x="5130" y="19084"/>
                  </a:lnTo>
                  <a:lnTo>
                    <a:pt x="4925" y="18956"/>
                  </a:lnTo>
                  <a:lnTo>
                    <a:pt x="4712" y="18828"/>
                  </a:lnTo>
                  <a:lnTo>
                    <a:pt x="4508" y="18692"/>
                  </a:lnTo>
                  <a:lnTo>
                    <a:pt x="4303" y="18547"/>
                  </a:lnTo>
                  <a:lnTo>
                    <a:pt x="4107" y="18402"/>
                  </a:lnTo>
                  <a:lnTo>
                    <a:pt x="3911" y="18258"/>
                  </a:lnTo>
                  <a:lnTo>
                    <a:pt x="3724" y="18104"/>
                  </a:lnTo>
                  <a:lnTo>
                    <a:pt x="3537" y="17942"/>
                  </a:lnTo>
                  <a:lnTo>
                    <a:pt x="3349" y="17780"/>
                  </a:lnTo>
                  <a:lnTo>
                    <a:pt x="3170" y="17610"/>
                  </a:lnTo>
                  <a:lnTo>
                    <a:pt x="2991" y="17440"/>
                  </a:lnTo>
                  <a:lnTo>
                    <a:pt x="2821" y="17269"/>
                  </a:lnTo>
                  <a:lnTo>
                    <a:pt x="2659" y="17090"/>
                  </a:lnTo>
                  <a:lnTo>
                    <a:pt x="2497" y="16903"/>
                  </a:lnTo>
                  <a:lnTo>
                    <a:pt x="2335" y="16716"/>
                  </a:lnTo>
                  <a:lnTo>
                    <a:pt x="2182" y="16528"/>
                  </a:lnTo>
                  <a:lnTo>
                    <a:pt x="2029" y="16332"/>
                  </a:lnTo>
                  <a:lnTo>
                    <a:pt x="1884" y="16128"/>
                  </a:lnTo>
                  <a:lnTo>
                    <a:pt x="1747" y="15932"/>
                  </a:lnTo>
                  <a:lnTo>
                    <a:pt x="1611" y="15727"/>
                  </a:lnTo>
                  <a:lnTo>
                    <a:pt x="1483" y="15514"/>
                  </a:lnTo>
                  <a:lnTo>
                    <a:pt x="1356" y="15301"/>
                  </a:lnTo>
                  <a:lnTo>
                    <a:pt x="1236" y="15088"/>
                  </a:lnTo>
                  <a:lnTo>
                    <a:pt x="1117" y="14867"/>
                  </a:lnTo>
                  <a:lnTo>
                    <a:pt x="1006" y="14645"/>
                  </a:lnTo>
                  <a:lnTo>
                    <a:pt x="904" y="14424"/>
                  </a:lnTo>
                  <a:lnTo>
                    <a:pt x="802" y="14194"/>
                  </a:lnTo>
                  <a:lnTo>
                    <a:pt x="708" y="13964"/>
                  </a:lnTo>
                  <a:lnTo>
                    <a:pt x="623" y="13734"/>
                  </a:lnTo>
                  <a:lnTo>
                    <a:pt x="538" y="13495"/>
                  </a:lnTo>
                  <a:lnTo>
                    <a:pt x="461" y="13257"/>
                  </a:lnTo>
                  <a:lnTo>
                    <a:pt x="393" y="13010"/>
                  </a:lnTo>
                  <a:lnTo>
                    <a:pt x="325" y="12771"/>
                  </a:lnTo>
                  <a:lnTo>
                    <a:pt x="265" y="12524"/>
                  </a:lnTo>
                  <a:lnTo>
                    <a:pt x="214" y="12277"/>
                  </a:lnTo>
                  <a:lnTo>
                    <a:pt x="163" y="12021"/>
                  </a:lnTo>
                  <a:lnTo>
                    <a:pt x="120" y="11774"/>
                  </a:lnTo>
                  <a:lnTo>
                    <a:pt x="86" y="11519"/>
                  </a:lnTo>
                  <a:lnTo>
                    <a:pt x="52" y="11263"/>
                  </a:lnTo>
                  <a:lnTo>
                    <a:pt x="35" y="10999"/>
                  </a:lnTo>
                  <a:lnTo>
                    <a:pt x="18" y="10743"/>
                  </a:lnTo>
                  <a:lnTo>
                    <a:pt x="9" y="10479"/>
                  </a:lnTo>
                  <a:lnTo>
                    <a:pt x="1" y="10215"/>
                  </a:lnTo>
                  <a:lnTo>
                    <a:pt x="1" y="10215"/>
                  </a:lnTo>
                  <a:lnTo>
                    <a:pt x="9" y="9951"/>
                  </a:lnTo>
                  <a:lnTo>
                    <a:pt x="18" y="9687"/>
                  </a:lnTo>
                  <a:lnTo>
                    <a:pt x="35" y="9432"/>
                  </a:lnTo>
                  <a:lnTo>
                    <a:pt x="52" y="9167"/>
                  </a:lnTo>
                  <a:lnTo>
                    <a:pt x="86" y="8912"/>
                  </a:lnTo>
                  <a:lnTo>
                    <a:pt x="120" y="8656"/>
                  </a:lnTo>
                  <a:lnTo>
                    <a:pt x="163" y="8409"/>
                  </a:lnTo>
                  <a:lnTo>
                    <a:pt x="214" y="8154"/>
                  </a:lnTo>
                  <a:lnTo>
                    <a:pt x="265" y="7907"/>
                  </a:lnTo>
                  <a:lnTo>
                    <a:pt x="325" y="7659"/>
                  </a:lnTo>
                  <a:lnTo>
                    <a:pt x="393" y="7421"/>
                  </a:lnTo>
                  <a:lnTo>
                    <a:pt x="461" y="7174"/>
                  </a:lnTo>
                  <a:lnTo>
                    <a:pt x="538" y="6935"/>
                  </a:lnTo>
                  <a:lnTo>
                    <a:pt x="623" y="6705"/>
                  </a:lnTo>
                  <a:lnTo>
                    <a:pt x="708" y="6467"/>
                  </a:lnTo>
                  <a:lnTo>
                    <a:pt x="802" y="6237"/>
                  </a:lnTo>
                  <a:lnTo>
                    <a:pt x="904" y="6007"/>
                  </a:lnTo>
                  <a:lnTo>
                    <a:pt x="1006" y="5785"/>
                  </a:lnTo>
                  <a:lnTo>
                    <a:pt x="1117" y="5564"/>
                  </a:lnTo>
                  <a:lnTo>
                    <a:pt x="1236" y="5342"/>
                  </a:lnTo>
                  <a:lnTo>
                    <a:pt x="1356" y="5129"/>
                  </a:lnTo>
                  <a:lnTo>
                    <a:pt x="1483" y="4916"/>
                  </a:lnTo>
                  <a:lnTo>
                    <a:pt x="1611" y="4712"/>
                  </a:lnTo>
                  <a:lnTo>
                    <a:pt x="1747" y="4499"/>
                  </a:lnTo>
                  <a:lnTo>
                    <a:pt x="1884" y="4303"/>
                  </a:lnTo>
                  <a:lnTo>
                    <a:pt x="2029" y="4098"/>
                  </a:lnTo>
                  <a:lnTo>
                    <a:pt x="2182" y="3902"/>
                  </a:lnTo>
                  <a:lnTo>
                    <a:pt x="2335" y="3715"/>
                  </a:lnTo>
                  <a:lnTo>
                    <a:pt x="2497" y="3528"/>
                  </a:lnTo>
                  <a:lnTo>
                    <a:pt x="2659" y="3349"/>
                  </a:lnTo>
                  <a:lnTo>
                    <a:pt x="2821" y="3161"/>
                  </a:lnTo>
                  <a:lnTo>
                    <a:pt x="2991" y="2991"/>
                  </a:lnTo>
                  <a:lnTo>
                    <a:pt x="3170" y="2820"/>
                  </a:lnTo>
                  <a:lnTo>
                    <a:pt x="3349" y="2650"/>
                  </a:lnTo>
                  <a:lnTo>
                    <a:pt x="3537" y="2488"/>
                  </a:lnTo>
                  <a:lnTo>
                    <a:pt x="3724" y="2326"/>
                  </a:lnTo>
                  <a:lnTo>
                    <a:pt x="3911" y="2173"/>
                  </a:lnTo>
                  <a:lnTo>
                    <a:pt x="4107" y="2028"/>
                  </a:lnTo>
                  <a:lnTo>
                    <a:pt x="4303" y="1883"/>
                  </a:lnTo>
                  <a:lnTo>
                    <a:pt x="4508" y="1739"/>
                  </a:lnTo>
                  <a:lnTo>
                    <a:pt x="4712" y="1611"/>
                  </a:lnTo>
                  <a:lnTo>
                    <a:pt x="4925" y="1474"/>
                  </a:lnTo>
                  <a:lnTo>
                    <a:pt x="5130" y="1355"/>
                  </a:lnTo>
                  <a:lnTo>
                    <a:pt x="5351" y="1227"/>
                  </a:lnTo>
                  <a:lnTo>
                    <a:pt x="5564" y="1117"/>
                  </a:lnTo>
                  <a:lnTo>
                    <a:pt x="5794" y="1006"/>
                  </a:lnTo>
                  <a:lnTo>
                    <a:pt x="6016" y="904"/>
                  </a:lnTo>
                  <a:lnTo>
                    <a:pt x="6246" y="801"/>
                  </a:lnTo>
                  <a:lnTo>
                    <a:pt x="6476" y="708"/>
                  </a:lnTo>
                  <a:lnTo>
                    <a:pt x="6706" y="614"/>
                  </a:lnTo>
                  <a:lnTo>
                    <a:pt x="6944" y="537"/>
                  </a:lnTo>
                  <a:lnTo>
                    <a:pt x="7183" y="461"/>
                  </a:lnTo>
                  <a:lnTo>
                    <a:pt x="7421" y="384"/>
                  </a:lnTo>
                  <a:lnTo>
                    <a:pt x="7668" y="316"/>
                  </a:lnTo>
                  <a:lnTo>
                    <a:pt x="7915" y="256"/>
                  </a:lnTo>
                  <a:lnTo>
                    <a:pt x="8162" y="205"/>
                  </a:lnTo>
                  <a:lnTo>
                    <a:pt x="8410" y="154"/>
                  </a:lnTo>
                  <a:lnTo>
                    <a:pt x="8665" y="111"/>
                  </a:lnTo>
                  <a:lnTo>
                    <a:pt x="8921" y="77"/>
                  </a:lnTo>
                  <a:lnTo>
                    <a:pt x="9176" y="52"/>
                  </a:lnTo>
                  <a:lnTo>
                    <a:pt x="9432" y="26"/>
                  </a:lnTo>
                  <a:lnTo>
                    <a:pt x="9696" y="9"/>
                  </a:lnTo>
                  <a:lnTo>
                    <a:pt x="9960" y="1"/>
                  </a:lnTo>
                  <a:lnTo>
                    <a:pt x="10224" y="1"/>
                  </a:lnTo>
                  <a:lnTo>
                    <a:pt x="10224" y="1"/>
                  </a:lnTo>
                  <a:lnTo>
                    <a:pt x="10488" y="1"/>
                  </a:lnTo>
                  <a:lnTo>
                    <a:pt x="10744" y="9"/>
                  </a:lnTo>
                  <a:lnTo>
                    <a:pt x="11008" y="26"/>
                  </a:lnTo>
                  <a:lnTo>
                    <a:pt x="11264" y="52"/>
                  </a:lnTo>
                  <a:lnTo>
                    <a:pt x="11519" y="77"/>
                  </a:lnTo>
                  <a:lnTo>
                    <a:pt x="11775" y="111"/>
                  </a:lnTo>
                  <a:lnTo>
                    <a:pt x="12030" y="154"/>
                  </a:lnTo>
                  <a:lnTo>
                    <a:pt x="12277" y="205"/>
                  </a:lnTo>
                  <a:lnTo>
                    <a:pt x="12524" y="256"/>
                  </a:lnTo>
                  <a:lnTo>
                    <a:pt x="12771" y="316"/>
                  </a:lnTo>
                  <a:lnTo>
                    <a:pt x="13019" y="384"/>
                  </a:lnTo>
                  <a:lnTo>
                    <a:pt x="13257" y="461"/>
                  </a:lnTo>
                  <a:lnTo>
                    <a:pt x="13496" y="537"/>
                  </a:lnTo>
                  <a:lnTo>
                    <a:pt x="13734" y="614"/>
                  </a:lnTo>
                  <a:lnTo>
                    <a:pt x="13964" y="708"/>
                  </a:lnTo>
                  <a:lnTo>
                    <a:pt x="14194" y="801"/>
                  </a:lnTo>
                  <a:lnTo>
                    <a:pt x="14424" y="904"/>
                  </a:lnTo>
                  <a:lnTo>
                    <a:pt x="14646" y="1006"/>
                  </a:lnTo>
                  <a:lnTo>
                    <a:pt x="14867" y="1117"/>
                  </a:lnTo>
                  <a:lnTo>
                    <a:pt x="15089" y="1227"/>
                  </a:lnTo>
                  <a:lnTo>
                    <a:pt x="15302" y="1355"/>
                  </a:lnTo>
                  <a:lnTo>
                    <a:pt x="15515" y="1474"/>
                  </a:lnTo>
                  <a:lnTo>
                    <a:pt x="15728" y="1611"/>
                  </a:lnTo>
                  <a:lnTo>
                    <a:pt x="15932" y="1739"/>
                  </a:lnTo>
                  <a:lnTo>
                    <a:pt x="16137" y="1883"/>
                  </a:lnTo>
                  <a:lnTo>
                    <a:pt x="16333" y="2028"/>
                  </a:lnTo>
                  <a:lnTo>
                    <a:pt x="16528" y="2173"/>
                  </a:lnTo>
                  <a:lnTo>
                    <a:pt x="16716" y="2326"/>
                  </a:lnTo>
                  <a:lnTo>
                    <a:pt x="16903" y="2488"/>
                  </a:lnTo>
                  <a:lnTo>
                    <a:pt x="17091" y="2650"/>
                  </a:lnTo>
                  <a:lnTo>
                    <a:pt x="17270" y="2820"/>
                  </a:lnTo>
                  <a:lnTo>
                    <a:pt x="17449" y="2991"/>
                  </a:lnTo>
                  <a:lnTo>
                    <a:pt x="17619" y="3161"/>
                  </a:lnTo>
                  <a:lnTo>
                    <a:pt x="17781" y="3349"/>
                  </a:lnTo>
                  <a:lnTo>
                    <a:pt x="17943" y="3528"/>
                  </a:lnTo>
                  <a:lnTo>
                    <a:pt x="18105" y="3715"/>
                  </a:lnTo>
                  <a:lnTo>
                    <a:pt x="18258" y="3902"/>
                  </a:lnTo>
                  <a:lnTo>
                    <a:pt x="18411" y="4098"/>
                  </a:lnTo>
                  <a:lnTo>
                    <a:pt x="18556" y="4303"/>
                  </a:lnTo>
                  <a:lnTo>
                    <a:pt x="18692" y="4499"/>
                  </a:lnTo>
                  <a:lnTo>
                    <a:pt x="18829" y="4712"/>
                  </a:lnTo>
                  <a:lnTo>
                    <a:pt x="18956" y="4916"/>
                  </a:lnTo>
                  <a:lnTo>
                    <a:pt x="19084" y="5129"/>
                  </a:lnTo>
                  <a:lnTo>
                    <a:pt x="19204" y="5342"/>
                  </a:lnTo>
                  <a:lnTo>
                    <a:pt x="19323" y="5564"/>
                  </a:lnTo>
                  <a:lnTo>
                    <a:pt x="19434" y="5785"/>
                  </a:lnTo>
                  <a:lnTo>
                    <a:pt x="19536" y="6007"/>
                  </a:lnTo>
                  <a:lnTo>
                    <a:pt x="19638" y="6237"/>
                  </a:lnTo>
                  <a:lnTo>
                    <a:pt x="19732" y="6467"/>
                  </a:lnTo>
                  <a:lnTo>
                    <a:pt x="19817" y="6705"/>
                  </a:lnTo>
                  <a:lnTo>
                    <a:pt x="19902" y="6935"/>
                  </a:lnTo>
                  <a:lnTo>
                    <a:pt x="19979" y="7174"/>
                  </a:lnTo>
                  <a:lnTo>
                    <a:pt x="20047" y="7421"/>
                  </a:lnTo>
                  <a:lnTo>
                    <a:pt x="20115" y="7659"/>
                  </a:lnTo>
                  <a:lnTo>
                    <a:pt x="20175" y="7907"/>
                  </a:lnTo>
                  <a:lnTo>
                    <a:pt x="20234" y="8154"/>
                  </a:lnTo>
                  <a:lnTo>
                    <a:pt x="20277" y="8409"/>
                  </a:lnTo>
                  <a:lnTo>
                    <a:pt x="20320" y="8656"/>
                  </a:lnTo>
                  <a:lnTo>
                    <a:pt x="20354" y="8912"/>
                  </a:lnTo>
                  <a:lnTo>
                    <a:pt x="20388" y="9167"/>
                  </a:lnTo>
                  <a:lnTo>
                    <a:pt x="20405" y="9432"/>
                  </a:lnTo>
                  <a:lnTo>
                    <a:pt x="20422" y="9687"/>
                  </a:lnTo>
                  <a:lnTo>
                    <a:pt x="20439" y="9951"/>
                  </a:lnTo>
                  <a:lnTo>
                    <a:pt x="20439" y="10215"/>
                  </a:lnTo>
                  <a:lnTo>
                    <a:pt x="20439" y="10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593;p67">
              <a:extLst>
                <a:ext uri="{FF2B5EF4-FFF2-40B4-BE49-F238E27FC236}">
                  <a16:creationId xmlns:a16="http://schemas.microsoft.com/office/drawing/2014/main" id="{6FA1B194-A2E6-FD0B-34F6-6F11B9E5B6C3}"/>
                </a:ext>
              </a:extLst>
            </p:cNvPr>
            <p:cNvSpPr/>
            <p:nvPr/>
          </p:nvSpPr>
          <p:spPr>
            <a:xfrm>
              <a:off x="-3515475" y="-667787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594;p67">
              <a:extLst>
                <a:ext uri="{FF2B5EF4-FFF2-40B4-BE49-F238E27FC236}">
                  <a16:creationId xmlns:a16="http://schemas.microsoft.com/office/drawing/2014/main" id="{E14CB29F-1A16-A24F-5EC7-9A0ADDFD6444}"/>
                </a:ext>
              </a:extLst>
            </p:cNvPr>
            <p:cNvSpPr/>
            <p:nvPr/>
          </p:nvSpPr>
          <p:spPr>
            <a:xfrm>
              <a:off x="-2817300" y="-1888750"/>
              <a:ext cx="510975" cy="510975"/>
            </a:xfrm>
            <a:custGeom>
              <a:avLst/>
              <a:gdLst/>
              <a:ahLst/>
              <a:cxnLst/>
              <a:rect l="l" t="t" r="r" b="b"/>
              <a:pathLst>
                <a:path w="20439" h="20439" extrusionOk="0">
                  <a:moveTo>
                    <a:pt x="9959" y="1"/>
                  </a:moveTo>
                  <a:lnTo>
                    <a:pt x="9695" y="9"/>
                  </a:lnTo>
                  <a:lnTo>
                    <a:pt x="9431" y="27"/>
                  </a:lnTo>
                  <a:lnTo>
                    <a:pt x="9176" y="52"/>
                  </a:lnTo>
                  <a:lnTo>
                    <a:pt x="8920" y="86"/>
                  </a:lnTo>
                  <a:lnTo>
                    <a:pt x="8664" y="120"/>
                  </a:lnTo>
                  <a:lnTo>
                    <a:pt x="8409" y="163"/>
                  </a:lnTo>
                  <a:lnTo>
                    <a:pt x="8162" y="205"/>
                  </a:lnTo>
                  <a:lnTo>
                    <a:pt x="7915" y="265"/>
                  </a:lnTo>
                  <a:lnTo>
                    <a:pt x="7668" y="325"/>
                  </a:lnTo>
                  <a:lnTo>
                    <a:pt x="7421" y="384"/>
                  </a:lnTo>
                  <a:lnTo>
                    <a:pt x="7182" y="461"/>
                  </a:lnTo>
                  <a:lnTo>
                    <a:pt x="6943" y="538"/>
                  </a:lnTo>
                  <a:lnTo>
                    <a:pt x="6705" y="623"/>
                  </a:lnTo>
                  <a:lnTo>
                    <a:pt x="6475" y="708"/>
                  </a:lnTo>
                  <a:lnTo>
                    <a:pt x="6245" y="802"/>
                  </a:lnTo>
                  <a:lnTo>
                    <a:pt x="6015" y="904"/>
                  </a:lnTo>
                  <a:lnTo>
                    <a:pt x="5793" y="1006"/>
                  </a:lnTo>
                  <a:lnTo>
                    <a:pt x="5572" y="1117"/>
                  </a:lnTo>
                  <a:lnTo>
                    <a:pt x="5350" y="1236"/>
                  </a:lnTo>
                  <a:lnTo>
                    <a:pt x="5137" y="1356"/>
                  </a:lnTo>
                  <a:lnTo>
                    <a:pt x="4924" y="1483"/>
                  </a:lnTo>
                  <a:lnTo>
                    <a:pt x="4711" y="1611"/>
                  </a:lnTo>
                  <a:lnTo>
                    <a:pt x="4507" y="1747"/>
                  </a:lnTo>
                  <a:lnTo>
                    <a:pt x="4302" y="1884"/>
                  </a:lnTo>
                  <a:lnTo>
                    <a:pt x="4107" y="2029"/>
                  </a:lnTo>
                  <a:lnTo>
                    <a:pt x="3911" y="2182"/>
                  </a:lnTo>
                  <a:lnTo>
                    <a:pt x="3723" y="2335"/>
                  </a:lnTo>
                  <a:lnTo>
                    <a:pt x="3536" y="2489"/>
                  </a:lnTo>
                  <a:lnTo>
                    <a:pt x="3348" y="2650"/>
                  </a:lnTo>
                  <a:lnTo>
                    <a:pt x="3169" y="2821"/>
                  </a:lnTo>
                  <a:lnTo>
                    <a:pt x="2991" y="2991"/>
                  </a:lnTo>
                  <a:lnTo>
                    <a:pt x="2820" y="3170"/>
                  </a:lnTo>
                  <a:lnTo>
                    <a:pt x="2658" y="3349"/>
                  </a:lnTo>
                  <a:lnTo>
                    <a:pt x="2496" y="3528"/>
                  </a:lnTo>
                  <a:lnTo>
                    <a:pt x="2335" y="3715"/>
                  </a:lnTo>
                  <a:lnTo>
                    <a:pt x="2181" y="3911"/>
                  </a:lnTo>
                  <a:lnTo>
                    <a:pt x="2028" y="4107"/>
                  </a:lnTo>
                  <a:lnTo>
                    <a:pt x="1883" y="4303"/>
                  </a:lnTo>
                  <a:lnTo>
                    <a:pt x="1747" y="4508"/>
                  </a:lnTo>
                  <a:lnTo>
                    <a:pt x="1610" y="4712"/>
                  </a:lnTo>
                  <a:lnTo>
                    <a:pt x="1483" y="4917"/>
                  </a:lnTo>
                  <a:lnTo>
                    <a:pt x="1355" y="5130"/>
                  </a:lnTo>
                  <a:lnTo>
                    <a:pt x="1236" y="5351"/>
                  </a:lnTo>
                  <a:lnTo>
                    <a:pt x="1116" y="5564"/>
                  </a:lnTo>
                  <a:lnTo>
                    <a:pt x="1014" y="5786"/>
                  </a:lnTo>
                  <a:lnTo>
                    <a:pt x="903" y="6016"/>
                  </a:lnTo>
                  <a:lnTo>
                    <a:pt x="801" y="6237"/>
                  </a:lnTo>
                  <a:lnTo>
                    <a:pt x="707" y="6467"/>
                  </a:lnTo>
                  <a:lnTo>
                    <a:pt x="622" y="6706"/>
                  </a:lnTo>
                  <a:lnTo>
                    <a:pt x="537" y="6944"/>
                  </a:lnTo>
                  <a:lnTo>
                    <a:pt x="460" y="7183"/>
                  </a:lnTo>
                  <a:lnTo>
                    <a:pt x="392" y="7421"/>
                  </a:lnTo>
                  <a:lnTo>
                    <a:pt x="324" y="7660"/>
                  </a:lnTo>
                  <a:lnTo>
                    <a:pt x="264" y="7907"/>
                  </a:lnTo>
                  <a:lnTo>
                    <a:pt x="213" y="8162"/>
                  </a:lnTo>
                  <a:lnTo>
                    <a:pt x="162" y="8410"/>
                  </a:lnTo>
                  <a:lnTo>
                    <a:pt x="119" y="8665"/>
                  </a:lnTo>
                  <a:lnTo>
                    <a:pt x="85" y="8912"/>
                  </a:lnTo>
                  <a:lnTo>
                    <a:pt x="51" y="9176"/>
                  </a:lnTo>
                  <a:lnTo>
                    <a:pt x="34" y="9432"/>
                  </a:lnTo>
                  <a:lnTo>
                    <a:pt x="17" y="9696"/>
                  </a:lnTo>
                  <a:lnTo>
                    <a:pt x="9" y="9952"/>
                  </a:lnTo>
                  <a:lnTo>
                    <a:pt x="0" y="10216"/>
                  </a:lnTo>
                  <a:lnTo>
                    <a:pt x="9" y="10480"/>
                  </a:lnTo>
                  <a:lnTo>
                    <a:pt x="17" y="10744"/>
                  </a:lnTo>
                  <a:lnTo>
                    <a:pt x="34" y="11008"/>
                  </a:lnTo>
                  <a:lnTo>
                    <a:pt x="51" y="11264"/>
                  </a:lnTo>
                  <a:lnTo>
                    <a:pt x="85" y="11519"/>
                  </a:lnTo>
                  <a:lnTo>
                    <a:pt x="119" y="11775"/>
                  </a:lnTo>
                  <a:lnTo>
                    <a:pt x="162" y="12030"/>
                  </a:lnTo>
                  <a:lnTo>
                    <a:pt x="213" y="12277"/>
                  </a:lnTo>
                  <a:lnTo>
                    <a:pt x="264" y="12524"/>
                  </a:lnTo>
                  <a:lnTo>
                    <a:pt x="324" y="12771"/>
                  </a:lnTo>
                  <a:lnTo>
                    <a:pt x="392" y="13018"/>
                  </a:lnTo>
                  <a:lnTo>
                    <a:pt x="460" y="13257"/>
                  </a:lnTo>
                  <a:lnTo>
                    <a:pt x="537" y="13496"/>
                  </a:lnTo>
                  <a:lnTo>
                    <a:pt x="622" y="13734"/>
                  </a:lnTo>
                  <a:lnTo>
                    <a:pt x="707" y="13964"/>
                  </a:lnTo>
                  <a:lnTo>
                    <a:pt x="801" y="14194"/>
                  </a:lnTo>
                  <a:lnTo>
                    <a:pt x="903" y="14424"/>
                  </a:lnTo>
                  <a:lnTo>
                    <a:pt x="1014" y="14646"/>
                  </a:lnTo>
                  <a:lnTo>
                    <a:pt x="1116" y="14867"/>
                  </a:lnTo>
                  <a:lnTo>
                    <a:pt x="1236" y="15089"/>
                  </a:lnTo>
                  <a:lnTo>
                    <a:pt x="1355" y="15302"/>
                  </a:lnTo>
                  <a:lnTo>
                    <a:pt x="1483" y="15515"/>
                  </a:lnTo>
                  <a:lnTo>
                    <a:pt x="1610" y="15728"/>
                  </a:lnTo>
                  <a:lnTo>
                    <a:pt x="1747" y="15932"/>
                  </a:lnTo>
                  <a:lnTo>
                    <a:pt x="1883" y="16128"/>
                  </a:lnTo>
                  <a:lnTo>
                    <a:pt x="2028" y="16333"/>
                  </a:lnTo>
                  <a:lnTo>
                    <a:pt x="2181" y="16528"/>
                  </a:lnTo>
                  <a:lnTo>
                    <a:pt x="2335" y="16716"/>
                  </a:lnTo>
                  <a:lnTo>
                    <a:pt x="2496" y="16903"/>
                  </a:lnTo>
                  <a:lnTo>
                    <a:pt x="2658" y="17091"/>
                  </a:lnTo>
                  <a:lnTo>
                    <a:pt x="2820" y="17270"/>
                  </a:lnTo>
                  <a:lnTo>
                    <a:pt x="2991" y="17440"/>
                  </a:lnTo>
                  <a:lnTo>
                    <a:pt x="3169" y="17610"/>
                  </a:lnTo>
                  <a:lnTo>
                    <a:pt x="3348" y="17781"/>
                  </a:lnTo>
                  <a:lnTo>
                    <a:pt x="3536" y="17943"/>
                  </a:lnTo>
                  <a:lnTo>
                    <a:pt x="3723" y="18105"/>
                  </a:lnTo>
                  <a:lnTo>
                    <a:pt x="3911" y="18258"/>
                  </a:lnTo>
                  <a:lnTo>
                    <a:pt x="4107" y="18403"/>
                  </a:lnTo>
                  <a:lnTo>
                    <a:pt x="4302" y="18548"/>
                  </a:lnTo>
                  <a:lnTo>
                    <a:pt x="4507" y="18692"/>
                  </a:lnTo>
                  <a:lnTo>
                    <a:pt x="4711" y="18829"/>
                  </a:lnTo>
                  <a:lnTo>
                    <a:pt x="4924" y="18956"/>
                  </a:lnTo>
                  <a:lnTo>
                    <a:pt x="5137" y="19084"/>
                  </a:lnTo>
                  <a:lnTo>
                    <a:pt x="5350" y="19204"/>
                  </a:lnTo>
                  <a:lnTo>
                    <a:pt x="5572" y="19314"/>
                  </a:lnTo>
                  <a:lnTo>
                    <a:pt x="5793" y="19425"/>
                  </a:lnTo>
                  <a:lnTo>
                    <a:pt x="6015" y="19536"/>
                  </a:lnTo>
                  <a:lnTo>
                    <a:pt x="6245" y="19629"/>
                  </a:lnTo>
                  <a:lnTo>
                    <a:pt x="6475" y="19723"/>
                  </a:lnTo>
                  <a:lnTo>
                    <a:pt x="6705" y="19817"/>
                  </a:lnTo>
                  <a:lnTo>
                    <a:pt x="6943" y="19902"/>
                  </a:lnTo>
                  <a:lnTo>
                    <a:pt x="7182" y="19979"/>
                  </a:lnTo>
                  <a:lnTo>
                    <a:pt x="7421" y="20047"/>
                  </a:lnTo>
                  <a:lnTo>
                    <a:pt x="7668" y="20115"/>
                  </a:lnTo>
                  <a:lnTo>
                    <a:pt x="7915" y="20175"/>
                  </a:lnTo>
                  <a:lnTo>
                    <a:pt x="8162" y="20226"/>
                  </a:lnTo>
                  <a:lnTo>
                    <a:pt x="8409" y="20277"/>
                  </a:lnTo>
                  <a:lnTo>
                    <a:pt x="8664" y="20320"/>
                  </a:lnTo>
                  <a:lnTo>
                    <a:pt x="8920" y="20354"/>
                  </a:lnTo>
                  <a:lnTo>
                    <a:pt x="9176" y="20379"/>
                  </a:lnTo>
                  <a:lnTo>
                    <a:pt x="9431" y="20405"/>
                  </a:lnTo>
                  <a:lnTo>
                    <a:pt x="9695" y="20422"/>
                  </a:lnTo>
                  <a:lnTo>
                    <a:pt x="9959" y="20430"/>
                  </a:lnTo>
                  <a:lnTo>
                    <a:pt x="10223" y="20439"/>
                  </a:lnTo>
                  <a:lnTo>
                    <a:pt x="10488" y="20430"/>
                  </a:lnTo>
                  <a:lnTo>
                    <a:pt x="10743" y="20422"/>
                  </a:lnTo>
                  <a:lnTo>
                    <a:pt x="11007" y="20405"/>
                  </a:lnTo>
                  <a:lnTo>
                    <a:pt x="11263" y="20379"/>
                  </a:lnTo>
                  <a:lnTo>
                    <a:pt x="11518" y="20354"/>
                  </a:lnTo>
                  <a:lnTo>
                    <a:pt x="11774" y="20320"/>
                  </a:lnTo>
                  <a:lnTo>
                    <a:pt x="12030" y="20277"/>
                  </a:lnTo>
                  <a:lnTo>
                    <a:pt x="12277" y="20226"/>
                  </a:lnTo>
                  <a:lnTo>
                    <a:pt x="12524" y="20175"/>
                  </a:lnTo>
                  <a:lnTo>
                    <a:pt x="12771" y="20115"/>
                  </a:lnTo>
                  <a:lnTo>
                    <a:pt x="13018" y="20047"/>
                  </a:lnTo>
                  <a:lnTo>
                    <a:pt x="13256" y="19979"/>
                  </a:lnTo>
                  <a:lnTo>
                    <a:pt x="13495" y="19902"/>
                  </a:lnTo>
                  <a:lnTo>
                    <a:pt x="13733" y="19817"/>
                  </a:lnTo>
                  <a:lnTo>
                    <a:pt x="13963" y="19723"/>
                  </a:lnTo>
                  <a:lnTo>
                    <a:pt x="14193" y="19629"/>
                  </a:lnTo>
                  <a:lnTo>
                    <a:pt x="14423" y="19536"/>
                  </a:lnTo>
                  <a:lnTo>
                    <a:pt x="14653" y="19425"/>
                  </a:lnTo>
                  <a:lnTo>
                    <a:pt x="14875" y="19314"/>
                  </a:lnTo>
                  <a:lnTo>
                    <a:pt x="15088" y="19204"/>
                  </a:lnTo>
                  <a:lnTo>
                    <a:pt x="15309" y="19084"/>
                  </a:lnTo>
                  <a:lnTo>
                    <a:pt x="15514" y="18956"/>
                  </a:lnTo>
                  <a:lnTo>
                    <a:pt x="15727" y="18829"/>
                  </a:lnTo>
                  <a:lnTo>
                    <a:pt x="15931" y="18692"/>
                  </a:lnTo>
                  <a:lnTo>
                    <a:pt x="16136" y="18548"/>
                  </a:lnTo>
                  <a:lnTo>
                    <a:pt x="16332" y="18403"/>
                  </a:lnTo>
                  <a:lnTo>
                    <a:pt x="16528" y="18258"/>
                  </a:lnTo>
                  <a:lnTo>
                    <a:pt x="16715" y="18105"/>
                  </a:lnTo>
                  <a:lnTo>
                    <a:pt x="16903" y="17943"/>
                  </a:lnTo>
                  <a:lnTo>
                    <a:pt x="17090" y="17781"/>
                  </a:lnTo>
                  <a:lnTo>
                    <a:pt x="17269" y="17610"/>
                  </a:lnTo>
                  <a:lnTo>
                    <a:pt x="17448" y="17440"/>
                  </a:lnTo>
                  <a:lnTo>
                    <a:pt x="17618" y="17270"/>
                  </a:lnTo>
                  <a:lnTo>
                    <a:pt x="17780" y="17091"/>
                  </a:lnTo>
                  <a:lnTo>
                    <a:pt x="17942" y="16903"/>
                  </a:lnTo>
                  <a:lnTo>
                    <a:pt x="18104" y="16716"/>
                  </a:lnTo>
                  <a:lnTo>
                    <a:pt x="18257" y="16528"/>
                  </a:lnTo>
                  <a:lnTo>
                    <a:pt x="18410" y="16333"/>
                  </a:lnTo>
                  <a:lnTo>
                    <a:pt x="18555" y="16128"/>
                  </a:lnTo>
                  <a:lnTo>
                    <a:pt x="18692" y="15932"/>
                  </a:lnTo>
                  <a:lnTo>
                    <a:pt x="18828" y="15728"/>
                  </a:lnTo>
                  <a:lnTo>
                    <a:pt x="18956" y="15515"/>
                  </a:lnTo>
                  <a:lnTo>
                    <a:pt x="19084" y="15302"/>
                  </a:lnTo>
                  <a:lnTo>
                    <a:pt x="19203" y="15089"/>
                  </a:lnTo>
                  <a:lnTo>
                    <a:pt x="19322" y="14867"/>
                  </a:lnTo>
                  <a:lnTo>
                    <a:pt x="19433" y="14646"/>
                  </a:lnTo>
                  <a:lnTo>
                    <a:pt x="19535" y="14424"/>
                  </a:lnTo>
                  <a:lnTo>
                    <a:pt x="19637" y="14194"/>
                  </a:lnTo>
                  <a:lnTo>
                    <a:pt x="19731" y="13964"/>
                  </a:lnTo>
                  <a:lnTo>
                    <a:pt x="19816" y="13734"/>
                  </a:lnTo>
                  <a:lnTo>
                    <a:pt x="19901" y="13496"/>
                  </a:lnTo>
                  <a:lnTo>
                    <a:pt x="19978" y="13257"/>
                  </a:lnTo>
                  <a:lnTo>
                    <a:pt x="20055" y="13018"/>
                  </a:lnTo>
                  <a:lnTo>
                    <a:pt x="20114" y="12771"/>
                  </a:lnTo>
                  <a:lnTo>
                    <a:pt x="20174" y="12524"/>
                  </a:lnTo>
                  <a:lnTo>
                    <a:pt x="20234" y="12277"/>
                  </a:lnTo>
                  <a:lnTo>
                    <a:pt x="20276" y="12030"/>
                  </a:lnTo>
                  <a:lnTo>
                    <a:pt x="20319" y="11775"/>
                  </a:lnTo>
                  <a:lnTo>
                    <a:pt x="20353" y="11519"/>
                  </a:lnTo>
                  <a:lnTo>
                    <a:pt x="20387" y="11264"/>
                  </a:lnTo>
                  <a:lnTo>
                    <a:pt x="20413" y="11008"/>
                  </a:lnTo>
                  <a:lnTo>
                    <a:pt x="20421" y="10744"/>
                  </a:lnTo>
                  <a:lnTo>
                    <a:pt x="20438" y="10480"/>
                  </a:lnTo>
                  <a:lnTo>
                    <a:pt x="20438" y="10216"/>
                  </a:lnTo>
                  <a:lnTo>
                    <a:pt x="20438" y="9952"/>
                  </a:lnTo>
                  <a:lnTo>
                    <a:pt x="20421" y="9696"/>
                  </a:lnTo>
                  <a:lnTo>
                    <a:pt x="20413" y="9432"/>
                  </a:lnTo>
                  <a:lnTo>
                    <a:pt x="20387" y="9176"/>
                  </a:lnTo>
                  <a:lnTo>
                    <a:pt x="20353" y="8912"/>
                  </a:lnTo>
                  <a:lnTo>
                    <a:pt x="20319" y="8665"/>
                  </a:lnTo>
                  <a:lnTo>
                    <a:pt x="20276" y="8410"/>
                  </a:lnTo>
                  <a:lnTo>
                    <a:pt x="20234" y="8162"/>
                  </a:lnTo>
                  <a:lnTo>
                    <a:pt x="20174" y="7907"/>
                  </a:lnTo>
                  <a:lnTo>
                    <a:pt x="20114" y="7660"/>
                  </a:lnTo>
                  <a:lnTo>
                    <a:pt x="20055" y="7421"/>
                  </a:lnTo>
                  <a:lnTo>
                    <a:pt x="19978" y="7183"/>
                  </a:lnTo>
                  <a:lnTo>
                    <a:pt x="19901" y="6944"/>
                  </a:lnTo>
                  <a:lnTo>
                    <a:pt x="19816" y="6706"/>
                  </a:lnTo>
                  <a:lnTo>
                    <a:pt x="19731" y="6467"/>
                  </a:lnTo>
                  <a:lnTo>
                    <a:pt x="19637" y="6237"/>
                  </a:lnTo>
                  <a:lnTo>
                    <a:pt x="19535" y="6016"/>
                  </a:lnTo>
                  <a:lnTo>
                    <a:pt x="19433" y="5786"/>
                  </a:lnTo>
                  <a:lnTo>
                    <a:pt x="19322" y="5564"/>
                  </a:lnTo>
                  <a:lnTo>
                    <a:pt x="19203" y="5351"/>
                  </a:lnTo>
                  <a:lnTo>
                    <a:pt x="19084" y="5130"/>
                  </a:lnTo>
                  <a:lnTo>
                    <a:pt x="18956" y="4917"/>
                  </a:lnTo>
                  <a:lnTo>
                    <a:pt x="18828" y="4712"/>
                  </a:lnTo>
                  <a:lnTo>
                    <a:pt x="18692" y="4508"/>
                  </a:lnTo>
                  <a:lnTo>
                    <a:pt x="18555" y="4303"/>
                  </a:lnTo>
                  <a:lnTo>
                    <a:pt x="18410" y="4107"/>
                  </a:lnTo>
                  <a:lnTo>
                    <a:pt x="18257" y="3911"/>
                  </a:lnTo>
                  <a:lnTo>
                    <a:pt x="18104" y="3715"/>
                  </a:lnTo>
                  <a:lnTo>
                    <a:pt x="17942" y="3528"/>
                  </a:lnTo>
                  <a:lnTo>
                    <a:pt x="17780" y="3349"/>
                  </a:lnTo>
                  <a:lnTo>
                    <a:pt x="17618" y="3170"/>
                  </a:lnTo>
                  <a:lnTo>
                    <a:pt x="17448" y="2991"/>
                  </a:lnTo>
                  <a:lnTo>
                    <a:pt x="17269" y="2821"/>
                  </a:lnTo>
                  <a:lnTo>
                    <a:pt x="17090" y="2650"/>
                  </a:lnTo>
                  <a:lnTo>
                    <a:pt x="16903" y="2489"/>
                  </a:lnTo>
                  <a:lnTo>
                    <a:pt x="16715" y="2335"/>
                  </a:lnTo>
                  <a:lnTo>
                    <a:pt x="16528" y="2182"/>
                  </a:lnTo>
                  <a:lnTo>
                    <a:pt x="16332" y="2029"/>
                  </a:lnTo>
                  <a:lnTo>
                    <a:pt x="16136" y="1884"/>
                  </a:lnTo>
                  <a:lnTo>
                    <a:pt x="15931" y="1747"/>
                  </a:lnTo>
                  <a:lnTo>
                    <a:pt x="15727" y="1611"/>
                  </a:lnTo>
                  <a:lnTo>
                    <a:pt x="15514" y="1483"/>
                  </a:lnTo>
                  <a:lnTo>
                    <a:pt x="15309" y="1356"/>
                  </a:lnTo>
                  <a:lnTo>
                    <a:pt x="15088" y="1236"/>
                  </a:lnTo>
                  <a:lnTo>
                    <a:pt x="14875" y="1117"/>
                  </a:lnTo>
                  <a:lnTo>
                    <a:pt x="14653" y="1006"/>
                  </a:lnTo>
                  <a:lnTo>
                    <a:pt x="14423" y="904"/>
                  </a:lnTo>
                  <a:lnTo>
                    <a:pt x="14193" y="802"/>
                  </a:lnTo>
                  <a:lnTo>
                    <a:pt x="13963" y="708"/>
                  </a:lnTo>
                  <a:lnTo>
                    <a:pt x="13733" y="623"/>
                  </a:lnTo>
                  <a:lnTo>
                    <a:pt x="13495" y="538"/>
                  </a:lnTo>
                  <a:lnTo>
                    <a:pt x="13256" y="461"/>
                  </a:lnTo>
                  <a:lnTo>
                    <a:pt x="13018" y="384"/>
                  </a:lnTo>
                  <a:lnTo>
                    <a:pt x="12771" y="325"/>
                  </a:lnTo>
                  <a:lnTo>
                    <a:pt x="12524" y="265"/>
                  </a:lnTo>
                  <a:lnTo>
                    <a:pt x="12277" y="205"/>
                  </a:lnTo>
                  <a:lnTo>
                    <a:pt x="12030" y="163"/>
                  </a:lnTo>
                  <a:lnTo>
                    <a:pt x="11774" y="120"/>
                  </a:lnTo>
                  <a:lnTo>
                    <a:pt x="11518" y="86"/>
                  </a:lnTo>
                  <a:lnTo>
                    <a:pt x="11263" y="52"/>
                  </a:lnTo>
                  <a:lnTo>
                    <a:pt x="11007" y="27"/>
                  </a:lnTo>
                  <a:lnTo>
                    <a:pt x="10743" y="9"/>
                  </a:lnTo>
                  <a:lnTo>
                    <a:pt x="10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595;p67">
              <a:extLst>
                <a:ext uri="{FF2B5EF4-FFF2-40B4-BE49-F238E27FC236}">
                  <a16:creationId xmlns:a16="http://schemas.microsoft.com/office/drawing/2014/main" id="{84EA350B-0512-261F-C379-3CAA5495924B}"/>
                </a:ext>
              </a:extLst>
            </p:cNvPr>
            <p:cNvSpPr/>
            <p:nvPr/>
          </p:nvSpPr>
          <p:spPr>
            <a:xfrm>
              <a:off x="-2817300" y="-1888750"/>
              <a:ext cx="510975" cy="510975"/>
            </a:xfrm>
            <a:custGeom>
              <a:avLst/>
              <a:gdLst/>
              <a:ahLst/>
              <a:cxnLst/>
              <a:rect l="l" t="t" r="r" b="b"/>
              <a:pathLst>
                <a:path w="20439" h="20439" fill="none" extrusionOk="0">
                  <a:moveTo>
                    <a:pt x="20438" y="10216"/>
                  </a:moveTo>
                  <a:lnTo>
                    <a:pt x="20438" y="10216"/>
                  </a:lnTo>
                  <a:lnTo>
                    <a:pt x="20438" y="10480"/>
                  </a:lnTo>
                  <a:lnTo>
                    <a:pt x="20421" y="10744"/>
                  </a:lnTo>
                  <a:lnTo>
                    <a:pt x="20413" y="11008"/>
                  </a:lnTo>
                  <a:lnTo>
                    <a:pt x="20387" y="11264"/>
                  </a:lnTo>
                  <a:lnTo>
                    <a:pt x="20353" y="11519"/>
                  </a:lnTo>
                  <a:lnTo>
                    <a:pt x="20319" y="11775"/>
                  </a:lnTo>
                  <a:lnTo>
                    <a:pt x="20276" y="12030"/>
                  </a:lnTo>
                  <a:lnTo>
                    <a:pt x="20234" y="12277"/>
                  </a:lnTo>
                  <a:lnTo>
                    <a:pt x="20174" y="12524"/>
                  </a:lnTo>
                  <a:lnTo>
                    <a:pt x="20114" y="12771"/>
                  </a:lnTo>
                  <a:lnTo>
                    <a:pt x="20055" y="13018"/>
                  </a:lnTo>
                  <a:lnTo>
                    <a:pt x="19978" y="13257"/>
                  </a:lnTo>
                  <a:lnTo>
                    <a:pt x="19901" y="13496"/>
                  </a:lnTo>
                  <a:lnTo>
                    <a:pt x="19816" y="13734"/>
                  </a:lnTo>
                  <a:lnTo>
                    <a:pt x="19731" y="13964"/>
                  </a:lnTo>
                  <a:lnTo>
                    <a:pt x="19637" y="14194"/>
                  </a:lnTo>
                  <a:lnTo>
                    <a:pt x="19535" y="14424"/>
                  </a:lnTo>
                  <a:lnTo>
                    <a:pt x="19433" y="14646"/>
                  </a:lnTo>
                  <a:lnTo>
                    <a:pt x="19322" y="14867"/>
                  </a:lnTo>
                  <a:lnTo>
                    <a:pt x="19203" y="15089"/>
                  </a:lnTo>
                  <a:lnTo>
                    <a:pt x="19084" y="15302"/>
                  </a:lnTo>
                  <a:lnTo>
                    <a:pt x="18956" y="15515"/>
                  </a:lnTo>
                  <a:lnTo>
                    <a:pt x="18828" y="15728"/>
                  </a:lnTo>
                  <a:lnTo>
                    <a:pt x="18692" y="15932"/>
                  </a:lnTo>
                  <a:lnTo>
                    <a:pt x="18555" y="16128"/>
                  </a:lnTo>
                  <a:lnTo>
                    <a:pt x="18410" y="16333"/>
                  </a:lnTo>
                  <a:lnTo>
                    <a:pt x="18257" y="16528"/>
                  </a:lnTo>
                  <a:lnTo>
                    <a:pt x="18104" y="16716"/>
                  </a:lnTo>
                  <a:lnTo>
                    <a:pt x="17942" y="16903"/>
                  </a:lnTo>
                  <a:lnTo>
                    <a:pt x="17780" y="17091"/>
                  </a:lnTo>
                  <a:lnTo>
                    <a:pt x="17618" y="17270"/>
                  </a:lnTo>
                  <a:lnTo>
                    <a:pt x="17448" y="17440"/>
                  </a:lnTo>
                  <a:lnTo>
                    <a:pt x="17269" y="17610"/>
                  </a:lnTo>
                  <a:lnTo>
                    <a:pt x="17090" y="17781"/>
                  </a:lnTo>
                  <a:lnTo>
                    <a:pt x="16903" y="17943"/>
                  </a:lnTo>
                  <a:lnTo>
                    <a:pt x="16715" y="18105"/>
                  </a:lnTo>
                  <a:lnTo>
                    <a:pt x="16528" y="18258"/>
                  </a:lnTo>
                  <a:lnTo>
                    <a:pt x="16332" y="18403"/>
                  </a:lnTo>
                  <a:lnTo>
                    <a:pt x="16136" y="18548"/>
                  </a:lnTo>
                  <a:lnTo>
                    <a:pt x="15931" y="18692"/>
                  </a:lnTo>
                  <a:lnTo>
                    <a:pt x="15727" y="18829"/>
                  </a:lnTo>
                  <a:lnTo>
                    <a:pt x="15514" y="18956"/>
                  </a:lnTo>
                  <a:lnTo>
                    <a:pt x="15309" y="19084"/>
                  </a:lnTo>
                  <a:lnTo>
                    <a:pt x="15088" y="19204"/>
                  </a:lnTo>
                  <a:lnTo>
                    <a:pt x="14875" y="19314"/>
                  </a:lnTo>
                  <a:lnTo>
                    <a:pt x="14653" y="19425"/>
                  </a:lnTo>
                  <a:lnTo>
                    <a:pt x="14423" y="19536"/>
                  </a:lnTo>
                  <a:lnTo>
                    <a:pt x="14193" y="19629"/>
                  </a:lnTo>
                  <a:lnTo>
                    <a:pt x="13963" y="19723"/>
                  </a:lnTo>
                  <a:lnTo>
                    <a:pt x="13733" y="19817"/>
                  </a:lnTo>
                  <a:lnTo>
                    <a:pt x="13495" y="19902"/>
                  </a:lnTo>
                  <a:lnTo>
                    <a:pt x="13256" y="19979"/>
                  </a:lnTo>
                  <a:lnTo>
                    <a:pt x="13018" y="20047"/>
                  </a:lnTo>
                  <a:lnTo>
                    <a:pt x="12771" y="20115"/>
                  </a:lnTo>
                  <a:lnTo>
                    <a:pt x="12524" y="20175"/>
                  </a:lnTo>
                  <a:lnTo>
                    <a:pt x="12277" y="20226"/>
                  </a:lnTo>
                  <a:lnTo>
                    <a:pt x="12030" y="20277"/>
                  </a:lnTo>
                  <a:lnTo>
                    <a:pt x="11774" y="20320"/>
                  </a:lnTo>
                  <a:lnTo>
                    <a:pt x="11518" y="20354"/>
                  </a:lnTo>
                  <a:lnTo>
                    <a:pt x="11263" y="20379"/>
                  </a:lnTo>
                  <a:lnTo>
                    <a:pt x="11007" y="20405"/>
                  </a:lnTo>
                  <a:lnTo>
                    <a:pt x="10743" y="20422"/>
                  </a:lnTo>
                  <a:lnTo>
                    <a:pt x="10488" y="20430"/>
                  </a:lnTo>
                  <a:lnTo>
                    <a:pt x="10223" y="20439"/>
                  </a:lnTo>
                  <a:lnTo>
                    <a:pt x="10223" y="20439"/>
                  </a:lnTo>
                  <a:lnTo>
                    <a:pt x="9959" y="20430"/>
                  </a:lnTo>
                  <a:lnTo>
                    <a:pt x="9695" y="20422"/>
                  </a:lnTo>
                  <a:lnTo>
                    <a:pt x="9431" y="20405"/>
                  </a:lnTo>
                  <a:lnTo>
                    <a:pt x="9176" y="20379"/>
                  </a:lnTo>
                  <a:lnTo>
                    <a:pt x="8920" y="20354"/>
                  </a:lnTo>
                  <a:lnTo>
                    <a:pt x="8664" y="20320"/>
                  </a:lnTo>
                  <a:lnTo>
                    <a:pt x="8409" y="20277"/>
                  </a:lnTo>
                  <a:lnTo>
                    <a:pt x="8162" y="20226"/>
                  </a:lnTo>
                  <a:lnTo>
                    <a:pt x="7915" y="20175"/>
                  </a:lnTo>
                  <a:lnTo>
                    <a:pt x="7668" y="20115"/>
                  </a:lnTo>
                  <a:lnTo>
                    <a:pt x="7421" y="20047"/>
                  </a:lnTo>
                  <a:lnTo>
                    <a:pt x="7182" y="19979"/>
                  </a:lnTo>
                  <a:lnTo>
                    <a:pt x="6943" y="19902"/>
                  </a:lnTo>
                  <a:lnTo>
                    <a:pt x="6705" y="19817"/>
                  </a:lnTo>
                  <a:lnTo>
                    <a:pt x="6475" y="19723"/>
                  </a:lnTo>
                  <a:lnTo>
                    <a:pt x="6245" y="19629"/>
                  </a:lnTo>
                  <a:lnTo>
                    <a:pt x="6015" y="19536"/>
                  </a:lnTo>
                  <a:lnTo>
                    <a:pt x="5793" y="19425"/>
                  </a:lnTo>
                  <a:lnTo>
                    <a:pt x="5572" y="19314"/>
                  </a:lnTo>
                  <a:lnTo>
                    <a:pt x="5350" y="19204"/>
                  </a:lnTo>
                  <a:lnTo>
                    <a:pt x="5137" y="19084"/>
                  </a:lnTo>
                  <a:lnTo>
                    <a:pt x="4924" y="18956"/>
                  </a:lnTo>
                  <a:lnTo>
                    <a:pt x="4711" y="18829"/>
                  </a:lnTo>
                  <a:lnTo>
                    <a:pt x="4507" y="18692"/>
                  </a:lnTo>
                  <a:lnTo>
                    <a:pt x="4302" y="18548"/>
                  </a:lnTo>
                  <a:lnTo>
                    <a:pt x="4107" y="18403"/>
                  </a:lnTo>
                  <a:lnTo>
                    <a:pt x="3911" y="18258"/>
                  </a:lnTo>
                  <a:lnTo>
                    <a:pt x="3723" y="18105"/>
                  </a:lnTo>
                  <a:lnTo>
                    <a:pt x="3536" y="17943"/>
                  </a:lnTo>
                  <a:lnTo>
                    <a:pt x="3348" y="17781"/>
                  </a:lnTo>
                  <a:lnTo>
                    <a:pt x="3169" y="17610"/>
                  </a:lnTo>
                  <a:lnTo>
                    <a:pt x="2991" y="17440"/>
                  </a:lnTo>
                  <a:lnTo>
                    <a:pt x="2820" y="17270"/>
                  </a:lnTo>
                  <a:lnTo>
                    <a:pt x="2658" y="17091"/>
                  </a:lnTo>
                  <a:lnTo>
                    <a:pt x="2496" y="16903"/>
                  </a:lnTo>
                  <a:lnTo>
                    <a:pt x="2335" y="16716"/>
                  </a:lnTo>
                  <a:lnTo>
                    <a:pt x="2181" y="16528"/>
                  </a:lnTo>
                  <a:lnTo>
                    <a:pt x="2028" y="16333"/>
                  </a:lnTo>
                  <a:lnTo>
                    <a:pt x="1883" y="16128"/>
                  </a:lnTo>
                  <a:lnTo>
                    <a:pt x="1747" y="15932"/>
                  </a:lnTo>
                  <a:lnTo>
                    <a:pt x="1610" y="15728"/>
                  </a:lnTo>
                  <a:lnTo>
                    <a:pt x="1483" y="15515"/>
                  </a:lnTo>
                  <a:lnTo>
                    <a:pt x="1355" y="15302"/>
                  </a:lnTo>
                  <a:lnTo>
                    <a:pt x="1236" y="15089"/>
                  </a:lnTo>
                  <a:lnTo>
                    <a:pt x="1116" y="14867"/>
                  </a:lnTo>
                  <a:lnTo>
                    <a:pt x="1014" y="14646"/>
                  </a:lnTo>
                  <a:lnTo>
                    <a:pt x="903" y="14424"/>
                  </a:lnTo>
                  <a:lnTo>
                    <a:pt x="801" y="14194"/>
                  </a:lnTo>
                  <a:lnTo>
                    <a:pt x="707" y="13964"/>
                  </a:lnTo>
                  <a:lnTo>
                    <a:pt x="622" y="13734"/>
                  </a:lnTo>
                  <a:lnTo>
                    <a:pt x="537" y="13496"/>
                  </a:lnTo>
                  <a:lnTo>
                    <a:pt x="460" y="13257"/>
                  </a:lnTo>
                  <a:lnTo>
                    <a:pt x="392" y="13018"/>
                  </a:lnTo>
                  <a:lnTo>
                    <a:pt x="324" y="12771"/>
                  </a:lnTo>
                  <a:lnTo>
                    <a:pt x="264" y="12524"/>
                  </a:lnTo>
                  <a:lnTo>
                    <a:pt x="213" y="12277"/>
                  </a:lnTo>
                  <a:lnTo>
                    <a:pt x="162" y="12030"/>
                  </a:lnTo>
                  <a:lnTo>
                    <a:pt x="119" y="11775"/>
                  </a:lnTo>
                  <a:lnTo>
                    <a:pt x="85" y="11519"/>
                  </a:lnTo>
                  <a:lnTo>
                    <a:pt x="51" y="11264"/>
                  </a:lnTo>
                  <a:lnTo>
                    <a:pt x="34" y="11008"/>
                  </a:lnTo>
                  <a:lnTo>
                    <a:pt x="17" y="10744"/>
                  </a:lnTo>
                  <a:lnTo>
                    <a:pt x="9" y="10480"/>
                  </a:lnTo>
                  <a:lnTo>
                    <a:pt x="0" y="10216"/>
                  </a:lnTo>
                  <a:lnTo>
                    <a:pt x="0" y="10216"/>
                  </a:lnTo>
                  <a:lnTo>
                    <a:pt x="9" y="9952"/>
                  </a:lnTo>
                  <a:lnTo>
                    <a:pt x="17" y="9696"/>
                  </a:lnTo>
                  <a:lnTo>
                    <a:pt x="34" y="9432"/>
                  </a:lnTo>
                  <a:lnTo>
                    <a:pt x="51" y="9176"/>
                  </a:lnTo>
                  <a:lnTo>
                    <a:pt x="85" y="8912"/>
                  </a:lnTo>
                  <a:lnTo>
                    <a:pt x="119" y="8665"/>
                  </a:lnTo>
                  <a:lnTo>
                    <a:pt x="162" y="8410"/>
                  </a:lnTo>
                  <a:lnTo>
                    <a:pt x="213" y="8162"/>
                  </a:lnTo>
                  <a:lnTo>
                    <a:pt x="264" y="7907"/>
                  </a:lnTo>
                  <a:lnTo>
                    <a:pt x="324" y="7660"/>
                  </a:lnTo>
                  <a:lnTo>
                    <a:pt x="392" y="7421"/>
                  </a:lnTo>
                  <a:lnTo>
                    <a:pt x="460" y="7183"/>
                  </a:lnTo>
                  <a:lnTo>
                    <a:pt x="537" y="6944"/>
                  </a:lnTo>
                  <a:lnTo>
                    <a:pt x="622" y="6706"/>
                  </a:lnTo>
                  <a:lnTo>
                    <a:pt x="707" y="6467"/>
                  </a:lnTo>
                  <a:lnTo>
                    <a:pt x="801" y="6237"/>
                  </a:lnTo>
                  <a:lnTo>
                    <a:pt x="903" y="6016"/>
                  </a:lnTo>
                  <a:lnTo>
                    <a:pt x="1014" y="5786"/>
                  </a:lnTo>
                  <a:lnTo>
                    <a:pt x="1116" y="5564"/>
                  </a:lnTo>
                  <a:lnTo>
                    <a:pt x="1236" y="5351"/>
                  </a:lnTo>
                  <a:lnTo>
                    <a:pt x="1355" y="5130"/>
                  </a:lnTo>
                  <a:lnTo>
                    <a:pt x="1483" y="4917"/>
                  </a:lnTo>
                  <a:lnTo>
                    <a:pt x="1610" y="4712"/>
                  </a:lnTo>
                  <a:lnTo>
                    <a:pt x="1747" y="4508"/>
                  </a:lnTo>
                  <a:lnTo>
                    <a:pt x="1883" y="4303"/>
                  </a:lnTo>
                  <a:lnTo>
                    <a:pt x="2028" y="4107"/>
                  </a:lnTo>
                  <a:lnTo>
                    <a:pt x="2181" y="3911"/>
                  </a:lnTo>
                  <a:lnTo>
                    <a:pt x="2335" y="3715"/>
                  </a:lnTo>
                  <a:lnTo>
                    <a:pt x="2496" y="3528"/>
                  </a:lnTo>
                  <a:lnTo>
                    <a:pt x="2658" y="3349"/>
                  </a:lnTo>
                  <a:lnTo>
                    <a:pt x="2820" y="3170"/>
                  </a:lnTo>
                  <a:lnTo>
                    <a:pt x="2991" y="2991"/>
                  </a:lnTo>
                  <a:lnTo>
                    <a:pt x="3169" y="2821"/>
                  </a:lnTo>
                  <a:lnTo>
                    <a:pt x="3348" y="2650"/>
                  </a:lnTo>
                  <a:lnTo>
                    <a:pt x="3536" y="2489"/>
                  </a:lnTo>
                  <a:lnTo>
                    <a:pt x="3723" y="2335"/>
                  </a:lnTo>
                  <a:lnTo>
                    <a:pt x="3911" y="2182"/>
                  </a:lnTo>
                  <a:lnTo>
                    <a:pt x="4107" y="2029"/>
                  </a:lnTo>
                  <a:lnTo>
                    <a:pt x="4302" y="1884"/>
                  </a:lnTo>
                  <a:lnTo>
                    <a:pt x="4507" y="1747"/>
                  </a:lnTo>
                  <a:lnTo>
                    <a:pt x="4711" y="1611"/>
                  </a:lnTo>
                  <a:lnTo>
                    <a:pt x="4924" y="1483"/>
                  </a:lnTo>
                  <a:lnTo>
                    <a:pt x="5137" y="1356"/>
                  </a:lnTo>
                  <a:lnTo>
                    <a:pt x="5350" y="1236"/>
                  </a:lnTo>
                  <a:lnTo>
                    <a:pt x="5572" y="1117"/>
                  </a:lnTo>
                  <a:lnTo>
                    <a:pt x="5793" y="1006"/>
                  </a:lnTo>
                  <a:lnTo>
                    <a:pt x="6015" y="904"/>
                  </a:lnTo>
                  <a:lnTo>
                    <a:pt x="6245" y="802"/>
                  </a:lnTo>
                  <a:lnTo>
                    <a:pt x="6475" y="708"/>
                  </a:lnTo>
                  <a:lnTo>
                    <a:pt x="6705" y="623"/>
                  </a:lnTo>
                  <a:lnTo>
                    <a:pt x="6943" y="538"/>
                  </a:lnTo>
                  <a:lnTo>
                    <a:pt x="7182" y="461"/>
                  </a:lnTo>
                  <a:lnTo>
                    <a:pt x="7421" y="384"/>
                  </a:lnTo>
                  <a:lnTo>
                    <a:pt x="7668" y="325"/>
                  </a:lnTo>
                  <a:lnTo>
                    <a:pt x="7915" y="265"/>
                  </a:lnTo>
                  <a:lnTo>
                    <a:pt x="8162" y="205"/>
                  </a:lnTo>
                  <a:lnTo>
                    <a:pt x="8409" y="163"/>
                  </a:lnTo>
                  <a:lnTo>
                    <a:pt x="8664" y="120"/>
                  </a:lnTo>
                  <a:lnTo>
                    <a:pt x="8920" y="86"/>
                  </a:lnTo>
                  <a:lnTo>
                    <a:pt x="9176" y="52"/>
                  </a:lnTo>
                  <a:lnTo>
                    <a:pt x="9431" y="27"/>
                  </a:lnTo>
                  <a:lnTo>
                    <a:pt x="9695" y="9"/>
                  </a:lnTo>
                  <a:lnTo>
                    <a:pt x="9959" y="1"/>
                  </a:lnTo>
                  <a:lnTo>
                    <a:pt x="10223" y="1"/>
                  </a:lnTo>
                  <a:lnTo>
                    <a:pt x="10223" y="1"/>
                  </a:lnTo>
                  <a:lnTo>
                    <a:pt x="10488" y="1"/>
                  </a:lnTo>
                  <a:lnTo>
                    <a:pt x="10743" y="9"/>
                  </a:lnTo>
                  <a:lnTo>
                    <a:pt x="11007" y="27"/>
                  </a:lnTo>
                  <a:lnTo>
                    <a:pt x="11263" y="52"/>
                  </a:lnTo>
                  <a:lnTo>
                    <a:pt x="11518" y="86"/>
                  </a:lnTo>
                  <a:lnTo>
                    <a:pt x="11774" y="120"/>
                  </a:lnTo>
                  <a:lnTo>
                    <a:pt x="12030" y="163"/>
                  </a:lnTo>
                  <a:lnTo>
                    <a:pt x="12277" y="205"/>
                  </a:lnTo>
                  <a:lnTo>
                    <a:pt x="12524" y="265"/>
                  </a:lnTo>
                  <a:lnTo>
                    <a:pt x="12771" y="325"/>
                  </a:lnTo>
                  <a:lnTo>
                    <a:pt x="13018" y="384"/>
                  </a:lnTo>
                  <a:lnTo>
                    <a:pt x="13256" y="461"/>
                  </a:lnTo>
                  <a:lnTo>
                    <a:pt x="13495" y="538"/>
                  </a:lnTo>
                  <a:lnTo>
                    <a:pt x="13733" y="623"/>
                  </a:lnTo>
                  <a:lnTo>
                    <a:pt x="13963" y="708"/>
                  </a:lnTo>
                  <a:lnTo>
                    <a:pt x="14193" y="802"/>
                  </a:lnTo>
                  <a:lnTo>
                    <a:pt x="14423" y="904"/>
                  </a:lnTo>
                  <a:lnTo>
                    <a:pt x="14653" y="1006"/>
                  </a:lnTo>
                  <a:lnTo>
                    <a:pt x="14875" y="1117"/>
                  </a:lnTo>
                  <a:lnTo>
                    <a:pt x="15088" y="1236"/>
                  </a:lnTo>
                  <a:lnTo>
                    <a:pt x="15309" y="1356"/>
                  </a:lnTo>
                  <a:lnTo>
                    <a:pt x="15514" y="1483"/>
                  </a:lnTo>
                  <a:lnTo>
                    <a:pt x="15727" y="1611"/>
                  </a:lnTo>
                  <a:lnTo>
                    <a:pt x="15931" y="1747"/>
                  </a:lnTo>
                  <a:lnTo>
                    <a:pt x="16136" y="1884"/>
                  </a:lnTo>
                  <a:lnTo>
                    <a:pt x="16332" y="2029"/>
                  </a:lnTo>
                  <a:lnTo>
                    <a:pt x="16528" y="2182"/>
                  </a:lnTo>
                  <a:lnTo>
                    <a:pt x="16715" y="2335"/>
                  </a:lnTo>
                  <a:lnTo>
                    <a:pt x="16903" y="2489"/>
                  </a:lnTo>
                  <a:lnTo>
                    <a:pt x="17090" y="2650"/>
                  </a:lnTo>
                  <a:lnTo>
                    <a:pt x="17269" y="2821"/>
                  </a:lnTo>
                  <a:lnTo>
                    <a:pt x="17448" y="2991"/>
                  </a:lnTo>
                  <a:lnTo>
                    <a:pt x="17618" y="3170"/>
                  </a:lnTo>
                  <a:lnTo>
                    <a:pt x="17780" y="3349"/>
                  </a:lnTo>
                  <a:lnTo>
                    <a:pt x="17942" y="3528"/>
                  </a:lnTo>
                  <a:lnTo>
                    <a:pt x="18104" y="3715"/>
                  </a:lnTo>
                  <a:lnTo>
                    <a:pt x="18257" y="3911"/>
                  </a:lnTo>
                  <a:lnTo>
                    <a:pt x="18410" y="4107"/>
                  </a:lnTo>
                  <a:lnTo>
                    <a:pt x="18555" y="4303"/>
                  </a:lnTo>
                  <a:lnTo>
                    <a:pt x="18692" y="4508"/>
                  </a:lnTo>
                  <a:lnTo>
                    <a:pt x="18828" y="4712"/>
                  </a:lnTo>
                  <a:lnTo>
                    <a:pt x="18956" y="4917"/>
                  </a:lnTo>
                  <a:lnTo>
                    <a:pt x="19084" y="5130"/>
                  </a:lnTo>
                  <a:lnTo>
                    <a:pt x="19203" y="5351"/>
                  </a:lnTo>
                  <a:lnTo>
                    <a:pt x="19322" y="5564"/>
                  </a:lnTo>
                  <a:lnTo>
                    <a:pt x="19433" y="5786"/>
                  </a:lnTo>
                  <a:lnTo>
                    <a:pt x="19535" y="6016"/>
                  </a:lnTo>
                  <a:lnTo>
                    <a:pt x="19637" y="6237"/>
                  </a:lnTo>
                  <a:lnTo>
                    <a:pt x="19731" y="6467"/>
                  </a:lnTo>
                  <a:lnTo>
                    <a:pt x="19816" y="6706"/>
                  </a:lnTo>
                  <a:lnTo>
                    <a:pt x="19901" y="6944"/>
                  </a:lnTo>
                  <a:lnTo>
                    <a:pt x="19978" y="7183"/>
                  </a:lnTo>
                  <a:lnTo>
                    <a:pt x="20055" y="7421"/>
                  </a:lnTo>
                  <a:lnTo>
                    <a:pt x="20114" y="7660"/>
                  </a:lnTo>
                  <a:lnTo>
                    <a:pt x="20174" y="7907"/>
                  </a:lnTo>
                  <a:lnTo>
                    <a:pt x="20234" y="8162"/>
                  </a:lnTo>
                  <a:lnTo>
                    <a:pt x="20276" y="8410"/>
                  </a:lnTo>
                  <a:lnTo>
                    <a:pt x="20319" y="8665"/>
                  </a:lnTo>
                  <a:lnTo>
                    <a:pt x="20353" y="8912"/>
                  </a:lnTo>
                  <a:lnTo>
                    <a:pt x="20387" y="9176"/>
                  </a:lnTo>
                  <a:lnTo>
                    <a:pt x="20413" y="9432"/>
                  </a:lnTo>
                  <a:lnTo>
                    <a:pt x="20421" y="9696"/>
                  </a:lnTo>
                  <a:lnTo>
                    <a:pt x="20438" y="9952"/>
                  </a:lnTo>
                  <a:lnTo>
                    <a:pt x="20438" y="10216"/>
                  </a:lnTo>
                  <a:lnTo>
                    <a:pt x="20438" y="10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596;p67">
              <a:extLst>
                <a:ext uri="{FF2B5EF4-FFF2-40B4-BE49-F238E27FC236}">
                  <a16:creationId xmlns:a16="http://schemas.microsoft.com/office/drawing/2014/main" id="{76E8BD11-62DE-7B62-8F4C-52B9D5A6A108}"/>
                </a:ext>
              </a:extLst>
            </p:cNvPr>
            <p:cNvSpPr/>
            <p:nvPr/>
          </p:nvSpPr>
          <p:spPr>
            <a:xfrm>
              <a:off x="-2306350" y="-16333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597;p67">
              <a:extLst>
                <a:ext uri="{FF2B5EF4-FFF2-40B4-BE49-F238E27FC236}">
                  <a16:creationId xmlns:a16="http://schemas.microsoft.com/office/drawing/2014/main" id="{2E387D30-0DC7-5E89-2E85-BC2F080D876F}"/>
                </a:ext>
              </a:extLst>
            </p:cNvPr>
            <p:cNvSpPr/>
            <p:nvPr/>
          </p:nvSpPr>
          <p:spPr>
            <a:xfrm>
              <a:off x="-4026425" y="-1888750"/>
              <a:ext cx="510975" cy="510975"/>
            </a:xfrm>
            <a:custGeom>
              <a:avLst/>
              <a:gdLst/>
              <a:ahLst/>
              <a:cxnLst/>
              <a:rect l="l" t="t" r="r" b="b"/>
              <a:pathLst>
                <a:path w="20439" h="20439" extrusionOk="0">
                  <a:moveTo>
                    <a:pt x="9960" y="1"/>
                  </a:moveTo>
                  <a:lnTo>
                    <a:pt x="9696" y="9"/>
                  </a:lnTo>
                  <a:lnTo>
                    <a:pt x="9432" y="27"/>
                  </a:lnTo>
                  <a:lnTo>
                    <a:pt x="9176" y="52"/>
                  </a:lnTo>
                  <a:lnTo>
                    <a:pt x="8921" y="86"/>
                  </a:lnTo>
                  <a:lnTo>
                    <a:pt x="8665" y="120"/>
                  </a:lnTo>
                  <a:lnTo>
                    <a:pt x="8410" y="163"/>
                  </a:lnTo>
                  <a:lnTo>
                    <a:pt x="8162" y="205"/>
                  </a:lnTo>
                  <a:lnTo>
                    <a:pt x="7915" y="265"/>
                  </a:lnTo>
                  <a:lnTo>
                    <a:pt x="7668" y="325"/>
                  </a:lnTo>
                  <a:lnTo>
                    <a:pt x="7421" y="384"/>
                  </a:lnTo>
                  <a:lnTo>
                    <a:pt x="7183" y="461"/>
                  </a:lnTo>
                  <a:lnTo>
                    <a:pt x="6944" y="538"/>
                  </a:lnTo>
                  <a:lnTo>
                    <a:pt x="6706" y="623"/>
                  </a:lnTo>
                  <a:lnTo>
                    <a:pt x="6476" y="708"/>
                  </a:lnTo>
                  <a:lnTo>
                    <a:pt x="6246" y="802"/>
                  </a:lnTo>
                  <a:lnTo>
                    <a:pt x="6016" y="904"/>
                  </a:lnTo>
                  <a:lnTo>
                    <a:pt x="5794" y="1006"/>
                  </a:lnTo>
                  <a:lnTo>
                    <a:pt x="5564" y="1117"/>
                  </a:lnTo>
                  <a:lnTo>
                    <a:pt x="5351" y="1236"/>
                  </a:lnTo>
                  <a:lnTo>
                    <a:pt x="5130" y="1356"/>
                  </a:lnTo>
                  <a:lnTo>
                    <a:pt x="4925" y="1483"/>
                  </a:lnTo>
                  <a:lnTo>
                    <a:pt x="4712" y="1611"/>
                  </a:lnTo>
                  <a:lnTo>
                    <a:pt x="4508" y="1747"/>
                  </a:lnTo>
                  <a:lnTo>
                    <a:pt x="4303" y="1884"/>
                  </a:lnTo>
                  <a:lnTo>
                    <a:pt x="4107" y="2029"/>
                  </a:lnTo>
                  <a:lnTo>
                    <a:pt x="3911" y="2182"/>
                  </a:lnTo>
                  <a:lnTo>
                    <a:pt x="3724" y="2335"/>
                  </a:lnTo>
                  <a:lnTo>
                    <a:pt x="3537" y="2489"/>
                  </a:lnTo>
                  <a:lnTo>
                    <a:pt x="3349" y="2650"/>
                  </a:lnTo>
                  <a:lnTo>
                    <a:pt x="3170" y="2821"/>
                  </a:lnTo>
                  <a:lnTo>
                    <a:pt x="2991" y="2991"/>
                  </a:lnTo>
                  <a:lnTo>
                    <a:pt x="2821" y="3170"/>
                  </a:lnTo>
                  <a:lnTo>
                    <a:pt x="2659" y="3349"/>
                  </a:lnTo>
                  <a:lnTo>
                    <a:pt x="2497" y="3528"/>
                  </a:lnTo>
                  <a:lnTo>
                    <a:pt x="2335" y="3715"/>
                  </a:lnTo>
                  <a:lnTo>
                    <a:pt x="2182" y="3911"/>
                  </a:lnTo>
                  <a:lnTo>
                    <a:pt x="2029" y="4107"/>
                  </a:lnTo>
                  <a:lnTo>
                    <a:pt x="1884" y="4303"/>
                  </a:lnTo>
                  <a:lnTo>
                    <a:pt x="1747" y="4508"/>
                  </a:lnTo>
                  <a:lnTo>
                    <a:pt x="1611" y="4712"/>
                  </a:lnTo>
                  <a:lnTo>
                    <a:pt x="1483" y="4917"/>
                  </a:lnTo>
                  <a:lnTo>
                    <a:pt x="1356" y="5130"/>
                  </a:lnTo>
                  <a:lnTo>
                    <a:pt x="1236" y="5351"/>
                  </a:lnTo>
                  <a:lnTo>
                    <a:pt x="1117" y="5564"/>
                  </a:lnTo>
                  <a:lnTo>
                    <a:pt x="1006" y="5786"/>
                  </a:lnTo>
                  <a:lnTo>
                    <a:pt x="904" y="6016"/>
                  </a:lnTo>
                  <a:lnTo>
                    <a:pt x="802" y="6237"/>
                  </a:lnTo>
                  <a:lnTo>
                    <a:pt x="708" y="6467"/>
                  </a:lnTo>
                  <a:lnTo>
                    <a:pt x="623" y="6706"/>
                  </a:lnTo>
                  <a:lnTo>
                    <a:pt x="538" y="6944"/>
                  </a:lnTo>
                  <a:lnTo>
                    <a:pt x="461" y="7183"/>
                  </a:lnTo>
                  <a:lnTo>
                    <a:pt x="393" y="7421"/>
                  </a:lnTo>
                  <a:lnTo>
                    <a:pt x="325" y="7660"/>
                  </a:lnTo>
                  <a:lnTo>
                    <a:pt x="265" y="7907"/>
                  </a:lnTo>
                  <a:lnTo>
                    <a:pt x="214" y="8162"/>
                  </a:lnTo>
                  <a:lnTo>
                    <a:pt x="163" y="8410"/>
                  </a:lnTo>
                  <a:lnTo>
                    <a:pt x="120" y="8665"/>
                  </a:lnTo>
                  <a:lnTo>
                    <a:pt x="86" y="8912"/>
                  </a:lnTo>
                  <a:lnTo>
                    <a:pt x="52" y="9176"/>
                  </a:lnTo>
                  <a:lnTo>
                    <a:pt x="35" y="9432"/>
                  </a:lnTo>
                  <a:lnTo>
                    <a:pt x="18" y="9696"/>
                  </a:lnTo>
                  <a:lnTo>
                    <a:pt x="9" y="9952"/>
                  </a:lnTo>
                  <a:lnTo>
                    <a:pt x="1" y="10216"/>
                  </a:lnTo>
                  <a:lnTo>
                    <a:pt x="9" y="10480"/>
                  </a:lnTo>
                  <a:lnTo>
                    <a:pt x="18" y="10744"/>
                  </a:lnTo>
                  <a:lnTo>
                    <a:pt x="35" y="11008"/>
                  </a:lnTo>
                  <a:lnTo>
                    <a:pt x="52" y="11264"/>
                  </a:lnTo>
                  <a:lnTo>
                    <a:pt x="86" y="11519"/>
                  </a:lnTo>
                  <a:lnTo>
                    <a:pt x="120" y="11775"/>
                  </a:lnTo>
                  <a:lnTo>
                    <a:pt x="163" y="12030"/>
                  </a:lnTo>
                  <a:lnTo>
                    <a:pt x="214" y="12277"/>
                  </a:lnTo>
                  <a:lnTo>
                    <a:pt x="265" y="12524"/>
                  </a:lnTo>
                  <a:lnTo>
                    <a:pt x="325" y="12771"/>
                  </a:lnTo>
                  <a:lnTo>
                    <a:pt x="393" y="13018"/>
                  </a:lnTo>
                  <a:lnTo>
                    <a:pt x="461" y="13257"/>
                  </a:lnTo>
                  <a:lnTo>
                    <a:pt x="538" y="13496"/>
                  </a:lnTo>
                  <a:lnTo>
                    <a:pt x="623" y="13734"/>
                  </a:lnTo>
                  <a:lnTo>
                    <a:pt x="708" y="13964"/>
                  </a:lnTo>
                  <a:lnTo>
                    <a:pt x="802" y="14194"/>
                  </a:lnTo>
                  <a:lnTo>
                    <a:pt x="904" y="14424"/>
                  </a:lnTo>
                  <a:lnTo>
                    <a:pt x="1006" y="14646"/>
                  </a:lnTo>
                  <a:lnTo>
                    <a:pt x="1117" y="14867"/>
                  </a:lnTo>
                  <a:lnTo>
                    <a:pt x="1236" y="15089"/>
                  </a:lnTo>
                  <a:lnTo>
                    <a:pt x="1356" y="15302"/>
                  </a:lnTo>
                  <a:lnTo>
                    <a:pt x="1483" y="15515"/>
                  </a:lnTo>
                  <a:lnTo>
                    <a:pt x="1611" y="15728"/>
                  </a:lnTo>
                  <a:lnTo>
                    <a:pt x="1747" y="15932"/>
                  </a:lnTo>
                  <a:lnTo>
                    <a:pt x="1884" y="16128"/>
                  </a:lnTo>
                  <a:lnTo>
                    <a:pt x="2029" y="16333"/>
                  </a:lnTo>
                  <a:lnTo>
                    <a:pt x="2182" y="16528"/>
                  </a:lnTo>
                  <a:lnTo>
                    <a:pt x="2335" y="16716"/>
                  </a:lnTo>
                  <a:lnTo>
                    <a:pt x="2497" y="16903"/>
                  </a:lnTo>
                  <a:lnTo>
                    <a:pt x="2659" y="17091"/>
                  </a:lnTo>
                  <a:lnTo>
                    <a:pt x="2821" y="17270"/>
                  </a:lnTo>
                  <a:lnTo>
                    <a:pt x="2991" y="17440"/>
                  </a:lnTo>
                  <a:lnTo>
                    <a:pt x="3170" y="17610"/>
                  </a:lnTo>
                  <a:lnTo>
                    <a:pt x="3349" y="17781"/>
                  </a:lnTo>
                  <a:lnTo>
                    <a:pt x="3537" y="17943"/>
                  </a:lnTo>
                  <a:lnTo>
                    <a:pt x="3724" y="18105"/>
                  </a:lnTo>
                  <a:lnTo>
                    <a:pt x="3911" y="18258"/>
                  </a:lnTo>
                  <a:lnTo>
                    <a:pt x="4107" y="18403"/>
                  </a:lnTo>
                  <a:lnTo>
                    <a:pt x="4303" y="18548"/>
                  </a:lnTo>
                  <a:lnTo>
                    <a:pt x="4508" y="18692"/>
                  </a:lnTo>
                  <a:lnTo>
                    <a:pt x="4712" y="18829"/>
                  </a:lnTo>
                  <a:lnTo>
                    <a:pt x="4925" y="18956"/>
                  </a:lnTo>
                  <a:lnTo>
                    <a:pt x="5130" y="19084"/>
                  </a:lnTo>
                  <a:lnTo>
                    <a:pt x="5351" y="19204"/>
                  </a:lnTo>
                  <a:lnTo>
                    <a:pt x="5564" y="19314"/>
                  </a:lnTo>
                  <a:lnTo>
                    <a:pt x="5794" y="19425"/>
                  </a:lnTo>
                  <a:lnTo>
                    <a:pt x="6016" y="19536"/>
                  </a:lnTo>
                  <a:lnTo>
                    <a:pt x="6246" y="19629"/>
                  </a:lnTo>
                  <a:lnTo>
                    <a:pt x="6476" y="19723"/>
                  </a:lnTo>
                  <a:lnTo>
                    <a:pt x="6706" y="19817"/>
                  </a:lnTo>
                  <a:lnTo>
                    <a:pt x="6944" y="19902"/>
                  </a:lnTo>
                  <a:lnTo>
                    <a:pt x="7183" y="19979"/>
                  </a:lnTo>
                  <a:lnTo>
                    <a:pt x="7421" y="20047"/>
                  </a:lnTo>
                  <a:lnTo>
                    <a:pt x="7668" y="20115"/>
                  </a:lnTo>
                  <a:lnTo>
                    <a:pt x="7915" y="20175"/>
                  </a:lnTo>
                  <a:lnTo>
                    <a:pt x="8162" y="20226"/>
                  </a:lnTo>
                  <a:lnTo>
                    <a:pt x="8410" y="20277"/>
                  </a:lnTo>
                  <a:lnTo>
                    <a:pt x="8665" y="20320"/>
                  </a:lnTo>
                  <a:lnTo>
                    <a:pt x="8921" y="20354"/>
                  </a:lnTo>
                  <a:lnTo>
                    <a:pt x="9176" y="20379"/>
                  </a:lnTo>
                  <a:lnTo>
                    <a:pt x="9432" y="20405"/>
                  </a:lnTo>
                  <a:lnTo>
                    <a:pt x="9696" y="20422"/>
                  </a:lnTo>
                  <a:lnTo>
                    <a:pt x="9960" y="20430"/>
                  </a:lnTo>
                  <a:lnTo>
                    <a:pt x="10224" y="20439"/>
                  </a:lnTo>
                  <a:lnTo>
                    <a:pt x="10488" y="20430"/>
                  </a:lnTo>
                  <a:lnTo>
                    <a:pt x="10744" y="20422"/>
                  </a:lnTo>
                  <a:lnTo>
                    <a:pt x="11008" y="20405"/>
                  </a:lnTo>
                  <a:lnTo>
                    <a:pt x="11264" y="20379"/>
                  </a:lnTo>
                  <a:lnTo>
                    <a:pt x="11519" y="20354"/>
                  </a:lnTo>
                  <a:lnTo>
                    <a:pt x="11775" y="20320"/>
                  </a:lnTo>
                  <a:lnTo>
                    <a:pt x="12030" y="20277"/>
                  </a:lnTo>
                  <a:lnTo>
                    <a:pt x="12277" y="20226"/>
                  </a:lnTo>
                  <a:lnTo>
                    <a:pt x="12524" y="20175"/>
                  </a:lnTo>
                  <a:lnTo>
                    <a:pt x="12771" y="20115"/>
                  </a:lnTo>
                  <a:lnTo>
                    <a:pt x="13019" y="20047"/>
                  </a:lnTo>
                  <a:lnTo>
                    <a:pt x="13257" y="19979"/>
                  </a:lnTo>
                  <a:lnTo>
                    <a:pt x="13496" y="19902"/>
                  </a:lnTo>
                  <a:lnTo>
                    <a:pt x="13734" y="19817"/>
                  </a:lnTo>
                  <a:lnTo>
                    <a:pt x="13964" y="19723"/>
                  </a:lnTo>
                  <a:lnTo>
                    <a:pt x="14194" y="19629"/>
                  </a:lnTo>
                  <a:lnTo>
                    <a:pt x="14424" y="19536"/>
                  </a:lnTo>
                  <a:lnTo>
                    <a:pt x="14646" y="19425"/>
                  </a:lnTo>
                  <a:lnTo>
                    <a:pt x="14867" y="19314"/>
                  </a:lnTo>
                  <a:lnTo>
                    <a:pt x="15089" y="19204"/>
                  </a:lnTo>
                  <a:lnTo>
                    <a:pt x="15302" y="19084"/>
                  </a:lnTo>
                  <a:lnTo>
                    <a:pt x="15515" y="18956"/>
                  </a:lnTo>
                  <a:lnTo>
                    <a:pt x="15728" y="18829"/>
                  </a:lnTo>
                  <a:lnTo>
                    <a:pt x="15932" y="18692"/>
                  </a:lnTo>
                  <a:lnTo>
                    <a:pt x="16137" y="18548"/>
                  </a:lnTo>
                  <a:lnTo>
                    <a:pt x="16333" y="18403"/>
                  </a:lnTo>
                  <a:lnTo>
                    <a:pt x="16528" y="18258"/>
                  </a:lnTo>
                  <a:lnTo>
                    <a:pt x="16716" y="18105"/>
                  </a:lnTo>
                  <a:lnTo>
                    <a:pt x="16903" y="17943"/>
                  </a:lnTo>
                  <a:lnTo>
                    <a:pt x="17091" y="17781"/>
                  </a:lnTo>
                  <a:lnTo>
                    <a:pt x="17270" y="17610"/>
                  </a:lnTo>
                  <a:lnTo>
                    <a:pt x="17449" y="17440"/>
                  </a:lnTo>
                  <a:lnTo>
                    <a:pt x="17619" y="17270"/>
                  </a:lnTo>
                  <a:lnTo>
                    <a:pt x="17781" y="17091"/>
                  </a:lnTo>
                  <a:lnTo>
                    <a:pt x="17943" y="16903"/>
                  </a:lnTo>
                  <a:lnTo>
                    <a:pt x="18105" y="16716"/>
                  </a:lnTo>
                  <a:lnTo>
                    <a:pt x="18258" y="16528"/>
                  </a:lnTo>
                  <a:lnTo>
                    <a:pt x="18411" y="16333"/>
                  </a:lnTo>
                  <a:lnTo>
                    <a:pt x="18556" y="16128"/>
                  </a:lnTo>
                  <a:lnTo>
                    <a:pt x="18692" y="15932"/>
                  </a:lnTo>
                  <a:lnTo>
                    <a:pt x="18829" y="15728"/>
                  </a:lnTo>
                  <a:lnTo>
                    <a:pt x="18956" y="15515"/>
                  </a:lnTo>
                  <a:lnTo>
                    <a:pt x="19084" y="15302"/>
                  </a:lnTo>
                  <a:lnTo>
                    <a:pt x="19204" y="15089"/>
                  </a:lnTo>
                  <a:lnTo>
                    <a:pt x="19323" y="14867"/>
                  </a:lnTo>
                  <a:lnTo>
                    <a:pt x="19434" y="14646"/>
                  </a:lnTo>
                  <a:lnTo>
                    <a:pt x="19536" y="14424"/>
                  </a:lnTo>
                  <a:lnTo>
                    <a:pt x="19638" y="14194"/>
                  </a:lnTo>
                  <a:lnTo>
                    <a:pt x="19732" y="13964"/>
                  </a:lnTo>
                  <a:lnTo>
                    <a:pt x="19817" y="13734"/>
                  </a:lnTo>
                  <a:lnTo>
                    <a:pt x="19902" y="13496"/>
                  </a:lnTo>
                  <a:lnTo>
                    <a:pt x="19979" y="13257"/>
                  </a:lnTo>
                  <a:lnTo>
                    <a:pt x="20047" y="13018"/>
                  </a:lnTo>
                  <a:lnTo>
                    <a:pt x="20115" y="12771"/>
                  </a:lnTo>
                  <a:lnTo>
                    <a:pt x="20175" y="12524"/>
                  </a:lnTo>
                  <a:lnTo>
                    <a:pt x="20234" y="12277"/>
                  </a:lnTo>
                  <a:lnTo>
                    <a:pt x="20277" y="12030"/>
                  </a:lnTo>
                  <a:lnTo>
                    <a:pt x="20320" y="11775"/>
                  </a:lnTo>
                  <a:lnTo>
                    <a:pt x="20354" y="11519"/>
                  </a:lnTo>
                  <a:lnTo>
                    <a:pt x="20388" y="11264"/>
                  </a:lnTo>
                  <a:lnTo>
                    <a:pt x="20405" y="11008"/>
                  </a:lnTo>
                  <a:lnTo>
                    <a:pt x="20422" y="10744"/>
                  </a:lnTo>
                  <a:lnTo>
                    <a:pt x="20439" y="10480"/>
                  </a:lnTo>
                  <a:lnTo>
                    <a:pt x="20439" y="10216"/>
                  </a:lnTo>
                  <a:lnTo>
                    <a:pt x="20439" y="9952"/>
                  </a:lnTo>
                  <a:lnTo>
                    <a:pt x="20422" y="9696"/>
                  </a:lnTo>
                  <a:lnTo>
                    <a:pt x="20405" y="9432"/>
                  </a:lnTo>
                  <a:lnTo>
                    <a:pt x="20388" y="9176"/>
                  </a:lnTo>
                  <a:lnTo>
                    <a:pt x="20354" y="8912"/>
                  </a:lnTo>
                  <a:lnTo>
                    <a:pt x="20320" y="8665"/>
                  </a:lnTo>
                  <a:lnTo>
                    <a:pt x="20277" y="8410"/>
                  </a:lnTo>
                  <a:lnTo>
                    <a:pt x="20234" y="8162"/>
                  </a:lnTo>
                  <a:lnTo>
                    <a:pt x="20175" y="7907"/>
                  </a:lnTo>
                  <a:lnTo>
                    <a:pt x="20115" y="7660"/>
                  </a:lnTo>
                  <a:lnTo>
                    <a:pt x="20047" y="7421"/>
                  </a:lnTo>
                  <a:lnTo>
                    <a:pt x="19979" y="7183"/>
                  </a:lnTo>
                  <a:lnTo>
                    <a:pt x="19902" y="6944"/>
                  </a:lnTo>
                  <a:lnTo>
                    <a:pt x="19817" y="6706"/>
                  </a:lnTo>
                  <a:lnTo>
                    <a:pt x="19732" y="6467"/>
                  </a:lnTo>
                  <a:lnTo>
                    <a:pt x="19638" y="6237"/>
                  </a:lnTo>
                  <a:lnTo>
                    <a:pt x="19536" y="6016"/>
                  </a:lnTo>
                  <a:lnTo>
                    <a:pt x="19434" y="5786"/>
                  </a:lnTo>
                  <a:lnTo>
                    <a:pt x="19323" y="5564"/>
                  </a:lnTo>
                  <a:lnTo>
                    <a:pt x="19204" y="5351"/>
                  </a:lnTo>
                  <a:lnTo>
                    <a:pt x="19084" y="5130"/>
                  </a:lnTo>
                  <a:lnTo>
                    <a:pt x="18956" y="4917"/>
                  </a:lnTo>
                  <a:lnTo>
                    <a:pt x="18829" y="4712"/>
                  </a:lnTo>
                  <a:lnTo>
                    <a:pt x="18692" y="4508"/>
                  </a:lnTo>
                  <a:lnTo>
                    <a:pt x="18556" y="4303"/>
                  </a:lnTo>
                  <a:lnTo>
                    <a:pt x="18411" y="4107"/>
                  </a:lnTo>
                  <a:lnTo>
                    <a:pt x="18258" y="3911"/>
                  </a:lnTo>
                  <a:lnTo>
                    <a:pt x="18105" y="3715"/>
                  </a:lnTo>
                  <a:lnTo>
                    <a:pt x="17943" y="3528"/>
                  </a:lnTo>
                  <a:lnTo>
                    <a:pt x="17781" y="3349"/>
                  </a:lnTo>
                  <a:lnTo>
                    <a:pt x="17619" y="3170"/>
                  </a:lnTo>
                  <a:lnTo>
                    <a:pt x="17449" y="2991"/>
                  </a:lnTo>
                  <a:lnTo>
                    <a:pt x="17270" y="2821"/>
                  </a:lnTo>
                  <a:lnTo>
                    <a:pt x="17091" y="2650"/>
                  </a:lnTo>
                  <a:lnTo>
                    <a:pt x="16903" y="2489"/>
                  </a:lnTo>
                  <a:lnTo>
                    <a:pt x="16716" y="2335"/>
                  </a:lnTo>
                  <a:lnTo>
                    <a:pt x="16528" y="2182"/>
                  </a:lnTo>
                  <a:lnTo>
                    <a:pt x="16333" y="2029"/>
                  </a:lnTo>
                  <a:lnTo>
                    <a:pt x="16137" y="1884"/>
                  </a:lnTo>
                  <a:lnTo>
                    <a:pt x="15932" y="1747"/>
                  </a:lnTo>
                  <a:lnTo>
                    <a:pt x="15728" y="1611"/>
                  </a:lnTo>
                  <a:lnTo>
                    <a:pt x="15515" y="1483"/>
                  </a:lnTo>
                  <a:lnTo>
                    <a:pt x="15302" y="1356"/>
                  </a:lnTo>
                  <a:lnTo>
                    <a:pt x="15089" y="1236"/>
                  </a:lnTo>
                  <a:lnTo>
                    <a:pt x="14867" y="1117"/>
                  </a:lnTo>
                  <a:lnTo>
                    <a:pt x="14646" y="1006"/>
                  </a:lnTo>
                  <a:lnTo>
                    <a:pt x="14424" y="904"/>
                  </a:lnTo>
                  <a:lnTo>
                    <a:pt x="14194" y="802"/>
                  </a:lnTo>
                  <a:lnTo>
                    <a:pt x="13964" y="708"/>
                  </a:lnTo>
                  <a:lnTo>
                    <a:pt x="13734" y="623"/>
                  </a:lnTo>
                  <a:lnTo>
                    <a:pt x="13496" y="538"/>
                  </a:lnTo>
                  <a:lnTo>
                    <a:pt x="13257" y="461"/>
                  </a:lnTo>
                  <a:lnTo>
                    <a:pt x="13019" y="384"/>
                  </a:lnTo>
                  <a:lnTo>
                    <a:pt x="12771" y="325"/>
                  </a:lnTo>
                  <a:lnTo>
                    <a:pt x="12524" y="265"/>
                  </a:lnTo>
                  <a:lnTo>
                    <a:pt x="12277" y="205"/>
                  </a:lnTo>
                  <a:lnTo>
                    <a:pt x="12030" y="163"/>
                  </a:lnTo>
                  <a:lnTo>
                    <a:pt x="11775" y="120"/>
                  </a:lnTo>
                  <a:lnTo>
                    <a:pt x="11519" y="86"/>
                  </a:lnTo>
                  <a:lnTo>
                    <a:pt x="11264" y="52"/>
                  </a:lnTo>
                  <a:lnTo>
                    <a:pt x="11008" y="27"/>
                  </a:lnTo>
                  <a:lnTo>
                    <a:pt x="10744" y="9"/>
                  </a:lnTo>
                  <a:lnTo>
                    <a:pt x="10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598;p67">
              <a:extLst>
                <a:ext uri="{FF2B5EF4-FFF2-40B4-BE49-F238E27FC236}">
                  <a16:creationId xmlns:a16="http://schemas.microsoft.com/office/drawing/2014/main" id="{5520B582-D8D9-A1D8-F28C-06D34B9664A2}"/>
                </a:ext>
              </a:extLst>
            </p:cNvPr>
            <p:cNvSpPr/>
            <p:nvPr/>
          </p:nvSpPr>
          <p:spPr>
            <a:xfrm>
              <a:off x="-4026425" y="-1888750"/>
              <a:ext cx="510975" cy="510975"/>
            </a:xfrm>
            <a:custGeom>
              <a:avLst/>
              <a:gdLst/>
              <a:ahLst/>
              <a:cxnLst/>
              <a:rect l="l" t="t" r="r" b="b"/>
              <a:pathLst>
                <a:path w="20439" h="20439" fill="none" extrusionOk="0">
                  <a:moveTo>
                    <a:pt x="20439" y="10216"/>
                  </a:moveTo>
                  <a:lnTo>
                    <a:pt x="20439" y="10216"/>
                  </a:lnTo>
                  <a:lnTo>
                    <a:pt x="20439" y="10480"/>
                  </a:lnTo>
                  <a:lnTo>
                    <a:pt x="20422" y="10744"/>
                  </a:lnTo>
                  <a:lnTo>
                    <a:pt x="20405" y="11008"/>
                  </a:lnTo>
                  <a:lnTo>
                    <a:pt x="20388" y="11264"/>
                  </a:lnTo>
                  <a:lnTo>
                    <a:pt x="20354" y="11519"/>
                  </a:lnTo>
                  <a:lnTo>
                    <a:pt x="20320" y="11775"/>
                  </a:lnTo>
                  <a:lnTo>
                    <a:pt x="20277" y="12030"/>
                  </a:lnTo>
                  <a:lnTo>
                    <a:pt x="20234" y="12277"/>
                  </a:lnTo>
                  <a:lnTo>
                    <a:pt x="20175" y="12524"/>
                  </a:lnTo>
                  <a:lnTo>
                    <a:pt x="20115" y="12771"/>
                  </a:lnTo>
                  <a:lnTo>
                    <a:pt x="20047" y="13018"/>
                  </a:lnTo>
                  <a:lnTo>
                    <a:pt x="19979" y="13257"/>
                  </a:lnTo>
                  <a:lnTo>
                    <a:pt x="19902" y="13496"/>
                  </a:lnTo>
                  <a:lnTo>
                    <a:pt x="19817" y="13734"/>
                  </a:lnTo>
                  <a:lnTo>
                    <a:pt x="19732" y="13964"/>
                  </a:lnTo>
                  <a:lnTo>
                    <a:pt x="19638" y="14194"/>
                  </a:lnTo>
                  <a:lnTo>
                    <a:pt x="19536" y="14424"/>
                  </a:lnTo>
                  <a:lnTo>
                    <a:pt x="19434" y="14646"/>
                  </a:lnTo>
                  <a:lnTo>
                    <a:pt x="19323" y="14867"/>
                  </a:lnTo>
                  <a:lnTo>
                    <a:pt x="19204" y="15089"/>
                  </a:lnTo>
                  <a:lnTo>
                    <a:pt x="19084" y="15302"/>
                  </a:lnTo>
                  <a:lnTo>
                    <a:pt x="18956" y="15515"/>
                  </a:lnTo>
                  <a:lnTo>
                    <a:pt x="18829" y="15728"/>
                  </a:lnTo>
                  <a:lnTo>
                    <a:pt x="18692" y="15932"/>
                  </a:lnTo>
                  <a:lnTo>
                    <a:pt x="18556" y="16128"/>
                  </a:lnTo>
                  <a:lnTo>
                    <a:pt x="18411" y="16333"/>
                  </a:lnTo>
                  <a:lnTo>
                    <a:pt x="18258" y="16528"/>
                  </a:lnTo>
                  <a:lnTo>
                    <a:pt x="18105" y="16716"/>
                  </a:lnTo>
                  <a:lnTo>
                    <a:pt x="17943" y="16903"/>
                  </a:lnTo>
                  <a:lnTo>
                    <a:pt x="17781" y="17091"/>
                  </a:lnTo>
                  <a:lnTo>
                    <a:pt x="17619" y="17270"/>
                  </a:lnTo>
                  <a:lnTo>
                    <a:pt x="17449" y="17440"/>
                  </a:lnTo>
                  <a:lnTo>
                    <a:pt x="17270" y="17610"/>
                  </a:lnTo>
                  <a:lnTo>
                    <a:pt x="17091" y="17781"/>
                  </a:lnTo>
                  <a:lnTo>
                    <a:pt x="16903" y="17943"/>
                  </a:lnTo>
                  <a:lnTo>
                    <a:pt x="16716" y="18105"/>
                  </a:lnTo>
                  <a:lnTo>
                    <a:pt x="16528" y="18258"/>
                  </a:lnTo>
                  <a:lnTo>
                    <a:pt x="16333" y="18403"/>
                  </a:lnTo>
                  <a:lnTo>
                    <a:pt x="16137" y="18548"/>
                  </a:lnTo>
                  <a:lnTo>
                    <a:pt x="15932" y="18692"/>
                  </a:lnTo>
                  <a:lnTo>
                    <a:pt x="15728" y="18829"/>
                  </a:lnTo>
                  <a:lnTo>
                    <a:pt x="15515" y="18956"/>
                  </a:lnTo>
                  <a:lnTo>
                    <a:pt x="15302" y="19084"/>
                  </a:lnTo>
                  <a:lnTo>
                    <a:pt x="15089" y="19204"/>
                  </a:lnTo>
                  <a:lnTo>
                    <a:pt x="14867" y="19314"/>
                  </a:lnTo>
                  <a:lnTo>
                    <a:pt x="14646" y="19425"/>
                  </a:lnTo>
                  <a:lnTo>
                    <a:pt x="14424" y="19536"/>
                  </a:lnTo>
                  <a:lnTo>
                    <a:pt x="14194" y="19629"/>
                  </a:lnTo>
                  <a:lnTo>
                    <a:pt x="13964" y="19723"/>
                  </a:lnTo>
                  <a:lnTo>
                    <a:pt x="13734" y="19817"/>
                  </a:lnTo>
                  <a:lnTo>
                    <a:pt x="13496" y="19902"/>
                  </a:lnTo>
                  <a:lnTo>
                    <a:pt x="13257" y="19979"/>
                  </a:lnTo>
                  <a:lnTo>
                    <a:pt x="13019" y="20047"/>
                  </a:lnTo>
                  <a:lnTo>
                    <a:pt x="12771" y="20115"/>
                  </a:lnTo>
                  <a:lnTo>
                    <a:pt x="12524" y="20175"/>
                  </a:lnTo>
                  <a:lnTo>
                    <a:pt x="12277" y="20226"/>
                  </a:lnTo>
                  <a:lnTo>
                    <a:pt x="12030" y="20277"/>
                  </a:lnTo>
                  <a:lnTo>
                    <a:pt x="11775" y="20320"/>
                  </a:lnTo>
                  <a:lnTo>
                    <a:pt x="11519" y="20354"/>
                  </a:lnTo>
                  <a:lnTo>
                    <a:pt x="11264" y="20379"/>
                  </a:lnTo>
                  <a:lnTo>
                    <a:pt x="11008" y="20405"/>
                  </a:lnTo>
                  <a:lnTo>
                    <a:pt x="10744" y="20422"/>
                  </a:lnTo>
                  <a:lnTo>
                    <a:pt x="10488" y="20430"/>
                  </a:lnTo>
                  <a:lnTo>
                    <a:pt x="10224" y="20439"/>
                  </a:lnTo>
                  <a:lnTo>
                    <a:pt x="10224" y="20439"/>
                  </a:lnTo>
                  <a:lnTo>
                    <a:pt x="9960" y="20430"/>
                  </a:lnTo>
                  <a:lnTo>
                    <a:pt x="9696" y="20422"/>
                  </a:lnTo>
                  <a:lnTo>
                    <a:pt x="9432" y="20405"/>
                  </a:lnTo>
                  <a:lnTo>
                    <a:pt x="9176" y="20379"/>
                  </a:lnTo>
                  <a:lnTo>
                    <a:pt x="8921" y="20354"/>
                  </a:lnTo>
                  <a:lnTo>
                    <a:pt x="8665" y="20320"/>
                  </a:lnTo>
                  <a:lnTo>
                    <a:pt x="8410" y="20277"/>
                  </a:lnTo>
                  <a:lnTo>
                    <a:pt x="8162" y="20226"/>
                  </a:lnTo>
                  <a:lnTo>
                    <a:pt x="7915" y="20175"/>
                  </a:lnTo>
                  <a:lnTo>
                    <a:pt x="7668" y="20115"/>
                  </a:lnTo>
                  <a:lnTo>
                    <a:pt x="7421" y="20047"/>
                  </a:lnTo>
                  <a:lnTo>
                    <a:pt x="7183" y="19979"/>
                  </a:lnTo>
                  <a:lnTo>
                    <a:pt x="6944" y="19902"/>
                  </a:lnTo>
                  <a:lnTo>
                    <a:pt x="6706" y="19817"/>
                  </a:lnTo>
                  <a:lnTo>
                    <a:pt x="6476" y="19723"/>
                  </a:lnTo>
                  <a:lnTo>
                    <a:pt x="6246" y="19629"/>
                  </a:lnTo>
                  <a:lnTo>
                    <a:pt x="6016" y="19536"/>
                  </a:lnTo>
                  <a:lnTo>
                    <a:pt x="5794" y="19425"/>
                  </a:lnTo>
                  <a:lnTo>
                    <a:pt x="5564" y="19314"/>
                  </a:lnTo>
                  <a:lnTo>
                    <a:pt x="5351" y="19204"/>
                  </a:lnTo>
                  <a:lnTo>
                    <a:pt x="5130" y="19084"/>
                  </a:lnTo>
                  <a:lnTo>
                    <a:pt x="4925" y="18956"/>
                  </a:lnTo>
                  <a:lnTo>
                    <a:pt x="4712" y="18829"/>
                  </a:lnTo>
                  <a:lnTo>
                    <a:pt x="4508" y="18692"/>
                  </a:lnTo>
                  <a:lnTo>
                    <a:pt x="4303" y="18548"/>
                  </a:lnTo>
                  <a:lnTo>
                    <a:pt x="4107" y="18403"/>
                  </a:lnTo>
                  <a:lnTo>
                    <a:pt x="3911" y="18258"/>
                  </a:lnTo>
                  <a:lnTo>
                    <a:pt x="3724" y="18105"/>
                  </a:lnTo>
                  <a:lnTo>
                    <a:pt x="3537" y="17943"/>
                  </a:lnTo>
                  <a:lnTo>
                    <a:pt x="3349" y="17781"/>
                  </a:lnTo>
                  <a:lnTo>
                    <a:pt x="3170" y="17610"/>
                  </a:lnTo>
                  <a:lnTo>
                    <a:pt x="2991" y="17440"/>
                  </a:lnTo>
                  <a:lnTo>
                    <a:pt x="2821" y="17270"/>
                  </a:lnTo>
                  <a:lnTo>
                    <a:pt x="2659" y="17091"/>
                  </a:lnTo>
                  <a:lnTo>
                    <a:pt x="2497" y="16903"/>
                  </a:lnTo>
                  <a:lnTo>
                    <a:pt x="2335" y="16716"/>
                  </a:lnTo>
                  <a:lnTo>
                    <a:pt x="2182" y="16528"/>
                  </a:lnTo>
                  <a:lnTo>
                    <a:pt x="2029" y="16333"/>
                  </a:lnTo>
                  <a:lnTo>
                    <a:pt x="1884" y="16128"/>
                  </a:lnTo>
                  <a:lnTo>
                    <a:pt x="1747" y="15932"/>
                  </a:lnTo>
                  <a:lnTo>
                    <a:pt x="1611" y="15728"/>
                  </a:lnTo>
                  <a:lnTo>
                    <a:pt x="1483" y="15515"/>
                  </a:lnTo>
                  <a:lnTo>
                    <a:pt x="1356" y="15302"/>
                  </a:lnTo>
                  <a:lnTo>
                    <a:pt x="1236" y="15089"/>
                  </a:lnTo>
                  <a:lnTo>
                    <a:pt x="1117" y="14867"/>
                  </a:lnTo>
                  <a:lnTo>
                    <a:pt x="1006" y="14646"/>
                  </a:lnTo>
                  <a:lnTo>
                    <a:pt x="904" y="14424"/>
                  </a:lnTo>
                  <a:lnTo>
                    <a:pt x="802" y="14194"/>
                  </a:lnTo>
                  <a:lnTo>
                    <a:pt x="708" y="13964"/>
                  </a:lnTo>
                  <a:lnTo>
                    <a:pt x="623" y="13734"/>
                  </a:lnTo>
                  <a:lnTo>
                    <a:pt x="538" y="13496"/>
                  </a:lnTo>
                  <a:lnTo>
                    <a:pt x="461" y="13257"/>
                  </a:lnTo>
                  <a:lnTo>
                    <a:pt x="393" y="13018"/>
                  </a:lnTo>
                  <a:lnTo>
                    <a:pt x="325" y="12771"/>
                  </a:lnTo>
                  <a:lnTo>
                    <a:pt x="265" y="12524"/>
                  </a:lnTo>
                  <a:lnTo>
                    <a:pt x="214" y="12277"/>
                  </a:lnTo>
                  <a:lnTo>
                    <a:pt x="163" y="12030"/>
                  </a:lnTo>
                  <a:lnTo>
                    <a:pt x="120" y="11775"/>
                  </a:lnTo>
                  <a:lnTo>
                    <a:pt x="86" y="11519"/>
                  </a:lnTo>
                  <a:lnTo>
                    <a:pt x="52" y="11264"/>
                  </a:lnTo>
                  <a:lnTo>
                    <a:pt x="35" y="11008"/>
                  </a:lnTo>
                  <a:lnTo>
                    <a:pt x="18" y="10744"/>
                  </a:lnTo>
                  <a:lnTo>
                    <a:pt x="9" y="10480"/>
                  </a:lnTo>
                  <a:lnTo>
                    <a:pt x="1" y="10216"/>
                  </a:lnTo>
                  <a:lnTo>
                    <a:pt x="1" y="10216"/>
                  </a:lnTo>
                  <a:lnTo>
                    <a:pt x="9" y="9952"/>
                  </a:lnTo>
                  <a:lnTo>
                    <a:pt x="18" y="9696"/>
                  </a:lnTo>
                  <a:lnTo>
                    <a:pt x="35" y="9432"/>
                  </a:lnTo>
                  <a:lnTo>
                    <a:pt x="52" y="9176"/>
                  </a:lnTo>
                  <a:lnTo>
                    <a:pt x="86" y="8912"/>
                  </a:lnTo>
                  <a:lnTo>
                    <a:pt x="120" y="8665"/>
                  </a:lnTo>
                  <a:lnTo>
                    <a:pt x="163" y="8410"/>
                  </a:lnTo>
                  <a:lnTo>
                    <a:pt x="214" y="8162"/>
                  </a:lnTo>
                  <a:lnTo>
                    <a:pt x="265" y="7907"/>
                  </a:lnTo>
                  <a:lnTo>
                    <a:pt x="325" y="7660"/>
                  </a:lnTo>
                  <a:lnTo>
                    <a:pt x="393" y="7421"/>
                  </a:lnTo>
                  <a:lnTo>
                    <a:pt x="461" y="7183"/>
                  </a:lnTo>
                  <a:lnTo>
                    <a:pt x="538" y="6944"/>
                  </a:lnTo>
                  <a:lnTo>
                    <a:pt x="623" y="6706"/>
                  </a:lnTo>
                  <a:lnTo>
                    <a:pt x="708" y="6467"/>
                  </a:lnTo>
                  <a:lnTo>
                    <a:pt x="802" y="6237"/>
                  </a:lnTo>
                  <a:lnTo>
                    <a:pt x="904" y="6016"/>
                  </a:lnTo>
                  <a:lnTo>
                    <a:pt x="1006" y="5786"/>
                  </a:lnTo>
                  <a:lnTo>
                    <a:pt x="1117" y="5564"/>
                  </a:lnTo>
                  <a:lnTo>
                    <a:pt x="1236" y="5351"/>
                  </a:lnTo>
                  <a:lnTo>
                    <a:pt x="1356" y="5130"/>
                  </a:lnTo>
                  <a:lnTo>
                    <a:pt x="1483" y="4917"/>
                  </a:lnTo>
                  <a:lnTo>
                    <a:pt x="1611" y="4712"/>
                  </a:lnTo>
                  <a:lnTo>
                    <a:pt x="1747" y="4508"/>
                  </a:lnTo>
                  <a:lnTo>
                    <a:pt x="1884" y="4303"/>
                  </a:lnTo>
                  <a:lnTo>
                    <a:pt x="2029" y="4107"/>
                  </a:lnTo>
                  <a:lnTo>
                    <a:pt x="2182" y="3911"/>
                  </a:lnTo>
                  <a:lnTo>
                    <a:pt x="2335" y="3715"/>
                  </a:lnTo>
                  <a:lnTo>
                    <a:pt x="2497" y="3528"/>
                  </a:lnTo>
                  <a:lnTo>
                    <a:pt x="2659" y="3349"/>
                  </a:lnTo>
                  <a:lnTo>
                    <a:pt x="2821" y="3170"/>
                  </a:lnTo>
                  <a:lnTo>
                    <a:pt x="2991" y="2991"/>
                  </a:lnTo>
                  <a:lnTo>
                    <a:pt x="3170" y="2821"/>
                  </a:lnTo>
                  <a:lnTo>
                    <a:pt x="3349" y="2650"/>
                  </a:lnTo>
                  <a:lnTo>
                    <a:pt x="3537" y="2489"/>
                  </a:lnTo>
                  <a:lnTo>
                    <a:pt x="3724" y="2335"/>
                  </a:lnTo>
                  <a:lnTo>
                    <a:pt x="3911" y="2182"/>
                  </a:lnTo>
                  <a:lnTo>
                    <a:pt x="4107" y="2029"/>
                  </a:lnTo>
                  <a:lnTo>
                    <a:pt x="4303" y="1884"/>
                  </a:lnTo>
                  <a:lnTo>
                    <a:pt x="4508" y="1747"/>
                  </a:lnTo>
                  <a:lnTo>
                    <a:pt x="4712" y="1611"/>
                  </a:lnTo>
                  <a:lnTo>
                    <a:pt x="4925" y="1483"/>
                  </a:lnTo>
                  <a:lnTo>
                    <a:pt x="5130" y="1356"/>
                  </a:lnTo>
                  <a:lnTo>
                    <a:pt x="5351" y="1236"/>
                  </a:lnTo>
                  <a:lnTo>
                    <a:pt x="5564" y="1117"/>
                  </a:lnTo>
                  <a:lnTo>
                    <a:pt x="5794" y="1006"/>
                  </a:lnTo>
                  <a:lnTo>
                    <a:pt x="6016" y="904"/>
                  </a:lnTo>
                  <a:lnTo>
                    <a:pt x="6246" y="802"/>
                  </a:lnTo>
                  <a:lnTo>
                    <a:pt x="6476" y="708"/>
                  </a:lnTo>
                  <a:lnTo>
                    <a:pt x="6706" y="623"/>
                  </a:lnTo>
                  <a:lnTo>
                    <a:pt x="6944" y="538"/>
                  </a:lnTo>
                  <a:lnTo>
                    <a:pt x="7183" y="461"/>
                  </a:lnTo>
                  <a:lnTo>
                    <a:pt x="7421" y="384"/>
                  </a:lnTo>
                  <a:lnTo>
                    <a:pt x="7668" y="325"/>
                  </a:lnTo>
                  <a:lnTo>
                    <a:pt x="7915" y="265"/>
                  </a:lnTo>
                  <a:lnTo>
                    <a:pt x="8162" y="205"/>
                  </a:lnTo>
                  <a:lnTo>
                    <a:pt x="8410" y="163"/>
                  </a:lnTo>
                  <a:lnTo>
                    <a:pt x="8665" y="120"/>
                  </a:lnTo>
                  <a:lnTo>
                    <a:pt x="8921" y="86"/>
                  </a:lnTo>
                  <a:lnTo>
                    <a:pt x="9176" y="52"/>
                  </a:lnTo>
                  <a:lnTo>
                    <a:pt x="9432" y="27"/>
                  </a:lnTo>
                  <a:lnTo>
                    <a:pt x="9696" y="9"/>
                  </a:lnTo>
                  <a:lnTo>
                    <a:pt x="9960" y="1"/>
                  </a:lnTo>
                  <a:lnTo>
                    <a:pt x="10224" y="1"/>
                  </a:lnTo>
                  <a:lnTo>
                    <a:pt x="10224" y="1"/>
                  </a:lnTo>
                  <a:lnTo>
                    <a:pt x="10488" y="1"/>
                  </a:lnTo>
                  <a:lnTo>
                    <a:pt x="10744" y="9"/>
                  </a:lnTo>
                  <a:lnTo>
                    <a:pt x="11008" y="27"/>
                  </a:lnTo>
                  <a:lnTo>
                    <a:pt x="11264" y="52"/>
                  </a:lnTo>
                  <a:lnTo>
                    <a:pt x="11519" y="86"/>
                  </a:lnTo>
                  <a:lnTo>
                    <a:pt x="11775" y="120"/>
                  </a:lnTo>
                  <a:lnTo>
                    <a:pt x="12030" y="163"/>
                  </a:lnTo>
                  <a:lnTo>
                    <a:pt x="12277" y="205"/>
                  </a:lnTo>
                  <a:lnTo>
                    <a:pt x="12524" y="265"/>
                  </a:lnTo>
                  <a:lnTo>
                    <a:pt x="12771" y="325"/>
                  </a:lnTo>
                  <a:lnTo>
                    <a:pt x="13019" y="384"/>
                  </a:lnTo>
                  <a:lnTo>
                    <a:pt x="13257" y="461"/>
                  </a:lnTo>
                  <a:lnTo>
                    <a:pt x="13496" y="538"/>
                  </a:lnTo>
                  <a:lnTo>
                    <a:pt x="13734" y="623"/>
                  </a:lnTo>
                  <a:lnTo>
                    <a:pt x="13964" y="708"/>
                  </a:lnTo>
                  <a:lnTo>
                    <a:pt x="14194" y="802"/>
                  </a:lnTo>
                  <a:lnTo>
                    <a:pt x="14424" y="904"/>
                  </a:lnTo>
                  <a:lnTo>
                    <a:pt x="14646" y="1006"/>
                  </a:lnTo>
                  <a:lnTo>
                    <a:pt x="14867" y="1117"/>
                  </a:lnTo>
                  <a:lnTo>
                    <a:pt x="15089" y="1236"/>
                  </a:lnTo>
                  <a:lnTo>
                    <a:pt x="15302" y="1356"/>
                  </a:lnTo>
                  <a:lnTo>
                    <a:pt x="15515" y="1483"/>
                  </a:lnTo>
                  <a:lnTo>
                    <a:pt x="15728" y="1611"/>
                  </a:lnTo>
                  <a:lnTo>
                    <a:pt x="15932" y="1747"/>
                  </a:lnTo>
                  <a:lnTo>
                    <a:pt x="16137" y="1884"/>
                  </a:lnTo>
                  <a:lnTo>
                    <a:pt x="16333" y="2029"/>
                  </a:lnTo>
                  <a:lnTo>
                    <a:pt x="16528" y="2182"/>
                  </a:lnTo>
                  <a:lnTo>
                    <a:pt x="16716" y="2335"/>
                  </a:lnTo>
                  <a:lnTo>
                    <a:pt x="16903" y="2489"/>
                  </a:lnTo>
                  <a:lnTo>
                    <a:pt x="17091" y="2650"/>
                  </a:lnTo>
                  <a:lnTo>
                    <a:pt x="17270" y="2821"/>
                  </a:lnTo>
                  <a:lnTo>
                    <a:pt x="17449" y="2991"/>
                  </a:lnTo>
                  <a:lnTo>
                    <a:pt x="17619" y="3170"/>
                  </a:lnTo>
                  <a:lnTo>
                    <a:pt x="17781" y="3349"/>
                  </a:lnTo>
                  <a:lnTo>
                    <a:pt x="17943" y="3528"/>
                  </a:lnTo>
                  <a:lnTo>
                    <a:pt x="18105" y="3715"/>
                  </a:lnTo>
                  <a:lnTo>
                    <a:pt x="18258" y="3911"/>
                  </a:lnTo>
                  <a:lnTo>
                    <a:pt x="18411" y="4107"/>
                  </a:lnTo>
                  <a:lnTo>
                    <a:pt x="18556" y="4303"/>
                  </a:lnTo>
                  <a:lnTo>
                    <a:pt x="18692" y="4508"/>
                  </a:lnTo>
                  <a:lnTo>
                    <a:pt x="18829" y="4712"/>
                  </a:lnTo>
                  <a:lnTo>
                    <a:pt x="18956" y="4917"/>
                  </a:lnTo>
                  <a:lnTo>
                    <a:pt x="19084" y="5130"/>
                  </a:lnTo>
                  <a:lnTo>
                    <a:pt x="19204" y="5351"/>
                  </a:lnTo>
                  <a:lnTo>
                    <a:pt x="19323" y="5564"/>
                  </a:lnTo>
                  <a:lnTo>
                    <a:pt x="19434" y="5786"/>
                  </a:lnTo>
                  <a:lnTo>
                    <a:pt x="19536" y="6016"/>
                  </a:lnTo>
                  <a:lnTo>
                    <a:pt x="19638" y="6237"/>
                  </a:lnTo>
                  <a:lnTo>
                    <a:pt x="19732" y="6467"/>
                  </a:lnTo>
                  <a:lnTo>
                    <a:pt x="19817" y="6706"/>
                  </a:lnTo>
                  <a:lnTo>
                    <a:pt x="19902" y="6944"/>
                  </a:lnTo>
                  <a:lnTo>
                    <a:pt x="19979" y="7183"/>
                  </a:lnTo>
                  <a:lnTo>
                    <a:pt x="20047" y="7421"/>
                  </a:lnTo>
                  <a:lnTo>
                    <a:pt x="20115" y="7660"/>
                  </a:lnTo>
                  <a:lnTo>
                    <a:pt x="20175" y="7907"/>
                  </a:lnTo>
                  <a:lnTo>
                    <a:pt x="20234" y="8162"/>
                  </a:lnTo>
                  <a:lnTo>
                    <a:pt x="20277" y="8410"/>
                  </a:lnTo>
                  <a:lnTo>
                    <a:pt x="20320" y="8665"/>
                  </a:lnTo>
                  <a:lnTo>
                    <a:pt x="20354" y="8912"/>
                  </a:lnTo>
                  <a:lnTo>
                    <a:pt x="20388" y="9176"/>
                  </a:lnTo>
                  <a:lnTo>
                    <a:pt x="20405" y="9432"/>
                  </a:lnTo>
                  <a:lnTo>
                    <a:pt x="20422" y="9696"/>
                  </a:lnTo>
                  <a:lnTo>
                    <a:pt x="20439" y="9952"/>
                  </a:lnTo>
                  <a:lnTo>
                    <a:pt x="20439" y="10216"/>
                  </a:lnTo>
                  <a:lnTo>
                    <a:pt x="20439" y="10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599;p67">
              <a:extLst>
                <a:ext uri="{FF2B5EF4-FFF2-40B4-BE49-F238E27FC236}">
                  <a16:creationId xmlns:a16="http://schemas.microsoft.com/office/drawing/2014/main" id="{BAB61341-65F8-895E-BC02-0EC8930C9E66}"/>
                </a:ext>
              </a:extLst>
            </p:cNvPr>
            <p:cNvSpPr/>
            <p:nvPr/>
          </p:nvSpPr>
          <p:spPr>
            <a:xfrm>
              <a:off x="-3515475" y="-1633375"/>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600;p67">
              <a:extLst>
                <a:ext uri="{FF2B5EF4-FFF2-40B4-BE49-F238E27FC236}">
                  <a16:creationId xmlns:a16="http://schemas.microsoft.com/office/drawing/2014/main" id="{9B10C36A-79FD-1140-9B26-553AF253413B}"/>
                </a:ext>
              </a:extLst>
            </p:cNvPr>
            <p:cNvSpPr/>
            <p:nvPr/>
          </p:nvSpPr>
          <p:spPr>
            <a:xfrm>
              <a:off x="-6715325" y="-1765200"/>
              <a:ext cx="6670650" cy="2003325"/>
            </a:xfrm>
            <a:custGeom>
              <a:avLst/>
              <a:gdLst/>
              <a:ahLst/>
              <a:cxnLst/>
              <a:rect l="l" t="t" r="r" b="b"/>
              <a:pathLst>
                <a:path w="266826" h="80133" extrusionOk="0">
                  <a:moveTo>
                    <a:pt x="4984" y="0"/>
                  </a:moveTo>
                  <a:lnTo>
                    <a:pt x="4737" y="17"/>
                  </a:lnTo>
                  <a:lnTo>
                    <a:pt x="4490" y="34"/>
                  </a:lnTo>
                  <a:lnTo>
                    <a:pt x="4243" y="77"/>
                  </a:lnTo>
                  <a:lnTo>
                    <a:pt x="4005" y="119"/>
                  </a:lnTo>
                  <a:lnTo>
                    <a:pt x="3757" y="179"/>
                  </a:lnTo>
                  <a:lnTo>
                    <a:pt x="3519" y="256"/>
                  </a:lnTo>
                  <a:lnTo>
                    <a:pt x="3280" y="332"/>
                  </a:lnTo>
                  <a:lnTo>
                    <a:pt x="3050" y="435"/>
                  </a:lnTo>
                  <a:lnTo>
                    <a:pt x="2820" y="545"/>
                  </a:lnTo>
                  <a:lnTo>
                    <a:pt x="2590" y="665"/>
                  </a:lnTo>
                  <a:lnTo>
                    <a:pt x="2369" y="801"/>
                  </a:lnTo>
                  <a:lnTo>
                    <a:pt x="2147" y="946"/>
                  </a:lnTo>
                  <a:lnTo>
                    <a:pt x="1934" y="1099"/>
                  </a:lnTo>
                  <a:lnTo>
                    <a:pt x="1738" y="1270"/>
                  </a:lnTo>
                  <a:lnTo>
                    <a:pt x="1551" y="1440"/>
                  </a:lnTo>
                  <a:lnTo>
                    <a:pt x="1372" y="1627"/>
                  </a:lnTo>
                  <a:lnTo>
                    <a:pt x="1202" y="1815"/>
                  </a:lnTo>
                  <a:lnTo>
                    <a:pt x="1040" y="2011"/>
                  </a:lnTo>
                  <a:lnTo>
                    <a:pt x="895" y="2215"/>
                  </a:lnTo>
                  <a:lnTo>
                    <a:pt x="759" y="2420"/>
                  </a:lnTo>
                  <a:lnTo>
                    <a:pt x="631" y="2641"/>
                  </a:lnTo>
                  <a:lnTo>
                    <a:pt x="520" y="2854"/>
                  </a:lnTo>
                  <a:lnTo>
                    <a:pt x="418" y="3084"/>
                  </a:lnTo>
                  <a:lnTo>
                    <a:pt x="324" y="3314"/>
                  </a:lnTo>
                  <a:lnTo>
                    <a:pt x="247" y="3544"/>
                  </a:lnTo>
                  <a:lnTo>
                    <a:pt x="171" y="3774"/>
                  </a:lnTo>
                  <a:lnTo>
                    <a:pt x="120" y="4013"/>
                  </a:lnTo>
                  <a:lnTo>
                    <a:pt x="69" y="4260"/>
                  </a:lnTo>
                  <a:lnTo>
                    <a:pt x="35" y="4498"/>
                  </a:lnTo>
                  <a:lnTo>
                    <a:pt x="9" y="4745"/>
                  </a:lnTo>
                  <a:lnTo>
                    <a:pt x="0" y="4992"/>
                  </a:lnTo>
                  <a:lnTo>
                    <a:pt x="0" y="5231"/>
                  </a:lnTo>
                  <a:lnTo>
                    <a:pt x="9" y="5478"/>
                  </a:lnTo>
                  <a:lnTo>
                    <a:pt x="35" y="5725"/>
                  </a:lnTo>
                  <a:lnTo>
                    <a:pt x="69" y="5972"/>
                  </a:lnTo>
                  <a:lnTo>
                    <a:pt x="120" y="6219"/>
                  </a:lnTo>
                  <a:lnTo>
                    <a:pt x="179" y="6458"/>
                  </a:lnTo>
                  <a:lnTo>
                    <a:pt x="247" y="6696"/>
                  </a:lnTo>
                  <a:lnTo>
                    <a:pt x="333" y="6935"/>
                  </a:lnTo>
                  <a:lnTo>
                    <a:pt x="426" y="7165"/>
                  </a:lnTo>
                  <a:lnTo>
                    <a:pt x="537" y="7403"/>
                  </a:lnTo>
                  <a:lnTo>
                    <a:pt x="656" y="7625"/>
                  </a:lnTo>
                  <a:lnTo>
                    <a:pt x="793" y="7846"/>
                  </a:lnTo>
                  <a:lnTo>
                    <a:pt x="938" y="8068"/>
                  </a:lnTo>
                  <a:lnTo>
                    <a:pt x="1321" y="8596"/>
                  </a:lnTo>
                  <a:lnTo>
                    <a:pt x="1713" y="9124"/>
                  </a:lnTo>
                  <a:lnTo>
                    <a:pt x="2105" y="9644"/>
                  </a:lnTo>
                  <a:lnTo>
                    <a:pt x="2514" y="10164"/>
                  </a:lnTo>
                  <a:lnTo>
                    <a:pt x="2923" y="10666"/>
                  </a:lnTo>
                  <a:lnTo>
                    <a:pt x="3331" y="11178"/>
                  </a:lnTo>
                  <a:lnTo>
                    <a:pt x="3757" y="11672"/>
                  </a:lnTo>
                  <a:lnTo>
                    <a:pt x="4183" y="12166"/>
                  </a:lnTo>
                  <a:lnTo>
                    <a:pt x="4618" y="12651"/>
                  </a:lnTo>
                  <a:lnTo>
                    <a:pt x="5061" y="13137"/>
                  </a:lnTo>
                  <a:lnTo>
                    <a:pt x="5504" y="13614"/>
                  </a:lnTo>
                  <a:lnTo>
                    <a:pt x="5964" y="14083"/>
                  </a:lnTo>
                  <a:lnTo>
                    <a:pt x="6415" y="14551"/>
                  </a:lnTo>
                  <a:lnTo>
                    <a:pt x="6884" y="15011"/>
                  </a:lnTo>
                  <a:lnTo>
                    <a:pt x="7353" y="15463"/>
                  </a:lnTo>
                  <a:lnTo>
                    <a:pt x="7830" y="15906"/>
                  </a:lnTo>
                  <a:lnTo>
                    <a:pt x="8315" y="16349"/>
                  </a:lnTo>
                  <a:lnTo>
                    <a:pt x="8809" y="16783"/>
                  </a:lnTo>
                  <a:lnTo>
                    <a:pt x="9304" y="17218"/>
                  </a:lnTo>
                  <a:lnTo>
                    <a:pt x="9798" y="17644"/>
                  </a:lnTo>
                  <a:lnTo>
                    <a:pt x="10309" y="18061"/>
                  </a:lnTo>
                  <a:lnTo>
                    <a:pt x="10820" y="18470"/>
                  </a:lnTo>
                  <a:lnTo>
                    <a:pt x="11331" y="18879"/>
                  </a:lnTo>
                  <a:lnTo>
                    <a:pt x="11859" y="19279"/>
                  </a:lnTo>
                  <a:lnTo>
                    <a:pt x="12388" y="19671"/>
                  </a:lnTo>
                  <a:lnTo>
                    <a:pt x="12916" y="20063"/>
                  </a:lnTo>
                  <a:lnTo>
                    <a:pt x="13452" y="20447"/>
                  </a:lnTo>
                  <a:lnTo>
                    <a:pt x="13998" y="20821"/>
                  </a:lnTo>
                  <a:lnTo>
                    <a:pt x="14551" y="21188"/>
                  </a:lnTo>
                  <a:lnTo>
                    <a:pt x="15097" y="21554"/>
                  </a:lnTo>
                  <a:lnTo>
                    <a:pt x="15659" y="21912"/>
                  </a:lnTo>
                  <a:lnTo>
                    <a:pt x="16221" y="22261"/>
                  </a:lnTo>
                  <a:lnTo>
                    <a:pt x="16792" y="22610"/>
                  </a:lnTo>
                  <a:lnTo>
                    <a:pt x="17363" y="22943"/>
                  </a:lnTo>
                  <a:lnTo>
                    <a:pt x="17942" y="23275"/>
                  </a:lnTo>
                  <a:lnTo>
                    <a:pt x="18521" y="23599"/>
                  </a:lnTo>
                  <a:lnTo>
                    <a:pt x="19109" y="23922"/>
                  </a:lnTo>
                  <a:lnTo>
                    <a:pt x="19697" y="24229"/>
                  </a:lnTo>
                  <a:lnTo>
                    <a:pt x="20293" y="24536"/>
                  </a:lnTo>
                  <a:lnTo>
                    <a:pt x="20898" y="24834"/>
                  </a:lnTo>
                  <a:lnTo>
                    <a:pt x="21503" y="25132"/>
                  </a:lnTo>
                  <a:lnTo>
                    <a:pt x="22108" y="25413"/>
                  </a:lnTo>
                  <a:lnTo>
                    <a:pt x="22721" y="25694"/>
                  </a:lnTo>
                  <a:lnTo>
                    <a:pt x="23343" y="25967"/>
                  </a:lnTo>
                  <a:lnTo>
                    <a:pt x="23965" y="26231"/>
                  </a:lnTo>
                  <a:lnTo>
                    <a:pt x="24587" y="26487"/>
                  </a:lnTo>
                  <a:lnTo>
                    <a:pt x="25218" y="26742"/>
                  </a:lnTo>
                  <a:lnTo>
                    <a:pt x="25848" y="26989"/>
                  </a:lnTo>
                  <a:lnTo>
                    <a:pt x="26487" y="27228"/>
                  </a:lnTo>
                  <a:lnTo>
                    <a:pt x="27126" y="27458"/>
                  </a:lnTo>
                  <a:lnTo>
                    <a:pt x="27773" y="27679"/>
                  </a:lnTo>
                  <a:lnTo>
                    <a:pt x="28421" y="27892"/>
                  </a:lnTo>
                  <a:lnTo>
                    <a:pt x="29068" y="28105"/>
                  </a:lnTo>
                  <a:lnTo>
                    <a:pt x="29724" y="28310"/>
                  </a:lnTo>
                  <a:lnTo>
                    <a:pt x="30380" y="28506"/>
                  </a:lnTo>
                  <a:lnTo>
                    <a:pt x="31045" y="28693"/>
                  </a:lnTo>
                  <a:lnTo>
                    <a:pt x="31709" y="28872"/>
                  </a:lnTo>
                  <a:lnTo>
                    <a:pt x="32382" y="29051"/>
                  </a:lnTo>
                  <a:lnTo>
                    <a:pt x="33055" y="29213"/>
                  </a:lnTo>
                  <a:lnTo>
                    <a:pt x="33728" y="29375"/>
                  </a:lnTo>
                  <a:lnTo>
                    <a:pt x="34401" y="29528"/>
                  </a:lnTo>
                  <a:lnTo>
                    <a:pt x="35083" y="29673"/>
                  </a:lnTo>
                  <a:lnTo>
                    <a:pt x="35773" y="29809"/>
                  </a:lnTo>
                  <a:lnTo>
                    <a:pt x="36455" y="29937"/>
                  </a:lnTo>
                  <a:lnTo>
                    <a:pt x="36438" y="30644"/>
                  </a:lnTo>
                  <a:lnTo>
                    <a:pt x="36429" y="31343"/>
                  </a:lnTo>
                  <a:lnTo>
                    <a:pt x="36429" y="31965"/>
                  </a:lnTo>
                  <a:lnTo>
                    <a:pt x="36446" y="32595"/>
                  </a:lnTo>
                  <a:lnTo>
                    <a:pt x="36472" y="33226"/>
                  </a:lnTo>
                  <a:lnTo>
                    <a:pt x="36497" y="33847"/>
                  </a:lnTo>
                  <a:lnTo>
                    <a:pt x="36540" y="34469"/>
                  </a:lnTo>
                  <a:lnTo>
                    <a:pt x="36591" y="35091"/>
                  </a:lnTo>
                  <a:lnTo>
                    <a:pt x="36651" y="35705"/>
                  </a:lnTo>
                  <a:lnTo>
                    <a:pt x="36710" y="36318"/>
                  </a:lnTo>
                  <a:lnTo>
                    <a:pt x="36787" y="36931"/>
                  </a:lnTo>
                  <a:lnTo>
                    <a:pt x="36872" y="37545"/>
                  </a:lnTo>
                  <a:lnTo>
                    <a:pt x="36966" y="38150"/>
                  </a:lnTo>
                  <a:lnTo>
                    <a:pt x="37068" y="38763"/>
                  </a:lnTo>
                  <a:lnTo>
                    <a:pt x="37179" y="39359"/>
                  </a:lnTo>
                  <a:lnTo>
                    <a:pt x="37290" y="39964"/>
                  </a:lnTo>
                  <a:lnTo>
                    <a:pt x="37417" y="40561"/>
                  </a:lnTo>
                  <a:lnTo>
                    <a:pt x="37554" y="41157"/>
                  </a:lnTo>
                  <a:lnTo>
                    <a:pt x="37698" y="41753"/>
                  </a:lnTo>
                  <a:lnTo>
                    <a:pt x="37843" y="42341"/>
                  </a:lnTo>
                  <a:lnTo>
                    <a:pt x="38005" y="42929"/>
                  </a:lnTo>
                  <a:lnTo>
                    <a:pt x="38167" y="43517"/>
                  </a:lnTo>
                  <a:lnTo>
                    <a:pt x="38346" y="44105"/>
                  </a:lnTo>
                  <a:lnTo>
                    <a:pt x="38525" y="44684"/>
                  </a:lnTo>
                  <a:lnTo>
                    <a:pt x="38721" y="45255"/>
                  </a:lnTo>
                  <a:lnTo>
                    <a:pt x="38917" y="45834"/>
                  </a:lnTo>
                  <a:lnTo>
                    <a:pt x="39121" y="46405"/>
                  </a:lnTo>
                  <a:lnTo>
                    <a:pt x="39334" y="46967"/>
                  </a:lnTo>
                  <a:lnTo>
                    <a:pt x="39556" y="47538"/>
                  </a:lnTo>
                  <a:lnTo>
                    <a:pt x="39786" y="48100"/>
                  </a:lnTo>
                  <a:lnTo>
                    <a:pt x="40024" y="48654"/>
                  </a:lnTo>
                  <a:lnTo>
                    <a:pt x="40271" y="49208"/>
                  </a:lnTo>
                  <a:lnTo>
                    <a:pt x="40518" y="49762"/>
                  </a:lnTo>
                  <a:lnTo>
                    <a:pt x="40774" y="50315"/>
                  </a:lnTo>
                  <a:lnTo>
                    <a:pt x="41047" y="50861"/>
                  </a:lnTo>
                  <a:lnTo>
                    <a:pt x="41319" y="51397"/>
                  </a:lnTo>
                  <a:lnTo>
                    <a:pt x="41600" y="51943"/>
                  </a:lnTo>
                  <a:lnTo>
                    <a:pt x="41881" y="52471"/>
                  </a:lnTo>
                  <a:lnTo>
                    <a:pt x="42180" y="53007"/>
                  </a:lnTo>
                  <a:lnTo>
                    <a:pt x="42486" y="53536"/>
                  </a:lnTo>
                  <a:lnTo>
                    <a:pt x="42793" y="54055"/>
                  </a:lnTo>
                  <a:lnTo>
                    <a:pt x="43108" y="54575"/>
                  </a:lnTo>
                  <a:lnTo>
                    <a:pt x="43432" y="55095"/>
                  </a:lnTo>
                  <a:lnTo>
                    <a:pt x="43764" y="55606"/>
                  </a:lnTo>
                  <a:lnTo>
                    <a:pt x="44096" y="56117"/>
                  </a:lnTo>
                  <a:lnTo>
                    <a:pt x="44437" y="56620"/>
                  </a:lnTo>
                  <a:lnTo>
                    <a:pt x="44787" y="57122"/>
                  </a:lnTo>
                  <a:lnTo>
                    <a:pt x="45144" y="57616"/>
                  </a:lnTo>
                  <a:lnTo>
                    <a:pt x="45511" y="58111"/>
                  </a:lnTo>
                  <a:lnTo>
                    <a:pt x="45877" y="58596"/>
                  </a:lnTo>
                  <a:lnTo>
                    <a:pt x="46252" y="59082"/>
                  </a:lnTo>
                  <a:lnTo>
                    <a:pt x="46635" y="59567"/>
                  </a:lnTo>
                  <a:lnTo>
                    <a:pt x="47027" y="60044"/>
                  </a:lnTo>
                  <a:lnTo>
                    <a:pt x="47419" y="60513"/>
                  </a:lnTo>
                  <a:lnTo>
                    <a:pt x="47819" y="60982"/>
                  </a:lnTo>
                  <a:lnTo>
                    <a:pt x="48228" y="61442"/>
                  </a:lnTo>
                  <a:lnTo>
                    <a:pt x="48646" y="61902"/>
                  </a:lnTo>
                  <a:lnTo>
                    <a:pt x="49063" y="62362"/>
                  </a:lnTo>
                  <a:lnTo>
                    <a:pt x="49489" y="62805"/>
                  </a:lnTo>
                  <a:lnTo>
                    <a:pt x="49924" y="63256"/>
                  </a:lnTo>
                  <a:lnTo>
                    <a:pt x="50358" y="63691"/>
                  </a:lnTo>
                  <a:lnTo>
                    <a:pt x="50801" y="64125"/>
                  </a:lnTo>
                  <a:lnTo>
                    <a:pt x="51253" y="64560"/>
                  </a:lnTo>
                  <a:lnTo>
                    <a:pt x="51704" y="64986"/>
                  </a:lnTo>
                  <a:lnTo>
                    <a:pt x="52164" y="65412"/>
                  </a:lnTo>
                  <a:lnTo>
                    <a:pt x="52633" y="65821"/>
                  </a:lnTo>
                  <a:lnTo>
                    <a:pt x="53101" y="66238"/>
                  </a:lnTo>
                  <a:lnTo>
                    <a:pt x="53578" y="66647"/>
                  </a:lnTo>
                  <a:lnTo>
                    <a:pt x="54064" y="67047"/>
                  </a:lnTo>
                  <a:lnTo>
                    <a:pt x="54550" y="67439"/>
                  </a:lnTo>
                  <a:lnTo>
                    <a:pt x="55044" y="67831"/>
                  </a:lnTo>
                  <a:lnTo>
                    <a:pt x="55546" y="68223"/>
                  </a:lnTo>
                  <a:lnTo>
                    <a:pt x="56049" y="68598"/>
                  </a:lnTo>
                  <a:lnTo>
                    <a:pt x="56560" y="68973"/>
                  </a:lnTo>
                  <a:lnTo>
                    <a:pt x="57071" y="69348"/>
                  </a:lnTo>
                  <a:lnTo>
                    <a:pt x="57591" y="69714"/>
                  </a:lnTo>
                  <a:lnTo>
                    <a:pt x="58119" y="70072"/>
                  </a:lnTo>
                  <a:lnTo>
                    <a:pt x="58647" y="70429"/>
                  </a:lnTo>
                  <a:lnTo>
                    <a:pt x="59184" y="70779"/>
                  </a:lnTo>
                  <a:lnTo>
                    <a:pt x="59721" y="71120"/>
                  </a:lnTo>
                  <a:lnTo>
                    <a:pt x="60266" y="71452"/>
                  </a:lnTo>
                  <a:lnTo>
                    <a:pt x="60811" y="71784"/>
                  </a:lnTo>
                  <a:lnTo>
                    <a:pt x="61365" y="72116"/>
                  </a:lnTo>
                  <a:lnTo>
                    <a:pt x="61927" y="72432"/>
                  </a:lnTo>
                  <a:lnTo>
                    <a:pt x="62490" y="72747"/>
                  </a:lnTo>
                  <a:lnTo>
                    <a:pt x="63061" y="73062"/>
                  </a:lnTo>
                  <a:lnTo>
                    <a:pt x="63631" y="73360"/>
                  </a:lnTo>
                  <a:lnTo>
                    <a:pt x="64202" y="73658"/>
                  </a:lnTo>
                  <a:lnTo>
                    <a:pt x="64790" y="73948"/>
                  </a:lnTo>
                  <a:lnTo>
                    <a:pt x="65369" y="74238"/>
                  </a:lnTo>
                  <a:lnTo>
                    <a:pt x="65957" y="74510"/>
                  </a:lnTo>
                  <a:lnTo>
                    <a:pt x="66553" y="74783"/>
                  </a:lnTo>
                  <a:lnTo>
                    <a:pt x="67150" y="75055"/>
                  </a:lnTo>
                  <a:lnTo>
                    <a:pt x="67755" y="75311"/>
                  </a:lnTo>
                  <a:lnTo>
                    <a:pt x="68360" y="75567"/>
                  </a:lnTo>
                  <a:lnTo>
                    <a:pt x="68973" y="75814"/>
                  </a:lnTo>
                  <a:lnTo>
                    <a:pt x="69586" y="76061"/>
                  </a:lnTo>
                  <a:lnTo>
                    <a:pt x="70200" y="76291"/>
                  </a:lnTo>
                  <a:lnTo>
                    <a:pt x="70822" y="76521"/>
                  </a:lnTo>
                  <a:lnTo>
                    <a:pt x="71452" y="76742"/>
                  </a:lnTo>
                  <a:lnTo>
                    <a:pt x="72074" y="76955"/>
                  </a:lnTo>
                  <a:lnTo>
                    <a:pt x="72713" y="77168"/>
                  </a:lnTo>
                  <a:lnTo>
                    <a:pt x="73343" y="77373"/>
                  </a:lnTo>
                  <a:lnTo>
                    <a:pt x="73982" y="77569"/>
                  </a:lnTo>
                  <a:lnTo>
                    <a:pt x="74630" y="77756"/>
                  </a:lnTo>
                  <a:lnTo>
                    <a:pt x="75277" y="77935"/>
                  </a:lnTo>
                  <a:lnTo>
                    <a:pt x="75925" y="78114"/>
                  </a:lnTo>
                  <a:lnTo>
                    <a:pt x="76581" y="78276"/>
                  </a:lnTo>
                  <a:lnTo>
                    <a:pt x="77237" y="78438"/>
                  </a:lnTo>
                  <a:lnTo>
                    <a:pt x="77901" y="78591"/>
                  </a:lnTo>
                  <a:lnTo>
                    <a:pt x="78557" y="78744"/>
                  </a:lnTo>
                  <a:lnTo>
                    <a:pt x="79230" y="78881"/>
                  </a:lnTo>
                  <a:lnTo>
                    <a:pt x="79895" y="79017"/>
                  </a:lnTo>
                  <a:lnTo>
                    <a:pt x="80568" y="79136"/>
                  </a:lnTo>
                  <a:lnTo>
                    <a:pt x="81241" y="79256"/>
                  </a:lnTo>
                  <a:lnTo>
                    <a:pt x="81922" y="79366"/>
                  </a:lnTo>
                  <a:lnTo>
                    <a:pt x="82604" y="79477"/>
                  </a:lnTo>
                  <a:lnTo>
                    <a:pt x="83285" y="79571"/>
                  </a:lnTo>
                  <a:lnTo>
                    <a:pt x="83975" y="79656"/>
                  </a:lnTo>
                  <a:lnTo>
                    <a:pt x="84666" y="79741"/>
                  </a:lnTo>
                  <a:lnTo>
                    <a:pt x="85356" y="79818"/>
                  </a:lnTo>
                  <a:lnTo>
                    <a:pt x="86054" y="79877"/>
                  </a:lnTo>
                  <a:lnTo>
                    <a:pt x="86744" y="79937"/>
                  </a:lnTo>
                  <a:lnTo>
                    <a:pt x="87443" y="79988"/>
                  </a:lnTo>
                  <a:lnTo>
                    <a:pt x="88150" y="80031"/>
                  </a:lnTo>
                  <a:lnTo>
                    <a:pt x="88849" y="80073"/>
                  </a:lnTo>
                  <a:lnTo>
                    <a:pt x="89556" y="80099"/>
                  </a:lnTo>
                  <a:lnTo>
                    <a:pt x="90271" y="80116"/>
                  </a:lnTo>
                  <a:lnTo>
                    <a:pt x="90978" y="80133"/>
                  </a:lnTo>
                  <a:lnTo>
                    <a:pt x="91694" y="80133"/>
                  </a:lnTo>
                  <a:lnTo>
                    <a:pt x="92699" y="80124"/>
                  </a:lnTo>
                  <a:lnTo>
                    <a:pt x="93705" y="80099"/>
                  </a:lnTo>
                  <a:lnTo>
                    <a:pt x="94710" y="80065"/>
                  </a:lnTo>
                  <a:lnTo>
                    <a:pt x="95707" y="80005"/>
                  </a:lnTo>
                  <a:lnTo>
                    <a:pt x="96703" y="79937"/>
                  </a:lnTo>
                  <a:lnTo>
                    <a:pt x="97700" y="79843"/>
                  </a:lnTo>
                  <a:lnTo>
                    <a:pt x="98688" y="79741"/>
                  </a:lnTo>
                  <a:lnTo>
                    <a:pt x="99668" y="79622"/>
                  </a:lnTo>
                  <a:lnTo>
                    <a:pt x="100648" y="79494"/>
                  </a:lnTo>
                  <a:lnTo>
                    <a:pt x="101619" y="79341"/>
                  </a:lnTo>
                  <a:lnTo>
                    <a:pt x="102590" y="79179"/>
                  </a:lnTo>
                  <a:lnTo>
                    <a:pt x="103553" y="79000"/>
                  </a:lnTo>
                  <a:lnTo>
                    <a:pt x="104516" y="78804"/>
                  </a:lnTo>
                  <a:lnTo>
                    <a:pt x="105470" y="78600"/>
                  </a:lnTo>
                  <a:lnTo>
                    <a:pt x="106415" y="78370"/>
                  </a:lnTo>
                  <a:lnTo>
                    <a:pt x="107353" y="78139"/>
                  </a:lnTo>
                  <a:lnTo>
                    <a:pt x="108290" y="77884"/>
                  </a:lnTo>
                  <a:lnTo>
                    <a:pt x="109218" y="77620"/>
                  </a:lnTo>
                  <a:lnTo>
                    <a:pt x="110147" y="77339"/>
                  </a:lnTo>
                  <a:lnTo>
                    <a:pt x="111058" y="77040"/>
                  </a:lnTo>
                  <a:lnTo>
                    <a:pt x="111970" y="76734"/>
                  </a:lnTo>
                  <a:lnTo>
                    <a:pt x="112873" y="76410"/>
                  </a:lnTo>
                  <a:lnTo>
                    <a:pt x="113768" y="76078"/>
                  </a:lnTo>
                  <a:lnTo>
                    <a:pt x="114654" y="75729"/>
                  </a:lnTo>
                  <a:lnTo>
                    <a:pt x="115540" y="75362"/>
                  </a:lnTo>
                  <a:lnTo>
                    <a:pt x="116409" y="74987"/>
                  </a:lnTo>
                  <a:lnTo>
                    <a:pt x="117269" y="74595"/>
                  </a:lnTo>
                  <a:lnTo>
                    <a:pt x="118129" y="74195"/>
                  </a:lnTo>
                  <a:lnTo>
                    <a:pt x="118981" y="73778"/>
                  </a:lnTo>
                  <a:lnTo>
                    <a:pt x="119816" y="73352"/>
                  </a:lnTo>
                  <a:lnTo>
                    <a:pt x="120651" y="72909"/>
                  </a:lnTo>
                  <a:lnTo>
                    <a:pt x="121469" y="72449"/>
                  </a:lnTo>
                  <a:lnTo>
                    <a:pt x="122278" y="71989"/>
                  </a:lnTo>
                  <a:lnTo>
                    <a:pt x="123088" y="71503"/>
                  </a:lnTo>
                  <a:lnTo>
                    <a:pt x="123880" y="71009"/>
                  </a:lnTo>
                  <a:lnTo>
                    <a:pt x="124664" y="70506"/>
                  </a:lnTo>
                  <a:lnTo>
                    <a:pt x="125439" y="69995"/>
                  </a:lnTo>
                  <a:lnTo>
                    <a:pt x="126197" y="69467"/>
                  </a:lnTo>
                  <a:lnTo>
                    <a:pt x="126955" y="68922"/>
                  </a:lnTo>
                  <a:lnTo>
                    <a:pt x="127697" y="68368"/>
                  </a:lnTo>
                  <a:lnTo>
                    <a:pt x="128429" y="67806"/>
                  </a:lnTo>
                  <a:lnTo>
                    <a:pt x="129145" y="67235"/>
                  </a:lnTo>
                  <a:lnTo>
                    <a:pt x="129861" y="66647"/>
                  </a:lnTo>
                  <a:lnTo>
                    <a:pt x="130559" y="66051"/>
                  </a:lnTo>
                  <a:lnTo>
                    <a:pt x="131241" y="65437"/>
                  </a:lnTo>
                  <a:lnTo>
                    <a:pt x="131922" y="64815"/>
                  </a:lnTo>
                  <a:lnTo>
                    <a:pt x="132578" y="64185"/>
                  </a:lnTo>
                  <a:lnTo>
                    <a:pt x="133234" y="63546"/>
                  </a:lnTo>
                  <a:lnTo>
                    <a:pt x="133873" y="62890"/>
                  </a:lnTo>
                  <a:lnTo>
                    <a:pt x="134495" y="62225"/>
                  </a:lnTo>
                  <a:lnTo>
                    <a:pt x="135117" y="61552"/>
                  </a:lnTo>
                  <a:lnTo>
                    <a:pt x="135713" y="60862"/>
                  </a:lnTo>
                  <a:lnTo>
                    <a:pt x="136301" y="60172"/>
                  </a:lnTo>
                  <a:lnTo>
                    <a:pt x="136881" y="59465"/>
                  </a:lnTo>
                  <a:lnTo>
                    <a:pt x="137434" y="58749"/>
                  </a:lnTo>
                  <a:lnTo>
                    <a:pt x="137988" y="58025"/>
                  </a:lnTo>
                  <a:lnTo>
                    <a:pt x="138516" y="57284"/>
                  </a:lnTo>
                  <a:lnTo>
                    <a:pt x="139036" y="56543"/>
                  </a:lnTo>
                  <a:lnTo>
                    <a:pt x="139547" y="55785"/>
                  </a:lnTo>
                  <a:lnTo>
                    <a:pt x="140033" y="55027"/>
                  </a:lnTo>
                  <a:lnTo>
                    <a:pt x="140510" y="54251"/>
                  </a:lnTo>
                  <a:lnTo>
                    <a:pt x="140970" y="53467"/>
                  </a:lnTo>
                  <a:lnTo>
                    <a:pt x="141421" y="52675"/>
                  </a:lnTo>
                  <a:lnTo>
                    <a:pt x="141847" y="51874"/>
                  </a:lnTo>
                  <a:lnTo>
                    <a:pt x="142282" y="52675"/>
                  </a:lnTo>
                  <a:lnTo>
                    <a:pt x="142725" y="53467"/>
                  </a:lnTo>
                  <a:lnTo>
                    <a:pt x="143185" y="54251"/>
                  </a:lnTo>
                  <a:lnTo>
                    <a:pt x="143662" y="55027"/>
                  </a:lnTo>
                  <a:lnTo>
                    <a:pt x="144156" y="55785"/>
                  </a:lnTo>
                  <a:lnTo>
                    <a:pt x="144659" y="56543"/>
                  </a:lnTo>
                  <a:lnTo>
                    <a:pt x="145178" y="57284"/>
                  </a:lnTo>
                  <a:lnTo>
                    <a:pt x="145715" y="58025"/>
                  </a:lnTo>
                  <a:lnTo>
                    <a:pt x="146260" y="58749"/>
                  </a:lnTo>
                  <a:lnTo>
                    <a:pt x="146823" y="59465"/>
                  </a:lnTo>
                  <a:lnTo>
                    <a:pt x="147393" y="60172"/>
                  </a:lnTo>
                  <a:lnTo>
                    <a:pt x="147981" y="60862"/>
                  </a:lnTo>
                  <a:lnTo>
                    <a:pt x="148586" y="61552"/>
                  </a:lnTo>
                  <a:lnTo>
                    <a:pt x="149199" y="62225"/>
                  </a:lnTo>
                  <a:lnTo>
                    <a:pt x="149830" y="62890"/>
                  </a:lnTo>
                  <a:lnTo>
                    <a:pt x="150469" y="63546"/>
                  </a:lnTo>
                  <a:lnTo>
                    <a:pt x="151116" y="64185"/>
                  </a:lnTo>
                  <a:lnTo>
                    <a:pt x="151781" y="64815"/>
                  </a:lnTo>
                  <a:lnTo>
                    <a:pt x="152454" y="65437"/>
                  </a:lnTo>
                  <a:lnTo>
                    <a:pt x="153144" y="66051"/>
                  </a:lnTo>
                  <a:lnTo>
                    <a:pt x="153843" y="66647"/>
                  </a:lnTo>
                  <a:lnTo>
                    <a:pt x="154550" y="67235"/>
                  </a:lnTo>
                  <a:lnTo>
                    <a:pt x="155274" y="67806"/>
                  </a:lnTo>
                  <a:lnTo>
                    <a:pt x="156006" y="68368"/>
                  </a:lnTo>
                  <a:lnTo>
                    <a:pt x="156748" y="68922"/>
                  </a:lnTo>
                  <a:lnTo>
                    <a:pt x="157497" y="69467"/>
                  </a:lnTo>
                  <a:lnTo>
                    <a:pt x="158264" y="69995"/>
                  </a:lnTo>
                  <a:lnTo>
                    <a:pt x="159039" y="70506"/>
                  </a:lnTo>
                  <a:lnTo>
                    <a:pt x="159823" y="71009"/>
                  </a:lnTo>
                  <a:lnTo>
                    <a:pt x="160615" y="71503"/>
                  </a:lnTo>
                  <a:lnTo>
                    <a:pt x="161416" y="71989"/>
                  </a:lnTo>
                  <a:lnTo>
                    <a:pt x="162226" y="72449"/>
                  </a:lnTo>
                  <a:lnTo>
                    <a:pt x="163052" y="72909"/>
                  </a:lnTo>
                  <a:lnTo>
                    <a:pt x="163878" y="73352"/>
                  </a:lnTo>
                  <a:lnTo>
                    <a:pt x="164722" y="73778"/>
                  </a:lnTo>
                  <a:lnTo>
                    <a:pt x="165565" y="74195"/>
                  </a:lnTo>
                  <a:lnTo>
                    <a:pt x="166426" y="74595"/>
                  </a:lnTo>
                  <a:lnTo>
                    <a:pt x="167286" y="74987"/>
                  </a:lnTo>
                  <a:lnTo>
                    <a:pt x="168164" y="75362"/>
                  </a:lnTo>
                  <a:lnTo>
                    <a:pt x="169041" y="75729"/>
                  </a:lnTo>
                  <a:lnTo>
                    <a:pt x="169927" y="76078"/>
                  </a:lnTo>
                  <a:lnTo>
                    <a:pt x="170830" y="76410"/>
                  </a:lnTo>
                  <a:lnTo>
                    <a:pt x="171725" y="76734"/>
                  </a:lnTo>
                  <a:lnTo>
                    <a:pt x="172636" y="77040"/>
                  </a:lnTo>
                  <a:lnTo>
                    <a:pt x="173556" y="77339"/>
                  </a:lnTo>
                  <a:lnTo>
                    <a:pt x="174476" y="77620"/>
                  </a:lnTo>
                  <a:lnTo>
                    <a:pt x="175405" y="77884"/>
                  </a:lnTo>
                  <a:lnTo>
                    <a:pt x="176342" y="78139"/>
                  </a:lnTo>
                  <a:lnTo>
                    <a:pt x="177288" y="78370"/>
                  </a:lnTo>
                  <a:lnTo>
                    <a:pt x="178233" y="78600"/>
                  </a:lnTo>
                  <a:lnTo>
                    <a:pt x="179188" y="78804"/>
                  </a:lnTo>
                  <a:lnTo>
                    <a:pt x="180142" y="79000"/>
                  </a:lnTo>
                  <a:lnTo>
                    <a:pt x="181113" y="79179"/>
                  </a:lnTo>
                  <a:lnTo>
                    <a:pt x="182076" y="79341"/>
                  </a:lnTo>
                  <a:lnTo>
                    <a:pt x="183055" y="79494"/>
                  </a:lnTo>
                  <a:lnTo>
                    <a:pt x="184035" y="79622"/>
                  </a:lnTo>
                  <a:lnTo>
                    <a:pt x="185015" y="79741"/>
                  </a:lnTo>
                  <a:lnTo>
                    <a:pt x="186003" y="79843"/>
                  </a:lnTo>
                  <a:lnTo>
                    <a:pt x="186991" y="79937"/>
                  </a:lnTo>
                  <a:lnTo>
                    <a:pt x="187988" y="80005"/>
                  </a:lnTo>
                  <a:lnTo>
                    <a:pt x="188985" y="80065"/>
                  </a:lnTo>
                  <a:lnTo>
                    <a:pt x="189990" y="80099"/>
                  </a:lnTo>
                  <a:lnTo>
                    <a:pt x="190995" y="80124"/>
                  </a:lnTo>
                  <a:lnTo>
                    <a:pt x="192009" y="80133"/>
                  </a:lnTo>
                  <a:lnTo>
                    <a:pt x="192716" y="80133"/>
                  </a:lnTo>
                  <a:lnTo>
                    <a:pt x="193432" y="80116"/>
                  </a:lnTo>
                  <a:lnTo>
                    <a:pt x="194139" y="80099"/>
                  </a:lnTo>
                  <a:lnTo>
                    <a:pt x="194846" y="80073"/>
                  </a:lnTo>
                  <a:lnTo>
                    <a:pt x="195553" y="80031"/>
                  </a:lnTo>
                  <a:lnTo>
                    <a:pt x="196252" y="79988"/>
                  </a:lnTo>
                  <a:lnTo>
                    <a:pt x="196950" y="79937"/>
                  </a:lnTo>
                  <a:lnTo>
                    <a:pt x="197649" y="79877"/>
                  </a:lnTo>
                  <a:lnTo>
                    <a:pt x="198339" y="79818"/>
                  </a:lnTo>
                  <a:lnTo>
                    <a:pt x="199038" y="79741"/>
                  </a:lnTo>
                  <a:lnTo>
                    <a:pt x="199728" y="79656"/>
                  </a:lnTo>
                  <a:lnTo>
                    <a:pt x="200409" y="79571"/>
                  </a:lnTo>
                  <a:lnTo>
                    <a:pt x="201091" y="79477"/>
                  </a:lnTo>
                  <a:lnTo>
                    <a:pt x="201772" y="79366"/>
                  </a:lnTo>
                  <a:lnTo>
                    <a:pt x="202454" y="79256"/>
                  </a:lnTo>
                  <a:lnTo>
                    <a:pt x="203127" y="79136"/>
                  </a:lnTo>
                  <a:lnTo>
                    <a:pt x="203800" y="79017"/>
                  </a:lnTo>
                  <a:lnTo>
                    <a:pt x="204473" y="78881"/>
                  </a:lnTo>
                  <a:lnTo>
                    <a:pt x="205137" y="78744"/>
                  </a:lnTo>
                  <a:lnTo>
                    <a:pt x="205802" y="78591"/>
                  </a:lnTo>
                  <a:lnTo>
                    <a:pt x="206458" y="78438"/>
                  </a:lnTo>
                  <a:lnTo>
                    <a:pt x="207114" y="78276"/>
                  </a:lnTo>
                  <a:lnTo>
                    <a:pt x="207770" y="78114"/>
                  </a:lnTo>
                  <a:lnTo>
                    <a:pt x="208417" y="77935"/>
                  </a:lnTo>
                  <a:lnTo>
                    <a:pt x="209065" y="77756"/>
                  </a:lnTo>
                  <a:lnTo>
                    <a:pt x="209712" y="77569"/>
                  </a:lnTo>
                  <a:lnTo>
                    <a:pt x="210351" y="77373"/>
                  </a:lnTo>
                  <a:lnTo>
                    <a:pt x="210990" y="77168"/>
                  </a:lnTo>
                  <a:lnTo>
                    <a:pt x="211621" y="76955"/>
                  </a:lnTo>
                  <a:lnTo>
                    <a:pt x="212251" y="76742"/>
                  </a:lnTo>
                  <a:lnTo>
                    <a:pt x="212873" y="76521"/>
                  </a:lnTo>
                  <a:lnTo>
                    <a:pt x="213495" y="76291"/>
                  </a:lnTo>
                  <a:lnTo>
                    <a:pt x="214117" y="76061"/>
                  </a:lnTo>
                  <a:lnTo>
                    <a:pt x="214730" y="75814"/>
                  </a:lnTo>
                  <a:lnTo>
                    <a:pt x="215335" y="75567"/>
                  </a:lnTo>
                  <a:lnTo>
                    <a:pt x="215940" y="75311"/>
                  </a:lnTo>
                  <a:lnTo>
                    <a:pt x="216545" y="75055"/>
                  </a:lnTo>
                  <a:lnTo>
                    <a:pt x="217141" y="74783"/>
                  </a:lnTo>
                  <a:lnTo>
                    <a:pt x="217737" y="74510"/>
                  </a:lnTo>
                  <a:lnTo>
                    <a:pt x="218325" y="74238"/>
                  </a:lnTo>
                  <a:lnTo>
                    <a:pt x="218913" y="73948"/>
                  </a:lnTo>
                  <a:lnTo>
                    <a:pt x="219492" y="73658"/>
                  </a:lnTo>
                  <a:lnTo>
                    <a:pt x="220072" y="73360"/>
                  </a:lnTo>
                  <a:lnTo>
                    <a:pt x="220643" y="73062"/>
                  </a:lnTo>
                  <a:lnTo>
                    <a:pt x="221205" y="72747"/>
                  </a:lnTo>
                  <a:lnTo>
                    <a:pt x="221767" y="72432"/>
                  </a:lnTo>
                  <a:lnTo>
                    <a:pt x="222329" y="72116"/>
                  </a:lnTo>
                  <a:lnTo>
                    <a:pt x="222883" y="71784"/>
                  </a:lnTo>
                  <a:lnTo>
                    <a:pt x="223428" y="71452"/>
                  </a:lnTo>
                  <a:lnTo>
                    <a:pt x="223974" y="71120"/>
                  </a:lnTo>
                  <a:lnTo>
                    <a:pt x="224519" y="70779"/>
                  </a:lnTo>
                  <a:lnTo>
                    <a:pt x="225047" y="70429"/>
                  </a:lnTo>
                  <a:lnTo>
                    <a:pt x="225584" y="70072"/>
                  </a:lnTo>
                  <a:lnTo>
                    <a:pt x="226103" y="69714"/>
                  </a:lnTo>
                  <a:lnTo>
                    <a:pt x="226623" y="69348"/>
                  </a:lnTo>
                  <a:lnTo>
                    <a:pt x="227143" y="68973"/>
                  </a:lnTo>
                  <a:lnTo>
                    <a:pt x="227645" y="68598"/>
                  </a:lnTo>
                  <a:lnTo>
                    <a:pt x="228148" y="68223"/>
                  </a:lnTo>
                  <a:lnTo>
                    <a:pt x="228651" y="67831"/>
                  </a:lnTo>
                  <a:lnTo>
                    <a:pt x="229145" y="67439"/>
                  </a:lnTo>
                  <a:lnTo>
                    <a:pt x="229630" y="67047"/>
                  </a:lnTo>
                  <a:lnTo>
                    <a:pt x="230116" y="66647"/>
                  </a:lnTo>
                  <a:lnTo>
                    <a:pt x="230593" y="66238"/>
                  </a:lnTo>
                  <a:lnTo>
                    <a:pt x="231062" y="65821"/>
                  </a:lnTo>
                  <a:lnTo>
                    <a:pt x="231530" y="65412"/>
                  </a:lnTo>
                  <a:lnTo>
                    <a:pt x="231990" y="64986"/>
                  </a:lnTo>
                  <a:lnTo>
                    <a:pt x="232450" y="64560"/>
                  </a:lnTo>
                  <a:lnTo>
                    <a:pt x="232893" y="64125"/>
                  </a:lnTo>
                  <a:lnTo>
                    <a:pt x="233336" y="63691"/>
                  </a:lnTo>
                  <a:lnTo>
                    <a:pt x="233779" y="63256"/>
                  </a:lnTo>
                  <a:lnTo>
                    <a:pt x="234205" y="62805"/>
                  </a:lnTo>
                  <a:lnTo>
                    <a:pt x="234631" y="62362"/>
                  </a:lnTo>
                  <a:lnTo>
                    <a:pt x="235057" y="61902"/>
                  </a:lnTo>
                  <a:lnTo>
                    <a:pt x="235466" y="61442"/>
                  </a:lnTo>
                  <a:lnTo>
                    <a:pt x="235875" y="60982"/>
                  </a:lnTo>
                  <a:lnTo>
                    <a:pt x="236276" y="60513"/>
                  </a:lnTo>
                  <a:lnTo>
                    <a:pt x="236676" y="60044"/>
                  </a:lnTo>
                  <a:lnTo>
                    <a:pt x="237059" y="59567"/>
                  </a:lnTo>
                  <a:lnTo>
                    <a:pt x="237443" y="59082"/>
                  </a:lnTo>
                  <a:lnTo>
                    <a:pt x="237818" y="58596"/>
                  </a:lnTo>
                  <a:lnTo>
                    <a:pt x="238192" y="58111"/>
                  </a:lnTo>
                  <a:lnTo>
                    <a:pt x="238550" y="57616"/>
                  </a:lnTo>
                  <a:lnTo>
                    <a:pt x="238908" y="57122"/>
                  </a:lnTo>
                  <a:lnTo>
                    <a:pt x="239257" y="56620"/>
                  </a:lnTo>
                  <a:lnTo>
                    <a:pt x="239598" y="56117"/>
                  </a:lnTo>
                  <a:lnTo>
                    <a:pt x="239939" y="55606"/>
                  </a:lnTo>
                  <a:lnTo>
                    <a:pt x="240271" y="55095"/>
                  </a:lnTo>
                  <a:lnTo>
                    <a:pt x="240586" y="54575"/>
                  </a:lnTo>
                  <a:lnTo>
                    <a:pt x="240910" y="54055"/>
                  </a:lnTo>
                  <a:lnTo>
                    <a:pt x="241217" y="53536"/>
                  </a:lnTo>
                  <a:lnTo>
                    <a:pt x="241515" y="53007"/>
                  </a:lnTo>
                  <a:lnTo>
                    <a:pt x="241813" y="52471"/>
                  </a:lnTo>
                  <a:lnTo>
                    <a:pt x="242103" y="51943"/>
                  </a:lnTo>
                  <a:lnTo>
                    <a:pt x="242384" y="51397"/>
                  </a:lnTo>
                  <a:lnTo>
                    <a:pt x="242657" y="50861"/>
                  </a:lnTo>
                  <a:lnTo>
                    <a:pt x="242921" y="50315"/>
                  </a:lnTo>
                  <a:lnTo>
                    <a:pt x="243176" y="49762"/>
                  </a:lnTo>
                  <a:lnTo>
                    <a:pt x="243432" y="49208"/>
                  </a:lnTo>
                  <a:lnTo>
                    <a:pt x="243679" y="48654"/>
                  </a:lnTo>
                  <a:lnTo>
                    <a:pt x="243909" y="48100"/>
                  </a:lnTo>
                  <a:lnTo>
                    <a:pt x="244139" y="47538"/>
                  </a:lnTo>
                  <a:lnTo>
                    <a:pt x="244360" y="46967"/>
                  </a:lnTo>
                  <a:lnTo>
                    <a:pt x="244573" y="46405"/>
                  </a:lnTo>
                  <a:lnTo>
                    <a:pt x="244778" y="45834"/>
                  </a:lnTo>
                  <a:lnTo>
                    <a:pt x="244982" y="45255"/>
                  </a:lnTo>
                  <a:lnTo>
                    <a:pt x="245170" y="44684"/>
                  </a:lnTo>
                  <a:lnTo>
                    <a:pt x="245357" y="44105"/>
                  </a:lnTo>
                  <a:lnTo>
                    <a:pt x="245528" y="43517"/>
                  </a:lnTo>
                  <a:lnTo>
                    <a:pt x="245698" y="42929"/>
                  </a:lnTo>
                  <a:lnTo>
                    <a:pt x="245851" y="42341"/>
                  </a:lnTo>
                  <a:lnTo>
                    <a:pt x="246005" y="41753"/>
                  </a:lnTo>
                  <a:lnTo>
                    <a:pt x="246149" y="41157"/>
                  </a:lnTo>
                  <a:lnTo>
                    <a:pt x="246277" y="40561"/>
                  </a:lnTo>
                  <a:lnTo>
                    <a:pt x="246405" y="39964"/>
                  </a:lnTo>
                  <a:lnTo>
                    <a:pt x="246524" y="39359"/>
                  </a:lnTo>
                  <a:lnTo>
                    <a:pt x="246635" y="38763"/>
                  </a:lnTo>
                  <a:lnTo>
                    <a:pt x="246737" y="38150"/>
                  </a:lnTo>
                  <a:lnTo>
                    <a:pt x="246822" y="37545"/>
                  </a:lnTo>
                  <a:lnTo>
                    <a:pt x="246908" y="36931"/>
                  </a:lnTo>
                  <a:lnTo>
                    <a:pt x="246984" y="36318"/>
                  </a:lnTo>
                  <a:lnTo>
                    <a:pt x="247053" y="35705"/>
                  </a:lnTo>
                  <a:lnTo>
                    <a:pt x="247112" y="35091"/>
                  </a:lnTo>
                  <a:lnTo>
                    <a:pt x="247155" y="34469"/>
                  </a:lnTo>
                  <a:lnTo>
                    <a:pt x="247197" y="33847"/>
                  </a:lnTo>
                  <a:lnTo>
                    <a:pt x="247231" y="33226"/>
                  </a:lnTo>
                  <a:lnTo>
                    <a:pt x="247248" y="32595"/>
                  </a:lnTo>
                  <a:lnTo>
                    <a:pt x="247265" y="31965"/>
                  </a:lnTo>
                  <a:lnTo>
                    <a:pt x="247274" y="31343"/>
                  </a:lnTo>
                  <a:lnTo>
                    <a:pt x="247265" y="30644"/>
                  </a:lnTo>
                  <a:lnTo>
                    <a:pt x="247240" y="29937"/>
                  </a:lnTo>
                  <a:lnTo>
                    <a:pt x="247794" y="29826"/>
                  </a:lnTo>
                  <a:lnTo>
                    <a:pt x="248347" y="29724"/>
                  </a:lnTo>
                  <a:lnTo>
                    <a:pt x="248901" y="29605"/>
                  </a:lnTo>
                  <a:lnTo>
                    <a:pt x="249455" y="29486"/>
                  </a:lnTo>
                  <a:lnTo>
                    <a:pt x="250000" y="29366"/>
                  </a:lnTo>
                  <a:lnTo>
                    <a:pt x="250545" y="29230"/>
                  </a:lnTo>
                  <a:lnTo>
                    <a:pt x="251091" y="29102"/>
                  </a:lnTo>
                  <a:lnTo>
                    <a:pt x="251636" y="28957"/>
                  </a:lnTo>
                  <a:lnTo>
                    <a:pt x="252181" y="28813"/>
                  </a:lnTo>
                  <a:lnTo>
                    <a:pt x="252718" y="28668"/>
                  </a:lnTo>
                  <a:lnTo>
                    <a:pt x="253255" y="28514"/>
                  </a:lnTo>
                  <a:lnTo>
                    <a:pt x="253791" y="28353"/>
                  </a:lnTo>
                  <a:lnTo>
                    <a:pt x="254328" y="28191"/>
                  </a:lnTo>
                  <a:lnTo>
                    <a:pt x="254856" y="28020"/>
                  </a:lnTo>
                  <a:lnTo>
                    <a:pt x="255384" y="27850"/>
                  </a:lnTo>
                  <a:lnTo>
                    <a:pt x="255913" y="27671"/>
                  </a:lnTo>
                  <a:lnTo>
                    <a:pt x="256441" y="27484"/>
                  </a:lnTo>
                  <a:lnTo>
                    <a:pt x="256969" y="27296"/>
                  </a:lnTo>
                  <a:lnTo>
                    <a:pt x="257489" y="27109"/>
                  </a:lnTo>
                  <a:lnTo>
                    <a:pt x="258008" y="26904"/>
                  </a:lnTo>
                  <a:lnTo>
                    <a:pt x="258528" y="26708"/>
                  </a:lnTo>
                  <a:lnTo>
                    <a:pt x="259039" y="26495"/>
                  </a:lnTo>
                  <a:lnTo>
                    <a:pt x="259559" y="26282"/>
                  </a:lnTo>
                  <a:lnTo>
                    <a:pt x="260070" y="26069"/>
                  </a:lnTo>
                  <a:lnTo>
                    <a:pt x="260581" y="25848"/>
                  </a:lnTo>
                  <a:lnTo>
                    <a:pt x="261084" y="25618"/>
                  </a:lnTo>
                  <a:lnTo>
                    <a:pt x="261595" y="25388"/>
                  </a:lnTo>
                  <a:lnTo>
                    <a:pt x="262098" y="25149"/>
                  </a:lnTo>
                  <a:lnTo>
                    <a:pt x="262600" y="24902"/>
                  </a:lnTo>
                  <a:lnTo>
                    <a:pt x="263094" y="24655"/>
                  </a:lnTo>
                  <a:lnTo>
                    <a:pt x="263597" y="24408"/>
                  </a:lnTo>
                  <a:lnTo>
                    <a:pt x="264091" y="24152"/>
                  </a:lnTo>
                  <a:lnTo>
                    <a:pt x="264321" y="24025"/>
                  </a:lnTo>
                  <a:lnTo>
                    <a:pt x="264534" y="23888"/>
                  </a:lnTo>
                  <a:lnTo>
                    <a:pt x="264747" y="23735"/>
                  </a:lnTo>
                  <a:lnTo>
                    <a:pt x="264952" y="23582"/>
                  </a:lnTo>
                  <a:lnTo>
                    <a:pt x="265148" y="23420"/>
                  </a:lnTo>
                  <a:lnTo>
                    <a:pt x="265326" y="23241"/>
                  </a:lnTo>
                  <a:lnTo>
                    <a:pt x="265497" y="23062"/>
                  </a:lnTo>
                  <a:lnTo>
                    <a:pt x="265659" y="22875"/>
                  </a:lnTo>
                  <a:lnTo>
                    <a:pt x="265812" y="22679"/>
                  </a:lnTo>
                  <a:lnTo>
                    <a:pt x="265957" y="22474"/>
                  </a:lnTo>
                  <a:lnTo>
                    <a:pt x="266093" y="22270"/>
                  </a:lnTo>
                  <a:lnTo>
                    <a:pt x="266213" y="22057"/>
                  </a:lnTo>
                  <a:lnTo>
                    <a:pt x="266323" y="21835"/>
                  </a:lnTo>
                  <a:lnTo>
                    <a:pt x="266425" y="21614"/>
                  </a:lnTo>
                  <a:lnTo>
                    <a:pt x="266511" y="21384"/>
                  </a:lnTo>
                  <a:lnTo>
                    <a:pt x="266596" y="21154"/>
                  </a:lnTo>
                  <a:lnTo>
                    <a:pt x="266656" y="20915"/>
                  </a:lnTo>
                  <a:lnTo>
                    <a:pt x="266715" y="20677"/>
                  </a:lnTo>
                  <a:lnTo>
                    <a:pt x="266758" y="20438"/>
                  </a:lnTo>
                  <a:lnTo>
                    <a:pt x="266792" y="20191"/>
                  </a:lnTo>
                  <a:lnTo>
                    <a:pt x="266817" y="19944"/>
                  </a:lnTo>
                  <a:lnTo>
                    <a:pt x="266826" y="19697"/>
                  </a:lnTo>
                  <a:lnTo>
                    <a:pt x="266826" y="19450"/>
                  </a:lnTo>
                  <a:lnTo>
                    <a:pt x="266809" y="19203"/>
                  </a:lnTo>
                  <a:lnTo>
                    <a:pt x="266783" y="18956"/>
                  </a:lnTo>
                  <a:lnTo>
                    <a:pt x="266741" y="18709"/>
                  </a:lnTo>
                  <a:lnTo>
                    <a:pt x="266690" y="18462"/>
                  </a:lnTo>
                  <a:lnTo>
                    <a:pt x="266630" y="18214"/>
                  </a:lnTo>
                  <a:lnTo>
                    <a:pt x="266553" y="17976"/>
                  </a:lnTo>
                  <a:lnTo>
                    <a:pt x="266460" y="17729"/>
                  </a:lnTo>
                  <a:lnTo>
                    <a:pt x="266357" y="17490"/>
                  </a:lnTo>
                  <a:lnTo>
                    <a:pt x="266238" y="17260"/>
                  </a:lnTo>
                  <a:lnTo>
                    <a:pt x="266110" y="17030"/>
                  </a:lnTo>
                  <a:lnTo>
                    <a:pt x="265974" y="16809"/>
                  </a:lnTo>
                  <a:lnTo>
                    <a:pt x="265829" y="16596"/>
                  </a:lnTo>
                  <a:lnTo>
                    <a:pt x="265676" y="16391"/>
                  </a:lnTo>
                  <a:lnTo>
                    <a:pt x="265505" y="16204"/>
                  </a:lnTo>
                  <a:lnTo>
                    <a:pt x="265335" y="16017"/>
                  </a:lnTo>
                  <a:lnTo>
                    <a:pt x="265156" y="15846"/>
                  </a:lnTo>
                  <a:lnTo>
                    <a:pt x="264960" y="15684"/>
                  </a:lnTo>
                  <a:lnTo>
                    <a:pt x="264764" y="15531"/>
                  </a:lnTo>
                  <a:lnTo>
                    <a:pt x="264568" y="15386"/>
                  </a:lnTo>
                  <a:lnTo>
                    <a:pt x="264355" y="15250"/>
                  </a:lnTo>
                  <a:lnTo>
                    <a:pt x="264142" y="15131"/>
                  </a:lnTo>
                  <a:lnTo>
                    <a:pt x="263921" y="15020"/>
                  </a:lnTo>
                  <a:lnTo>
                    <a:pt x="263699" y="14918"/>
                  </a:lnTo>
                  <a:lnTo>
                    <a:pt x="263469" y="14832"/>
                  </a:lnTo>
                  <a:lnTo>
                    <a:pt x="263239" y="14747"/>
                  </a:lnTo>
                  <a:lnTo>
                    <a:pt x="263001" y="14679"/>
                  </a:lnTo>
                  <a:lnTo>
                    <a:pt x="262762" y="14628"/>
                  </a:lnTo>
                  <a:lnTo>
                    <a:pt x="262524" y="14585"/>
                  </a:lnTo>
                  <a:lnTo>
                    <a:pt x="262285" y="14551"/>
                  </a:lnTo>
                  <a:lnTo>
                    <a:pt x="262038" y="14526"/>
                  </a:lnTo>
                  <a:lnTo>
                    <a:pt x="261791" y="14517"/>
                  </a:lnTo>
                  <a:lnTo>
                    <a:pt x="261544" y="14517"/>
                  </a:lnTo>
                  <a:lnTo>
                    <a:pt x="261297" y="14534"/>
                  </a:lnTo>
                  <a:lnTo>
                    <a:pt x="261050" y="14560"/>
                  </a:lnTo>
                  <a:lnTo>
                    <a:pt x="260803" y="14602"/>
                  </a:lnTo>
                  <a:lnTo>
                    <a:pt x="260556" y="14653"/>
                  </a:lnTo>
                  <a:lnTo>
                    <a:pt x="260309" y="14713"/>
                  </a:lnTo>
                  <a:lnTo>
                    <a:pt x="260062" y="14790"/>
                  </a:lnTo>
                  <a:lnTo>
                    <a:pt x="259823" y="14883"/>
                  </a:lnTo>
                  <a:lnTo>
                    <a:pt x="259584" y="14986"/>
                  </a:lnTo>
                  <a:lnTo>
                    <a:pt x="259346" y="15096"/>
                  </a:lnTo>
                  <a:lnTo>
                    <a:pt x="258826" y="15369"/>
                  </a:lnTo>
                  <a:lnTo>
                    <a:pt x="258298" y="15633"/>
                  </a:lnTo>
                  <a:lnTo>
                    <a:pt x="257761" y="15889"/>
                  </a:lnTo>
                  <a:lnTo>
                    <a:pt x="257233" y="16144"/>
                  </a:lnTo>
                  <a:lnTo>
                    <a:pt x="256696" y="16391"/>
                  </a:lnTo>
                  <a:lnTo>
                    <a:pt x="256151" y="16630"/>
                  </a:lnTo>
                  <a:lnTo>
                    <a:pt x="255614" y="16860"/>
                  </a:lnTo>
                  <a:lnTo>
                    <a:pt x="255069" y="17081"/>
                  </a:lnTo>
                  <a:lnTo>
                    <a:pt x="254515" y="17303"/>
                  </a:lnTo>
                  <a:lnTo>
                    <a:pt x="253962" y="17516"/>
                  </a:lnTo>
                  <a:lnTo>
                    <a:pt x="253408" y="17720"/>
                  </a:lnTo>
                  <a:lnTo>
                    <a:pt x="252854" y="17916"/>
                  </a:lnTo>
                  <a:lnTo>
                    <a:pt x="252292" y="18112"/>
                  </a:lnTo>
                  <a:lnTo>
                    <a:pt x="251730" y="18291"/>
                  </a:lnTo>
                  <a:lnTo>
                    <a:pt x="251167" y="18470"/>
                  </a:lnTo>
                  <a:lnTo>
                    <a:pt x="250597" y="18640"/>
                  </a:lnTo>
                  <a:lnTo>
                    <a:pt x="250026" y="18811"/>
                  </a:lnTo>
                  <a:lnTo>
                    <a:pt x="249455" y="18964"/>
                  </a:lnTo>
                  <a:lnTo>
                    <a:pt x="248876" y="19118"/>
                  </a:lnTo>
                  <a:lnTo>
                    <a:pt x="248296" y="19262"/>
                  </a:lnTo>
                  <a:lnTo>
                    <a:pt x="247717" y="19407"/>
                  </a:lnTo>
                  <a:lnTo>
                    <a:pt x="247129" y="19535"/>
                  </a:lnTo>
                  <a:lnTo>
                    <a:pt x="246550" y="19663"/>
                  </a:lnTo>
                  <a:lnTo>
                    <a:pt x="245962" y="19782"/>
                  </a:lnTo>
                  <a:lnTo>
                    <a:pt x="245366" y="19893"/>
                  </a:lnTo>
                  <a:lnTo>
                    <a:pt x="244778" y="19995"/>
                  </a:lnTo>
                  <a:lnTo>
                    <a:pt x="244182" y="20089"/>
                  </a:lnTo>
                  <a:lnTo>
                    <a:pt x="243577" y="20182"/>
                  </a:lnTo>
                  <a:lnTo>
                    <a:pt x="242980" y="20268"/>
                  </a:lnTo>
                  <a:lnTo>
                    <a:pt x="242375" y="20344"/>
                  </a:lnTo>
                  <a:lnTo>
                    <a:pt x="241771" y="20421"/>
                  </a:lnTo>
                  <a:lnTo>
                    <a:pt x="241166" y="20481"/>
                  </a:lnTo>
                  <a:lnTo>
                    <a:pt x="240902" y="20515"/>
                  </a:lnTo>
                  <a:lnTo>
                    <a:pt x="240646" y="20557"/>
                  </a:lnTo>
                  <a:lnTo>
                    <a:pt x="240399" y="20617"/>
                  </a:lnTo>
                  <a:lnTo>
                    <a:pt x="240143" y="20694"/>
                  </a:lnTo>
                  <a:lnTo>
                    <a:pt x="239905" y="20770"/>
                  </a:lnTo>
                  <a:lnTo>
                    <a:pt x="239666" y="20873"/>
                  </a:lnTo>
                  <a:lnTo>
                    <a:pt x="239428" y="20975"/>
                  </a:lnTo>
                  <a:lnTo>
                    <a:pt x="239198" y="21094"/>
                  </a:lnTo>
                  <a:lnTo>
                    <a:pt x="238976" y="21222"/>
                  </a:lnTo>
                  <a:lnTo>
                    <a:pt x="238763" y="21367"/>
                  </a:lnTo>
                  <a:lnTo>
                    <a:pt x="238559" y="21520"/>
                  </a:lnTo>
                  <a:lnTo>
                    <a:pt x="238354" y="21682"/>
                  </a:lnTo>
                  <a:lnTo>
                    <a:pt x="238167" y="21852"/>
                  </a:lnTo>
                  <a:lnTo>
                    <a:pt x="237979" y="22040"/>
                  </a:lnTo>
                  <a:lnTo>
                    <a:pt x="237801" y="22227"/>
                  </a:lnTo>
                  <a:lnTo>
                    <a:pt x="237639" y="22432"/>
                  </a:lnTo>
                  <a:lnTo>
                    <a:pt x="237485" y="22645"/>
                  </a:lnTo>
                  <a:lnTo>
                    <a:pt x="237340" y="22866"/>
                  </a:lnTo>
                  <a:lnTo>
                    <a:pt x="237204" y="23088"/>
                  </a:lnTo>
                  <a:lnTo>
                    <a:pt x="237085" y="23318"/>
                  </a:lnTo>
                  <a:lnTo>
                    <a:pt x="236983" y="23548"/>
                  </a:lnTo>
                  <a:lnTo>
                    <a:pt x="236880" y="23786"/>
                  </a:lnTo>
                  <a:lnTo>
                    <a:pt x="236804" y="24033"/>
                  </a:lnTo>
                  <a:lnTo>
                    <a:pt x="236727" y="24280"/>
                  </a:lnTo>
                  <a:lnTo>
                    <a:pt x="236667" y="24527"/>
                  </a:lnTo>
                  <a:lnTo>
                    <a:pt x="236625" y="24783"/>
                  </a:lnTo>
                  <a:lnTo>
                    <a:pt x="236591" y="25038"/>
                  </a:lnTo>
                  <a:lnTo>
                    <a:pt x="236574" y="25294"/>
                  </a:lnTo>
                  <a:lnTo>
                    <a:pt x="236565" y="25558"/>
                  </a:lnTo>
                  <a:lnTo>
                    <a:pt x="236565" y="25814"/>
                  </a:lnTo>
                  <a:lnTo>
                    <a:pt x="236591" y="26069"/>
                  </a:lnTo>
                  <a:lnTo>
                    <a:pt x="236616" y="26333"/>
                  </a:lnTo>
                  <a:lnTo>
                    <a:pt x="236727" y="27041"/>
                  </a:lnTo>
                  <a:lnTo>
                    <a:pt x="236812" y="27722"/>
                  </a:lnTo>
                  <a:lnTo>
                    <a:pt x="236889" y="28378"/>
                  </a:lnTo>
                  <a:lnTo>
                    <a:pt x="236949" y="29008"/>
                  </a:lnTo>
                  <a:lnTo>
                    <a:pt x="236991" y="29613"/>
                  </a:lnTo>
                  <a:lnTo>
                    <a:pt x="237025" y="30201"/>
                  </a:lnTo>
                  <a:lnTo>
                    <a:pt x="237042" y="30781"/>
                  </a:lnTo>
                  <a:lnTo>
                    <a:pt x="237051" y="31343"/>
                  </a:lnTo>
                  <a:lnTo>
                    <a:pt x="237051" y="31837"/>
                  </a:lnTo>
                  <a:lnTo>
                    <a:pt x="237042" y="32331"/>
                  </a:lnTo>
                  <a:lnTo>
                    <a:pt x="237017" y="32825"/>
                  </a:lnTo>
                  <a:lnTo>
                    <a:pt x="236991" y="33319"/>
                  </a:lnTo>
                  <a:lnTo>
                    <a:pt x="236957" y="33813"/>
                  </a:lnTo>
                  <a:lnTo>
                    <a:pt x="236923" y="34299"/>
                  </a:lnTo>
                  <a:lnTo>
                    <a:pt x="236872" y="34793"/>
                  </a:lnTo>
                  <a:lnTo>
                    <a:pt x="236821" y="35279"/>
                  </a:lnTo>
                  <a:lnTo>
                    <a:pt x="236761" y="35764"/>
                  </a:lnTo>
                  <a:lnTo>
                    <a:pt x="236693" y="36241"/>
                  </a:lnTo>
                  <a:lnTo>
                    <a:pt x="236616" y="36727"/>
                  </a:lnTo>
                  <a:lnTo>
                    <a:pt x="236531" y="37204"/>
                  </a:lnTo>
                  <a:lnTo>
                    <a:pt x="236446" y="37681"/>
                  </a:lnTo>
                  <a:lnTo>
                    <a:pt x="236344" y="38158"/>
                  </a:lnTo>
                  <a:lnTo>
                    <a:pt x="236241" y="38635"/>
                  </a:lnTo>
                  <a:lnTo>
                    <a:pt x="236139" y="39104"/>
                  </a:lnTo>
                  <a:lnTo>
                    <a:pt x="236020" y="39572"/>
                  </a:lnTo>
                  <a:lnTo>
                    <a:pt x="235901" y="40041"/>
                  </a:lnTo>
                  <a:lnTo>
                    <a:pt x="235764" y="40510"/>
                  </a:lnTo>
                  <a:lnTo>
                    <a:pt x="235628" y="40970"/>
                  </a:lnTo>
                  <a:lnTo>
                    <a:pt x="235492" y="41430"/>
                  </a:lnTo>
                  <a:lnTo>
                    <a:pt x="235338" y="41890"/>
                  </a:lnTo>
                  <a:lnTo>
                    <a:pt x="235185" y="42341"/>
                  </a:lnTo>
                  <a:lnTo>
                    <a:pt x="235023" y="42801"/>
                  </a:lnTo>
                  <a:lnTo>
                    <a:pt x="234853" y="43253"/>
                  </a:lnTo>
                  <a:lnTo>
                    <a:pt x="234682" y="43696"/>
                  </a:lnTo>
                  <a:lnTo>
                    <a:pt x="234504" y="44147"/>
                  </a:lnTo>
                  <a:lnTo>
                    <a:pt x="234316" y="44590"/>
                  </a:lnTo>
                  <a:lnTo>
                    <a:pt x="234120" y="45033"/>
                  </a:lnTo>
                  <a:lnTo>
                    <a:pt x="233924" y="45468"/>
                  </a:lnTo>
                  <a:lnTo>
                    <a:pt x="233720" y="45911"/>
                  </a:lnTo>
                  <a:lnTo>
                    <a:pt x="233507" y="46337"/>
                  </a:lnTo>
                  <a:lnTo>
                    <a:pt x="233294" y="46771"/>
                  </a:lnTo>
                  <a:lnTo>
                    <a:pt x="233064" y="47197"/>
                  </a:lnTo>
                  <a:lnTo>
                    <a:pt x="232842" y="47623"/>
                  </a:lnTo>
                  <a:lnTo>
                    <a:pt x="232604" y="48049"/>
                  </a:lnTo>
                  <a:lnTo>
                    <a:pt x="232365" y="48467"/>
                  </a:lnTo>
                  <a:lnTo>
                    <a:pt x="232118" y="48884"/>
                  </a:lnTo>
                  <a:lnTo>
                    <a:pt x="231863" y="49302"/>
                  </a:lnTo>
                  <a:lnTo>
                    <a:pt x="231607" y="49710"/>
                  </a:lnTo>
                  <a:lnTo>
                    <a:pt x="231343" y="50119"/>
                  </a:lnTo>
                  <a:lnTo>
                    <a:pt x="231079" y="50528"/>
                  </a:lnTo>
                  <a:lnTo>
                    <a:pt x="230798" y="50929"/>
                  </a:lnTo>
                  <a:lnTo>
                    <a:pt x="230525" y="51329"/>
                  </a:lnTo>
                  <a:lnTo>
                    <a:pt x="230235" y="51721"/>
                  </a:lnTo>
                  <a:lnTo>
                    <a:pt x="229946" y="52113"/>
                  </a:lnTo>
                  <a:lnTo>
                    <a:pt x="229648" y="52505"/>
                  </a:lnTo>
                  <a:lnTo>
                    <a:pt x="229349" y="52897"/>
                  </a:lnTo>
                  <a:lnTo>
                    <a:pt x="229043" y="53280"/>
                  </a:lnTo>
                  <a:lnTo>
                    <a:pt x="228727" y="53655"/>
                  </a:lnTo>
                  <a:lnTo>
                    <a:pt x="228412" y="54030"/>
                  </a:lnTo>
                  <a:lnTo>
                    <a:pt x="228088" y="54405"/>
                  </a:lnTo>
                  <a:lnTo>
                    <a:pt x="227765" y="54779"/>
                  </a:lnTo>
                  <a:lnTo>
                    <a:pt x="227432" y="55146"/>
                  </a:lnTo>
                  <a:lnTo>
                    <a:pt x="227092" y="55504"/>
                  </a:lnTo>
                  <a:lnTo>
                    <a:pt x="226751" y="55861"/>
                  </a:lnTo>
                  <a:lnTo>
                    <a:pt x="226410" y="56219"/>
                  </a:lnTo>
                  <a:lnTo>
                    <a:pt x="226052" y="56569"/>
                  </a:lnTo>
                  <a:lnTo>
                    <a:pt x="225695" y="56918"/>
                  </a:lnTo>
                  <a:lnTo>
                    <a:pt x="225337" y="57267"/>
                  </a:lnTo>
                  <a:lnTo>
                    <a:pt x="224970" y="57608"/>
                  </a:lnTo>
                  <a:lnTo>
                    <a:pt x="224596" y="57940"/>
                  </a:lnTo>
                  <a:lnTo>
                    <a:pt x="224221" y="58272"/>
                  </a:lnTo>
                  <a:lnTo>
                    <a:pt x="223846" y="58605"/>
                  </a:lnTo>
                  <a:lnTo>
                    <a:pt x="223462" y="58928"/>
                  </a:lnTo>
                  <a:lnTo>
                    <a:pt x="223071" y="59252"/>
                  </a:lnTo>
                  <a:lnTo>
                    <a:pt x="222679" y="59567"/>
                  </a:lnTo>
                  <a:lnTo>
                    <a:pt x="222278" y="59883"/>
                  </a:lnTo>
                  <a:lnTo>
                    <a:pt x="221878" y="60189"/>
                  </a:lnTo>
                  <a:lnTo>
                    <a:pt x="221469" y="60496"/>
                  </a:lnTo>
                  <a:lnTo>
                    <a:pt x="221060" y="60803"/>
                  </a:lnTo>
                  <a:lnTo>
                    <a:pt x="220643" y="61092"/>
                  </a:lnTo>
                  <a:lnTo>
                    <a:pt x="220225" y="61390"/>
                  </a:lnTo>
                  <a:lnTo>
                    <a:pt x="219799" y="61680"/>
                  </a:lnTo>
                  <a:lnTo>
                    <a:pt x="219373" y="61961"/>
                  </a:lnTo>
                  <a:lnTo>
                    <a:pt x="218939" y="62242"/>
                  </a:lnTo>
                  <a:lnTo>
                    <a:pt x="218504" y="62515"/>
                  </a:lnTo>
                  <a:lnTo>
                    <a:pt x="218061" y="62788"/>
                  </a:lnTo>
                  <a:lnTo>
                    <a:pt x="217618" y="63052"/>
                  </a:lnTo>
                  <a:lnTo>
                    <a:pt x="217175" y="63316"/>
                  </a:lnTo>
                  <a:lnTo>
                    <a:pt x="216724" y="63580"/>
                  </a:lnTo>
                  <a:lnTo>
                    <a:pt x="216264" y="63827"/>
                  </a:lnTo>
                  <a:lnTo>
                    <a:pt x="215812" y="64083"/>
                  </a:lnTo>
                  <a:lnTo>
                    <a:pt x="215344" y="64321"/>
                  </a:lnTo>
                  <a:lnTo>
                    <a:pt x="214884" y="64560"/>
                  </a:lnTo>
                  <a:lnTo>
                    <a:pt x="214406" y="64798"/>
                  </a:lnTo>
                  <a:lnTo>
                    <a:pt x="213938" y="65028"/>
                  </a:lnTo>
                  <a:lnTo>
                    <a:pt x="213461" y="65250"/>
                  </a:lnTo>
                  <a:lnTo>
                    <a:pt x="212984" y="65471"/>
                  </a:lnTo>
                  <a:lnTo>
                    <a:pt x="212498" y="65693"/>
                  </a:lnTo>
                  <a:lnTo>
                    <a:pt x="212013" y="65897"/>
                  </a:lnTo>
                  <a:lnTo>
                    <a:pt x="211518" y="66102"/>
                  </a:lnTo>
                  <a:lnTo>
                    <a:pt x="211024" y="66306"/>
                  </a:lnTo>
                  <a:lnTo>
                    <a:pt x="210530" y="66502"/>
                  </a:lnTo>
                  <a:lnTo>
                    <a:pt x="210028" y="66689"/>
                  </a:lnTo>
                  <a:lnTo>
                    <a:pt x="209525" y="66877"/>
                  </a:lnTo>
                  <a:lnTo>
                    <a:pt x="209014" y="67056"/>
                  </a:lnTo>
                  <a:lnTo>
                    <a:pt x="208503" y="67235"/>
                  </a:lnTo>
                  <a:lnTo>
                    <a:pt x="207991" y="67405"/>
                  </a:lnTo>
                  <a:lnTo>
                    <a:pt x="207480" y="67567"/>
                  </a:lnTo>
                  <a:lnTo>
                    <a:pt x="206961" y="67729"/>
                  </a:lnTo>
                  <a:lnTo>
                    <a:pt x="206441" y="67882"/>
                  </a:lnTo>
                  <a:lnTo>
                    <a:pt x="205913" y="68036"/>
                  </a:lnTo>
                  <a:lnTo>
                    <a:pt x="205384" y="68180"/>
                  </a:lnTo>
                  <a:lnTo>
                    <a:pt x="204856" y="68317"/>
                  </a:lnTo>
                  <a:lnTo>
                    <a:pt x="204320" y="68453"/>
                  </a:lnTo>
                  <a:lnTo>
                    <a:pt x="203791" y="68581"/>
                  </a:lnTo>
                  <a:lnTo>
                    <a:pt x="203246" y="68700"/>
                  </a:lnTo>
                  <a:lnTo>
                    <a:pt x="202709" y="68811"/>
                  </a:lnTo>
                  <a:lnTo>
                    <a:pt x="202164" y="68922"/>
                  </a:lnTo>
                  <a:lnTo>
                    <a:pt x="201619" y="69032"/>
                  </a:lnTo>
                  <a:lnTo>
                    <a:pt x="201074" y="69126"/>
                  </a:lnTo>
                  <a:lnTo>
                    <a:pt x="200520" y="69220"/>
                  </a:lnTo>
                  <a:lnTo>
                    <a:pt x="199966" y="69313"/>
                  </a:lnTo>
                  <a:lnTo>
                    <a:pt x="199412" y="69390"/>
                  </a:lnTo>
                  <a:lnTo>
                    <a:pt x="198859" y="69467"/>
                  </a:lnTo>
                  <a:lnTo>
                    <a:pt x="198296" y="69543"/>
                  </a:lnTo>
                  <a:lnTo>
                    <a:pt x="197734" y="69603"/>
                  </a:lnTo>
                  <a:lnTo>
                    <a:pt x="197172" y="69663"/>
                  </a:lnTo>
                  <a:lnTo>
                    <a:pt x="196601" y="69714"/>
                  </a:lnTo>
                  <a:lnTo>
                    <a:pt x="196039" y="69765"/>
                  </a:lnTo>
                  <a:lnTo>
                    <a:pt x="195468" y="69799"/>
                  </a:lnTo>
                  <a:lnTo>
                    <a:pt x="194897" y="69833"/>
                  </a:lnTo>
                  <a:lnTo>
                    <a:pt x="194318" y="69867"/>
                  </a:lnTo>
                  <a:lnTo>
                    <a:pt x="193747" y="69884"/>
                  </a:lnTo>
                  <a:lnTo>
                    <a:pt x="193168" y="69901"/>
                  </a:lnTo>
                  <a:lnTo>
                    <a:pt x="192588" y="69910"/>
                  </a:lnTo>
                  <a:lnTo>
                    <a:pt x="192009" y="69918"/>
                  </a:lnTo>
                  <a:lnTo>
                    <a:pt x="191157" y="69910"/>
                  </a:lnTo>
                  <a:lnTo>
                    <a:pt x="190314" y="69884"/>
                  </a:lnTo>
                  <a:lnTo>
                    <a:pt x="189470" y="69859"/>
                  </a:lnTo>
                  <a:lnTo>
                    <a:pt x="188635" y="69808"/>
                  </a:lnTo>
                  <a:lnTo>
                    <a:pt x="187801" y="69748"/>
                  </a:lnTo>
                  <a:lnTo>
                    <a:pt x="186974" y="69671"/>
                  </a:lnTo>
                  <a:lnTo>
                    <a:pt x="186139" y="69586"/>
                  </a:lnTo>
                  <a:lnTo>
                    <a:pt x="185321" y="69492"/>
                  </a:lnTo>
                  <a:lnTo>
                    <a:pt x="184504" y="69382"/>
                  </a:lnTo>
                  <a:lnTo>
                    <a:pt x="183686" y="69254"/>
                  </a:lnTo>
                  <a:lnTo>
                    <a:pt x="182876" y="69118"/>
                  </a:lnTo>
                  <a:lnTo>
                    <a:pt x="182067" y="68973"/>
                  </a:lnTo>
                  <a:lnTo>
                    <a:pt x="181266" y="68811"/>
                  </a:lnTo>
                  <a:lnTo>
                    <a:pt x="180465" y="68632"/>
                  </a:lnTo>
                  <a:lnTo>
                    <a:pt x="179673" y="68444"/>
                  </a:lnTo>
                  <a:lnTo>
                    <a:pt x="178889" y="68249"/>
                  </a:lnTo>
                  <a:lnTo>
                    <a:pt x="178106" y="68044"/>
                  </a:lnTo>
                  <a:lnTo>
                    <a:pt x="177330" y="67823"/>
                  </a:lnTo>
                  <a:lnTo>
                    <a:pt x="176564" y="67584"/>
                  </a:lnTo>
                  <a:lnTo>
                    <a:pt x="175797" y="67337"/>
                  </a:lnTo>
                  <a:lnTo>
                    <a:pt x="175039" y="67081"/>
                  </a:lnTo>
                  <a:lnTo>
                    <a:pt x="174289" y="66817"/>
                  </a:lnTo>
                  <a:lnTo>
                    <a:pt x="173539" y="66536"/>
                  </a:lnTo>
                  <a:lnTo>
                    <a:pt x="172807" y="66246"/>
                  </a:lnTo>
                  <a:lnTo>
                    <a:pt x="172074" y="65940"/>
                  </a:lnTo>
                  <a:lnTo>
                    <a:pt x="171341" y="65625"/>
                  </a:lnTo>
                  <a:lnTo>
                    <a:pt x="170626" y="65301"/>
                  </a:lnTo>
                  <a:lnTo>
                    <a:pt x="169918" y="64969"/>
                  </a:lnTo>
                  <a:lnTo>
                    <a:pt x="169211" y="64619"/>
                  </a:lnTo>
                  <a:lnTo>
                    <a:pt x="168513" y="64261"/>
                  </a:lnTo>
                  <a:lnTo>
                    <a:pt x="167823" y="63895"/>
                  </a:lnTo>
                  <a:lnTo>
                    <a:pt x="167141" y="63520"/>
                  </a:lnTo>
                  <a:lnTo>
                    <a:pt x="166477" y="63128"/>
                  </a:lnTo>
                  <a:lnTo>
                    <a:pt x="165812" y="62728"/>
                  </a:lnTo>
                  <a:lnTo>
                    <a:pt x="165148" y="62319"/>
                  </a:lnTo>
                  <a:lnTo>
                    <a:pt x="164500" y="61902"/>
                  </a:lnTo>
                  <a:lnTo>
                    <a:pt x="163861" y="61467"/>
                  </a:lnTo>
                  <a:lnTo>
                    <a:pt x="163239" y="61033"/>
                  </a:lnTo>
                  <a:lnTo>
                    <a:pt x="162617" y="60581"/>
                  </a:lnTo>
                  <a:lnTo>
                    <a:pt x="162004" y="60121"/>
                  </a:lnTo>
                  <a:lnTo>
                    <a:pt x="161399" y="59653"/>
                  </a:lnTo>
                  <a:lnTo>
                    <a:pt x="160811" y="59175"/>
                  </a:lnTo>
                  <a:lnTo>
                    <a:pt x="160223" y="58690"/>
                  </a:lnTo>
                  <a:lnTo>
                    <a:pt x="159653" y="58187"/>
                  </a:lnTo>
                  <a:lnTo>
                    <a:pt x="159090" y="57685"/>
                  </a:lnTo>
                  <a:lnTo>
                    <a:pt x="158537" y="57165"/>
                  </a:lnTo>
                  <a:lnTo>
                    <a:pt x="157991" y="56637"/>
                  </a:lnTo>
                  <a:lnTo>
                    <a:pt x="157463" y="56108"/>
                  </a:lnTo>
                  <a:lnTo>
                    <a:pt x="156944" y="55563"/>
                  </a:lnTo>
                  <a:lnTo>
                    <a:pt x="156432" y="55009"/>
                  </a:lnTo>
                  <a:lnTo>
                    <a:pt x="155930" y="54447"/>
                  </a:lnTo>
                  <a:lnTo>
                    <a:pt x="155444" y="53876"/>
                  </a:lnTo>
                  <a:lnTo>
                    <a:pt x="154967" y="53306"/>
                  </a:lnTo>
                  <a:lnTo>
                    <a:pt x="154507" y="52718"/>
                  </a:lnTo>
                  <a:lnTo>
                    <a:pt x="154047" y="52121"/>
                  </a:lnTo>
                  <a:lnTo>
                    <a:pt x="153612" y="51517"/>
                  </a:lnTo>
                  <a:lnTo>
                    <a:pt x="153178" y="50903"/>
                  </a:lnTo>
                  <a:lnTo>
                    <a:pt x="152761" y="50290"/>
                  </a:lnTo>
                  <a:lnTo>
                    <a:pt x="152360" y="49659"/>
                  </a:lnTo>
                  <a:lnTo>
                    <a:pt x="151968" y="49020"/>
                  </a:lnTo>
                  <a:lnTo>
                    <a:pt x="151593" y="48381"/>
                  </a:lnTo>
                  <a:lnTo>
                    <a:pt x="151227" y="47734"/>
                  </a:lnTo>
                  <a:lnTo>
                    <a:pt x="150869" y="47069"/>
                  </a:lnTo>
                  <a:lnTo>
                    <a:pt x="150528" y="46405"/>
                  </a:lnTo>
                  <a:lnTo>
                    <a:pt x="150375" y="46107"/>
                  </a:lnTo>
                  <a:lnTo>
                    <a:pt x="150213" y="45817"/>
                  </a:lnTo>
                  <a:lnTo>
                    <a:pt x="150034" y="45536"/>
                  </a:lnTo>
                  <a:lnTo>
                    <a:pt x="149855" y="45255"/>
                  </a:lnTo>
                  <a:lnTo>
                    <a:pt x="149660" y="44991"/>
                  </a:lnTo>
                  <a:lnTo>
                    <a:pt x="149455" y="44727"/>
                  </a:lnTo>
                  <a:lnTo>
                    <a:pt x="149251" y="44480"/>
                  </a:lnTo>
                  <a:lnTo>
                    <a:pt x="149029" y="44233"/>
                  </a:lnTo>
                  <a:lnTo>
                    <a:pt x="148799" y="43994"/>
                  </a:lnTo>
                  <a:lnTo>
                    <a:pt x="148561" y="43772"/>
                  </a:lnTo>
                  <a:lnTo>
                    <a:pt x="148322" y="43551"/>
                  </a:lnTo>
                  <a:lnTo>
                    <a:pt x="148066" y="43338"/>
                  </a:lnTo>
                  <a:lnTo>
                    <a:pt x="147811" y="43142"/>
                  </a:lnTo>
                  <a:lnTo>
                    <a:pt x="147547" y="42946"/>
                  </a:lnTo>
                  <a:lnTo>
                    <a:pt x="147274" y="42767"/>
                  </a:lnTo>
                  <a:lnTo>
                    <a:pt x="147001" y="42588"/>
                  </a:lnTo>
                  <a:lnTo>
                    <a:pt x="146712" y="42426"/>
                  </a:lnTo>
                  <a:lnTo>
                    <a:pt x="146422" y="42273"/>
                  </a:lnTo>
                  <a:lnTo>
                    <a:pt x="146124" y="42128"/>
                  </a:lnTo>
                  <a:lnTo>
                    <a:pt x="145826" y="41992"/>
                  </a:lnTo>
                  <a:lnTo>
                    <a:pt x="145519" y="41864"/>
                  </a:lnTo>
                  <a:lnTo>
                    <a:pt x="145204" y="41753"/>
                  </a:lnTo>
                  <a:lnTo>
                    <a:pt x="144889" y="41643"/>
                  </a:lnTo>
                  <a:lnTo>
                    <a:pt x="144565" y="41549"/>
                  </a:lnTo>
                  <a:lnTo>
                    <a:pt x="144241" y="41464"/>
                  </a:lnTo>
                  <a:lnTo>
                    <a:pt x="143909" y="41396"/>
                  </a:lnTo>
                  <a:lnTo>
                    <a:pt x="143577" y="41327"/>
                  </a:lnTo>
                  <a:lnTo>
                    <a:pt x="143236" y="41276"/>
                  </a:lnTo>
                  <a:lnTo>
                    <a:pt x="142895" y="41242"/>
                  </a:lnTo>
                  <a:lnTo>
                    <a:pt x="142546" y="41208"/>
                  </a:lnTo>
                  <a:lnTo>
                    <a:pt x="142197" y="41191"/>
                  </a:lnTo>
                  <a:lnTo>
                    <a:pt x="141498" y="41191"/>
                  </a:lnTo>
                  <a:lnTo>
                    <a:pt x="141149" y="41208"/>
                  </a:lnTo>
                  <a:lnTo>
                    <a:pt x="140808" y="41242"/>
                  </a:lnTo>
                  <a:lnTo>
                    <a:pt x="140467" y="41276"/>
                  </a:lnTo>
                  <a:lnTo>
                    <a:pt x="140126" y="41327"/>
                  </a:lnTo>
                  <a:lnTo>
                    <a:pt x="139794" y="41396"/>
                  </a:lnTo>
                  <a:lnTo>
                    <a:pt x="139462" y="41464"/>
                  </a:lnTo>
                  <a:lnTo>
                    <a:pt x="139138" y="41549"/>
                  </a:lnTo>
                  <a:lnTo>
                    <a:pt x="138814" y="41643"/>
                  </a:lnTo>
                  <a:lnTo>
                    <a:pt x="138491" y="41753"/>
                  </a:lnTo>
                  <a:lnTo>
                    <a:pt x="138184" y="41864"/>
                  </a:lnTo>
                  <a:lnTo>
                    <a:pt x="137877" y="41992"/>
                  </a:lnTo>
                  <a:lnTo>
                    <a:pt x="137571" y="42128"/>
                  </a:lnTo>
                  <a:lnTo>
                    <a:pt x="137272" y="42273"/>
                  </a:lnTo>
                  <a:lnTo>
                    <a:pt x="136983" y="42426"/>
                  </a:lnTo>
                  <a:lnTo>
                    <a:pt x="136702" y="42588"/>
                  </a:lnTo>
                  <a:lnTo>
                    <a:pt x="136420" y="42767"/>
                  </a:lnTo>
                  <a:lnTo>
                    <a:pt x="136148" y="42946"/>
                  </a:lnTo>
                  <a:lnTo>
                    <a:pt x="135884" y="43142"/>
                  </a:lnTo>
                  <a:lnTo>
                    <a:pt x="135628" y="43338"/>
                  </a:lnTo>
                  <a:lnTo>
                    <a:pt x="135381" y="43551"/>
                  </a:lnTo>
                  <a:lnTo>
                    <a:pt x="135134" y="43772"/>
                  </a:lnTo>
                  <a:lnTo>
                    <a:pt x="134896" y="44003"/>
                  </a:lnTo>
                  <a:lnTo>
                    <a:pt x="134674" y="44233"/>
                  </a:lnTo>
                  <a:lnTo>
                    <a:pt x="134453" y="44480"/>
                  </a:lnTo>
                  <a:lnTo>
                    <a:pt x="134240" y="44735"/>
                  </a:lnTo>
                  <a:lnTo>
                    <a:pt x="134035" y="44991"/>
                  </a:lnTo>
                  <a:lnTo>
                    <a:pt x="133848" y="45263"/>
                  </a:lnTo>
                  <a:lnTo>
                    <a:pt x="133660" y="45536"/>
                  </a:lnTo>
                  <a:lnTo>
                    <a:pt x="133490" y="45817"/>
                  </a:lnTo>
                  <a:lnTo>
                    <a:pt x="133319" y="46115"/>
                  </a:lnTo>
                  <a:lnTo>
                    <a:pt x="133166" y="46413"/>
                  </a:lnTo>
                  <a:lnTo>
                    <a:pt x="132825" y="47078"/>
                  </a:lnTo>
                  <a:lnTo>
                    <a:pt x="132476" y="47734"/>
                  </a:lnTo>
                  <a:lnTo>
                    <a:pt x="132110" y="48381"/>
                  </a:lnTo>
                  <a:lnTo>
                    <a:pt x="131726" y="49029"/>
                  </a:lnTo>
                  <a:lnTo>
                    <a:pt x="131334" y="49659"/>
                  </a:lnTo>
                  <a:lnTo>
                    <a:pt x="130934" y="50290"/>
                  </a:lnTo>
                  <a:lnTo>
                    <a:pt x="130517" y="50912"/>
                  </a:lnTo>
                  <a:lnTo>
                    <a:pt x="130091" y="51517"/>
                  </a:lnTo>
                  <a:lnTo>
                    <a:pt x="129648" y="52121"/>
                  </a:lnTo>
                  <a:lnTo>
                    <a:pt x="129196" y="52718"/>
                  </a:lnTo>
                  <a:lnTo>
                    <a:pt x="128728" y="53306"/>
                  </a:lnTo>
                  <a:lnTo>
                    <a:pt x="128250" y="53885"/>
                  </a:lnTo>
                  <a:lnTo>
                    <a:pt x="127765" y="54447"/>
                  </a:lnTo>
                  <a:lnTo>
                    <a:pt x="127271" y="55009"/>
                  </a:lnTo>
                  <a:lnTo>
                    <a:pt x="126760" y="55563"/>
                  </a:lnTo>
                  <a:lnTo>
                    <a:pt x="126240" y="56108"/>
                  </a:lnTo>
                  <a:lnTo>
                    <a:pt x="125703" y="56637"/>
                  </a:lnTo>
                  <a:lnTo>
                    <a:pt x="125166" y="57165"/>
                  </a:lnTo>
                  <a:lnTo>
                    <a:pt x="124613" y="57685"/>
                  </a:lnTo>
                  <a:lnTo>
                    <a:pt x="124050" y="58187"/>
                  </a:lnTo>
                  <a:lnTo>
                    <a:pt x="123471" y="58690"/>
                  </a:lnTo>
                  <a:lnTo>
                    <a:pt x="122892" y="59175"/>
                  </a:lnTo>
                  <a:lnTo>
                    <a:pt x="122295" y="59653"/>
                  </a:lnTo>
                  <a:lnTo>
                    <a:pt x="121699" y="60121"/>
                  </a:lnTo>
                  <a:lnTo>
                    <a:pt x="121086" y="60581"/>
                  </a:lnTo>
                  <a:lnTo>
                    <a:pt x="120464" y="61033"/>
                  </a:lnTo>
                  <a:lnTo>
                    <a:pt x="119833" y="61467"/>
                  </a:lnTo>
                  <a:lnTo>
                    <a:pt x="119194" y="61902"/>
                  </a:lnTo>
                  <a:lnTo>
                    <a:pt x="118547" y="62319"/>
                  </a:lnTo>
                  <a:lnTo>
                    <a:pt x="117891" y="62728"/>
                  </a:lnTo>
                  <a:lnTo>
                    <a:pt x="117226" y="63128"/>
                  </a:lnTo>
                  <a:lnTo>
                    <a:pt x="116553" y="63520"/>
                  </a:lnTo>
                  <a:lnTo>
                    <a:pt x="115872" y="63895"/>
                  </a:lnTo>
                  <a:lnTo>
                    <a:pt x="115182" y="64261"/>
                  </a:lnTo>
                  <a:lnTo>
                    <a:pt x="114483" y="64619"/>
                  </a:lnTo>
                  <a:lnTo>
                    <a:pt x="113785" y="64969"/>
                  </a:lnTo>
                  <a:lnTo>
                    <a:pt x="113069" y="65301"/>
                  </a:lnTo>
                  <a:lnTo>
                    <a:pt x="112353" y="65625"/>
                  </a:lnTo>
                  <a:lnTo>
                    <a:pt x="111629" y="65940"/>
                  </a:lnTo>
                  <a:lnTo>
                    <a:pt x="110897" y="66246"/>
                  </a:lnTo>
                  <a:lnTo>
                    <a:pt x="110155" y="66536"/>
                  </a:lnTo>
                  <a:lnTo>
                    <a:pt x="109414" y="66817"/>
                  </a:lnTo>
                  <a:lnTo>
                    <a:pt x="108656" y="67081"/>
                  </a:lnTo>
                  <a:lnTo>
                    <a:pt x="107898" y="67337"/>
                  </a:lnTo>
                  <a:lnTo>
                    <a:pt x="107140" y="67584"/>
                  </a:lnTo>
                  <a:lnTo>
                    <a:pt x="106364" y="67814"/>
                  </a:lnTo>
                  <a:lnTo>
                    <a:pt x="105589" y="68044"/>
                  </a:lnTo>
                  <a:lnTo>
                    <a:pt x="104805" y="68249"/>
                  </a:lnTo>
                  <a:lnTo>
                    <a:pt x="104021" y="68444"/>
                  </a:lnTo>
                  <a:lnTo>
                    <a:pt x="103229" y="68632"/>
                  </a:lnTo>
                  <a:lnTo>
                    <a:pt x="102428" y="68811"/>
                  </a:lnTo>
                  <a:lnTo>
                    <a:pt x="101628" y="68973"/>
                  </a:lnTo>
                  <a:lnTo>
                    <a:pt x="100827" y="69118"/>
                  </a:lnTo>
                  <a:lnTo>
                    <a:pt x="100017" y="69254"/>
                  </a:lnTo>
                  <a:lnTo>
                    <a:pt x="99200" y="69382"/>
                  </a:lnTo>
                  <a:lnTo>
                    <a:pt x="98382" y="69492"/>
                  </a:lnTo>
                  <a:lnTo>
                    <a:pt x="97555" y="69586"/>
                  </a:lnTo>
                  <a:lnTo>
                    <a:pt x="96729" y="69671"/>
                  </a:lnTo>
                  <a:lnTo>
                    <a:pt x="95894" y="69748"/>
                  </a:lnTo>
                  <a:lnTo>
                    <a:pt x="95059" y="69808"/>
                  </a:lnTo>
                  <a:lnTo>
                    <a:pt x="94224" y="69859"/>
                  </a:lnTo>
                  <a:lnTo>
                    <a:pt x="93381" y="69884"/>
                  </a:lnTo>
                  <a:lnTo>
                    <a:pt x="92537" y="69910"/>
                  </a:lnTo>
                  <a:lnTo>
                    <a:pt x="91694" y="69918"/>
                  </a:lnTo>
                  <a:lnTo>
                    <a:pt x="91115" y="69910"/>
                  </a:lnTo>
                  <a:lnTo>
                    <a:pt x="90535" y="69901"/>
                  </a:lnTo>
                  <a:lnTo>
                    <a:pt x="89956" y="69884"/>
                  </a:lnTo>
                  <a:lnTo>
                    <a:pt x="89377" y="69867"/>
                  </a:lnTo>
                  <a:lnTo>
                    <a:pt x="88806" y="69833"/>
                  </a:lnTo>
                  <a:lnTo>
                    <a:pt x="88235" y="69799"/>
                  </a:lnTo>
                  <a:lnTo>
                    <a:pt x="87664" y="69765"/>
                  </a:lnTo>
                  <a:lnTo>
                    <a:pt x="87094" y="69714"/>
                  </a:lnTo>
                  <a:lnTo>
                    <a:pt x="86531" y="69663"/>
                  </a:lnTo>
                  <a:lnTo>
                    <a:pt x="85960" y="69603"/>
                  </a:lnTo>
                  <a:lnTo>
                    <a:pt x="85398" y="69543"/>
                  </a:lnTo>
                  <a:lnTo>
                    <a:pt x="84844" y="69467"/>
                  </a:lnTo>
                  <a:lnTo>
                    <a:pt x="84282" y="69390"/>
                  </a:lnTo>
                  <a:lnTo>
                    <a:pt x="83728" y="69313"/>
                  </a:lnTo>
                  <a:lnTo>
                    <a:pt x="83175" y="69220"/>
                  </a:lnTo>
                  <a:lnTo>
                    <a:pt x="82629" y="69126"/>
                  </a:lnTo>
                  <a:lnTo>
                    <a:pt x="82076" y="69032"/>
                  </a:lnTo>
                  <a:lnTo>
                    <a:pt x="81530" y="68922"/>
                  </a:lnTo>
                  <a:lnTo>
                    <a:pt x="80985" y="68811"/>
                  </a:lnTo>
                  <a:lnTo>
                    <a:pt x="80448" y="68700"/>
                  </a:lnTo>
                  <a:lnTo>
                    <a:pt x="79912" y="68572"/>
                  </a:lnTo>
                  <a:lnTo>
                    <a:pt x="79375" y="68453"/>
                  </a:lnTo>
                  <a:lnTo>
                    <a:pt x="78838" y="68317"/>
                  </a:lnTo>
                  <a:lnTo>
                    <a:pt x="78310" y="68180"/>
                  </a:lnTo>
                  <a:lnTo>
                    <a:pt x="77782" y="68036"/>
                  </a:lnTo>
                  <a:lnTo>
                    <a:pt x="77262" y="67882"/>
                  </a:lnTo>
                  <a:lnTo>
                    <a:pt x="76743" y="67729"/>
                  </a:lnTo>
                  <a:lnTo>
                    <a:pt x="76223" y="67567"/>
                  </a:lnTo>
                  <a:lnTo>
                    <a:pt x="75703" y="67405"/>
                  </a:lnTo>
                  <a:lnTo>
                    <a:pt x="75192" y="67235"/>
                  </a:lnTo>
                  <a:lnTo>
                    <a:pt x="74681" y="67056"/>
                  </a:lnTo>
                  <a:lnTo>
                    <a:pt x="74178" y="66877"/>
                  </a:lnTo>
                  <a:lnTo>
                    <a:pt x="73676" y="66689"/>
                  </a:lnTo>
                  <a:lnTo>
                    <a:pt x="73173" y="66502"/>
                  </a:lnTo>
                  <a:lnTo>
                    <a:pt x="72670" y="66306"/>
                  </a:lnTo>
                  <a:lnTo>
                    <a:pt x="72176" y="66102"/>
                  </a:lnTo>
                  <a:lnTo>
                    <a:pt x="71691" y="65897"/>
                  </a:lnTo>
                  <a:lnTo>
                    <a:pt x="71205" y="65684"/>
                  </a:lnTo>
                  <a:lnTo>
                    <a:pt x="70719" y="65471"/>
                  </a:lnTo>
                  <a:lnTo>
                    <a:pt x="70242" y="65250"/>
                  </a:lnTo>
                  <a:lnTo>
                    <a:pt x="69765" y="65028"/>
                  </a:lnTo>
                  <a:lnTo>
                    <a:pt x="69288" y="64798"/>
                  </a:lnTo>
                  <a:lnTo>
                    <a:pt x="68820" y="64560"/>
                  </a:lnTo>
                  <a:lnTo>
                    <a:pt x="68351" y="64321"/>
                  </a:lnTo>
                  <a:lnTo>
                    <a:pt x="67891" y="64074"/>
                  </a:lnTo>
                  <a:lnTo>
                    <a:pt x="67431" y="63827"/>
                  </a:lnTo>
                  <a:lnTo>
                    <a:pt x="66979" y="63571"/>
                  </a:lnTo>
                  <a:lnTo>
                    <a:pt x="66528" y="63316"/>
                  </a:lnTo>
                  <a:lnTo>
                    <a:pt x="66076" y="63052"/>
                  </a:lnTo>
                  <a:lnTo>
                    <a:pt x="65633" y="62788"/>
                  </a:lnTo>
                  <a:lnTo>
                    <a:pt x="65190" y="62515"/>
                  </a:lnTo>
                  <a:lnTo>
                    <a:pt x="64756" y="62242"/>
                  </a:lnTo>
                  <a:lnTo>
                    <a:pt x="64330" y="61961"/>
                  </a:lnTo>
                  <a:lnTo>
                    <a:pt x="63895" y="61680"/>
                  </a:lnTo>
                  <a:lnTo>
                    <a:pt x="63478" y="61390"/>
                  </a:lnTo>
                  <a:lnTo>
                    <a:pt x="63052" y="61092"/>
                  </a:lnTo>
                  <a:lnTo>
                    <a:pt x="62643" y="60794"/>
                  </a:lnTo>
                  <a:lnTo>
                    <a:pt x="62226" y="60496"/>
                  </a:lnTo>
                  <a:lnTo>
                    <a:pt x="61825" y="60189"/>
                  </a:lnTo>
                  <a:lnTo>
                    <a:pt x="61416" y="59883"/>
                  </a:lnTo>
                  <a:lnTo>
                    <a:pt x="61024" y="59567"/>
                  </a:lnTo>
                  <a:lnTo>
                    <a:pt x="60633" y="59252"/>
                  </a:lnTo>
                  <a:lnTo>
                    <a:pt x="60241" y="58928"/>
                  </a:lnTo>
                  <a:lnTo>
                    <a:pt x="59857" y="58605"/>
                  </a:lnTo>
                  <a:lnTo>
                    <a:pt x="59474" y="58272"/>
                  </a:lnTo>
                  <a:lnTo>
                    <a:pt x="59099" y="57940"/>
                  </a:lnTo>
                  <a:lnTo>
                    <a:pt x="58724" y="57599"/>
                  </a:lnTo>
                  <a:lnTo>
                    <a:pt x="58358" y="57259"/>
                  </a:lnTo>
                  <a:lnTo>
                    <a:pt x="58000" y="56918"/>
                  </a:lnTo>
                  <a:lnTo>
                    <a:pt x="57642" y="56569"/>
                  </a:lnTo>
                  <a:lnTo>
                    <a:pt x="57293" y="56219"/>
                  </a:lnTo>
                  <a:lnTo>
                    <a:pt x="56944" y="55861"/>
                  </a:lnTo>
                  <a:lnTo>
                    <a:pt x="56603" y="55504"/>
                  </a:lnTo>
                  <a:lnTo>
                    <a:pt x="56262" y="55137"/>
                  </a:lnTo>
                  <a:lnTo>
                    <a:pt x="55930" y="54771"/>
                  </a:lnTo>
                  <a:lnTo>
                    <a:pt x="55606" y="54405"/>
                  </a:lnTo>
                  <a:lnTo>
                    <a:pt x="55282" y="54030"/>
                  </a:lnTo>
                  <a:lnTo>
                    <a:pt x="54967" y="53655"/>
                  </a:lnTo>
                  <a:lnTo>
                    <a:pt x="54652" y="53272"/>
                  </a:lnTo>
                  <a:lnTo>
                    <a:pt x="54345" y="52888"/>
                  </a:lnTo>
                  <a:lnTo>
                    <a:pt x="54047" y="52505"/>
                  </a:lnTo>
                  <a:lnTo>
                    <a:pt x="53749" y="52113"/>
                  </a:lnTo>
                  <a:lnTo>
                    <a:pt x="53459" y="51721"/>
                  </a:lnTo>
                  <a:lnTo>
                    <a:pt x="53178" y="51329"/>
                  </a:lnTo>
                  <a:lnTo>
                    <a:pt x="52897" y="50929"/>
                  </a:lnTo>
                  <a:lnTo>
                    <a:pt x="52624" y="50528"/>
                  </a:lnTo>
                  <a:lnTo>
                    <a:pt x="52352" y="50119"/>
                  </a:lnTo>
                  <a:lnTo>
                    <a:pt x="52088" y="49710"/>
                  </a:lnTo>
                  <a:lnTo>
                    <a:pt x="51832" y="49302"/>
                  </a:lnTo>
                  <a:lnTo>
                    <a:pt x="51585" y="48884"/>
                  </a:lnTo>
                  <a:lnTo>
                    <a:pt x="51338" y="48467"/>
                  </a:lnTo>
                  <a:lnTo>
                    <a:pt x="51091" y="48049"/>
                  </a:lnTo>
                  <a:lnTo>
                    <a:pt x="50861" y="47623"/>
                  </a:lnTo>
                  <a:lnTo>
                    <a:pt x="50631" y="47197"/>
                  </a:lnTo>
                  <a:lnTo>
                    <a:pt x="50409" y="46771"/>
                  </a:lnTo>
                  <a:lnTo>
                    <a:pt x="50188" y="46337"/>
                  </a:lnTo>
                  <a:lnTo>
                    <a:pt x="49983" y="45902"/>
                  </a:lnTo>
                  <a:lnTo>
                    <a:pt x="49779" y="45468"/>
                  </a:lnTo>
                  <a:lnTo>
                    <a:pt x="49574" y="45033"/>
                  </a:lnTo>
                  <a:lnTo>
                    <a:pt x="49387" y="44590"/>
                  </a:lnTo>
                  <a:lnTo>
                    <a:pt x="49200" y="44147"/>
                  </a:lnTo>
                  <a:lnTo>
                    <a:pt x="49012" y="43696"/>
                  </a:lnTo>
                  <a:lnTo>
                    <a:pt x="48842" y="43244"/>
                  </a:lnTo>
                  <a:lnTo>
                    <a:pt x="48671" y="42793"/>
                  </a:lnTo>
                  <a:lnTo>
                    <a:pt x="48509" y="42341"/>
                  </a:lnTo>
                  <a:lnTo>
                    <a:pt x="48356" y="41890"/>
                  </a:lnTo>
                  <a:lnTo>
                    <a:pt x="48211" y="41430"/>
                  </a:lnTo>
                  <a:lnTo>
                    <a:pt x="48066" y="40970"/>
                  </a:lnTo>
                  <a:lnTo>
                    <a:pt x="47930" y="40501"/>
                  </a:lnTo>
                  <a:lnTo>
                    <a:pt x="47802" y="40041"/>
                  </a:lnTo>
                  <a:lnTo>
                    <a:pt x="47675" y="39572"/>
                  </a:lnTo>
                  <a:lnTo>
                    <a:pt x="47564" y="39104"/>
                  </a:lnTo>
                  <a:lnTo>
                    <a:pt x="47453" y="38635"/>
                  </a:lnTo>
                  <a:lnTo>
                    <a:pt x="47351" y="38158"/>
                  </a:lnTo>
                  <a:lnTo>
                    <a:pt x="47257" y="37681"/>
                  </a:lnTo>
                  <a:lnTo>
                    <a:pt x="47163" y="37204"/>
                  </a:lnTo>
                  <a:lnTo>
                    <a:pt x="47087" y="36727"/>
                  </a:lnTo>
                  <a:lnTo>
                    <a:pt x="47010" y="36241"/>
                  </a:lnTo>
                  <a:lnTo>
                    <a:pt x="46942" y="35764"/>
                  </a:lnTo>
                  <a:lnTo>
                    <a:pt x="46882" y="35279"/>
                  </a:lnTo>
                  <a:lnTo>
                    <a:pt x="46823" y="34793"/>
                  </a:lnTo>
                  <a:lnTo>
                    <a:pt x="46780" y="34299"/>
                  </a:lnTo>
                  <a:lnTo>
                    <a:pt x="46737" y="33813"/>
                  </a:lnTo>
                  <a:lnTo>
                    <a:pt x="46703" y="33319"/>
                  </a:lnTo>
                  <a:lnTo>
                    <a:pt x="46678" y="32825"/>
                  </a:lnTo>
                  <a:lnTo>
                    <a:pt x="46661" y="32331"/>
                  </a:lnTo>
                  <a:lnTo>
                    <a:pt x="46652" y="31837"/>
                  </a:lnTo>
                  <a:lnTo>
                    <a:pt x="46644" y="31343"/>
                  </a:lnTo>
                  <a:lnTo>
                    <a:pt x="46652" y="30781"/>
                  </a:lnTo>
                  <a:lnTo>
                    <a:pt x="46669" y="30201"/>
                  </a:lnTo>
                  <a:lnTo>
                    <a:pt x="46703" y="29613"/>
                  </a:lnTo>
                  <a:lnTo>
                    <a:pt x="46755" y="29008"/>
                  </a:lnTo>
                  <a:lnTo>
                    <a:pt x="46814" y="28378"/>
                  </a:lnTo>
                  <a:lnTo>
                    <a:pt x="46882" y="27722"/>
                  </a:lnTo>
                  <a:lnTo>
                    <a:pt x="46976" y="27041"/>
                  </a:lnTo>
                  <a:lnTo>
                    <a:pt x="47078" y="26333"/>
                  </a:lnTo>
                  <a:lnTo>
                    <a:pt x="47095" y="26223"/>
                  </a:lnTo>
                  <a:lnTo>
                    <a:pt x="47146" y="25933"/>
                  </a:lnTo>
                  <a:lnTo>
                    <a:pt x="47240" y="25473"/>
                  </a:lnTo>
                  <a:lnTo>
                    <a:pt x="47368" y="24877"/>
                  </a:lnTo>
                  <a:lnTo>
                    <a:pt x="47453" y="24519"/>
                  </a:lnTo>
                  <a:lnTo>
                    <a:pt x="47555" y="24144"/>
                  </a:lnTo>
                  <a:lnTo>
                    <a:pt x="47666" y="23727"/>
                  </a:lnTo>
                  <a:lnTo>
                    <a:pt x="47785" y="23292"/>
                  </a:lnTo>
                  <a:lnTo>
                    <a:pt x="47930" y="22832"/>
                  </a:lnTo>
                  <a:lnTo>
                    <a:pt x="48084" y="22346"/>
                  </a:lnTo>
                  <a:lnTo>
                    <a:pt x="48254" y="21844"/>
                  </a:lnTo>
                  <a:lnTo>
                    <a:pt x="48441" y="21324"/>
                  </a:lnTo>
                  <a:lnTo>
                    <a:pt x="48646" y="20779"/>
                  </a:lnTo>
                  <a:lnTo>
                    <a:pt x="48867" y="20234"/>
                  </a:lnTo>
                  <a:lnTo>
                    <a:pt x="49106" y="19663"/>
                  </a:lnTo>
                  <a:lnTo>
                    <a:pt x="49361" y="19092"/>
                  </a:lnTo>
                  <a:lnTo>
                    <a:pt x="49643" y="18504"/>
                  </a:lnTo>
                  <a:lnTo>
                    <a:pt x="49941" y="17916"/>
                  </a:lnTo>
                  <a:lnTo>
                    <a:pt x="50256" y="17328"/>
                  </a:lnTo>
                  <a:lnTo>
                    <a:pt x="50597" y="16732"/>
                  </a:lnTo>
                  <a:lnTo>
                    <a:pt x="50955" y="16136"/>
                  </a:lnTo>
                  <a:lnTo>
                    <a:pt x="51150" y="15846"/>
                  </a:lnTo>
                  <a:lnTo>
                    <a:pt x="51346" y="15548"/>
                  </a:lnTo>
                  <a:lnTo>
                    <a:pt x="51542" y="15258"/>
                  </a:lnTo>
                  <a:lnTo>
                    <a:pt x="51747" y="14960"/>
                  </a:lnTo>
                  <a:lnTo>
                    <a:pt x="51960" y="14670"/>
                  </a:lnTo>
                  <a:lnTo>
                    <a:pt x="52181" y="14381"/>
                  </a:lnTo>
                  <a:lnTo>
                    <a:pt x="52403" y="14091"/>
                  </a:lnTo>
                  <a:lnTo>
                    <a:pt x="52633" y="13810"/>
                  </a:lnTo>
                  <a:lnTo>
                    <a:pt x="52871" y="13529"/>
                  </a:lnTo>
                  <a:lnTo>
                    <a:pt x="53118" y="13248"/>
                  </a:lnTo>
                  <a:lnTo>
                    <a:pt x="53366" y="12975"/>
                  </a:lnTo>
                  <a:lnTo>
                    <a:pt x="53621" y="12702"/>
                  </a:lnTo>
                  <a:lnTo>
                    <a:pt x="53885" y="12430"/>
                  </a:lnTo>
                  <a:lnTo>
                    <a:pt x="54149" y="12166"/>
                  </a:lnTo>
                  <a:lnTo>
                    <a:pt x="54337" y="11978"/>
                  </a:lnTo>
                  <a:lnTo>
                    <a:pt x="54507" y="11782"/>
                  </a:lnTo>
                  <a:lnTo>
                    <a:pt x="54669" y="11586"/>
                  </a:lnTo>
                  <a:lnTo>
                    <a:pt x="54822" y="11373"/>
                  </a:lnTo>
                  <a:lnTo>
                    <a:pt x="54959" y="11160"/>
                  </a:lnTo>
                  <a:lnTo>
                    <a:pt x="55086" y="10948"/>
                  </a:lnTo>
                  <a:lnTo>
                    <a:pt x="55197" y="10726"/>
                  </a:lnTo>
                  <a:lnTo>
                    <a:pt x="55308" y="10496"/>
                  </a:lnTo>
                  <a:lnTo>
                    <a:pt x="55393" y="10266"/>
                  </a:lnTo>
                  <a:lnTo>
                    <a:pt x="55478" y="10036"/>
                  </a:lnTo>
                  <a:lnTo>
                    <a:pt x="55546" y="9797"/>
                  </a:lnTo>
                  <a:lnTo>
                    <a:pt x="55606" y="9559"/>
                  </a:lnTo>
                  <a:lnTo>
                    <a:pt x="55649" y="9312"/>
                  </a:lnTo>
                  <a:lnTo>
                    <a:pt x="55683" y="9073"/>
                  </a:lnTo>
                  <a:lnTo>
                    <a:pt x="55700" y="8826"/>
                  </a:lnTo>
                  <a:lnTo>
                    <a:pt x="55717" y="8579"/>
                  </a:lnTo>
                  <a:lnTo>
                    <a:pt x="55708" y="8332"/>
                  </a:lnTo>
                  <a:lnTo>
                    <a:pt x="55700" y="8094"/>
                  </a:lnTo>
                  <a:lnTo>
                    <a:pt x="55674" y="7846"/>
                  </a:lnTo>
                  <a:lnTo>
                    <a:pt x="55640" y="7599"/>
                  </a:lnTo>
                  <a:lnTo>
                    <a:pt x="55589" y="7361"/>
                  </a:lnTo>
                  <a:lnTo>
                    <a:pt x="55529" y="7122"/>
                  </a:lnTo>
                  <a:lnTo>
                    <a:pt x="55461" y="6884"/>
                  </a:lnTo>
                  <a:lnTo>
                    <a:pt x="55376" y="6654"/>
                  </a:lnTo>
                  <a:lnTo>
                    <a:pt x="55282" y="6424"/>
                  </a:lnTo>
                  <a:lnTo>
                    <a:pt x="55172" y="6194"/>
                  </a:lnTo>
                  <a:lnTo>
                    <a:pt x="55052" y="5972"/>
                  </a:lnTo>
                  <a:lnTo>
                    <a:pt x="54925" y="5759"/>
                  </a:lnTo>
                  <a:lnTo>
                    <a:pt x="54780" y="5546"/>
                  </a:lnTo>
                  <a:lnTo>
                    <a:pt x="54626" y="5333"/>
                  </a:lnTo>
                  <a:lnTo>
                    <a:pt x="54465" y="5137"/>
                  </a:lnTo>
                  <a:lnTo>
                    <a:pt x="54286" y="4941"/>
                  </a:lnTo>
                  <a:lnTo>
                    <a:pt x="54098" y="4754"/>
                  </a:lnTo>
                  <a:lnTo>
                    <a:pt x="53902" y="4584"/>
                  </a:lnTo>
                  <a:lnTo>
                    <a:pt x="53698" y="4422"/>
                  </a:lnTo>
                  <a:lnTo>
                    <a:pt x="53493" y="4277"/>
                  </a:lnTo>
                  <a:lnTo>
                    <a:pt x="53280" y="4132"/>
                  </a:lnTo>
                  <a:lnTo>
                    <a:pt x="53059" y="4004"/>
                  </a:lnTo>
                  <a:lnTo>
                    <a:pt x="52837" y="3894"/>
                  </a:lnTo>
                  <a:lnTo>
                    <a:pt x="52616" y="3791"/>
                  </a:lnTo>
                  <a:lnTo>
                    <a:pt x="52386" y="3698"/>
                  </a:lnTo>
                  <a:lnTo>
                    <a:pt x="52147" y="3621"/>
                  </a:lnTo>
                  <a:lnTo>
                    <a:pt x="51909" y="3544"/>
                  </a:lnTo>
                  <a:lnTo>
                    <a:pt x="51670" y="3493"/>
                  </a:lnTo>
                  <a:lnTo>
                    <a:pt x="51432" y="3442"/>
                  </a:lnTo>
                  <a:lnTo>
                    <a:pt x="51185" y="3416"/>
                  </a:lnTo>
                  <a:lnTo>
                    <a:pt x="50946" y="3391"/>
                  </a:lnTo>
                  <a:lnTo>
                    <a:pt x="50699" y="3382"/>
                  </a:lnTo>
                  <a:lnTo>
                    <a:pt x="50452" y="3382"/>
                  </a:lnTo>
                  <a:lnTo>
                    <a:pt x="50205" y="3391"/>
                  </a:lnTo>
                  <a:lnTo>
                    <a:pt x="49966" y="3416"/>
                  </a:lnTo>
                  <a:lnTo>
                    <a:pt x="49719" y="3459"/>
                  </a:lnTo>
                  <a:lnTo>
                    <a:pt x="49481" y="3502"/>
                  </a:lnTo>
                  <a:lnTo>
                    <a:pt x="49242" y="3561"/>
                  </a:lnTo>
                  <a:lnTo>
                    <a:pt x="49004" y="3638"/>
                  </a:lnTo>
                  <a:lnTo>
                    <a:pt x="48765" y="3723"/>
                  </a:lnTo>
                  <a:lnTo>
                    <a:pt x="48535" y="3817"/>
                  </a:lnTo>
                  <a:lnTo>
                    <a:pt x="48314" y="3919"/>
                  </a:lnTo>
                  <a:lnTo>
                    <a:pt x="48092" y="4038"/>
                  </a:lnTo>
                  <a:lnTo>
                    <a:pt x="47871" y="4175"/>
                  </a:lnTo>
                  <a:lnTo>
                    <a:pt x="47658" y="4311"/>
                  </a:lnTo>
                  <a:lnTo>
                    <a:pt x="47453" y="4464"/>
                  </a:lnTo>
                  <a:lnTo>
                    <a:pt x="47249" y="4635"/>
                  </a:lnTo>
                  <a:lnTo>
                    <a:pt x="47053" y="4814"/>
                  </a:lnTo>
                  <a:lnTo>
                    <a:pt x="46593" y="5265"/>
                  </a:lnTo>
                  <a:lnTo>
                    <a:pt x="46141" y="5734"/>
                  </a:lnTo>
                  <a:lnTo>
                    <a:pt x="45707" y="6202"/>
                  </a:lnTo>
                  <a:lnTo>
                    <a:pt x="45289" y="6679"/>
                  </a:lnTo>
                  <a:lnTo>
                    <a:pt x="44880" y="7156"/>
                  </a:lnTo>
                  <a:lnTo>
                    <a:pt x="44480" y="7642"/>
                  </a:lnTo>
                  <a:lnTo>
                    <a:pt x="44096" y="8128"/>
                  </a:lnTo>
                  <a:lnTo>
                    <a:pt x="43730" y="8613"/>
                  </a:lnTo>
                  <a:lnTo>
                    <a:pt x="43372" y="9107"/>
                  </a:lnTo>
                  <a:lnTo>
                    <a:pt x="43023" y="9601"/>
                  </a:lnTo>
                  <a:lnTo>
                    <a:pt x="42691" y="10096"/>
                  </a:lnTo>
                  <a:lnTo>
                    <a:pt x="42376" y="10598"/>
                  </a:lnTo>
                  <a:lnTo>
                    <a:pt x="42060" y="11092"/>
                  </a:lnTo>
                  <a:lnTo>
                    <a:pt x="41762" y="11586"/>
                  </a:lnTo>
                  <a:lnTo>
                    <a:pt x="41481" y="12081"/>
                  </a:lnTo>
                  <a:lnTo>
                    <a:pt x="41200" y="12575"/>
                  </a:lnTo>
                  <a:lnTo>
                    <a:pt x="40936" y="13069"/>
                  </a:lnTo>
                  <a:lnTo>
                    <a:pt x="40689" y="13563"/>
                  </a:lnTo>
                  <a:lnTo>
                    <a:pt x="40442" y="14049"/>
                  </a:lnTo>
                  <a:lnTo>
                    <a:pt x="40212" y="14526"/>
                  </a:lnTo>
                  <a:lnTo>
                    <a:pt x="39990" y="15011"/>
                  </a:lnTo>
                  <a:lnTo>
                    <a:pt x="39777" y="15480"/>
                  </a:lnTo>
                  <a:lnTo>
                    <a:pt x="39573" y="15948"/>
                  </a:lnTo>
                  <a:lnTo>
                    <a:pt x="39377" y="16417"/>
                  </a:lnTo>
                  <a:lnTo>
                    <a:pt x="39189" y="16868"/>
                  </a:lnTo>
                  <a:lnTo>
                    <a:pt x="39019" y="17320"/>
                  </a:lnTo>
                  <a:lnTo>
                    <a:pt x="38849" y="17763"/>
                  </a:lnTo>
                  <a:lnTo>
                    <a:pt x="38695" y="18197"/>
                  </a:lnTo>
                  <a:lnTo>
                    <a:pt x="38406" y="19041"/>
                  </a:lnTo>
                  <a:lnTo>
                    <a:pt x="38141" y="19850"/>
                  </a:lnTo>
                  <a:lnTo>
                    <a:pt x="37588" y="19739"/>
                  </a:lnTo>
                  <a:lnTo>
                    <a:pt x="37034" y="19620"/>
                  </a:lnTo>
                  <a:lnTo>
                    <a:pt x="36480" y="19501"/>
                  </a:lnTo>
                  <a:lnTo>
                    <a:pt x="35926" y="19373"/>
                  </a:lnTo>
                  <a:lnTo>
                    <a:pt x="35381" y="19245"/>
                  </a:lnTo>
                  <a:lnTo>
                    <a:pt x="34836" y="19109"/>
                  </a:lnTo>
                  <a:lnTo>
                    <a:pt x="34291" y="18964"/>
                  </a:lnTo>
                  <a:lnTo>
                    <a:pt x="33754" y="18811"/>
                  </a:lnTo>
                  <a:lnTo>
                    <a:pt x="33209" y="18658"/>
                  </a:lnTo>
                  <a:lnTo>
                    <a:pt x="32681" y="18496"/>
                  </a:lnTo>
                  <a:lnTo>
                    <a:pt x="32144" y="18325"/>
                  </a:lnTo>
                  <a:lnTo>
                    <a:pt x="31616" y="18146"/>
                  </a:lnTo>
                  <a:lnTo>
                    <a:pt x="31087" y="17967"/>
                  </a:lnTo>
                  <a:lnTo>
                    <a:pt x="30559" y="17789"/>
                  </a:lnTo>
                  <a:lnTo>
                    <a:pt x="30040" y="17593"/>
                  </a:lnTo>
                  <a:lnTo>
                    <a:pt x="29520" y="17397"/>
                  </a:lnTo>
                  <a:lnTo>
                    <a:pt x="29000" y="17201"/>
                  </a:lnTo>
                  <a:lnTo>
                    <a:pt x="28489" y="16988"/>
                  </a:lnTo>
                  <a:lnTo>
                    <a:pt x="27978" y="16783"/>
                  </a:lnTo>
                  <a:lnTo>
                    <a:pt x="27467" y="16562"/>
                  </a:lnTo>
                  <a:lnTo>
                    <a:pt x="26964" y="16340"/>
                  </a:lnTo>
                  <a:lnTo>
                    <a:pt x="26461" y="16110"/>
                  </a:lnTo>
                  <a:lnTo>
                    <a:pt x="25967" y="15872"/>
                  </a:lnTo>
                  <a:lnTo>
                    <a:pt x="25473" y="15633"/>
                  </a:lnTo>
                  <a:lnTo>
                    <a:pt x="24979" y="15395"/>
                  </a:lnTo>
                  <a:lnTo>
                    <a:pt x="24493" y="15139"/>
                  </a:lnTo>
                  <a:lnTo>
                    <a:pt x="24008" y="14883"/>
                  </a:lnTo>
                  <a:lnTo>
                    <a:pt x="23531" y="14628"/>
                  </a:lnTo>
                  <a:lnTo>
                    <a:pt x="23054" y="14364"/>
                  </a:lnTo>
                  <a:lnTo>
                    <a:pt x="22585" y="14091"/>
                  </a:lnTo>
                  <a:lnTo>
                    <a:pt x="22117" y="13819"/>
                  </a:lnTo>
                  <a:lnTo>
                    <a:pt x="21648" y="13537"/>
                  </a:lnTo>
                  <a:lnTo>
                    <a:pt x="21188" y="13248"/>
                  </a:lnTo>
                  <a:lnTo>
                    <a:pt x="20728" y="12958"/>
                  </a:lnTo>
                  <a:lnTo>
                    <a:pt x="20276" y="12668"/>
                  </a:lnTo>
                  <a:lnTo>
                    <a:pt x="19833" y="12370"/>
                  </a:lnTo>
                  <a:lnTo>
                    <a:pt x="19390" y="12064"/>
                  </a:lnTo>
                  <a:lnTo>
                    <a:pt x="18947" y="11757"/>
                  </a:lnTo>
                  <a:lnTo>
                    <a:pt x="18513" y="11442"/>
                  </a:lnTo>
                  <a:lnTo>
                    <a:pt x="18087" y="11118"/>
                  </a:lnTo>
                  <a:lnTo>
                    <a:pt x="17661" y="10794"/>
                  </a:lnTo>
                  <a:lnTo>
                    <a:pt x="17235" y="10470"/>
                  </a:lnTo>
                  <a:lnTo>
                    <a:pt x="16818" y="10138"/>
                  </a:lnTo>
                  <a:lnTo>
                    <a:pt x="16409" y="9797"/>
                  </a:lnTo>
                  <a:lnTo>
                    <a:pt x="16000" y="9457"/>
                  </a:lnTo>
                  <a:lnTo>
                    <a:pt x="15599" y="9107"/>
                  </a:lnTo>
                  <a:lnTo>
                    <a:pt x="15199" y="8758"/>
                  </a:lnTo>
                  <a:lnTo>
                    <a:pt x="14807" y="8409"/>
                  </a:lnTo>
                  <a:lnTo>
                    <a:pt x="14424" y="8042"/>
                  </a:lnTo>
                  <a:lnTo>
                    <a:pt x="14040" y="7685"/>
                  </a:lnTo>
                  <a:lnTo>
                    <a:pt x="13665" y="7310"/>
                  </a:lnTo>
                  <a:lnTo>
                    <a:pt x="13291" y="6943"/>
                  </a:lnTo>
                  <a:lnTo>
                    <a:pt x="12924" y="6569"/>
                  </a:lnTo>
                  <a:lnTo>
                    <a:pt x="12566" y="6185"/>
                  </a:lnTo>
                  <a:lnTo>
                    <a:pt x="12209" y="5802"/>
                  </a:lnTo>
                  <a:lnTo>
                    <a:pt x="11859" y="5410"/>
                  </a:lnTo>
                  <a:lnTo>
                    <a:pt x="11519" y="5018"/>
                  </a:lnTo>
                  <a:lnTo>
                    <a:pt x="11178" y="4618"/>
                  </a:lnTo>
                  <a:lnTo>
                    <a:pt x="10846" y="4217"/>
                  </a:lnTo>
                  <a:lnTo>
                    <a:pt x="10522" y="3817"/>
                  </a:lnTo>
                  <a:lnTo>
                    <a:pt x="10198" y="3408"/>
                  </a:lnTo>
                  <a:lnTo>
                    <a:pt x="9883" y="2990"/>
                  </a:lnTo>
                  <a:lnTo>
                    <a:pt x="9576" y="2573"/>
                  </a:lnTo>
                  <a:lnTo>
                    <a:pt x="9269" y="2156"/>
                  </a:lnTo>
                  <a:lnTo>
                    <a:pt x="9116" y="1943"/>
                  </a:lnTo>
                  <a:lnTo>
                    <a:pt x="8946" y="1747"/>
                  </a:lnTo>
                  <a:lnTo>
                    <a:pt x="8775" y="1551"/>
                  </a:lnTo>
                  <a:lnTo>
                    <a:pt x="8588" y="1372"/>
                  </a:lnTo>
                  <a:lnTo>
                    <a:pt x="8400" y="1201"/>
                  </a:lnTo>
                  <a:lnTo>
                    <a:pt x="8205" y="1048"/>
                  </a:lnTo>
                  <a:lnTo>
                    <a:pt x="8000" y="903"/>
                  </a:lnTo>
                  <a:lnTo>
                    <a:pt x="7796" y="767"/>
                  </a:lnTo>
                  <a:lnTo>
                    <a:pt x="7583" y="639"/>
                  </a:lnTo>
                  <a:lnTo>
                    <a:pt x="7361" y="528"/>
                  </a:lnTo>
                  <a:lnTo>
                    <a:pt x="7140" y="418"/>
                  </a:lnTo>
                  <a:lnTo>
                    <a:pt x="6910" y="332"/>
                  </a:lnTo>
                  <a:lnTo>
                    <a:pt x="6671" y="247"/>
                  </a:lnTo>
                  <a:lnTo>
                    <a:pt x="6441" y="179"/>
                  </a:lnTo>
                  <a:lnTo>
                    <a:pt x="6202" y="119"/>
                  </a:lnTo>
                  <a:lnTo>
                    <a:pt x="5964" y="77"/>
                  </a:lnTo>
                  <a:lnTo>
                    <a:pt x="5717" y="34"/>
                  </a:lnTo>
                  <a:lnTo>
                    <a:pt x="5478" y="17"/>
                  </a:lnTo>
                  <a:lnTo>
                    <a:pt x="523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601;p67">
              <a:extLst>
                <a:ext uri="{FF2B5EF4-FFF2-40B4-BE49-F238E27FC236}">
                  <a16:creationId xmlns:a16="http://schemas.microsoft.com/office/drawing/2014/main" id="{60A3225C-A30E-CAB4-4372-FEE2ED3E7BF3}"/>
                </a:ext>
              </a:extLst>
            </p:cNvPr>
            <p:cNvSpPr/>
            <p:nvPr/>
          </p:nvSpPr>
          <p:spPr>
            <a:xfrm>
              <a:off x="-6715325" y="-1765200"/>
              <a:ext cx="6670650" cy="2003325"/>
            </a:xfrm>
            <a:custGeom>
              <a:avLst/>
              <a:gdLst/>
              <a:ahLst/>
              <a:cxnLst/>
              <a:rect l="l" t="t" r="r" b="b"/>
              <a:pathLst>
                <a:path w="266826" h="80133" fill="none" extrusionOk="0">
                  <a:moveTo>
                    <a:pt x="259346" y="15096"/>
                  </a:moveTo>
                  <a:lnTo>
                    <a:pt x="259346" y="15096"/>
                  </a:lnTo>
                  <a:lnTo>
                    <a:pt x="258826" y="15369"/>
                  </a:lnTo>
                  <a:lnTo>
                    <a:pt x="258298" y="15633"/>
                  </a:lnTo>
                  <a:lnTo>
                    <a:pt x="257761" y="15889"/>
                  </a:lnTo>
                  <a:lnTo>
                    <a:pt x="257233" y="16144"/>
                  </a:lnTo>
                  <a:lnTo>
                    <a:pt x="256696" y="16391"/>
                  </a:lnTo>
                  <a:lnTo>
                    <a:pt x="256151" y="16630"/>
                  </a:lnTo>
                  <a:lnTo>
                    <a:pt x="255614" y="16860"/>
                  </a:lnTo>
                  <a:lnTo>
                    <a:pt x="255069" y="17081"/>
                  </a:lnTo>
                  <a:lnTo>
                    <a:pt x="254515" y="17303"/>
                  </a:lnTo>
                  <a:lnTo>
                    <a:pt x="253962" y="17516"/>
                  </a:lnTo>
                  <a:lnTo>
                    <a:pt x="253408" y="17720"/>
                  </a:lnTo>
                  <a:lnTo>
                    <a:pt x="252854" y="17916"/>
                  </a:lnTo>
                  <a:lnTo>
                    <a:pt x="252292" y="18112"/>
                  </a:lnTo>
                  <a:lnTo>
                    <a:pt x="251730" y="18291"/>
                  </a:lnTo>
                  <a:lnTo>
                    <a:pt x="251167" y="18470"/>
                  </a:lnTo>
                  <a:lnTo>
                    <a:pt x="250597" y="18640"/>
                  </a:lnTo>
                  <a:lnTo>
                    <a:pt x="250026" y="18811"/>
                  </a:lnTo>
                  <a:lnTo>
                    <a:pt x="249455" y="18964"/>
                  </a:lnTo>
                  <a:lnTo>
                    <a:pt x="248876" y="19118"/>
                  </a:lnTo>
                  <a:lnTo>
                    <a:pt x="248296" y="19262"/>
                  </a:lnTo>
                  <a:lnTo>
                    <a:pt x="247717" y="19407"/>
                  </a:lnTo>
                  <a:lnTo>
                    <a:pt x="247129" y="19535"/>
                  </a:lnTo>
                  <a:lnTo>
                    <a:pt x="246550" y="19663"/>
                  </a:lnTo>
                  <a:lnTo>
                    <a:pt x="245962" y="19782"/>
                  </a:lnTo>
                  <a:lnTo>
                    <a:pt x="245366" y="19893"/>
                  </a:lnTo>
                  <a:lnTo>
                    <a:pt x="244778" y="19995"/>
                  </a:lnTo>
                  <a:lnTo>
                    <a:pt x="244182" y="20089"/>
                  </a:lnTo>
                  <a:lnTo>
                    <a:pt x="243577" y="20182"/>
                  </a:lnTo>
                  <a:lnTo>
                    <a:pt x="242980" y="20268"/>
                  </a:lnTo>
                  <a:lnTo>
                    <a:pt x="242375" y="20344"/>
                  </a:lnTo>
                  <a:lnTo>
                    <a:pt x="241771" y="20421"/>
                  </a:lnTo>
                  <a:lnTo>
                    <a:pt x="241166" y="20481"/>
                  </a:lnTo>
                  <a:lnTo>
                    <a:pt x="241166" y="20481"/>
                  </a:lnTo>
                  <a:lnTo>
                    <a:pt x="240902" y="20515"/>
                  </a:lnTo>
                  <a:lnTo>
                    <a:pt x="240646" y="20557"/>
                  </a:lnTo>
                  <a:lnTo>
                    <a:pt x="240399" y="20617"/>
                  </a:lnTo>
                  <a:lnTo>
                    <a:pt x="240143" y="20694"/>
                  </a:lnTo>
                  <a:lnTo>
                    <a:pt x="239905" y="20770"/>
                  </a:lnTo>
                  <a:lnTo>
                    <a:pt x="239666" y="20873"/>
                  </a:lnTo>
                  <a:lnTo>
                    <a:pt x="239428" y="20975"/>
                  </a:lnTo>
                  <a:lnTo>
                    <a:pt x="239198" y="21094"/>
                  </a:lnTo>
                  <a:lnTo>
                    <a:pt x="238976" y="21222"/>
                  </a:lnTo>
                  <a:lnTo>
                    <a:pt x="238763" y="21367"/>
                  </a:lnTo>
                  <a:lnTo>
                    <a:pt x="238559" y="21520"/>
                  </a:lnTo>
                  <a:lnTo>
                    <a:pt x="238354" y="21682"/>
                  </a:lnTo>
                  <a:lnTo>
                    <a:pt x="238167" y="21852"/>
                  </a:lnTo>
                  <a:lnTo>
                    <a:pt x="237979" y="22040"/>
                  </a:lnTo>
                  <a:lnTo>
                    <a:pt x="237801" y="22227"/>
                  </a:lnTo>
                  <a:lnTo>
                    <a:pt x="237639" y="22432"/>
                  </a:lnTo>
                  <a:lnTo>
                    <a:pt x="237639" y="22432"/>
                  </a:lnTo>
                  <a:lnTo>
                    <a:pt x="237485" y="22645"/>
                  </a:lnTo>
                  <a:lnTo>
                    <a:pt x="237340" y="22866"/>
                  </a:lnTo>
                  <a:lnTo>
                    <a:pt x="237204" y="23088"/>
                  </a:lnTo>
                  <a:lnTo>
                    <a:pt x="237085" y="23318"/>
                  </a:lnTo>
                  <a:lnTo>
                    <a:pt x="236983" y="23548"/>
                  </a:lnTo>
                  <a:lnTo>
                    <a:pt x="236880" y="23786"/>
                  </a:lnTo>
                  <a:lnTo>
                    <a:pt x="236804" y="24033"/>
                  </a:lnTo>
                  <a:lnTo>
                    <a:pt x="236727" y="24280"/>
                  </a:lnTo>
                  <a:lnTo>
                    <a:pt x="236667" y="24527"/>
                  </a:lnTo>
                  <a:lnTo>
                    <a:pt x="236625" y="24783"/>
                  </a:lnTo>
                  <a:lnTo>
                    <a:pt x="236591" y="25038"/>
                  </a:lnTo>
                  <a:lnTo>
                    <a:pt x="236574" y="25294"/>
                  </a:lnTo>
                  <a:lnTo>
                    <a:pt x="236565" y="25558"/>
                  </a:lnTo>
                  <a:lnTo>
                    <a:pt x="236565" y="25814"/>
                  </a:lnTo>
                  <a:lnTo>
                    <a:pt x="236591" y="26069"/>
                  </a:lnTo>
                  <a:lnTo>
                    <a:pt x="236616" y="26333"/>
                  </a:lnTo>
                  <a:lnTo>
                    <a:pt x="236616" y="26333"/>
                  </a:lnTo>
                  <a:lnTo>
                    <a:pt x="236727" y="27041"/>
                  </a:lnTo>
                  <a:lnTo>
                    <a:pt x="236812" y="27722"/>
                  </a:lnTo>
                  <a:lnTo>
                    <a:pt x="236889" y="28378"/>
                  </a:lnTo>
                  <a:lnTo>
                    <a:pt x="236949" y="29008"/>
                  </a:lnTo>
                  <a:lnTo>
                    <a:pt x="236991" y="29613"/>
                  </a:lnTo>
                  <a:lnTo>
                    <a:pt x="237025" y="30201"/>
                  </a:lnTo>
                  <a:lnTo>
                    <a:pt x="237042" y="30781"/>
                  </a:lnTo>
                  <a:lnTo>
                    <a:pt x="237051" y="31343"/>
                  </a:lnTo>
                  <a:lnTo>
                    <a:pt x="237051" y="31343"/>
                  </a:lnTo>
                  <a:lnTo>
                    <a:pt x="237051" y="31837"/>
                  </a:lnTo>
                  <a:lnTo>
                    <a:pt x="237042" y="32331"/>
                  </a:lnTo>
                  <a:lnTo>
                    <a:pt x="237017" y="32825"/>
                  </a:lnTo>
                  <a:lnTo>
                    <a:pt x="236991" y="33319"/>
                  </a:lnTo>
                  <a:lnTo>
                    <a:pt x="236957" y="33813"/>
                  </a:lnTo>
                  <a:lnTo>
                    <a:pt x="236923" y="34299"/>
                  </a:lnTo>
                  <a:lnTo>
                    <a:pt x="236872" y="34793"/>
                  </a:lnTo>
                  <a:lnTo>
                    <a:pt x="236821" y="35279"/>
                  </a:lnTo>
                  <a:lnTo>
                    <a:pt x="236761" y="35764"/>
                  </a:lnTo>
                  <a:lnTo>
                    <a:pt x="236693" y="36241"/>
                  </a:lnTo>
                  <a:lnTo>
                    <a:pt x="236616" y="36727"/>
                  </a:lnTo>
                  <a:lnTo>
                    <a:pt x="236531" y="37204"/>
                  </a:lnTo>
                  <a:lnTo>
                    <a:pt x="236446" y="37681"/>
                  </a:lnTo>
                  <a:lnTo>
                    <a:pt x="236344" y="38158"/>
                  </a:lnTo>
                  <a:lnTo>
                    <a:pt x="236241" y="38635"/>
                  </a:lnTo>
                  <a:lnTo>
                    <a:pt x="236139" y="39104"/>
                  </a:lnTo>
                  <a:lnTo>
                    <a:pt x="236020" y="39572"/>
                  </a:lnTo>
                  <a:lnTo>
                    <a:pt x="235901" y="40041"/>
                  </a:lnTo>
                  <a:lnTo>
                    <a:pt x="235764" y="40510"/>
                  </a:lnTo>
                  <a:lnTo>
                    <a:pt x="235628" y="40970"/>
                  </a:lnTo>
                  <a:lnTo>
                    <a:pt x="235492" y="41430"/>
                  </a:lnTo>
                  <a:lnTo>
                    <a:pt x="235338" y="41890"/>
                  </a:lnTo>
                  <a:lnTo>
                    <a:pt x="235185" y="42341"/>
                  </a:lnTo>
                  <a:lnTo>
                    <a:pt x="235023" y="42801"/>
                  </a:lnTo>
                  <a:lnTo>
                    <a:pt x="234853" y="43253"/>
                  </a:lnTo>
                  <a:lnTo>
                    <a:pt x="234682" y="43696"/>
                  </a:lnTo>
                  <a:lnTo>
                    <a:pt x="234504" y="44147"/>
                  </a:lnTo>
                  <a:lnTo>
                    <a:pt x="234316" y="44590"/>
                  </a:lnTo>
                  <a:lnTo>
                    <a:pt x="234120" y="45033"/>
                  </a:lnTo>
                  <a:lnTo>
                    <a:pt x="233924" y="45468"/>
                  </a:lnTo>
                  <a:lnTo>
                    <a:pt x="233720" y="45911"/>
                  </a:lnTo>
                  <a:lnTo>
                    <a:pt x="233507" y="46337"/>
                  </a:lnTo>
                  <a:lnTo>
                    <a:pt x="233294" y="46771"/>
                  </a:lnTo>
                  <a:lnTo>
                    <a:pt x="233064" y="47197"/>
                  </a:lnTo>
                  <a:lnTo>
                    <a:pt x="232842" y="47623"/>
                  </a:lnTo>
                  <a:lnTo>
                    <a:pt x="232604" y="48049"/>
                  </a:lnTo>
                  <a:lnTo>
                    <a:pt x="232365" y="48467"/>
                  </a:lnTo>
                  <a:lnTo>
                    <a:pt x="232118" y="48884"/>
                  </a:lnTo>
                  <a:lnTo>
                    <a:pt x="231863" y="49302"/>
                  </a:lnTo>
                  <a:lnTo>
                    <a:pt x="231607" y="49710"/>
                  </a:lnTo>
                  <a:lnTo>
                    <a:pt x="231343" y="50119"/>
                  </a:lnTo>
                  <a:lnTo>
                    <a:pt x="231079" y="50528"/>
                  </a:lnTo>
                  <a:lnTo>
                    <a:pt x="230798" y="50929"/>
                  </a:lnTo>
                  <a:lnTo>
                    <a:pt x="230525" y="51329"/>
                  </a:lnTo>
                  <a:lnTo>
                    <a:pt x="230235" y="51721"/>
                  </a:lnTo>
                  <a:lnTo>
                    <a:pt x="229946" y="52113"/>
                  </a:lnTo>
                  <a:lnTo>
                    <a:pt x="229648" y="52505"/>
                  </a:lnTo>
                  <a:lnTo>
                    <a:pt x="229349" y="52897"/>
                  </a:lnTo>
                  <a:lnTo>
                    <a:pt x="229043" y="53280"/>
                  </a:lnTo>
                  <a:lnTo>
                    <a:pt x="228727" y="53655"/>
                  </a:lnTo>
                  <a:lnTo>
                    <a:pt x="228412" y="54030"/>
                  </a:lnTo>
                  <a:lnTo>
                    <a:pt x="228088" y="54405"/>
                  </a:lnTo>
                  <a:lnTo>
                    <a:pt x="227765" y="54779"/>
                  </a:lnTo>
                  <a:lnTo>
                    <a:pt x="227432" y="55146"/>
                  </a:lnTo>
                  <a:lnTo>
                    <a:pt x="227092" y="55504"/>
                  </a:lnTo>
                  <a:lnTo>
                    <a:pt x="226751" y="55861"/>
                  </a:lnTo>
                  <a:lnTo>
                    <a:pt x="226410" y="56219"/>
                  </a:lnTo>
                  <a:lnTo>
                    <a:pt x="226052" y="56569"/>
                  </a:lnTo>
                  <a:lnTo>
                    <a:pt x="225695" y="56918"/>
                  </a:lnTo>
                  <a:lnTo>
                    <a:pt x="225337" y="57267"/>
                  </a:lnTo>
                  <a:lnTo>
                    <a:pt x="224970" y="57608"/>
                  </a:lnTo>
                  <a:lnTo>
                    <a:pt x="224596" y="57940"/>
                  </a:lnTo>
                  <a:lnTo>
                    <a:pt x="224221" y="58272"/>
                  </a:lnTo>
                  <a:lnTo>
                    <a:pt x="223846" y="58605"/>
                  </a:lnTo>
                  <a:lnTo>
                    <a:pt x="223462" y="58928"/>
                  </a:lnTo>
                  <a:lnTo>
                    <a:pt x="223071" y="59252"/>
                  </a:lnTo>
                  <a:lnTo>
                    <a:pt x="222679" y="59567"/>
                  </a:lnTo>
                  <a:lnTo>
                    <a:pt x="222278" y="59883"/>
                  </a:lnTo>
                  <a:lnTo>
                    <a:pt x="221878" y="60189"/>
                  </a:lnTo>
                  <a:lnTo>
                    <a:pt x="221469" y="60496"/>
                  </a:lnTo>
                  <a:lnTo>
                    <a:pt x="221060" y="60803"/>
                  </a:lnTo>
                  <a:lnTo>
                    <a:pt x="220643" y="61092"/>
                  </a:lnTo>
                  <a:lnTo>
                    <a:pt x="220225" y="61390"/>
                  </a:lnTo>
                  <a:lnTo>
                    <a:pt x="219799" y="61680"/>
                  </a:lnTo>
                  <a:lnTo>
                    <a:pt x="219373" y="61961"/>
                  </a:lnTo>
                  <a:lnTo>
                    <a:pt x="218939" y="62242"/>
                  </a:lnTo>
                  <a:lnTo>
                    <a:pt x="218504" y="62515"/>
                  </a:lnTo>
                  <a:lnTo>
                    <a:pt x="218061" y="62788"/>
                  </a:lnTo>
                  <a:lnTo>
                    <a:pt x="217618" y="63052"/>
                  </a:lnTo>
                  <a:lnTo>
                    <a:pt x="217175" y="63316"/>
                  </a:lnTo>
                  <a:lnTo>
                    <a:pt x="216724" y="63580"/>
                  </a:lnTo>
                  <a:lnTo>
                    <a:pt x="216264" y="63827"/>
                  </a:lnTo>
                  <a:lnTo>
                    <a:pt x="215812" y="64083"/>
                  </a:lnTo>
                  <a:lnTo>
                    <a:pt x="215344" y="64321"/>
                  </a:lnTo>
                  <a:lnTo>
                    <a:pt x="214884" y="64560"/>
                  </a:lnTo>
                  <a:lnTo>
                    <a:pt x="214406" y="64798"/>
                  </a:lnTo>
                  <a:lnTo>
                    <a:pt x="213938" y="65028"/>
                  </a:lnTo>
                  <a:lnTo>
                    <a:pt x="213461" y="65250"/>
                  </a:lnTo>
                  <a:lnTo>
                    <a:pt x="212984" y="65471"/>
                  </a:lnTo>
                  <a:lnTo>
                    <a:pt x="212498" y="65693"/>
                  </a:lnTo>
                  <a:lnTo>
                    <a:pt x="212013" y="65897"/>
                  </a:lnTo>
                  <a:lnTo>
                    <a:pt x="211518" y="66102"/>
                  </a:lnTo>
                  <a:lnTo>
                    <a:pt x="211024" y="66306"/>
                  </a:lnTo>
                  <a:lnTo>
                    <a:pt x="210530" y="66502"/>
                  </a:lnTo>
                  <a:lnTo>
                    <a:pt x="210028" y="66689"/>
                  </a:lnTo>
                  <a:lnTo>
                    <a:pt x="209525" y="66877"/>
                  </a:lnTo>
                  <a:lnTo>
                    <a:pt x="209014" y="67056"/>
                  </a:lnTo>
                  <a:lnTo>
                    <a:pt x="208503" y="67235"/>
                  </a:lnTo>
                  <a:lnTo>
                    <a:pt x="207991" y="67405"/>
                  </a:lnTo>
                  <a:lnTo>
                    <a:pt x="207480" y="67567"/>
                  </a:lnTo>
                  <a:lnTo>
                    <a:pt x="206961" y="67729"/>
                  </a:lnTo>
                  <a:lnTo>
                    <a:pt x="206441" y="67882"/>
                  </a:lnTo>
                  <a:lnTo>
                    <a:pt x="205913" y="68036"/>
                  </a:lnTo>
                  <a:lnTo>
                    <a:pt x="205384" y="68180"/>
                  </a:lnTo>
                  <a:lnTo>
                    <a:pt x="204856" y="68317"/>
                  </a:lnTo>
                  <a:lnTo>
                    <a:pt x="204320" y="68453"/>
                  </a:lnTo>
                  <a:lnTo>
                    <a:pt x="203791" y="68581"/>
                  </a:lnTo>
                  <a:lnTo>
                    <a:pt x="203246" y="68700"/>
                  </a:lnTo>
                  <a:lnTo>
                    <a:pt x="202709" y="68811"/>
                  </a:lnTo>
                  <a:lnTo>
                    <a:pt x="202164" y="68922"/>
                  </a:lnTo>
                  <a:lnTo>
                    <a:pt x="201619" y="69032"/>
                  </a:lnTo>
                  <a:lnTo>
                    <a:pt x="201074" y="69126"/>
                  </a:lnTo>
                  <a:lnTo>
                    <a:pt x="200520" y="69220"/>
                  </a:lnTo>
                  <a:lnTo>
                    <a:pt x="199966" y="69313"/>
                  </a:lnTo>
                  <a:lnTo>
                    <a:pt x="199412" y="69390"/>
                  </a:lnTo>
                  <a:lnTo>
                    <a:pt x="198859" y="69467"/>
                  </a:lnTo>
                  <a:lnTo>
                    <a:pt x="198296" y="69543"/>
                  </a:lnTo>
                  <a:lnTo>
                    <a:pt x="197734" y="69603"/>
                  </a:lnTo>
                  <a:lnTo>
                    <a:pt x="197172" y="69663"/>
                  </a:lnTo>
                  <a:lnTo>
                    <a:pt x="196601" y="69714"/>
                  </a:lnTo>
                  <a:lnTo>
                    <a:pt x="196039" y="69765"/>
                  </a:lnTo>
                  <a:lnTo>
                    <a:pt x="195468" y="69799"/>
                  </a:lnTo>
                  <a:lnTo>
                    <a:pt x="194897" y="69833"/>
                  </a:lnTo>
                  <a:lnTo>
                    <a:pt x="194318" y="69867"/>
                  </a:lnTo>
                  <a:lnTo>
                    <a:pt x="193747" y="69884"/>
                  </a:lnTo>
                  <a:lnTo>
                    <a:pt x="193168" y="69901"/>
                  </a:lnTo>
                  <a:lnTo>
                    <a:pt x="192588" y="69910"/>
                  </a:lnTo>
                  <a:lnTo>
                    <a:pt x="192009" y="69918"/>
                  </a:lnTo>
                  <a:lnTo>
                    <a:pt x="192009" y="69918"/>
                  </a:lnTo>
                  <a:lnTo>
                    <a:pt x="191157" y="69910"/>
                  </a:lnTo>
                  <a:lnTo>
                    <a:pt x="190314" y="69884"/>
                  </a:lnTo>
                  <a:lnTo>
                    <a:pt x="189470" y="69859"/>
                  </a:lnTo>
                  <a:lnTo>
                    <a:pt x="188635" y="69808"/>
                  </a:lnTo>
                  <a:lnTo>
                    <a:pt x="187801" y="69748"/>
                  </a:lnTo>
                  <a:lnTo>
                    <a:pt x="186974" y="69671"/>
                  </a:lnTo>
                  <a:lnTo>
                    <a:pt x="186139" y="69586"/>
                  </a:lnTo>
                  <a:lnTo>
                    <a:pt x="185321" y="69492"/>
                  </a:lnTo>
                  <a:lnTo>
                    <a:pt x="184504" y="69382"/>
                  </a:lnTo>
                  <a:lnTo>
                    <a:pt x="183686" y="69254"/>
                  </a:lnTo>
                  <a:lnTo>
                    <a:pt x="182876" y="69118"/>
                  </a:lnTo>
                  <a:lnTo>
                    <a:pt x="182067" y="68973"/>
                  </a:lnTo>
                  <a:lnTo>
                    <a:pt x="181266" y="68811"/>
                  </a:lnTo>
                  <a:lnTo>
                    <a:pt x="180465" y="68632"/>
                  </a:lnTo>
                  <a:lnTo>
                    <a:pt x="179673" y="68444"/>
                  </a:lnTo>
                  <a:lnTo>
                    <a:pt x="178889" y="68249"/>
                  </a:lnTo>
                  <a:lnTo>
                    <a:pt x="178106" y="68044"/>
                  </a:lnTo>
                  <a:lnTo>
                    <a:pt x="177330" y="67823"/>
                  </a:lnTo>
                  <a:lnTo>
                    <a:pt x="176564" y="67584"/>
                  </a:lnTo>
                  <a:lnTo>
                    <a:pt x="175797" y="67337"/>
                  </a:lnTo>
                  <a:lnTo>
                    <a:pt x="175039" y="67081"/>
                  </a:lnTo>
                  <a:lnTo>
                    <a:pt x="174289" y="66817"/>
                  </a:lnTo>
                  <a:lnTo>
                    <a:pt x="173539" y="66536"/>
                  </a:lnTo>
                  <a:lnTo>
                    <a:pt x="172807" y="66246"/>
                  </a:lnTo>
                  <a:lnTo>
                    <a:pt x="172074" y="65940"/>
                  </a:lnTo>
                  <a:lnTo>
                    <a:pt x="171341" y="65625"/>
                  </a:lnTo>
                  <a:lnTo>
                    <a:pt x="170626" y="65301"/>
                  </a:lnTo>
                  <a:lnTo>
                    <a:pt x="169918" y="64969"/>
                  </a:lnTo>
                  <a:lnTo>
                    <a:pt x="169211" y="64619"/>
                  </a:lnTo>
                  <a:lnTo>
                    <a:pt x="168513" y="64261"/>
                  </a:lnTo>
                  <a:lnTo>
                    <a:pt x="167823" y="63895"/>
                  </a:lnTo>
                  <a:lnTo>
                    <a:pt x="167141" y="63520"/>
                  </a:lnTo>
                  <a:lnTo>
                    <a:pt x="166477" y="63128"/>
                  </a:lnTo>
                  <a:lnTo>
                    <a:pt x="165812" y="62728"/>
                  </a:lnTo>
                  <a:lnTo>
                    <a:pt x="165148" y="62319"/>
                  </a:lnTo>
                  <a:lnTo>
                    <a:pt x="164500" y="61902"/>
                  </a:lnTo>
                  <a:lnTo>
                    <a:pt x="163861" y="61467"/>
                  </a:lnTo>
                  <a:lnTo>
                    <a:pt x="163239" y="61033"/>
                  </a:lnTo>
                  <a:lnTo>
                    <a:pt x="162617" y="60581"/>
                  </a:lnTo>
                  <a:lnTo>
                    <a:pt x="162004" y="60121"/>
                  </a:lnTo>
                  <a:lnTo>
                    <a:pt x="161399" y="59653"/>
                  </a:lnTo>
                  <a:lnTo>
                    <a:pt x="160811" y="59175"/>
                  </a:lnTo>
                  <a:lnTo>
                    <a:pt x="160223" y="58690"/>
                  </a:lnTo>
                  <a:lnTo>
                    <a:pt x="159653" y="58187"/>
                  </a:lnTo>
                  <a:lnTo>
                    <a:pt x="159090" y="57685"/>
                  </a:lnTo>
                  <a:lnTo>
                    <a:pt x="158537" y="57165"/>
                  </a:lnTo>
                  <a:lnTo>
                    <a:pt x="157991" y="56637"/>
                  </a:lnTo>
                  <a:lnTo>
                    <a:pt x="157463" y="56108"/>
                  </a:lnTo>
                  <a:lnTo>
                    <a:pt x="156944" y="55563"/>
                  </a:lnTo>
                  <a:lnTo>
                    <a:pt x="156432" y="55009"/>
                  </a:lnTo>
                  <a:lnTo>
                    <a:pt x="155930" y="54447"/>
                  </a:lnTo>
                  <a:lnTo>
                    <a:pt x="155444" y="53876"/>
                  </a:lnTo>
                  <a:lnTo>
                    <a:pt x="154967" y="53306"/>
                  </a:lnTo>
                  <a:lnTo>
                    <a:pt x="154507" y="52718"/>
                  </a:lnTo>
                  <a:lnTo>
                    <a:pt x="154047" y="52121"/>
                  </a:lnTo>
                  <a:lnTo>
                    <a:pt x="153612" y="51517"/>
                  </a:lnTo>
                  <a:lnTo>
                    <a:pt x="153178" y="50903"/>
                  </a:lnTo>
                  <a:lnTo>
                    <a:pt x="152761" y="50290"/>
                  </a:lnTo>
                  <a:lnTo>
                    <a:pt x="152360" y="49659"/>
                  </a:lnTo>
                  <a:lnTo>
                    <a:pt x="151968" y="49020"/>
                  </a:lnTo>
                  <a:lnTo>
                    <a:pt x="151593" y="48381"/>
                  </a:lnTo>
                  <a:lnTo>
                    <a:pt x="151227" y="47734"/>
                  </a:lnTo>
                  <a:lnTo>
                    <a:pt x="150869" y="47069"/>
                  </a:lnTo>
                  <a:lnTo>
                    <a:pt x="150528" y="46405"/>
                  </a:lnTo>
                  <a:lnTo>
                    <a:pt x="150528" y="46405"/>
                  </a:lnTo>
                  <a:lnTo>
                    <a:pt x="150375" y="46107"/>
                  </a:lnTo>
                  <a:lnTo>
                    <a:pt x="150213" y="45817"/>
                  </a:lnTo>
                  <a:lnTo>
                    <a:pt x="150034" y="45536"/>
                  </a:lnTo>
                  <a:lnTo>
                    <a:pt x="149855" y="45255"/>
                  </a:lnTo>
                  <a:lnTo>
                    <a:pt x="149660" y="44991"/>
                  </a:lnTo>
                  <a:lnTo>
                    <a:pt x="149455" y="44727"/>
                  </a:lnTo>
                  <a:lnTo>
                    <a:pt x="149251" y="44480"/>
                  </a:lnTo>
                  <a:lnTo>
                    <a:pt x="149029" y="44233"/>
                  </a:lnTo>
                  <a:lnTo>
                    <a:pt x="148799" y="43994"/>
                  </a:lnTo>
                  <a:lnTo>
                    <a:pt x="148561" y="43772"/>
                  </a:lnTo>
                  <a:lnTo>
                    <a:pt x="148322" y="43551"/>
                  </a:lnTo>
                  <a:lnTo>
                    <a:pt x="148066" y="43338"/>
                  </a:lnTo>
                  <a:lnTo>
                    <a:pt x="147811" y="43142"/>
                  </a:lnTo>
                  <a:lnTo>
                    <a:pt x="147547" y="42946"/>
                  </a:lnTo>
                  <a:lnTo>
                    <a:pt x="147274" y="42767"/>
                  </a:lnTo>
                  <a:lnTo>
                    <a:pt x="147001" y="42588"/>
                  </a:lnTo>
                  <a:lnTo>
                    <a:pt x="146712" y="42426"/>
                  </a:lnTo>
                  <a:lnTo>
                    <a:pt x="146422" y="42273"/>
                  </a:lnTo>
                  <a:lnTo>
                    <a:pt x="146124" y="42128"/>
                  </a:lnTo>
                  <a:lnTo>
                    <a:pt x="145826" y="41992"/>
                  </a:lnTo>
                  <a:lnTo>
                    <a:pt x="145519" y="41864"/>
                  </a:lnTo>
                  <a:lnTo>
                    <a:pt x="145204" y="41753"/>
                  </a:lnTo>
                  <a:lnTo>
                    <a:pt x="144889" y="41643"/>
                  </a:lnTo>
                  <a:lnTo>
                    <a:pt x="144565" y="41549"/>
                  </a:lnTo>
                  <a:lnTo>
                    <a:pt x="144241" y="41464"/>
                  </a:lnTo>
                  <a:lnTo>
                    <a:pt x="143909" y="41396"/>
                  </a:lnTo>
                  <a:lnTo>
                    <a:pt x="143577" y="41327"/>
                  </a:lnTo>
                  <a:lnTo>
                    <a:pt x="143236" y="41276"/>
                  </a:lnTo>
                  <a:lnTo>
                    <a:pt x="142895" y="41242"/>
                  </a:lnTo>
                  <a:lnTo>
                    <a:pt x="142546" y="41208"/>
                  </a:lnTo>
                  <a:lnTo>
                    <a:pt x="142197" y="41191"/>
                  </a:lnTo>
                  <a:lnTo>
                    <a:pt x="141847" y="41191"/>
                  </a:lnTo>
                  <a:lnTo>
                    <a:pt x="141847" y="41191"/>
                  </a:lnTo>
                  <a:lnTo>
                    <a:pt x="141498" y="41191"/>
                  </a:lnTo>
                  <a:lnTo>
                    <a:pt x="141149" y="41208"/>
                  </a:lnTo>
                  <a:lnTo>
                    <a:pt x="140808" y="41242"/>
                  </a:lnTo>
                  <a:lnTo>
                    <a:pt x="140467" y="41276"/>
                  </a:lnTo>
                  <a:lnTo>
                    <a:pt x="140126" y="41327"/>
                  </a:lnTo>
                  <a:lnTo>
                    <a:pt x="139794" y="41396"/>
                  </a:lnTo>
                  <a:lnTo>
                    <a:pt x="139462" y="41464"/>
                  </a:lnTo>
                  <a:lnTo>
                    <a:pt x="139138" y="41549"/>
                  </a:lnTo>
                  <a:lnTo>
                    <a:pt x="138814" y="41643"/>
                  </a:lnTo>
                  <a:lnTo>
                    <a:pt x="138491" y="41753"/>
                  </a:lnTo>
                  <a:lnTo>
                    <a:pt x="138184" y="41864"/>
                  </a:lnTo>
                  <a:lnTo>
                    <a:pt x="137877" y="41992"/>
                  </a:lnTo>
                  <a:lnTo>
                    <a:pt x="137571" y="42128"/>
                  </a:lnTo>
                  <a:lnTo>
                    <a:pt x="137272" y="42273"/>
                  </a:lnTo>
                  <a:lnTo>
                    <a:pt x="136983" y="42426"/>
                  </a:lnTo>
                  <a:lnTo>
                    <a:pt x="136702" y="42588"/>
                  </a:lnTo>
                  <a:lnTo>
                    <a:pt x="136420" y="42767"/>
                  </a:lnTo>
                  <a:lnTo>
                    <a:pt x="136148" y="42946"/>
                  </a:lnTo>
                  <a:lnTo>
                    <a:pt x="135884" y="43142"/>
                  </a:lnTo>
                  <a:lnTo>
                    <a:pt x="135628" y="43338"/>
                  </a:lnTo>
                  <a:lnTo>
                    <a:pt x="135381" y="43551"/>
                  </a:lnTo>
                  <a:lnTo>
                    <a:pt x="135134" y="43772"/>
                  </a:lnTo>
                  <a:lnTo>
                    <a:pt x="134896" y="44003"/>
                  </a:lnTo>
                  <a:lnTo>
                    <a:pt x="134674" y="44233"/>
                  </a:lnTo>
                  <a:lnTo>
                    <a:pt x="134453" y="44480"/>
                  </a:lnTo>
                  <a:lnTo>
                    <a:pt x="134240" y="44735"/>
                  </a:lnTo>
                  <a:lnTo>
                    <a:pt x="134035" y="44991"/>
                  </a:lnTo>
                  <a:lnTo>
                    <a:pt x="133848" y="45263"/>
                  </a:lnTo>
                  <a:lnTo>
                    <a:pt x="133660" y="45536"/>
                  </a:lnTo>
                  <a:lnTo>
                    <a:pt x="133490" y="45817"/>
                  </a:lnTo>
                  <a:lnTo>
                    <a:pt x="133319" y="46115"/>
                  </a:lnTo>
                  <a:lnTo>
                    <a:pt x="133166" y="46413"/>
                  </a:lnTo>
                  <a:lnTo>
                    <a:pt x="133166" y="46413"/>
                  </a:lnTo>
                  <a:lnTo>
                    <a:pt x="132825" y="47078"/>
                  </a:lnTo>
                  <a:lnTo>
                    <a:pt x="132476" y="47734"/>
                  </a:lnTo>
                  <a:lnTo>
                    <a:pt x="132110" y="48381"/>
                  </a:lnTo>
                  <a:lnTo>
                    <a:pt x="131726" y="49029"/>
                  </a:lnTo>
                  <a:lnTo>
                    <a:pt x="131334" y="49659"/>
                  </a:lnTo>
                  <a:lnTo>
                    <a:pt x="130934" y="50290"/>
                  </a:lnTo>
                  <a:lnTo>
                    <a:pt x="130517" y="50912"/>
                  </a:lnTo>
                  <a:lnTo>
                    <a:pt x="130091" y="51517"/>
                  </a:lnTo>
                  <a:lnTo>
                    <a:pt x="129648" y="52121"/>
                  </a:lnTo>
                  <a:lnTo>
                    <a:pt x="129196" y="52718"/>
                  </a:lnTo>
                  <a:lnTo>
                    <a:pt x="128728" y="53306"/>
                  </a:lnTo>
                  <a:lnTo>
                    <a:pt x="128250" y="53885"/>
                  </a:lnTo>
                  <a:lnTo>
                    <a:pt x="127765" y="54447"/>
                  </a:lnTo>
                  <a:lnTo>
                    <a:pt x="127271" y="55009"/>
                  </a:lnTo>
                  <a:lnTo>
                    <a:pt x="126760" y="55563"/>
                  </a:lnTo>
                  <a:lnTo>
                    <a:pt x="126240" y="56108"/>
                  </a:lnTo>
                  <a:lnTo>
                    <a:pt x="125703" y="56637"/>
                  </a:lnTo>
                  <a:lnTo>
                    <a:pt x="125166" y="57165"/>
                  </a:lnTo>
                  <a:lnTo>
                    <a:pt x="124613" y="57685"/>
                  </a:lnTo>
                  <a:lnTo>
                    <a:pt x="124050" y="58187"/>
                  </a:lnTo>
                  <a:lnTo>
                    <a:pt x="123471" y="58690"/>
                  </a:lnTo>
                  <a:lnTo>
                    <a:pt x="122892" y="59175"/>
                  </a:lnTo>
                  <a:lnTo>
                    <a:pt x="122295" y="59653"/>
                  </a:lnTo>
                  <a:lnTo>
                    <a:pt x="121699" y="60121"/>
                  </a:lnTo>
                  <a:lnTo>
                    <a:pt x="121086" y="60581"/>
                  </a:lnTo>
                  <a:lnTo>
                    <a:pt x="120464" y="61033"/>
                  </a:lnTo>
                  <a:lnTo>
                    <a:pt x="119833" y="61467"/>
                  </a:lnTo>
                  <a:lnTo>
                    <a:pt x="119194" y="61902"/>
                  </a:lnTo>
                  <a:lnTo>
                    <a:pt x="118547" y="62319"/>
                  </a:lnTo>
                  <a:lnTo>
                    <a:pt x="117891" y="62728"/>
                  </a:lnTo>
                  <a:lnTo>
                    <a:pt x="117226" y="63128"/>
                  </a:lnTo>
                  <a:lnTo>
                    <a:pt x="116553" y="63520"/>
                  </a:lnTo>
                  <a:lnTo>
                    <a:pt x="115872" y="63895"/>
                  </a:lnTo>
                  <a:lnTo>
                    <a:pt x="115182" y="64261"/>
                  </a:lnTo>
                  <a:lnTo>
                    <a:pt x="114483" y="64619"/>
                  </a:lnTo>
                  <a:lnTo>
                    <a:pt x="113785" y="64969"/>
                  </a:lnTo>
                  <a:lnTo>
                    <a:pt x="113069" y="65301"/>
                  </a:lnTo>
                  <a:lnTo>
                    <a:pt x="112353" y="65625"/>
                  </a:lnTo>
                  <a:lnTo>
                    <a:pt x="111629" y="65940"/>
                  </a:lnTo>
                  <a:lnTo>
                    <a:pt x="110897" y="66246"/>
                  </a:lnTo>
                  <a:lnTo>
                    <a:pt x="110155" y="66536"/>
                  </a:lnTo>
                  <a:lnTo>
                    <a:pt x="109414" y="66817"/>
                  </a:lnTo>
                  <a:lnTo>
                    <a:pt x="108656" y="67081"/>
                  </a:lnTo>
                  <a:lnTo>
                    <a:pt x="107898" y="67337"/>
                  </a:lnTo>
                  <a:lnTo>
                    <a:pt x="107140" y="67584"/>
                  </a:lnTo>
                  <a:lnTo>
                    <a:pt x="106364" y="67814"/>
                  </a:lnTo>
                  <a:lnTo>
                    <a:pt x="105589" y="68044"/>
                  </a:lnTo>
                  <a:lnTo>
                    <a:pt x="104805" y="68249"/>
                  </a:lnTo>
                  <a:lnTo>
                    <a:pt x="104021" y="68444"/>
                  </a:lnTo>
                  <a:lnTo>
                    <a:pt x="103229" y="68632"/>
                  </a:lnTo>
                  <a:lnTo>
                    <a:pt x="102428" y="68811"/>
                  </a:lnTo>
                  <a:lnTo>
                    <a:pt x="101628" y="68973"/>
                  </a:lnTo>
                  <a:lnTo>
                    <a:pt x="100827" y="69118"/>
                  </a:lnTo>
                  <a:lnTo>
                    <a:pt x="100017" y="69254"/>
                  </a:lnTo>
                  <a:lnTo>
                    <a:pt x="99200" y="69382"/>
                  </a:lnTo>
                  <a:lnTo>
                    <a:pt x="98382" y="69492"/>
                  </a:lnTo>
                  <a:lnTo>
                    <a:pt x="97555" y="69586"/>
                  </a:lnTo>
                  <a:lnTo>
                    <a:pt x="96729" y="69671"/>
                  </a:lnTo>
                  <a:lnTo>
                    <a:pt x="95894" y="69748"/>
                  </a:lnTo>
                  <a:lnTo>
                    <a:pt x="95059" y="69808"/>
                  </a:lnTo>
                  <a:lnTo>
                    <a:pt x="94224" y="69859"/>
                  </a:lnTo>
                  <a:lnTo>
                    <a:pt x="93381" y="69884"/>
                  </a:lnTo>
                  <a:lnTo>
                    <a:pt x="92537" y="69910"/>
                  </a:lnTo>
                  <a:lnTo>
                    <a:pt x="91694" y="69918"/>
                  </a:lnTo>
                  <a:lnTo>
                    <a:pt x="91694" y="69918"/>
                  </a:lnTo>
                  <a:lnTo>
                    <a:pt x="91115" y="69910"/>
                  </a:lnTo>
                  <a:lnTo>
                    <a:pt x="90535" y="69901"/>
                  </a:lnTo>
                  <a:lnTo>
                    <a:pt x="89956" y="69884"/>
                  </a:lnTo>
                  <a:lnTo>
                    <a:pt x="89377" y="69867"/>
                  </a:lnTo>
                  <a:lnTo>
                    <a:pt x="88806" y="69833"/>
                  </a:lnTo>
                  <a:lnTo>
                    <a:pt x="88235" y="69799"/>
                  </a:lnTo>
                  <a:lnTo>
                    <a:pt x="87664" y="69765"/>
                  </a:lnTo>
                  <a:lnTo>
                    <a:pt x="87094" y="69714"/>
                  </a:lnTo>
                  <a:lnTo>
                    <a:pt x="86531" y="69663"/>
                  </a:lnTo>
                  <a:lnTo>
                    <a:pt x="85960" y="69603"/>
                  </a:lnTo>
                  <a:lnTo>
                    <a:pt x="85398" y="69543"/>
                  </a:lnTo>
                  <a:lnTo>
                    <a:pt x="84844" y="69467"/>
                  </a:lnTo>
                  <a:lnTo>
                    <a:pt x="84282" y="69390"/>
                  </a:lnTo>
                  <a:lnTo>
                    <a:pt x="83728" y="69313"/>
                  </a:lnTo>
                  <a:lnTo>
                    <a:pt x="83175" y="69220"/>
                  </a:lnTo>
                  <a:lnTo>
                    <a:pt x="82629" y="69126"/>
                  </a:lnTo>
                  <a:lnTo>
                    <a:pt x="82076" y="69032"/>
                  </a:lnTo>
                  <a:lnTo>
                    <a:pt x="81530" y="68922"/>
                  </a:lnTo>
                  <a:lnTo>
                    <a:pt x="80985" y="68811"/>
                  </a:lnTo>
                  <a:lnTo>
                    <a:pt x="80448" y="68700"/>
                  </a:lnTo>
                  <a:lnTo>
                    <a:pt x="79912" y="68572"/>
                  </a:lnTo>
                  <a:lnTo>
                    <a:pt x="79375" y="68453"/>
                  </a:lnTo>
                  <a:lnTo>
                    <a:pt x="78838" y="68317"/>
                  </a:lnTo>
                  <a:lnTo>
                    <a:pt x="78310" y="68180"/>
                  </a:lnTo>
                  <a:lnTo>
                    <a:pt x="77782" y="68036"/>
                  </a:lnTo>
                  <a:lnTo>
                    <a:pt x="77262" y="67882"/>
                  </a:lnTo>
                  <a:lnTo>
                    <a:pt x="76743" y="67729"/>
                  </a:lnTo>
                  <a:lnTo>
                    <a:pt x="76223" y="67567"/>
                  </a:lnTo>
                  <a:lnTo>
                    <a:pt x="75703" y="67405"/>
                  </a:lnTo>
                  <a:lnTo>
                    <a:pt x="75192" y="67235"/>
                  </a:lnTo>
                  <a:lnTo>
                    <a:pt x="74681" y="67056"/>
                  </a:lnTo>
                  <a:lnTo>
                    <a:pt x="74178" y="66877"/>
                  </a:lnTo>
                  <a:lnTo>
                    <a:pt x="73676" y="66689"/>
                  </a:lnTo>
                  <a:lnTo>
                    <a:pt x="73173" y="66502"/>
                  </a:lnTo>
                  <a:lnTo>
                    <a:pt x="72670" y="66306"/>
                  </a:lnTo>
                  <a:lnTo>
                    <a:pt x="72176" y="66102"/>
                  </a:lnTo>
                  <a:lnTo>
                    <a:pt x="71691" y="65897"/>
                  </a:lnTo>
                  <a:lnTo>
                    <a:pt x="71205" y="65684"/>
                  </a:lnTo>
                  <a:lnTo>
                    <a:pt x="70719" y="65471"/>
                  </a:lnTo>
                  <a:lnTo>
                    <a:pt x="70242" y="65250"/>
                  </a:lnTo>
                  <a:lnTo>
                    <a:pt x="69765" y="65028"/>
                  </a:lnTo>
                  <a:lnTo>
                    <a:pt x="69288" y="64798"/>
                  </a:lnTo>
                  <a:lnTo>
                    <a:pt x="68820" y="64560"/>
                  </a:lnTo>
                  <a:lnTo>
                    <a:pt x="68351" y="64321"/>
                  </a:lnTo>
                  <a:lnTo>
                    <a:pt x="67891" y="64074"/>
                  </a:lnTo>
                  <a:lnTo>
                    <a:pt x="67431" y="63827"/>
                  </a:lnTo>
                  <a:lnTo>
                    <a:pt x="66979" y="63571"/>
                  </a:lnTo>
                  <a:lnTo>
                    <a:pt x="66528" y="63316"/>
                  </a:lnTo>
                  <a:lnTo>
                    <a:pt x="66076" y="63052"/>
                  </a:lnTo>
                  <a:lnTo>
                    <a:pt x="65633" y="62788"/>
                  </a:lnTo>
                  <a:lnTo>
                    <a:pt x="65190" y="62515"/>
                  </a:lnTo>
                  <a:lnTo>
                    <a:pt x="64756" y="62242"/>
                  </a:lnTo>
                  <a:lnTo>
                    <a:pt x="64330" y="61961"/>
                  </a:lnTo>
                  <a:lnTo>
                    <a:pt x="63895" y="61680"/>
                  </a:lnTo>
                  <a:lnTo>
                    <a:pt x="63478" y="61390"/>
                  </a:lnTo>
                  <a:lnTo>
                    <a:pt x="63052" y="61092"/>
                  </a:lnTo>
                  <a:lnTo>
                    <a:pt x="62643" y="60794"/>
                  </a:lnTo>
                  <a:lnTo>
                    <a:pt x="62226" y="60496"/>
                  </a:lnTo>
                  <a:lnTo>
                    <a:pt x="61825" y="60189"/>
                  </a:lnTo>
                  <a:lnTo>
                    <a:pt x="61416" y="59883"/>
                  </a:lnTo>
                  <a:lnTo>
                    <a:pt x="61024" y="59567"/>
                  </a:lnTo>
                  <a:lnTo>
                    <a:pt x="60633" y="59252"/>
                  </a:lnTo>
                  <a:lnTo>
                    <a:pt x="60241" y="58928"/>
                  </a:lnTo>
                  <a:lnTo>
                    <a:pt x="59857" y="58605"/>
                  </a:lnTo>
                  <a:lnTo>
                    <a:pt x="59474" y="58272"/>
                  </a:lnTo>
                  <a:lnTo>
                    <a:pt x="59099" y="57940"/>
                  </a:lnTo>
                  <a:lnTo>
                    <a:pt x="58724" y="57599"/>
                  </a:lnTo>
                  <a:lnTo>
                    <a:pt x="58358" y="57259"/>
                  </a:lnTo>
                  <a:lnTo>
                    <a:pt x="58000" y="56918"/>
                  </a:lnTo>
                  <a:lnTo>
                    <a:pt x="57642" y="56569"/>
                  </a:lnTo>
                  <a:lnTo>
                    <a:pt x="57293" y="56219"/>
                  </a:lnTo>
                  <a:lnTo>
                    <a:pt x="56944" y="55861"/>
                  </a:lnTo>
                  <a:lnTo>
                    <a:pt x="56603" y="55504"/>
                  </a:lnTo>
                  <a:lnTo>
                    <a:pt x="56262" y="55137"/>
                  </a:lnTo>
                  <a:lnTo>
                    <a:pt x="55930" y="54771"/>
                  </a:lnTo>
                  <a:lnTo>
                    <a:pt x="55606" y="54405"/>
                  </a:lnTo>
                  <a:lnTo>
                    <a:pt x="55282" y="54030"/>
                  </a:lnTo>
                  <a:lnTo>
                    <a:pt x="54967" y="53655"/>
                  </a:lnTo>
                  <a:lnTo>
                    <a:pt x="54652" y="53272"/>
                  </a:lnTo>
                  <a:lnTo>
                    <a:pt x="54345" y="52888"/>
                  </a:lnTo>
                  <a:lnTo>
                    <a:pt x="54047" y="52505"/>
                  </a:lnTo>
                  <a:lnTo>
                    <a:pt x="53749" y="52113"/>
                  </a:lnTo>
                  <a:lnTo>
                    <a:pt x="53459" y="51721"/>
                  </a:lnTo>
                  <a:lnTo>
                    <a:pt x="53178" y="51329"/>
                  </a:lnTo>
                  <a:lnTo>
                    <a:pt x="52897" y="50929"/>
                  </a:lnTo>
                  <a:lnTo>
                    <a:pt x="52624" y="50528"/>
                  </a:lnTo>
                  <a:lnTo>
                    <a:pt x="52352" y="50119"/>
                  </a:lnTo>
                  <a:lnTo>
                    <a:pt x="52088" y="49710"/>
                  </a:lnTo>
                  <a:lnTo>
                    <a:pt x="51832" y="49302"/>
                  </a:lnTo>
                  <a:lnTo>
                    <a:pt x="51585" y="48884"/>
                  </a:lnTo>
                  <a:lnTo>
                    <a:pt x="51338" y="48467"/>
                  </a:lnTo>
                  <a:lnTo>
                    <a:pt x="51091" y="48049"/>
                  </a:lnTo>
                  <a:lnTo>
                    <a:pt x="50861" y="47623"/>
                  </a:lnTo>
                  <a:lnTo>
                    <a:pt x="50631" y="47197"/>
                  </a:lnTo>
                  <a:lnTo>
                    <a:pt x="50409" y="46771"/>
                  </a:lnTo>
                  <a:lnTo>
                    <a:pt x="50188" y="46337"/>
                  </a:lnTo>
                  <a:lnTo>
                    <a:pt x="49983" y="45902"/>
                  </a:lnTo>
                  <a:lnTo>
                    <a:pt x="49779" y="45468"/>
                  </a:lnTo>
                  <a:lnTo>
                    <a:pt x="49574" y="45033"/>
                  </a:lnTo>
                  <a:lnTo>
                    <a:pt x="49387" y="44590"/>
                  </a:lnTo>
                  <a:lnTo>
                    <a:pt x="49200" y="44147"/>
                  </a:lnTo>
                  <a:lnTo>
                    <a:pt x="49012" y="43696"/>
                  </a:lnTo>
                  <a:lnTo>
                    <a:pt x="48842" y="43244"/>
                  </a:lnTo>
                  <a:lnTo>
                    <a:pt x="48671" y="42793"/>
                  </a:lnTo>
                  <a:lnTo>
                    <a:pt x="48509" y="42341"/>
                  </a:lnTo>
                  <a:lnTo>
                    <a:pt x="48356" y="41890"/>
                  </a:lnTo>
                  <a:lnTo>
                    <a:pt x="48211" y="41430"/>
                  </a:lnTo>
                  <a:lnTo>
                    <a:pt x="48066" y="40970"/>
                  </a:lnTo>
                  <a:lnTo>
                    <a:pt x="47930" y="40501"/>
                  </a:lnTo>
                  <a:lnTo>
                    <a:pt x="47802" y="40041"/>
                  </a:lnTo>
                  <a:lnTo>
                    <a:pt x="47675" y="39572"/>
                  </a:lnTo>
                  <a:lnTo>
                    <a:pt x="47564" y="39104"/>
                  </a:lnTo>
                  <a:lnTo>
                    <a:pt x="47453" y="38635"/>
                  </a:lnTo>
                  <a:lnTo>
                    <a:pt x="47351" y="38158"/>
                  </a:lnTo>
                  <a:lnTo>
                    <a:pt x="47257" y="37681"/>
                  </a:lnTo>
                  <a:lnTo>
                    <a:pt x="47163" y="37204"/>
                  </a:lnTo>
                  <a:lnTo>
                    <a:pt x="47087" y="36727"/>
                  </a:lnTo>
                  <a:lnTo>
                    <a:pt x="47010" y="36241"/>
                  </a:lnTo>
                  <a:lnTo>
                    <a:pt x="46942" y="35764"/>
                  </a:lnTo>
                  <a:lnTo>
                    <a:pt x="46882" y="35279"/>
                  </a:lnTo>
                  <a:lnTo>
                    <a:pt x="46823" y="34793"/>
                  </a:lnTo>
                  <a:lnTo>
                    <a:pt x="46780" y="34299"/>
                  </a:lnTo>
                  <a:lnTo>
                    <a:pt x="46737" y="33813"/>
                  </a:lnTo>
                  <a:lnTo>
                    <a:pt x="46703" y="33319"/>
                  </a:lnTo>
                  <a:lnTo>
                    <a:pt x="46678" y="32825"/>
                  </a:lnTo>
                  <a:lnTo>
                    <a:pt x="46661" y="32331"/>
                  </a:lnTo>
                  <a:lnTo>
                    <a:pt x="46652" y="31837"/>
                  </a:lnTo>
                  <a:lnTo>
                    <a:pt x="46644" y="31343"/>
                  </a:lnTo>
                  <a:lnTo>
                    <a:pt x="46644" y="31343"/>
                  </a:lnTo>
                  <a:lnTo>
                    <a:pt x="46652" y="30781"/>
                  </a:lnTo>
                  <a:lnTo>
                    <a:pt x="46669" y="30201"/>
                  </a:lnTo>
                  <a:lnTo>
                    <a:pt x="46703" y="29613"/>
                  </a:lnTo>
                  <a:lnTo>
                    <a:pt x="46755" y="29008"/>
                  </a:lnTo>
                  <a:lnTo>
                    <a:pt x="46814" y="28378"/>
                  </a:lnTo>
                  <a:lnTo>
                    <a:pt x="46882" y="27722"/>
                  </a:lnTo>
                  <a:lnTo>
                    <a:pt x="46976" y="27041"/>
                  </a:lnTo>
                  <a:lnTo>
                    <a:pt x="47078" y="26333"/>
                  </a:lnTo>
                  <a:lnTo>
                    <a:pt x="47078" y="26333"/>
                  </a:lnTo>
                  <a:lnTo>
                    <a:pt x="47095" y="26223"/>
                  </a:lnTo>
                  <a:lnTo>
                    <a:pt x="47146" y="25933"/>
                  </a:lnTo>
                  <a:lnTo>
                    <a:pt x="47240" y="25473"/>
                  </a:lnTo>
                  <a:lnTo>
                    <a:pt x="47368" y="24877"/>
                  </a:lnTo>
                  <a:lnTo>
                    <a:pt x="47453" y="24519"/>
                  </a:lnTo>
                  <a:lnTo>
                    <a:pt x="47555" y="24144"/>
                  </a:lnTo>
                  <a:lnTo>
                    <a:pt x="47666" y="23727"/>
                  </a:lnTo>
                  <a:lnTo>
                    <a:pt x="47785" y="23292"/>
                  </a:lnTo>
                  <a:lnTo>
                    <a:pt x="47930" y="22832"/>
                  </a:lnTo>
                  <a:lnTo>
                    <a:pt x="48084" y="22346"/>
                  </a:lnTo>
                  <a:lnTo>
                    <a:pt x="48254" y="21844"/>
                  </a:lnTo>
                  <a:lnTo>
                    <a:pt x="48441" y="21324"/>
                  </a:lnTo>
                  <a:lnTo>
                    <a:pt x="48646" y="20779"/>
                  </a:lnTo>
                  <a:lnTo>
                    <a:pt x="48867" y="20234"/>
                  </a:lnTo>
                  <a:lnTo>
                    <a:pt x="49106" y="19663"/>
                  </a:lnTo>
                  <a:lnTo>
                    <a:pt x="49361" y="19092"/>
                  </a:lnTo>
                  <a:lnTo>
                    <a:pt x="49643" y="18504"/>
                  </a:lnTo>
                  <a:lnTo>
                    <a:pt x="49941" y="17916"/>
                  </a:lnTo>
                  <a:lnTo>
                    <a:pt x="50256" y="17328"/>
                  </a:lnTo>
                  <a:lnTo>
                    <a:pt x="50597" y="16732"/>
                  </a:lnTo>
                  <a:lnTo>
                    <a:pt x="50955" y="16136"/>
                  </a:lnTo>
                  <a:lnTo>
                    <a:pt x="51150" y="15846"/>
                  </a:lnTo>
                  <a:lnTo>
                    <a:pt x="51346" y="15548"/>
                  </a:lnTo>
                  <a:lnTo>
                    <a:pt x="51542" y="15258"/>
                  </a:lnTo>
                  <a:lnTo>
                    <a:pt x="51747" y="14960"/>
                  </a:lnTo>
                  <a:lnTo>
                    <a:pt x="51960" y="14670"/>
                  </a:lnTo>
                  <a:lnTo>
                    <a:pt x="52181" y="14381"/>
                  </a:lnTo>
                  <a:lnTo>
                    <a:pt x="52403" y="14091"/>
                  </a:lnTo>
                  <a:lnTo>
                    <a:pt x="52633" y="13810"/>
                  </a:lnTo>
                  <a:lnTo>
                    <a:pt x="52871" y="13529"/>
                  </a:lnTo>
                  <a:lnTo>
                    <a:pt x="53118" y="13248"/>
                  </a:lnTo>
                  <a:lnTo>
                    <a:pt x="53366" y="12975"/>
                  </a:lnTo>
                  <a:lnTo>
                    <a:pt x="53621" y="12702"/>
                  </a:lnTo>
                  <a:lnTo>
                    <a:pt x="53885" y="12430"/>
                  </a:lnTo>
                  <a:lnTo>
                    <a:pt x="54149" y="12166"/>
                  </a:lnTo>
                  <a:lnTo>
                    <a:pt x="54149" y="12166"/>
                  </a:lnTo>
                  <a:lnTo>
                    <a:pt x="54337" y="11978"/>
                  </a:lnTo>
                  <a:lnTo>
                    <a:pt x="54507" y="11782"/>
                  </a:lnTo>
                  <a:lnTo>
                    <a:pt x="54669" y="11586"/>
                  </a:lnTo>
                  <a:lnTo>
                    <a:pt x="54822" y="11373"/>
                  </a:lnTo>
                  <a:lnTo>
                    <a:pt x="54959" y="11160"/>
                  </a:lnTo>
                  <a:lnTo>
                    <a:pt x="55086" y="10948"/>
                  </a:lnTo>
                  <a:lnTo>
                    <a:pt x="55197" y="10726"/>
                  </a:lnTo>
                  <a:lnTo>
                    <a:pt x="55308" y="10496"/>
                  </a:lnTo>
                  <a:lnTo>
                    <a:pt x="55393" y="10266"/>
                  </a:lnTo>
                  <a:lnTo>
                    <a:pt x="55478" y="10036"/>
                  </a:lnTo>
                  <a:lnTo>
                    <a:pt x="55546" y="9797"/>
                  </a:lnTo>
                  <a:lnTo>
                    <a:pt x="55606" y="9559"/>
                  </a:lnTo>
                  <a:lnTo>
                    <a:pt x="55649" y="9312"/>
                  </a:lnTo>
                  <a:lnTo>
                    <a:pt x="55683" y="9073"/>
                  </a:lnTo>
                  <a:lnTo>
                    <a:pt x="55700" y="8826"/>
                  </a:lnTo>
                  <a:lnTo>
                    <a:pt x="55717" y="8579"/>
                  </a:lnTo>
                  <a:lnTo>
                    <a:pt x="55708" y="8332"/>
                  </a:lnTo>
                  <a:lnTo>
                    <a:pt x="55700" y="8094"/>
                  </a:lnTo>
                  <a:lnTo>
                    <a:pt x="55674" y="7846"/>
                  </a:lnTo>
                  <a:lnTo>
                    <a:pt x="55640" y="7599"/>
                  </a:lnTo>
                  <a:lnTo>
                    <a:pt x="55589" y="7361"/>
                  </a:lnTo>
                  <a:lnTo>
                    <a:pt x="55529" y="7122"/>
                  </a:lnTo>
                  <a:lnTo>
                    <a:pt x="55461" y="6884"/>
                  </a:lnTo>
                  <a:lnTo>
                    <a:pt x="55376" y="6654"/>
                  </a:lnTo>
                  <a:lnTo>
                    <a:pt x="55282" y="6424"/>
                  </a:lnTo>
                  <a:lnTo>
                    <a:pt x="55172" y="6194"/>
                  </a:lnTo>
                  <a:lnTo>
                    <a:pt x="55052" y="5972"/>
                  </a:lnTo>
                  <a:lnTo>
                    <a:pt x="54925" y="5759"/>
                  </a:lnTo>
                  <a:lnTo>
                    <a:pt x="54780" y="5546"/>
                  </a:lnTo>
                  <a:lnTo>
                    <a:pt x="54626" y="5333"/>
                  </a:lnTo>
                  <a:lnTo>
                    <a:pt x="54465" y="5137"/>
                  </a:lnTo>
                  <a:lnTo>
                    <a:pt x="54286" y="4941"/>
                  </a:lnTo>
                  <a:lnTo>
                    <a:pt x="54286" y="4941"/>
                  </a:lnTo>
                  <a:lnTo>
                    <a:pt x="54098" y="4754"/>
                  </a:lnTo>
                  <a:lnTo>
                    <a:pt x="53902" y="4584"/>
                  </a:lnTo>
                  <a:lnTo>
                    <a:pt x="53698" y="4422"/>
                  </a:lnTo>
                  <a:lnTo>
                    <a:pt x="53493" y="4277"/>
                  </a:lnTo>
                  <a:lnTo>
                    <a:pt x="53280" y="4132"/>
                  </a:lnTo>
                  <a:lnTo>
                    <a:pt x="53059" y="4004"/>
                  </a:lnTo>
                  <a:lnTo>
                    <a:pt x="52837" y="3894"/>
                  </a:lnTo>
                  <a:lnTo>
                    <a:pt x="52616" y="3791"/>
                  </a:lnTo>
                  <a:lnTo>
                    <a:pt x="52386" y="3698"/>
                  </a:lnTo>
                  <a:lnTo>
                    <a:pt x="52147" y="3621"/>
                  </a:lnTo>
                  <a:lnTo>
                    <a:pt x="51909" y="3544"/>
                  </a:lnTo>
                  <a:lnTo>
                    <a:pt x="51670" y="3493"/>
                  </a:lnTo>
                  <a:lnTo>
                    <a:pt x="51432" y="3442"/>
                  </a:lnTo>
                  <a:lnTo>
                    <a:pt x="51185" y="3416"/>
                  </a:lnTo>
                  <a:lnTo>
                    <a:pt x="50946" y="3391"/>
                  </a:lnTo>
                  <a:lnTo>
                    <a:pt x="50699" y="3382"/>
                  </a:lnTo>
                  <a:lnTo>
                    <a:pt x="50452" y="3382"/>
                  </a:lnTo>
                  <a:lnTo>
                    <a:pt x="50205" y="3391"/>
                  </a:lnTo>
                  <a:lnTo>
                    <a:pt x="49966" y="3416"/>
                  </a:lnTo>
                  <a:lnTo>
                    <a:pt x="49719" y="3459"/>
                  </a:lnTo>
                  <a:lnTo>
                    <a:pt x="49481" y="3502"/>
                  </a:lnTo>
                  <a:lnTo>
                    <a:pt x="49242" y="3561"/>
                  </a:lnTo>
                  <a:lnTo>
                    <a:pt x="49004" y="3638"/>
                  </a:lnTo>
                  <a:lnTo>
                    <a:pt x="48765" y="3723"/>
                  </a:lnTo>
                  <a:lnTo>
                    <a:pt x="48535" y="3817"/>
                  </a:lnTo>
                  <a:lnTo>
                    <a:pt x="48314" y="3919"/>
                  </a:lnTo>
                  <a:lnTo>
                    <a:pt x="48092" y="4038"/>
                  </a:lnTo>
                  <a:lnTo>
                    <a:pt x="47871" y="4175"/>
                  </a:lnTo>
                  <a:lnTo>
                    <a:pt x="47658" y="4311"/>
                  </a:lnTo>
                  <a:lnTo>
                    <a:pt x="47453" y="4464"/>
                  </a:lnTo>
                  <a:lnTo>
                    <a:pt x="47249" y="4635"/>
                  </a:lnTo>
                  <a:lnTo>
                    <a:pt x="47053" y="4814"/>
                  </a:lnTo>
                  <a:lnTo>
                    <a:pt x="47053" y="4814"/>
                  </a:lnTo>
                  <a:lnTo>
                    <a:pt x="46593" y="5265"/>
                  </a:lnTo>
                  <a:lnTo>
                    <a:pt x="46141" y="5734"/>
                  </a:lnTo>
                  <a:lnTo>
                    <a:pt x="45707" y="6202"/>
                  </a:lnTo>
                  <a:lnTo>
                    <a:pt x="45289" y="6679"/>
                  </a:lnTo>
                  <a:lnTo>
                    <a:pt x="44880" y="7156"/>
                  </a:lnTo>
                  <a:lnTo>
                    <a:pt x="44480" y="7642"/>
                  </a:lnTo>
                  <a:lnTo>
                    <a:pt x="44096" y="8128"/>
                  </a:lnTo>
                  <a:lnTo>
                    <a:pt x="43730" y="8613"/>
                  </a:lnTo>
                  <a:lnTo>
                    <a:pt x="43372" y="9107"/>
                  </a:lnTo>
                  <a:lnTo>
                    <a:pt x="43023" y="9601"/>
                  </a:lnTo>
                  <a:lnTo>
                    <a:pt x="42691" y="10096"/>
                  </a:lnTo>
                  <a:lnTo>
                    <a:pt x="42376" y="10598"/>
                  </a:lnTo>
                  <a:lnTo>
                    <a:pt x="42060" y="11092"/>
                  </a:lnTo>
                  <a:lnTo>
                    <a:pt x="41762" y="11586"/>
                  </a:lnTo>
                  <a:lnTo>
                    <a:pt x="41481" y="12081"/>
                  </a:lnTo>
                  <a:lnTo>
                    <a:pt x="41200" y="12575"/>
                  </a:lnTo>
                  <a:lnTo>
                    <a:pt x="40936" y="13069"/>
                  </a:lnTo>
                  <a:lnTo>
                    <a:pt x="40689" y="13563"/>
                  </a:lnTo>
                  <a:lnTo>
                    <a:pt x="40442" y="14049"/>
                  </a:lnTo>
                  <a:lnTo>
                    <a:pt x="40212" y="14526"/>
                  </a:lnTo>
                  <a:lnTo>
                    <a:pt x="39990" y="15011"/>
                  </a:lnTo>
                  <a:lnTo>
                    <a:pt x="39777" y="15480"/>
                  </a:lnTo>
                  <a:lnTo>
                    <a:pt x="39573" y="15948"/>
                  </a:lnTo>
                  <a:lnTo>
                    <a:pt x="39377" y="16417"/>
                  </a:lnTo>
                  <a:lnTo>
                    <a:pt x="39189" y="16868"/>
                  </a:lnTo>
                  <a:lnTo>
                    <a:pt x="39019" y="17320"/>
                  </a:lnTo>
                  <a:lnTo>
                    <a:pt x="38849" y="17763"/>
                  </a:lnTo>
                  <a:lnTo>
                    <a:pt x="38695" y="18197"/>
                  </a:lnTo>
                  <a:lnTo>
                    <a:pt x="38406" y="19041"/>
                  </a:lnTo>
                  <a:lnTo>
                    <a:pt x="38141" y="19850"/>
                  </a:lnTo>
                  <a:lnTo>
                    <a:pt x="38141" y="19850"/>
                  </a:lnTo>
                  <a:lnTo>
                    <a:pt x="37588" y="19739"/>
                  </a:lnTo>
                  <a:lnTo>
                    <a:pt x="37034" y="19620"/>
                  </a:lnTo>
                  <a:lnTo>
                    <a:pt x="36480" y="19501"/>
                  </a:lnTo>
                  <a:lnTo>
                    <a:pt x="35926" y="19373"/>
                  </a:lnTo>
                  <a:lnTo>
                    <a:pt x="35381" y="19245"/>
                  </a:lnTo>
                  <a:lnTo>
                    <a:pt x="34836" y="19109"/>
                  </a:lnTo>
                  <a:lnTo>
                    <a:pt x="34291" y="18964"/>
                  </a:lnTo>
                  <a:lnTo>
                    <a:pt x="33754" y="18811"/>
                  </a:lnTo>
                  <a:lnTo>
                    <a:pt x="33209" y="18658"/>
                  </a:lnTo>
                  <a:lnTo>
                    <a:pt x="32681" y="18496"/>
                  </a:lnTo>
                  <a:lnTo>
                    <a:pt x="32144" y="18325"/>
                  </a:lnTo>
                  <a:lnTo>
                    <a:pt x="31616" y="18146"/>
                  </a:lnTo>
                  <a:lnTo>
                    <a:pt x="31087" y="17967"/>
                  </a:lnTo>
                  <a:lnTo>
                    <a:pt x="30559" y="17789"/>
                  </a:lnTo>
                  <a:lnTo>
                    <a:pt x="30040" y="17593"/>
                  </a:lnTo>
                  <a:lnTo>
                    <a:pt x="29520" y="17397"/>
                  </a:lnTo>
                  <a:lnTo>
                    <a:pt x="29000" y="17201"/>
                  </a:lnTo>
                  <a:lnTo>
                    <a:pt x="28489" y="16988"/>
                  </a:lnTo>
                  <a:lnTo>
                    <a:pt x="27978" y="16783"/>
                  </a:lnTo>
                  <a:lnTo>
                    <a:pt x="27467" y="16562"/>
                  </a:lnTo>
                  <a:lnTo>
                    <a:pt x="26964" y="16340"/>
                  </a:lnTo>
                  <a:lnTo>
                    <a:pt x="26461" y="16110"/>
                  </a:lnTo>
                  <a:lnTo>
                    <a:pt x="25967" y="15872"/>
                  </a:lnTo>
                  <a:lnTo>
                    <a:pt x="25473" y="15633"/>
                  </a:lnTo>
                  <a:lnTo>
                    <a:pt x="24979" y="15395"/>
                  </a:lnTo>
                  <a:lnTo>
                    <a:pt x="24493" y="15139"/>
                  </a:lnTo>
                  <a:lnTo>
                    <a:pt x="24008" y="14883"/>
                  </a:lnTo>
                  <a:lnTo>
                    <a:pt x="23531" y="14628"/>
                  </a:lnTo>
                  <a:lnTo>
                    <a:pt x="23054" y="14364"/>
                  </a:lnTo>
                  <a:lnTo>
                    <a:pt x="22585" y="14091"/>
                  </a:lnTo>
                  <a:lnTo>
                    <a:pt x="22117" y="13819"/>
                  </a:lnTo>
                  <a:lnTo>
                    <a:pt x="21648" y="13537"/>
                  </a:lnTo>
                  <a:lnTo>
                    <a:pt x="21188" y="13248"/>
                  </a:lnTo>
                  <a:lnTo>
                    <a:pt x="20728" y="12958"/>
                  </a:lnTo>
                  <a:lnTo>
                    <a:pt x="20276" y="12668"/>
                  </a:lnTo>
                  <a:lnTo>
                    <a:pt x="19833" y="12370"/>
                  </a:lnTo>
                  <a:lnTo>
                    <a:pt x="19390" y="12064"/>
                  </a:lnTo>
                  <a:lnTo>
                    <a:pt x="18947" y="11757"/>
                  </a:lnTo>
                  <a:lnTo>
                    <a:pt x="18513" y="11442"/>
                  </a:lnTo>
                  <a:lnTo>
                    <a:pt x="18087" y="11118"/>
                  </a:lnTo>
                  <a:lnTo>
                    <a:pt x="17661" y="10794"/>
                  </a:lnTo>
                  <a:lnTo>
                    <a:pt x="17235" y="10470"/>
                  </a:lnTo>
                  <a:lnTo>
                    <a:pt x="16818" y="10138"/>
                  </a:lnTo>
                  <a:lnTo>
                    <a:pt x="16409" y="9797"/>
                  </a:lnTo>
                  <a:lnTo>
                    <a:pt x="16000" y="9457"/>
                  </a:lnTo>
                  <a:lnTo>
                    <a:pt x="15599" y="9107"/>
                  </a:lnTo>
                  <a:lnTo>
                    <a:pt x="15199" y="8758"/>
                  </a:lnTo>
                  <a:lnTo>
                    <a:pt x="14807" y="8409"/>
                  </a:lnTo>
                  <a:lnTo>
                    <a:pt x="14424" y="8042"/>
                  </a:lnTo>
                  <a:lnTo>
                    <a:pt x="14040" y="7685"/>
                  </a:lnTo>
                  <a:lnTo>
                    <a:pt x="13665" y="7310"/>
                  </a:lnTo>
                  <a:lnTo>
                    <a:pt x="13291" y="6943"/>
                  </a:lnTo>
                  <a:lnTo>
                    <a:pt x="12924" y="6569"/>
                  </a:lnTo>
                  <a:lnTo>
                    <a:pt x="12566" y="6185"/>
                  </a:lnTo>
                  <a:lnTo>
                    <a:pt x="12209" y="5802"/>
                  </a:lnTo>
                  <a:lnTo>
                    <a:pt x="11859" y="5410"/>
                  </a:lnTo>
                  <a:lnTo>
                    <a:pt x="11519" y="5018"/>
                  </a:lnTo>
                  <a:lnTo>
                    <a:pt x="11178" y="4618"/>
                  </a:lnTo>
                  <a:lnTo>
                    <a:pt x="10846" y="4217"/>
                  </a:lnTo>
                  <a:lnTo>
                    <a:pt x="10522" y="3817"/>
                  </a:lnTo>
                  <a:lnTo>
                    <a:pt x="10198" y="3408"/>
                  </a:lnTo>
                  <a:lnTo>
                    <a:pt x="9883" y="2990"/>
                  </a:lnTo>
                  <a:lnTo>
                    <a:pt x="9576" y="2573"/>
                  </a:lnTo>
                  <a:lnTo>
                    <a:pt x="9269" y="2156"/>
                  </a:lnTo>
                  <a:lnTo>
                    <a:pt x="9269" y="2156"/>
                  </a:lnTo>
                  <a:lnTo>
                    <a:pt x="9116" y="1943"/>
                  </a:lnTo>
                  <a:lnTo>
                    <a:pt x="8946" y="1747"/>
                  </a:lnTo>
                  <a:lnTo>
                    <a:pt x="8775" y="1551"/>
                  </a:lnTo>
                  <a:lnTo>
                    <a:pt x="8588" y="1372"/>
                  </a:lnTo>
                  <a:lnTo>
                    <a:pt x="8400" y="1201"/>
                  </a:lnTo>
                  <a:lnTo>
                    <a:pt x="8205" y="1048"/>
                  </a:lnTo>
                  <a:lnTo>
                    <a:pt x="8000" y="903"/>
                  </a:lnTo>
                  <a:lnTo>
                    <a:pt x="7796" y="767"/>
                  </a:lnTo>
                  <a:lnTo>
                    <a:pt x="7583" y="639"/>
                  </a:lnTo>
                  <a:lnTo>
                    <a:pt x="7361" y="528"/>
                  </a:lnTo>
                  <a:lnTo>
                    <a:pt x="7140" y="418"/>
                  </a:lnTo>
                  <a:lnTo>
                    <a:pt x="6910" y="332"/>
                  </a:lnTo>
                  <a:lnTo>
                    <a:pt x="6671" y="247"/>
                  </a:lnTo>
                  <a:lnTo>
                    <a:pt x="6441" y="179"/>
                  </a:lnTo>
                  <a:lnTo>
                    <a:pt x="6202" y="119"/>
                  </a:lnTo>
                  <a:lnTo>
                    <a:pt x="5964" y="77"/>
                  </a:lnTo>
                  <a:lnTo>
                    <a:pt x="5717" y="34"/>
                  </a:lnTo>
                  <a:lnTo>
                    <a:pt x="5478" y="17"/>
                  </a:lnTo>
                  <a:lnTo>
                    <a:pt x="5231" y="0"/>
                  </a:lnTo>
                  <a:lnTo>
                    <a:pt x="4984" y="0"/>
                  </a:lnTo>
                  <a:lnTo>
                    <a:pt x="4737" y="17"/>
                  </a:lnTo>
                  <a:lnTo>
                    <a:pt x="4490" y="34"/>
                  </a:lnTo>
                  <a:lnTo>
                    <a:pt x="4243" y="77"/>
                  </a:lnTo>
                  <a:lnTo>
                    <a:pt x="4005" y="119"/>
                  </a:lnTo>
                  <a:lnTo>
                    <a:pt x="3757" y="179"/>
                  </a:lnTo>
                  <a:lnTo>
                    <a:pt x="3519" y="256"/>
                  </a:lnTo>
                  <a:lnTo>
                    <a:pt x="3280" y="332"/>
                  </a:lnTo>
                  <a:lnTo>
                    <a:pt x="3050" y="435"/>
                  </a:lnTo>
                  <a:lnTo>
                    <a:pt x="2820" y="545"/>
                  </a:lnTo>
                  <a:lnTo>
                    <a:pt x="2590" y="665"/>
                  </a:lnTo>
                  <a:lnTo>
                    <a:pt x="2369" y="801"/>
                  </a:lnTo>
                  <a:lnTo>
                    <a:pt x="2147" y="946"/>
                  </a:lnTo>
                  <a:lnTo>
                    <a:pt x="2147" y="946"/>
                  </a:lnTo>
                  <a:lnTo>
                    <a:pt x="1934" y="1099"/>
                  </a:lnTo>
                  <a:lnTo>
                    <a:pt x="1738" y="1270"/>
                  </a:lnTo>
                  <a:lnTo>
                    <a:pt x="1551" y="1440"/>
                  </a:lnTo>
                  <a:lnTo>
                    <a:pt x="1372" y="1627"/>
                  </a:lnTo>
                  <a:lnTo>
                    <a:pt x="1202" y="1815"/>
                  </a:lnTo>
                  <a:lnTo>
                    <a:pt x="1040" y="2011"/>
                  </a:lnTo>
                  <a:lnTo>
                    <a:pt x="895" y="2215"/>
                  </a:lnTo>
                  <a:lnTo>
                    <a:pt x="759" y="2420"/>
                  </a:lnTo>
                  <a:lnTo>
                    <a:pt x="631" y="2641"/>
                  </a:lnTo>
                  <a:lnTo>
                    <a:pt x="520" y="2854"/>
                  </a:lnTo>
                  <a:lnTo>
                    <a:pt x="418" y="3084"/>
                  </a:lnTo>
                  <a:lnTo>
                    <a:pt x="324" y="3314"/>
                  </a:lnTo>
                  <a:lnTo>
                    <a:pt x="247" y="3544"/>
                  </a:lnTo>
                  <a:lnTo>
                    <a:pt x="171" y="3774"/>
                  </a:lnTo>
                  <a:lnTo>
                    <a:pt x="120" y="4013"/>
                  </a:lnTo>
                  <a:lnTo>
                    <a:pt x="69" y="4260"/>
                  </a:lnTo>
                  <a:lnTo>
                    <a:pt x="35" y="4498"/>
                  </a:lnTo>
                  <a:lnTo>
                    <a:pt x="9" y="4745"/>
                  </a:lnTo>
                  <a:lnTo>
                    <a:pt x="0" y="4992"/>
                  </a:lnTo>
                  <a:lnTo>
                    <a:pt x="0" y="5231"/>
                  </a:lnTo>
                  <a:lnTo>
                    <a:pt x="9" y="5478"/>
                  </a:lnTo>
                  <a:lnTo>
                    <a:pt x="35" y="5725"/>
                  </a:lnTo>
                  <a:lnTo>
                    <a:pt x="69" y="5972"/>
                  </a:lnTo>
                  <a:lnTo>
                    <a:pt x="120" y="6219"/>
                  </a:lnTo>
                  <a:lnTo>
                    <a:pt x="179" y="6458"/>
                  </a:lnTo>
                  <a:lnTo>
                    <a:pt x="247" y="6696"/>
                  </a:lnTo>
                  <a:lnTo>
                    <a:pt x="333" y="6935"/>
                  </a:lnTo>
                  <a:lnTo>
                    <a:pt x="426" y="7165"/>
                  </a:lnTo>
                  <a:lnTo>
                    <a:pt x="537" y="7403"/>
                  </a:lnTo>
                  <a:lnTo>
                    <a:pt x="656" y="7625"/>
                  </a:lnTo>
                  <a:lnTo>
                    <a:pt x="793" y="7846"/>
                  </a:lnTo>
                  <a:lnTo>
                    <a:pt x="938" y="8068"/>
                  </a:lnTo>
                  <a:lnTo>
                    <a:pt x="938" y="8068"/>
                  </a:lnTo>
                  <a:lnTo>
                    <a:pt x="1321" y="8596"/>
                  </a:lnTo>
                  <a:lnTo>
                    <a:pt x="1713" y="9124"/>
                  </a:lnTo>
                  <a:lnTo>
                    <a:pt x="2105" y="9644"/>
                  </a:lnTo>
                  <a:lnTo>
                    <a:pt x="2514" y="10164"/>
                  </a:lnTo>
                  <a:lnTo>
                    <a:pt x="2923" y="10666"/>
                  </a:lnTo>
                  <a:lnTo>
                    <a:pt x="3331" y="11178"/>
                  </a:lnTo>
                  <a:lnTo>
                    <a:pt x="3757" y="11672"/>
                  </a:lnTo>
                  <a:lnTo>
                    <a:pt x="4183" y="12166"/>
                  </a:lnTo>
                  <a:lnTo>
                    <a:pt x="4618" y="12651"/>
                  </a:lnTo>
                  <a:lnTo>
                    <a:pt x="5061" y="13137"/>
                  </a:lnTo>
                  <a:lnTo>
                    <a:pt x="5504" y="13614"/>
                  </a:lnTo>
                  <a:lnTo>
                    <a:pt x="5964" y="14083"/>
                  </a:lnTo>
                  <a:lnTo>
                    <a:pt x="6415" y="14551"/>
                  </a:lnTo>
                  <a:lnTo>
                    <a:pt x="6884" y="15011"/>
                  </a:lnTo>
                  <a:lnTo>
                    <a:pt x="7353" y="15463"/>
                  </a:lnTo>
                  <a:lnTo>
                    <a:pt x="7830" y="15906"/>
                  </a:lnTo>
                  <a:lnTo>
                    <a:pt x="8315" y="16349"/>
                  </a:lnTo>
                  <a:lnTo>
                    <a:pt x="8809" y="16783"/>
                  </a:lnTo>
                  <a:lnTo>
                    <a:pt x="9304" y="17218"/>
                  </a:lnTo>
                  <a:lnTo>
                    <a:pt x="9798" y="17644"/>
                  </a:lnTo>
                  <a:lnTo>
                    <a:pt x="10309" y="18061"/>
                  </a:lnTo>
                  <a:lnTo>
                    <a:pt x="10820" y="18470"/>
                  </a:lnTo>
                  <a:lnTo>
                    <a:pt x="11331" y="18879"/>
                  </a:lnTo>
                  <a:lnTo>
                    <a:pt x="11859" y="19279"/>
                  </a:lnTo>
                  <a:lnTo>
                    <a:pt x="12388" y="19671"/>
                  </a:lnTo>
                  <a:lnTo>
                    <a:pt x="12916" y="20063"/>
                  </a:lnTo>
                  <a:lnTo>
                    <a:pt x="13452" y="20447"/>
                  </a:lnTo>
                  <a:lnTo>
                    <a:pt x="13998" y="20821"/>
                  </a:lnTo>
                  <a:lnTo>
                    <a:pt x="14551" y="21188"/>
                  </a:lnTo>
                  <a:lnTo>
                    <a:pt x="15097" y="21554"/>
                  </a:lnTo>
                  <a:lnTo>
                    <a:pt x="15659" y="21912"/>
                  </a:lnTo>
                  <a:lnTo>
                    <a:pt x="16221" y="22261"/>
                  </a:lnTo>
                  <a:lnTo>
                    <a:pt x="16792" y="22610"/>
                  </a:lnTo>
                  <a:lnTo>
                    <a:pt x="17363" y="22943"/>
                  </a:lnTo>
                  <a:lnTo>
                    <a:pt x="17942" y="23275"/>
                  </a:lnTo>
                  <a:lnTo>
                    <a:pt x="18521" y="23599"/>
                  </a:lnTo>
                  <a:lnTo>
                    <a:pt x="19109" y="23922"/>
                  </a:lnTo>
                  <a:lnTo>
                    <a:pt x="19697" y="24229"/>
                  </a:lnTo>
                  <a:lnTo>
                    <a:pt x="20293" y="24536"/>
                  </a:lnTo>
                  <a:lnTo>
                    <a:pt x="20898" y="24834"/>
                  </a:lnTo>
                  <a:lnTo>
                    <a:pt x="21503" y="25132"/>
                  </a:lnTo>
                  <a:lnTo>
                    <a:pt x="22108" y="25413"/>
                  </a:lnTo>
                  <a:lnTo>
                    <a:pt x="22721" y="25694"/>
                  </a:lnTo>
                  <a:lnTo>
                    <a:pt x="23343" y="25967"/>
                  </a:lnTo>
                  <a:lnTo>
                    <a:pt x="23965" y="26231"/>
                  </a:lnTo>
                  <a:lnTo>
                    <a:pt x="24587" y="26487"/>
                  </a:lnTo>
                  <a:lnTo>
                    <a:pt x="25218" y="26742"/>
                  </a:lnTo>
                  <a:lnTo>
                    <a:pt x="25848" y="26989"/>
                  </a:lnTo>
                  <a:lnTo>
                    <a:pt x="26487" y="27228"/>
                  </a:lnTo>
                  <a:lnTo>
                    <a:pt x="27126" y="27458"/>
                  </a:lnTo>
                  <a:lnTo>
                    <a:pt x="27773" y="27679"/>
                  </a:lnTo>
                  <a:lnTo>
                    <a:pt x="28421" y="27892"/>
                  </a:lnTo>
                  <a:lnTo>
                    <a:pt x="29068" y="28105"/>
                  </a:lnTo>
                  <a:lnTo>
                    <a:pt x="29724" y="28310"/>
                  </a:lnTo>
                  <a:lnTo>
                    <a:pt x="30380" y="28506"/>
                  </a:lnTo>
                  <a:lnTo>
                    <a:pt x="31045" y="28693"/>
                  </a:lnTo>
                  <a:lnTo>
                    <a:pt x="31709" y="28872"/>
                  </a:lnTo>
                  <a:lnTo>
                    <a:pt x="32382" y="29051"/>
                  </a:lnTo>
                  <a:lnTo>
                    <a:pt x="33055" y="29213"/>
                  </a:lnTo>
                  <a:lnTo>
                    <a:pt x="33728" y="29375"/>
                  </a:lnTo>
                  <a:lnTo>
                    <a:pt x="34401" y="29528"/>
                  </a:lnTo>
                  <a:lnTo>
                    <a:pt x="35083" y="29673"/>
                  </a:lnTo>
                  <a:lnTo>
                    <a:pt x="35773" y="29809"/>
                  </a:lnTo>
                  <a:lnTo>
                    <a:pt x="36455" y="29937"/>
                  </a:lnTo>
                  <a:lnTo>
                    <a:pt x="36455" y="29937"/>
                  </a:lnTo>
                  <a:lnTo>
                    <a:pt x="36438" y="30644"/>
                  </a:lnTo>
                  <a:lnTo>
                    <a:pt x="36429" y="31343"/>
                  </a:lnTo>
                  <a:lnTo>
                    <a:pt x="36429" y="31343"/>
                  </a:lnTo>
                  <a:lnTo>
                    <a:pt x="36429" y="31965"/>
                  </a:lnTo>
                  <a:lnTo>
                    <a:pt x="36446" y="32595"/>
                  </a:lnTo>
                  <a:lnTo>
                    <a:pt x="36472" y="33226"/>
                  </a:lnTo>
                  <a:lnTo>
                    <a:pt x="36497" y="33847"/>
                  </a:lnTo>
                  <a:lnTo>
                    <a:pt x="36540" y="34469"/>
                  </a:lnTo>
                  <a:lnTo>
                    <a:pt x="36591" y="35091"/>
                  </a:lnTo>
                  <a:lnTo>
                    <a:pt x="36651" y="35705"/>
                  </a:lnTo>
                  <a:lnTo>
                    <a:pt x="36710" y="36318"/>
                  </a:lnTo>
                  <a:lnTo>
                    <a:pt x="36787" y="36931"/>
                  </a:lnTo>
                  <a:lnTo>
                    <a:pt x="36872" y="37545"/>
                  </a:lnTo>
                  <a:lnTo>
                    <a:pt x="36966" y="38150"/>
                  </a:lnTo>
                  <a:lnTo>
                    <a:pt x="37068" y="38763"/>
                  </a:lnTo>
                  <a:lnTo>
                    <a:pt x="37179" y="39359"/>
                  </a:lnTo>
                  <a:lnTo>
                    <a:pt x="37290" y="39964"/>
                  </a:lnTo>
                  <a:lnTo>
                    <a:pt x="37417" y="40561"/>
                  </a:lnTo>
                  <a:lnTo>
                    <a:pt x="37554" y="41157"/>
                  </a:lnTo>
                  <a:lnTo>
                    <a:pt x="37698" y="41753"/>
                  </a:lnTo>
                  <a:lnTo>
                    <a:pt x="37843" y="42341"/>
                  </a:lnTo>
                  <a:lnTo>
                    <a:pt x="38005" y="42929"/>
                  </a:lnTo>
                  <a:lnTo>
                    <a:pt x="38167" y="43517"/>
                  </a:lnTo>
                  <a:lnTo>
                    <a:pt x="38346" y="44105"/>
                  </a:lnTo>
                  <a:lnTo>
                    <a:pt x="38525" y="44684"/>
                  </a:lnTo>
                  <a:lnTo>
                    <a:pt x="38721" y="45255"/>
                  </a:lnTo>
                  <a:lnTo>
                    <a:pt x="38917" y="45834"/>
                  </a:lnTo>
                  <a:lnTo>
                    <a:pt x="39121" y="46405"/>
                  </a:lnTo>
                  <a:lnTo>
                    <a:pt x="39334" y="46967"/>
                  </a:lnTo>
                  <a:lnTo>
                    <a:pt x="39556" y="47538"/>
                  </a:lnTo>
                  <a:lnTo>
                    <a:pt x="39786" y="48100"/>
                  </a:lnTo>
                  <a:lnTo>
                    <a:pt x="40024" y="48654"/>
                  </a:lnTo>
                  <a:lnTo>
                    <a:pt x="40271" y="49208"/>
                  </a:lnTo>
                  <a:lnTo>
                    <a:pt x="40518" y="49762"/>
                  </a:lnTo>
                  <a:lnTo>
                    <a:pt x="40774" y="50315"/>
                  </a:lnTo>
                  <a:lnTo>
                    <a:pt x="41047" y="50861"/>
                  </a:lnTo>
                  <a:lnTo>
                    <a:pt x="41319" y="51397"/>
                  </a:lnTo>
                  <a:lnTo>
                    <a:pt x="41600" y="51943"/>
                  </a:lnTo>
                  <a:lnTo>
                    <a:pt x="41881" y="52471"/>
                  </a:lnTo>
                  <a:lnTo>
                    <a:pt x="42180" y="53007"/>
                  </a:lnTo>
                  <a:lnTo>
                    <a:pt x="42486" y="53536"/>
                  </a:lnTo>
                  <a:lnTo>
                    <a:pt x="42793" y="54055"/>
                  </a:lnTo>
                  <a:lnTo>
                    <a:pt x="43108" y="54575"/>
                  </a:lnTo>
                  <a:lnTo>
                    <a:pt x="43432" y="55095"/>
                  </a:lnTo>
                  <a:lnTo>
                    <a:pt x="43764" y="55606"/>
                  </a:lnTo>
                  <a:lnTo>
                    <a:pt x="44096" y="56117"/>
                  </a:lnTo>
                  <a:lnTo>
                    <a:pt x="44437" y="56620"/>
                  </a:lnTo>
                  <a:lnTo>
                    <a:pt x="44787" y="57122"/>
                  </a:lnTo>
                  <a:lnTo>
                    <a:pt x="45144" y="57616"/>
                  </a:lnTo>
                  <a:lnTo>
                    <a:pt x="45511" y="58111"/>
                  </a:lnTo>
                  <a:lnTo>
                    <a:pt x="45877" y="58596"/>
                  </a:lnTo>
                  <a:lnTo>
                    <a:pt x="46252" y="59082"/>
                  </a:lnTo>
                  <a:lnTo>
                    <a:pt x="46635" y="59567"/>
                  </a:lnTo>
                  <a:lnTo>
                    <a:pt x="47027" y="60044"/>
                  </a:lnTo>
                  <a:lnTo>
                    <a:pt x="47419" y="60513"/>
                  </a:lnTo>
                  <a:lnTo>
                    <a:pt x="47819" y="60982"/>
                  </a:lnTo>
                  <a:lnTo>
                    <a:pt x="48228" y="61442"/>
                  </a:lnTo>
                  <a:lnTo>
                    <a:pt x="48646" y="61902"/>
                  </a:lnTo>
                  <a:lnTo>
                    <a:pt x="49063" y="62362"/>
                  </a:lnTo>
                  <a:lnTo>
                    <a:pt x="49489" y="62805"/>
                  </a:lnTo>
                  <a:lnTo>
                    <a:pt x="49924" y="63256"/>
                  </a:lnTo>
                  <a:lnTo>
                    <a:pt x="50358" y="63691"/>
                  </a:lnTo>
                  <a:lnTo>
                    <a:pt x="50801" y="64125"/>
                  </a:lnTo>
                  <a:lnTo>
                    <a:pt x="51253" y="64560"/>
                  </a:lnTo>
                  <a:lnTo>
                    <a:pt x="51704" y="64986"/>
                  </a:lnTo>
                  <a:lnTo>
                    <a:pt x="52164" y="65412"/>
                  </a:lnTo>
                  <a:lnTo>
                    <a:pt x="52633" y="65821"/>
                  </a:lnTo>
                  <a:lnTo>
                    <a:pt x="53101" y="66238"/>
                  </a:lnTo>
                  <a:lnTo>
                    <a:pt x="53578" y="66647"/>
                  </a:lnTo>
                  <a:lnTo>
                    <a:pt x="54064" y="67047"/>
                  </a:lnTo>
                  <a:lnTo>
                    <a:pt x="54550" y="67439"/>
                  </a:lnTo>
                  <a:lnTo>
                    <a:pt x="55044" y="67831"/>
                  </a:lnTo>
                  <a:lnTo>
                    <a:pt x="55546" y="68223"/>
                  </a:lnTo>
                  <a:lnTo>
                    <a:pt x="56049" y="68598"/>
                  </a:lnTo>
                  <a:lnTo>
                    <a:pt x="56560" y="68973"/>
                  </a:lnTo>
                  <a:lnTo>
                    <a:pt x="57071" y="69348"/>
                  </a:lnTo>
                  <a:lnTo>
                    <a:pt x="57591" y="69714"/>
                  </a:lnTo>
                  <a:lnTo>
                    <a:pt x="58119" y="70072"/>
                  </a:lnTo>
                  <a:lnTo>
                    <a:pt x="58647" y="70429"/>
                  </a:lnTo>
                  <a:lnTo>
                    <a:pt x="59184" y="70779"/>
                  </a:lnTo>
                  <a:lnTo>
                    <a:pt x="59721" y="71120"/>
                  </a:lnTo>
                  <a:lnTo>
                    <a:pt x="60266" y="71452"/>
                  </a:lnTo>
                  <a:lnTo>
                    <a:pt x="60811" y="71784"/>
                  </a:lnTo>
                  <a:lnTo>
                    <a:pt x="61365" y="72116"/>
                  </a:lnTo>
                  <a:lnTo>
                    <a:pt x="61927" y="72432"/>
                  </a:lnTo>
                  <a:lnTo>
                    <a:pt x="62490" y="72747"/>
                  </a:lnTo>
                  <a:lnTo>
                    <a:pt x="63061" y="73062"/>
                  </a:lnTo>
                  <a:lnTo>
                    <a:pt x="63631" y="73360"/>
                  </a:lnTo>
                  <a:lnTo>
                    <a:pt x="64202" y="73658"/>
                  </a:lnTo>
                  <a:lnTo>
                    <a:pt x="64790" y="73948"/>
                  </a:lnTo>
                  <a:lnTo>
                    <a:pt x="65369" y="74238"/>
                  </a:lnTo>
                  <a:lnTo>
                    <a:pt x="65957" y="74510"/>
                  </a:lnTo>
                  <a:lnTo>
                    <a:pt x="66553" y="74783"/>
                  </a:lnTo>
                  <a:lnTo>
                    <a:pt x="67150" y="75055"/>
                  </a:lnTo>
                  <a:lnTo>
                    <a:pt x="67755" y="75311"/>
                  </a:lnTo>
                  <a:lnTo>
                    <a:pt x="68360" y="75567"/>
                  </a:lnTo>
                  <a:lnTo>
                    <a:pt x="68973" y="75814"/>
                  </a:lnTo>
                  <a:lnTo>
                    <a:pt x="69586" y="76061"/>
                  </a:lnTo>
                  <a:lnTo>
                    <a:pt x="70200" y="76291"/>
                  </a:lnTo>
                  <a:lnTo>
                    <a:pt x="70822" y="76521"/>
                  </a:lnTo>
                  <a:lnTo>
                    <a:pt x="71452" y="76742"/>
                  </a:lnTo>
                  <a:lnTo>
                    <a:pt x="72074" y="76955"/>
                  </a:lnTo>
                  <a:lnTo>
                    <a:pt x="72713" y="77168"/>
                  </a:lnTo>
                  <a:lnTo>
                    <a:pt x="73343" y="77373"/>
                  </a:lnTo>
                  <a:lnTo>
                    <a:pt x="73982" y="77569"/>
                  </a:lnTo>
                  <a:lnTo>
                    <a:pt x="74630" y="77756"/>
                  </a:lnTo>
                  <a:lnTo>
                    <a:pt x="75277" y="77935"/>
                  </a:lnTo>
                  <a:lnTo>
                    <a:pt x="75925" y="78114"/>
                  </a:lnTo>
                  <a:lnTo>
                    <a:pt x="76581" y="78276"/>
                  </a:lnTo>
                  <a:lnTo>
                    <a:pt x="77237" y="78438"/>
                  </a:lnTo>
                  <a:lnTo>
                    <a:pt x="77901" y="78591"/>
                  </a:lnTo>
                  <a:lnTo>
                    <a:pt x="78557" y="78744"/>
                  </a:lnTo>
                  <a:lnTo>
                    <a:pt x="79230" y="78881"/>
                  </a:lnTo>
                  <a:lnTo>
                    <a:pt x="79895" y="79017"/>
                  </a:lnTo>
                  <a:lnTo>
                    <a:pt x="80568" y="79136"/>
                  </a:lnTo>
                  <a:lnTo>
                    <a:pt x="81241" y="79256"/>
                  </a:lnTo>
                  <a:lnTo>
                    <a:pt x="81922" y="79366"/>
                  </a:lnTo>
                  <a:lnTo>
                    <a:pt x="82604" y="79477"/>
                  </a:lnTo>
                  <a:lnTo>
                    <a:pt x="83285" y="79571"/>
                  </a:lnTo>
                  <a:lnTo>
                    <a:pt x="83975" y="79656"/>
                  </a:lnTo>
                  <a:lnTo>
                    <a:pt x="84666" y="79741"/>
                  </a:lnTo>
                  <a:lnTo>
                    <a:pt x="85356" y="79818"/>
                  </a:lnTo>
                  <a:lnTo>
                    <a:pt x="86054" y="79877"/>
                  </a:lnTo>
                  <a:lnTo>
                    <a:pt x="86744" y="79937"/>
                  </a:lnTo>
                  <a:lnTo>
                    <a:pt x="87443" y="79988"/>
                  </a:lnTo>
                  <a:lnTo>
                    <a:pt x="88150" y="80031"/>
                  </a:lnTo>
                  <a:lnTo>
                    <a:pt x="88849" y="80073"/>
                  </a:lnTo>
                  <a:lnTo>
                    <a:pt x="89556" y="80099"/>
                  </a:lnTo>
                  <a:lnTo>
                    <a:pt x="90271" y="80116"/>
                  </a:lnTo>
                  <a:lnTo>
                    <a:pt x="90978" y="80133"/>
                  </a:lnTo>
                  <a:lnTo>
                    <a:pt x="91694" y="80133"/>
                  </a:lnTo>
                  <a:lnTo>
                    <a:pt x="91694" y="80133"/>
                  </a:lnTo>
                  <a:lnTo>
                    <a:pt x="92699" y="80124"/>
                  </a:lnTo>
                  <a:lnTo>
                    <a:pt x="93705" y="80099"/>
                  </a:lnTo>
                  <a:lnTo>
                    <a:pt x="94710" y="80065"/>
                  </a:lnTo>
                  <a:lnTo>
                    <a:pt x="95707" y="80005"/>
                  </a:lnTo>
                  <a:lnTo>
                    <a:pt x="96703" y="79937"/>
                  </a:lnTo>
                  <a:lnTo>
                    <a:pt x="97700" y="79843"/>
                  </a:lnTo>
                  <a:lnTo>
                    <a:pt x="98688" y="79741"/>
                  </a:lnTo>
                  <a:lnTo>
                    <a:pt x="99668" y="79622"/>
                  </a:lnTo>
                  <a:lnTo>
                    <a:pt x="100648" y="79494"/>
                  </a:lnTo>
                  <a:lnTo>
                    <a:pt x="101619" y="79341"/>
                  </a:lnTo>
                  <a:lnTo>
                    <a:pt x="102590" y="79179"/>
                  </a:lnTo>
                  <a:lnTo>
                    <a:pt x="103553" y="79000"/>
                  </a:lnTo>
                  <a:lnTo>
                    <a:pt x="104516" y="78804"/>
                  </a:lnTo>
                  <a:lnTo>
                    <a:pt x="105470" y="78600"/>
                  </a:lnTo>
                  <a:lnTo>
                    <a:pt x="106415" y="78370"/>
                  </a:lnTo>
                  <a:lnTo>
                    <a:pt x="107353" y="78139"/>
                  </a:lnTo>
                  <a:lnTo>
                    <a:pt x="108290" y="77884"/>
                  </a:lnTo>
                  <a:lnTo>
                    <a:pt x="109218" y="77620"/>
                  </a:lnTo>
                  <a:lnTo>
                    <a:pt x="110147" y="77339"/>
                  </a:lnTo>
                  <a:lnTo>
                    <a:pt x="111058" y="77040"/>
                  </a:lnTo>
                  <a:lnTo>
                    <a:pt x="111970" y="76734"/>
                  </a:lnTo>
                  <a:lnTo>
                    <a:pt x="112873" y="76410"/>
                  </a:lnTo>
                  <a:lnTo>
                    <a:pt x="113768" y="76078"/>
                  </a:lnTo>
                  <a:lnTo>
                    <a:pt x="114654" y="75729"/>
                  </a:lnTo>
                  <a:lnTo>
                    <a:pt x="115540" y="75362"/>
                  </a:lnTo>
                  <a:lnTo>
                    <a:pt x="116409" y="74987"/>
                  </a:lnTo>
                  <a:lnTo>
                    <a:pt x="117269" y="74595"/>
                  </a:lnTo>
                  <a:lnTo>
                    <a:pt x="118129" y="74195"/>
                  </a:lnTo>
                  <a:lnTo>
                    <a:pt x="118981" y="73778"/>
                  </a:lnTo>
                  <a:lnTo>
                    <a:pt x="119816" y="73352"/>
                  </a:lnTo>
                  <a:lnTo>
                    <a:pt x="120651" y="72909"/>
                  </a:lnTo>
                  <a:lnTo>
                    <a:pt x="121469" y="72449"/>
                  </a:lnTo>
                  <a:lnTo>
                    <a:pt x="122278" y="71989"/>
                  </a:lnTo>
                  <a:lnTo>
                    <a:pt x="123088" y="71503"/>
                  </a:lnTo>
                  <a:lnTo>
                    <a:pt x="123880" y="71009"/>
                  </a:lnTo>
                  <a:lnTo>
                    <a:pt x="124664" y="70506"/>
                  </a:lnTo>
                  <a:lnTo>
                    <a:pt x="125439" y="69995"/>
                  </a:lnTo>
                  <a:lnTo>
                    <a:pt x="126197" y="69467"/>
                  </a:lnTo>
                  <a:lnTo>
                    <a:pt x="126955" y="68922"/>
                  </a:lnTo>
                  <a:lnTo>
                    <a:pt x="127697" y="68368"/>
                  </a:lnTo>
                  <a:lnTo>
                    <a:pt x="128429" y="67806"/>
                  </a:lnTo>
                  <a:lnTo>
                    <a:pt x="129145" y="67235"/>
                  </a:lnTo>
                  <a:lnTo>
                    <a:pt x="129861" y="66647"/>
                  </a:lnTo>
                  <a:lnTo>
                    <a:pt x="130559" y="66051"/>
                  </a:lnTo>
                  <a:lnTo>
                    <a:pt x="131241" y="65437"/>
                  </a:lnTo>
                  <a:lnTo>
                    <a:pt x="131922" y="64815"/>
                  </a:lnTo>
                  <a:lnTo>
                    <a:pt x="132578" y="64185"/>
                  </a:lnTo>
                  <a:lnTo>
                    <a:pt x="133234" y="63546"/>
                  </a:lnTo>
                  <a:lnTo>
                    <a:pt x="133873" y="62890"/>
                  </a:lnTo>
                  <a:lnTo>
                    <a:pt x="134495" y="62225"/>
                  </a:lnTo>
                  <a:lnTo>
                    <a:pt x="135117" y="61552"/>
                  </a:lnTo>
                  <a:lnTo>
                    <a:pt x="135713" y="60862"/>
                  </a:lnTo>
                  <a:lnTo>
                    <a:pt x="136301" y="60172"/>
                  </a:lnTo>
                  <a:lnTo>
                    <a:pt x="136881" y="59465"/>
                  </a:lnTo>
                  <a:lnTo>
                    <a:pt x="137434" y="58749"/>
                  </a:lnTo>
                  <a:lnTo>
                    <a:pt x="137988" y="58025"/>
                  </a:lnTo>
                  <a:lnTo>
                    <a:pt x="138516" y="57284"/>
                  </a:lnTo>
                  <a:lnTo>
                    <a:pt x="139036" y="56543"/>
                  </a:lnTo>
                  <a:lnTo>
                    <a:pt x="139547" y="55785"/>
                  </a:lnTo>
                  <a:lnTo>
                    <a:pt x="140033" y="55027"/>
                  </a:lnTo>
                  <a:lnTo>
                    <a:pt x="140510" y="54251"/>
                  </a:lnTo>
                  <a:lnTo>
                    <a:pt x="140970" y="53467"/>
                  </a:lnTo>
                  <a:lnTo>
                    <a:pt x="141421" y="52675"/>
                  </a:lnTo>
                  <a:lnTo>
                    <a:pt x="141847" y="51874"/>
                  </a:lnTo>
                  <a:lnTo>
                    <a:pt x="141847" y="51874"/>
                  </a:lnTo>
                  <a:lnTo>
                    <a:pt x="142282" y="52675"/>
                  </a:lnTo>
                  <a:lnTo>
                    <a:pt x="142725" y="53467"/>
                  </a:lnTo>
                  <a:lnTo>
                    <a:pt x="143185" y="54251"/>
                  </a:lnTo>
                  <a:lnTo>
                    <a:pt x="143662" y="55027"/>
                  </a:lnTo>
                  <a:lnTo>
                    <a:pt x="144156" y="55785"/>
                  </a:lnTo>
                  <a:lnTo>
                    <a:pt x="144659" y="56543"/>
                  </a:lnTo>
                  <a:lnTo>
                    <a:pt x="145178" y="57284"/>
                  </a:lnTo>
                  <a:lnTo>
                    <a:pt x="145715" y="58025"/>
                  </a:lnTo>
                  <a:lnTo>
                    <a:pt x="146260" y="58749"/>
                  </a:lnTo>
                  <a:lnTo>
                    <a:pt x="146823" y="59465"/>
                  </a:lnTo>
                  <a:lnTo>
                    <a:pt x="147393" y="60172"/>
                  </a:lnTo>
                  <a:lnTo>
                    <a:pt x="147981" y="60862"/>
                  </a:lnTo>
                  <a:lnTo>
                    <a:pt x="148586" y="61552"/>
                  </a:lnTo>
                  <a:lnTo>
                    <a:pt x="149199" y="62225"/>
                  </a:lnTo>
                  <a:lnTo>
                    <a:pt x="149830" y="62890"/>
                  </a:lnTo>
                  <a:lnTo>
                    <a:pt x="150469" y="63546"/>
                  </a:lnTo>
                  <a:lnTo>
                    <a:pt x="151116" y="64185"/>
                  </a:lnTo>
                  <a:lnTo>
                    <a:pt x="151781" y="64815"/>
                  </a:lnTo>
                  <a:lnTo>
                    <a:pt x="152454" y="65437"/>
                  </a:lnTo>
                  <a:lnTo>
                    <a:pt x="153144" y="66051"/>
                  </a:lnTo>
                  <a:lnTo>
                    <a:pt x="153843" y="66647"/>
                  </a:lnTo>
                  <a:lnTo>
                    <a:pt x="154550" y="67235"/>
                  </a:lnTo>
                  <a:lnTo>
                    <a:pt x="155274" y="67806"/>
                  </a:lnTo>
                  <a:lnTo>
                    <a:pt x="156006" y="68368"/>
                  </a:lnTo>
                  <a:lnTo>
                    <a:pt x="156748" y="68922"/>
                  </a:lnTo>
                  <a:lnTo>
                    <a:pt x="157497" y="69467"/>
                  </a:lnTo>
                  <a:lnTo>
                    <a:pt x="158264" y="69995"/>
                  </a:lnTo>
                  <a:lnTo>
                    <a:pt x="159039" y="70506"/>
                  </a:lnTo>
                  <a:lnTo>
                    <a:pt x="159823" y="71009"/>
                  </a:lnTo>
                  <a:lnTo>
                    <a:pt x="160615" y="71503"/>
                  </a:lnTo>
                  <a:lnTo>
                    <a:pt x="161416" y="71989"/>
                  </a:lnTo>
                  <a:lnTo>
                    <a:pt x="162226" y="72449"/>
                  </a:lnTo>
                  <a:lnTo>
                    <a:pt x="163052" y="72909"/>
                  </a:lnTo>
                  <a:lnTo>
                    <a:pt x="163878" y="73352"/>
                  </a:lnTo>
                  <a:lnTo>
                    <a:pt x="164722" y="73778"/>
                  </a:lnTo>
                  <a:lnTo>
                    <a:pt x="165565" y="74195"/>
                  </a:lnTo>
                  <a:lnTo>
                    <a:pt x="166426" y="74595"/>
                  </a:lnTo>
                  <a:lnTo>
                    <a:pt x="167286" y="74987"/>
                  </a:lnTo>
                  <a:lnTo>
                    <a:pt x="168164" y="75362"/>
                  </a:lnTo>
                  <a:lnTo>
                    <a:pt x="169041" y="75729"/>
                  </a:lnTo>
                  <a:lnTo>
                    <a:pt x="169927" y="76078"/>
                  </a:lnTo>
                  <a:lnTo>
                    <a:pt x="170830" y="76410"/>
                  </a:lnTo>
                  <a:lnTo>
                    <a:pt x="171725" y="76734"/>
                  </a:lnTo>
                  <a:lnTo>
                    <a:pt x="172636" y="77040"/>
                  </a:lnTo>
                  <a:lnTo>
                    <a:pt x="173556" y="77339"/>
                  </a:lnTo>
                  <a:lnTo>
                    <a:pt x="174476" y="77620"/>
                  </a:lnTo>
                  <a:lnTo>
                    <a:pt x="175405" y="77884"/>
                  </a:lnTo>
                  <a:lnTo>
                    <a:pt x="176342" y="78139"/>
                  </a:lnTo>
                  <a:lnTo>
                    <a:pt x="177288" y="78370"/>
                  </a:lnTo>
                  <a:lnTo>
                    <a:pt x="178233" y="78600"/>
                  </a:lnTo>
                  <a:lnTo>
                    <a:pt x="179188" y="78804"/>
                  </a:lnTo>
                  <a:lnTo>
                    <a:pt x="180142" y="79000"/>
                  </a:lnTo>
                  <a:lnTo>
                    <a:pt x="181113" y="79179"/>
                  </a:lnTo>
                  <a:lnTo>
                    <a:pt x="182076" y="79341"/>
                  </a:lnTo>
                  <a:lnTo>
                    <a:pt x="183055" y="79494"/>
                  </a:lnTo>
                  <a:lnTo>
                    <a:pt x="184035" y="79622"/>
                  </a:lnTo>
                  <a:lnTo>
                    <a:pt x="185015" y="79741"/>
                  </a:lnTo>
                  <a:lnTo>
                    <a:pt x="186003" y="79843"/>
                  </a:lnTo>
                  <a:lnTo>
                    <a:pt x="186991" y="79937"/>
                  </a:lnTo>
                  <a:lnTo>
                    <a:pt x="187988" y="80005"/>
                  </a:lnTo>
                  <a:lnTo>
                    <a:pt x="188985" y="80065"/>
                  </a:lnTo>
                  <a:lnTo>
                    <a:pt x="189990" y="80099"/>
                  </a:lnTo>
                  <a:lnTo>
                    <a:pt x="190995" y="80124"/>
                  </a:lnTo>
                  <a:lnTo>
                    <a:pt x="192009" y="80133"/>
                  </a:lnTo>
                  <a:lnTo>
                    <a:pt x="192009" y="80133"/>
                  </a:lnTo>
                  <a:lnTo>
                    <a:pt x="192716" y="80133"/>
                  </a:lnTo>
                  <a:lnTo>
                    <a:pt x="193432" y="80116"/>
                  </a:lnTo>
                  <a:lnTo>
                    <a:pt x="194139" y="80099"/>
                  </a:lnTo>
                  <a:lnTo>
                    <a:pt x="194846" y="80073"/>
                  </a:lnTo>
                  <a:lnTo>
                    <a:pt x="195553" y="80031"/>
                  </a:lnTo>
                  <a:lnTo>
                    <a:pt x="196252" y="79988"/>
                  </a:lnTo>
                  <a:lnTo>
                    <a:pt x="196950" y="79937"/>
                  </a:lnTo>
                  <a:lnTo>
                    <a:pt x="197649" y="79877"/>
                  </a:lnTo>
                  <a:lnTo>
                    <a:pt x="198339" y="79818"/>
                  </a:lnTo>
                  <a:lnTo>
                    <a:pt x="199038" y="79741"/>
                  </a:lnTo>
                  <a:lnTo>
                    <a:pt x="199728" y="79656"/>
                  </a:lnTo>
                  <a:lnTo>
                    <a:pt x="200409" y="79571"/>
                  </a:lnTo>
                  <a:lnTo>
                    <a:pt x="201091" y="79477"/>
                  </a:lnTo>
                  <a:lnTo>
                    <a:pt x="201772" y="79366"/>
                  </a:lnTo>
                  <a:lnTo>
                    <a:pt x="202454" y="79256"/>
                  </a:lnTo>
                  <a:lnTo>
                    <a:pt x="203127" y="79136"/>
                  </a:lnTo>
                  <a:lnTo>
                    <a:pt x="203800" y="79017"/>
                  </a:lnTo>
                  <a:lnTo>
                    <a:pt x="204473" y="78881"/>
                  </a:lnTo>
                  <a:lnTo>
                    <a:pt x="205137" y="78744"/>
                  </a:lnTo>
                  <a:lnTo>
                    <a:pt x="205802" y="78591"/>
                  </a:lnTo>
                  <a:lnTo>
                    <a:pt x="206458" y="78438"/>
                  </a:lnTo>
                  <a:lnTo>
                    <a:pt x="207114" y="78276"/>
                  </a:lnTo>
                  <a:lnTo>
                    <a:pt x="207770" y="78114"/>
                  </a:lnTo>
                  <a:lnTo>
                    <a:pt x="208417" y="77935"/>
                  </a:lnTo>
                  <a:lnTo>
                    <a:pt x="209065" y="77756"/>
                  </a:lnTo>
                  <a:lnTo>
                    <a:pt x="209712" y="77569"/>
                  </a:lnTo>
                  <a:lnTo>
                    <a:pt x="210351" y="77373"/>
                  </a:lnTo>
                  <a:lnTo>
                    <a:pt x="210990" y="77168"/>
                  </a:lnTo>
                  <a:lnTo>
                    <a:pt x="211621" y="76955"/>
                  </a:lnTo>
                  <a:lnTo>
                    <a:pt x="212251" y="76742"/>
                  </a:lnTo>
                  <a:lnTo>
                    <a:pt x="212873" y="76521"/>
                  </a:lnTo>
                  <a:lnTo>
                    <a:pt x="213495" y="76291"/>
                  </a:lnTo>
                  <a:lnTo>
                    <a:pt x="214117" y="76061"/>
                  </a:lnTo>
                  <a:lnTo>
                    <a:pt x="214730" y="75814"/>
                  </a:lnTo>
                  <a:lnTo>
                    <a:pt x="215335" y="75567"/>
                  </a:lnTo>
                  <a:lnTo>
                    <a:pt x="215940" y="75311"/>
                  </a:lnTo>
                  <a:lnTo>
                    <a:pt x="216545" y="75055"/>
                  </a:lnTo>
                  <a:lnTo>
                    <a:pt x="217141" y="74783"/>
                  </a:lnTo>
                  <a:lnTo>
                    <a:pt x="217737" y="74510"/>
                  </a:lnTo>
                  <a:lnTo>
                    <a:pt x="218325" y="74238"/>
                  </a:lnTo>
                  <a:lnTo>
                    <a:pt x="218913" y="73948"/>
                  </a:lnTo>
                  <a:lnTo>
                    <a:pt x="219492" y="73658"/>
                  </a:lnTo>
                  <a:lnTo>
                    <a:pt x="220072" y="73360"/>
                  </a:lnTo>
                  <a:lnTo>
                    <a:pt x="220643" y="73062"/>
                  </a:lnTo>
                  <a:lnTo>
                    <a:pt x="221205" y="72747"/>
                  </a:lnTo>
                  <a:lnTo>
                    <a:pt x="221767" y="72432"/>
                  </a:lnTo>
                  <a:lnTo>
                    <a:pt x="222329" y="72116"/>
                  </a:lnTo>
                  <a:lnTo>
                    <a:pt x="222883" y="71784"/>
                  </a:lnTo>
                  <a:lnTo>
                    <a:pt x="223428" y="71452"/>
                  </a:lnTo>
                  <a:lnTo>
                    <a:pt x="223974" y="71120"/>
                  </a:lnTo>
                  <a:lnTo>
                    <a:pt x="224519" y="70779"/>
                  </a:lnTo>
                  <a:lnTo>
                    <a:pt x="225047" y="70429"/>
                  </a:lnTo>
                  <a:lnTo>
                    <a:pt x="225584" y="70072"/>
                  </a:lnTo>
                  <a:lnTo>
                    <a:pt x="226103" y="69714"/>
                  </a:lnTo>
                  <a:lnTo>
                    <a:pt x="226623" y="69348"/>
                  </a:lnTo>
                  <a:lnTo>
                    <a:pt x="227143" y="68973"/>
                  </a:lnTo>
                  <a:lnTo>
                    <a:pt x="227645" y="68598"/>
                  </a:lnTo>
                  <a:lnTo>
                    <a:pt x="228148" y="68223"/>
                  </a:lnTo>
                  <a:lnTo>
                    <a:pt x="228651" y="67831"/>
                  </a:lnTo>
                  <a:lnTo>
                    <a:pt x="229145" y="67439"/>
                  </a:lnTo>
                  <a:lnTo>
                    <a:pt x="229630" y="67047"/>
                  </a:lnTo>
                  <a:lnTo>
                    <a:pt x="230116" y="66647"/>
                  </a:lnTo>
                  <a:lnTo>
                    <a:pt x="230593" y="66238"/>
                  </a:lnTo>
                  <a:lnTo>
                    <a:pt x="231062" y="65821"/>
                  </a:lnTo>
                  <a:lnTo>
                    <a:pt x="231530" y="65412"/>
                  </a:lnTo>
                  <a:lnTo>
                    <a:pt x="231990" y="64986"/>
                  </a:lnTo>
                  <a:lnTo>
                    <a:pt x="232450" y="64560"/>
                  </a:lnTo>
                  <a:lnTo>
                    <a:pt x="232893" y="64125"/>
                  </a:lnTo>
                  <a:lnTo>
                    <a:pt x="233336" y="63691"/>
                  </a:lnTo>
                  <a:lnTo>
                    <a:pt x="233779" y="63256"/>
                  </a:lnTo>
                  <a:lnTo>
                    <a:pt x="234205" y="62805"/>
                  </a:lnTo>
                  <a:lnTo>
                    <a:pt x="234631" y="62362"/>
                  </a:lnTo>
                  <a:lnTo>
                    <a:pt x="235057" y="61902"/>
                  </a:lnTo>
                  <a:lnTo>
                    <a:pt x="235466" y="61442"/>
                  </a:lnTo>
                  <a:lnTo>
                    <a:pt x="235875" y="60982"/>
                  </a:lnTo>
                  <a:lnTo>
                    <a:pt x="236276" y="60513"/>
                  </a:lnTo>
                  <a:lnTo>
                    <a:pt x="236676" y="60044"/>
                  </a:lnTo>
                  <a:lnTo>
                    <a:pt x="237059" y="59567"/>
                  </a:lnTo>
                  <a:lnTo>
                    <a:pt x="237443" y="59082"/>
                  </a:lnTo>
                  <a:lnTo>
                    <a:pt x="237818" y="58596"/>
                  </a:lnTo>
                  <a:lnTo>
                    <a:pt x="238192" y="58111"/>
                  </a:lnTo>
                  <a:lnTo>
                    <a:pt x="238550" y="57616"/>
                  </a:lnTo>
                  <a:lnTo>
                    <a:pt x="238908" y="57122"/>
                  </a:lnTo>
                  <a:lnTo>
                    <a:pt x="239257" y="56620"/>
                  </a:lnTo>
                  <a:lnTo>
                    <a:pt x="239598" y="56117"/>
                  </a:lnTo>
                  <a:lnTo>
                    <a:pt x="239939" y="55606"/>
                  </a:lnTo>
                  <a:lnTo>
                    <a:pt x="240271" y="55095"/>
                  </a:lnTo>
                  <a:lnTo>
                    <a:pt x="240586" y="54575"/>
                  </a:lnTo>
                  <a:lnTo>
                    <a:pt x="240910" y="54055"/>
                  </a:lnTo>
                  <a:lnTo>
                    <a:pt x="241217" y="53536"/>
                  </a:lnTo>
                  <a:lnTo>
                    <a:pt x="241515" y="53007"/>
                  </a:lnTo>
                  <a:lnTo>
                    <a:pt x="241813" y="52471"/>
                  </a:lnTo>
                  <a:lnTo>
                    <a:pt x="242103" y="51943"/>
                  </a:lnTo>
                  <a:lnTo>
                    <a:pt x="242384" y="51397"/>
                  </a:lnTo>
                  <a:lnTo>
                    <a:pt x="242657" y="50861"/>
                  </a:lnTo>
                  <a:lnTo>
                    <a:pt x="242921" y="50315"/>
                  </a:lnTo>
                  <a:lnTo>
                    <a:pt x="243176" y="49762"/>
                  </a:lnTo>
                  <a:lnTo>
                    <a:pt x="243432" y="49208"/>
                  </a:lnTo>
                  <a:lnTo>
                    <a:pt x="243679" y="48654"/>
                  </a:lnTo>
                  <a:lnTo>
                    <a:pt x="243909" y="48100"/>
                  </a:lnTo>
                  <a:lnTo>
                    <a:pt x="244139" y="47538"/>
                  </a:lnTo>
                  <a:lnTo>
                    <a:pt x="244360" y="46967"/>
                  </a:lnTo>
                  <a:lnTo>
                    <a:pt x="244573" y="46405"/>
                  </a:lnTo>
                  <a:lnTo>
                    <a:pt x="244778" y="45834"/>
                  </a:lnTo>
                  <a:lnTo>
                    <a:pt x="244982" y="45255"/>
                  </a:lnTo>
                  <a:lnTo>
                    <a:pt x="245170" y="44684"/>
                  </a:lnTo>
                  <a:lnTo>
                    <a:pt x="245357" y="44105"/>
                  </a:lnTo>
                  <a:lnTo>
                    <a:pt x="245528" y="43517"/>
                  </a:lnTo>
                  <a:lnTo>
                    <a:pt x="245698" y="42929"/>
                  </a:lnTo>
                  <a:lnTo>
                    <a:pt x="245851" y="42341"/>
                  </a:lnTo>
                  <a:lnTo>
                    <a:pt x="246005" y="41753"/>
                  </a:lnTo>
                  <a:lnTo>
                    <a:pt x="246149" y="41157"/>
                  </a:lnTo>
                  <a:lnTo>
                    <a:pt x="246277" y="40561"/>
                  </a:lnTo>
                  <a:lnTo>
                    <a:pt x="246405" y="39964"/>
                  </a:lnTo>
                  <a:lnTo>
                    <a:pt x="246524" y="39359"/>
                  </a:lnTo>
                  <a:lnTo>
                    <a:pt x="246635" y="38763"/>
                  </a:lnTo>
                  <a:lnTo>
                    <a:pt x="246737" y="38150"/>
                  </a:lnTo>
                  <a:lnTo>
                    <a:pt x="246822" y="37545"/>
                  </a:lnTo>
                  <a:lnTo>
                    <a:pt x="246908" y="36931"/>
                  </a:lnTo>
                  <a:lnTo>
                    <a:pt x="246984" y="36318"/>
                  </a:lnTo>
                  <a:lnTo>
                    <a:pt x="247053" y="35705"/>
                  </a:lnTo>
                  <a:lnTo>
                    <a:pt x="247112" y="35091"/>
                  </a:lnTo>
                  <a:lnTo>
                    <a:pt x="247155" y="34469"/>
                  </a:lnTo>
                  <a:lnTo>
                    <a:pt x="247197" y="33847"/>
                  </a:lnTo>
                  <a:lnTo>
                    <a:pt x="247231" y="33226"/>
                  </a:lnTo>
                  <a:lnTo>
                    <a:pt x="247248" y="32595"/>
                  </a:lnTo>
                  <a:lnTo>
                    <a:pt x="247265" y="31965"/>
                  </a:lnTo>
                  <a:lnTo>
                    <a:pt x="247274" y="31343"/>
                  </a:lnTo>
                  <a:lnTo>
                    <a:pt x="247274" y="31343"/>
                  </a:lnTo>
                  <a:lnTo>
                    <a:pt x="247265" y="30644"/>
                  </a:lnTo>
                  <a:lnTo>
                    <a:pt x="247240" y="29937"/>
                  </a:lnTo>
                  <a:lnTo>
                    <a:pt x="247240" y="29937"/>
                  </a:lnTo>
                  <a:lnTo>
                    <a:pt x="247794" y="29826"/>
                  </a:lnTo>
                  <a:lnTo>
                    <a:pt x="248347" y="29724"/>
                  </a:lnTo>
                  <a:lnTo>
                    <a:pt x="248901" y="29605"/>
                  </a:lnTo>
                  <a:lnTo>
                    <a:pt x="249455" y="29486"/>
                  </a:lnTo>
                  <a:lnTo>
                    <a:pt x="250000" y="29366"/>
                  </a:lnTo>
                  <a:lnTo>
                    <a:pt x="250545" y="29230"/>
                  </a:lnTo>
                  <a:lnTo>
                    <a:pt x="251091" y="29102"/>
                  </a:lnTo>
                  <a:lnTo>
                    <a:pt x="251636" y="28957"/>
                  </a:lnTo>
                  <a:lnTo>
                    <a:pt x="252181" y="28813"/>
                  </a:lnTo>
                  <a:lnTo>
                    <a:pt x="252718" y="28668"/>
                  </a:lnTo>
                  <a:lnTo>
                    <a:pt x="253255" y="28514"/>
                  </a:lnTo>
                  <a:lnTo>
                    <a:pt x="253791" y="28353"/>
                  </a:lnTo>
                  <a:lnTo>
                    <a:pt x="254328" y="28191"/>
                  </a:lnTo>
                  <a:lnTo>
                    <a:pt x="254856" y="28020"/>
                  </a:lnTo>
                  <a:lnTo>
                    <a:pt x="255384" y="27850"/>
                  </a:lnTo>
                  <a:lnTo>
                    <a:pt x="255913" y="27671"/>
                  </a:lnTo>
                  <a:lnTo>
                    <a:pt x="256441" y="27484"/>
                  </a:lnTo>
                  <a:lnTo>
                    <a:pt x="256969" y="27296"/>
                  </a:lnTo>
                  <a:lnTo>
                    <a:pt x="257489" y="27109"/>
                  </a:lnTo>
                  <a:lnTo>
                    <a:pt x="258008" y="26904"/>
                  </a:lnTo>
                  <a:lnTo>
                    <a:pt x="258528" y="26708"/>
                  </a:lnTo>
                  <a:lnTo>
                    <a:pt x="259039" y="26495"/>
                  </a:lnTo>
                  <a:lnTo>
                    <a:pt x="259559" y="26282"/>
                  </a:lnTo>
                  <a:lnTo>
                    <a:pt x="260070" y="26069"/>
                  </a:lnTo>
                  <a:lnTo>
                    <a:pt x="260581" y="25848"/>
                  </a:lnTo>
                  <a:lnTo>
                    <a:pt x="261084" y="25618"/>
                  </a:lnTo>
                  <a:lnTo>
                    <a:pt x="261595" y="25388"/>
                  </a:lnTo>
                  <a:lnTo>
                    <a:pt x="262098" y="25149"/>
                  </a:lnTo>
                  <a:lnTo>
                    <a:pt x="262600" y="24902"/>
                  </a:lnTo>
                  <a:lnTo>
                    <a:pt x="263094" y="24655"/>
                  </a:lnTo>
                  <a:lnTo>
                    <a:pt x="263597" y="24408"/>
                  </a:lnTo>
                  <a:lnTo>
                    <a:pt x="264091" y="24152"/>
                  </a:lnTo>
                  <a:lnTo>
                    <a:pt x="264091" y="24152"/>
                  </a:lnTo>
                  <a:lnTo>
                    <a:pt x="264321" y="24025"/>
                  </a:lnTo>
                  <a:lnTo>
                    <a:pt x="264534" y="23888"/>
                  </a:lnTo>
                  <a:lnTo>
                    <a:pt x="264747" y="23735"/>
                  </a:lnTo>
                  <a:lnTo>
                    <a:pt x="264952" y="23582"/>
                  </a:lnTo>
                  <a:lnTo>
                    <a:pt x="265148" y="23420"/>
                  </a:lnTo>
                  <a:lnTo>
                    <a:pt x="265326" y="23241"/>
                  </a:lnTo>
                  <a:lnTo>
                    <a:pt x="265497" y="23062"/>
                  </a:lnTo>
                  <a:lnTo>
                    <a:pt x="265659" y="22875"/>
                  </a:lnTo>
                  <a:lnTo>
                    <a:pt x="265812" y="22679"/>
                  </a:lnTo>
                  <a:lnTo>
                    <a:pt x="265957" y="22474"/>
                  </a:lnTo>
                  <a:lnTo>
                    <a:pt x="266093" y="22270"/>
                  </a:lnTo>
                  <a:lnTo>
                    <a:pt x="266213" y="22057"/>
                  </a:lnTo>
                  <a:lnTo>
                    <a:pt x="266323" y="21835"/>
                  </a:lnTo>
                  <a:lnTo>
                    <a:pt x="266425" y="21614"/>
                  </a:lnTo>
                  <a:lnTo>
                    <a:pt x="266511" y="21384"/>
                  </a:lnTo>
                  <a:lnTo>
                    <a:pt x="266596" y="21154"/>
                  </a:lnTo>
                  <a:lnTo>
                    <a:pt x="266656" y="20915"/>
                  </a:lnTo>
                  <a:lnTo>
                    <a:pt x="266715" y="20677"/>
                  </a:lnTo>
                  <a:lnTo>
                    <a:pt x="266758" y="20438"/>
                  </a:lnTo>
                  <a:lnTo>
                    <a:pt x="266792" y="20191"/>
                  </a:lnTo>
                  <a:lnTo>
                    <a:pt x="266817" y="19944"/>
                  </a:lnTo>
                  <a:lnTo>
                    <a:pt x="266826" y="19697"/>
                  </a:lnTo>
                  <a:lnTo>
                    <a:pt x="266826" y="19450"/>
                  </a:lnTo>
                  <a:lnTo>
                    <a:pt x="266809" y="19203"/>
                  </a:lnTo>
                  <a:lnTo>
                    <a:pt x="266783" y="18956"/>
                  </a:lnTo>
                  <a:lnTo>
                    <a:pt x="266741" y="18709"/>
                  </a:lnTo>
                  <a:lnTo>
                    <a:pt x="266690" y="18462"/>
                  </a:lnTo>
                  <a:lnTo>
                    <a:pt x="266630" y="18214"/>
                  </a:lnTo>
                  <a:lnTo>
                    <a:pt x="266553" y="17976"/>
                  </a:lnTo>
                  <a:lnTo>
                    <a:pt x="266460" y="17729"/>
                  </a:lnTo>
                  <a:lnTo>
                    <a:pt x="266357" y="17490"/>
                  </a:lnTo>
                  <a:lnTo>
                    <a:pt x="266238" y="17260"/>
                  </a:lnTo>
                  <a:lnTo>
                    <a:pt x="266238" y="17260"/>
                  </a:lnTo>
                  <a:lnTo>
                    <a:pt x="266110" y="17030"/>
                  </a:lnTo>
                  <a:lnTo>
                    <a:pt x="265974" y="16809"/>
                  </a:lnTo>
                  <a:lnTo>
                    <a:pt x="265829" y="16596"/>
                  </a:lnTo>
                  <a:lnTo>
                    <a:pt x="265676" y="16391"/>
                  </a:lnTo>
                  <a:lnTo>
                    <a:pt x="265505" y="16204"/>
                  </a:lnTo>
                  <a:lnTo>
                    <a:pt x="265335" y="16017"/>
                  </a:lnTo>
                  <a:lnTo>
                    <a:pt x="265156" y="15846"/>
                  </a:lnTo>
                  <a:lnTo>
                    <a:pt x="264960" y="15684"/>
                  </a:lnTo>
                  <a:lnTo>
                    <a:pt x="264764" y="15531"/>
                  </a:lnTo>
                  <a:lnTo>
                    <a:pt x="264568" y="15386"/>
                  </a:lnTo>
                  <a:lnTo>
                    <a:pt x="264355" y="15250"/>
                  </a:lnTo>
                  <a:lnTo>
                    <a:pt x="264142" y="15131"/>
                  </a:lnTo>
                  <a:lnTo>
                    <a:pt x="263921" y="15020"/>
                  </a:lnTo>
                  <a:lnTo>
                    <a:pt x="263699" y="14918"/>
                  </a:lnTo>
                  <a:lnTo>
                    <a:pt x="263469" y="14832"/>
                  </a:lnTo>
                  <a:lnTo>
                    <a:pt x="263239" y="14747"/>
                  </a:lnTo>
                  <a:lnTo>
                    <a:pt x="263001" y="14679"/>
                  </a:lnTo>
                  <a:lnTo>
                    <a:pt x="262762" y="14628"/>
                  </a:lnTo>
                  <a:lnTo>
                    <a:pt x="262524" y="14585"/>
                  </a:lnTo>
                  <a:lnTo>
                    <a:pt x="262285" y="14551"/>
                  </a:lnTo>
                  <a:lnTo>
                    <a:pt x="262038" y="14526"/>
                  </a:lnTo>
                  <a:lnTo>
                    <a:pt x="261791" y="14517"/>
                  </a:lnTo>
                  <a:lnTo>
                    <a:pt x="261544" y="14517"/>
                  </a:lnTo>
                  <a:lnTo>
                    <a:pt x="261297" y="14534"/>
                  </a:lnTo>
                  <a:lnTo>
                    <a:pt x="261050" y="14560"/>
                  </a:lnTo>
                  <a:lnTo>
                    <a:pt x="260803" y="14602"/>
                  </a:lnTo>
                  <a:lnTo>
                    <a:pt x="260556" y="14653"/>
                  </a:lnTo>
                  <a:lnTo>
                    <a:pt x="260309" y="14713"/>
                  </a:lnTo>
                  <a:lnTo>
                    <a:pt x="260062" y="14790"/>
                  </a:lnTo>
                  <a:lnTo>
                    <a:pt x="259823" y="14883"/>
                  </a:lnTo>
                  <a:lnTo>
                    <a:pt x="259584" y="14986"/>
                  </a:lnTo>
                  <a:lnTo>
                    <a:pt x="259346" y="15096"/>
                  </a:lnTo>
                  <a:lnTo>
                    <a:pt x="259346" y="15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602;p67">
              <a:extLst>
                <a:ext uri="{FF2B5EF4-FFF2-40B4-BE49-F238E27FC236}">
                  <a16:creationId xmlns:a16="http://schemas.microsoft.com/office/drawing/2014/main" id="{E87FCE25-ACC6-365F-7B42-DCF9FE2D359D}"/>
                </a:ext>
              </a:extLst>
            </p:cNvPr>
            <p:cNvSpPr/>
            <p:nvPr/>
          </p:nvSpPr>
          <p:spPr>
            <a:xfrm>
              <a:off x="-231700" y="-138780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603;p67">
              <a:extLst>
                <a:ext uri="{FF2B5EF4-FFF2-40B4-BE49-F238E27FC236}">
                  <a16:creationId xmlns:a16="http://schemas.microsoft.com/office/drawing/2014/main" id="{AF1CC12D-B657-38DA-77D7-F68C6C49D3C7}"/>
                </a:ext>
              </a:extLst>
            </p:cNvPr>
            <p:cNvSpPr/>
            <p:nvPr/>
          </p:nvSpPr>
          <p:spPr>
            <a:xfrm>
              <a:off x="-7528700" y="-7352400"/>
              <a:ext cx="1745200" cy="5269875"/>
            </a:xfrm>
            <a:custGeom>
              <a:avLst/>
              <a:gdLst/>
              <a:ahLst/>
              <a:cxnLst/>
              <a:rect l="l" t="t" r="r" b="b"/>
              <a:pathLst>
                <a:path w="69808" h="210795" extrusionOk="0">
                  <a:moveTo>
                    <a:pt x="57190" y="1"/>
                  </a:moveTo>
                  <a:lnTo>
                    <a:pt x="56943" y="9"/>
                  </a:lnTo>
                  <a:lnTo>
                    <a:pt x="56696" y="26"/>
                  </a:lnTo>
                  <a:lnTo>
                    <a:pt x="56449" y="52"/>
                  </a:lnTo>
                  <a:lnTo>
                    <a:pt x="56211" y="94"/>
                  </a:lnTo>
                  <a:lnTo>
                    <a:pt x="55964" y="154"/>
                  </a:lnTo>
                  <a:lnTo>
                    <a:pt x="55725" y="222"/>
                  </a:lnTo>
                  <a:lnTo>
                    <a:pt x="55486" y="299"/>
                  </a:lnTo>
                  <a:lnTo>
                    <a:pt x="55248" y="392"/>
                  </a:lnTo>
                  <a:lnTo>
                    <a:pt x="55018" y="495"/>
                  </a:lnTo>
                  <a:lnTo>
                    <a:pt x="54788" y="614"/>
                  </a:lnTo>
                  <a:lnTo>
                    <a:pt x="54558" y="742"/>
                  </a:lnTo>
                  <a:lnTo>
                    <a:pt x="54336" y="887"/>
                  </a:lnTo>
                  <a:lnTo>
                    <a:pt x="53842" y="1227"/>
                  </a:lnTo>
                  <a:lnTo>
                    <a:pt x="53357" y="1568"/>
                  </a:lnTo>
                  <a:lnTo>
                    <a:pt x="52871" y="1926"/>
                  </a:lnTo>
                  <a:lnTo>
                    <a:pt x="52394" y="2284"/>
                  </a:lnTo>
                  <a:lnTo>
                    <a:pt x="51934" y="2642"/>
                  </a:lnTo>
                  <a:lnTo>
                    <a:pt x="51465" y="3016"/>
                  </a:lnTo>
                  <a:lnTo>
                    <a:pt x="51014" y="3383"/>
                  </a:lnTo>
                  <a:lnTo>
                    <a:pt x="50571" y="3766"/>
                  </a:lnTo>
                  <a:lnTo>
                    <a:pt x="50128" y="4149"/>
                  </a:lnTo>
                  <a:lnTo>
                    <a:pt x="49693" y="4533"/>
                  </a:lnTo>
                  <a:lnTo>
                    <a:pt x="49267" y="4925"/>
                  </a:lnTo>
                  <a:lnTo>
                    <a:pt x="48850" y="5325"/>
                  </a:lnTo>
                  <a:lnTo>
                    <a:pt x="48432" y="5726"/>
                  </a:lnTo>
                  <a:lnTo>
                    <a:pt x="48032" y="6134"/>
                  </a:lnTo>
                  <a:lnTo>
                    <a:pt x="47632" y="6543"/>
                  </a:lnTo>
                  <a:lnTo>
                    <a:pt x="47240" y="6961"/>
                  </a:lnTo>
                  <a:lnTo>
                    <a:pt x="46856" y="7378"/>
                  </a:lnTo>
                  <a:lnTo>
                    <a:pt x="46482" y="7804"/>
                  </a:lnTo>
                  <a:lnTo>
                    <a:pt x="46115" y="8230"/>
                  </a:lnTo>
                  <a:lnTo>
                    <a:pt x="45749" y="8665"/>
                  </a:lnTo>
                  <a:lnTo>
                    <a:pt x="45391" y="9108"/>
                  </a:lnTo>
                  <a:lnTo>
                    <a:pt x="45050" y="9542"/>
                  </a:lnTo>
                  <a:lnTo>
                    <a:pt x="44710" y="9994"/>
                  </a:lnTo>
                  <a:lnTo>
                    <a:pt x="44377" y="10437"/>
                  </a:lnTo>
                  <a:lnTo>
                    <a:pt x="44054" y="10897"/>
                  </a:lnTo>
                  <a:lnTo>
                    <a:pt x="43730" y="11348"/>
                  </a:lnTo>
                  <a:lnTo>
                    <a:pt x="43423" y="11808"/>
                  </a:lnTo>
                  <a:lnTo>
                    <a:pt x="43125" y="12277"/>
                  </a:lnTo>
                  <a:lnTo>
                    <a:pt x="42827" y="12745"/>
                  </a:lnTo>
                  <a:lnTo>
                    <a:pt x="42537" y="13214"/>
                  </a:lnTo>
                  <a:lnTo>
                    <a:pt x="42264" y="13691"/>
                  </a:lnTo>
                  <a:lnTo>
                    <a:pt x="41992" y="14168"/>
                  </a:lnTo>
                  <a:lnTo>
                    <a:pt x="41728" y="14654"/>
                  </a:lnTo>
                  <a:lnTo>
                    <a:pt x="41472" y="15139"/>
                  </a:lnTo>
                  <a:lnTo>
                    <a:pt x="41225" y="15625"/>
                  </a:lnTo>
                  <a:lnTo>
                    <a:pt x="40987" y="16119"/>
                  </a:lnTo>
                  <a:lnTo>
                    <a:pt x="40757" y="16613"/>
                  </a:lnTo>
                  <a:lnTo>
                    <a:pt x="40527" y="17116"/>
                  </a:lnTo>
                  <a:lnTo>
                    <a:pt x="40314" y="17619"/>
                  </a:lnTo>
                  <a:lnTo>
                    <a:pt x="40101" y="18121"/>
                  </a:lnTo>
                  <a:lnTo>
                    <a:pt x="39905" y="18632"/>
                  </a:lnTo>
                  <a:lnTo>
                    <a:pt x="39709" y="19135"/>
                  </a:lnTo>
                  <a:lnTo>
                    <a:pt x="39530" y="19655"/>
                  </a:lnTo>
                  <a:lnTo>
                    <a:pt x="39351" y="20166"/>
                  </a:lnTo>
                  <a:lnTo>
                    <a:pt x="39189" y="20685"/>
                  </a:lnTo>
                  <a:lnTo>
                    <a:pt x="39027" y="21205"/>
                  </a:lnTo>
                  <a:lnTo>
                    <a:pt x="38874" y="21733"/>
                  </a:lnTo>
                  <a:lnTo>
                    <a:pt x="38737" y="22253"/>
                  </a:lnTo>
                  <a:lnTo>
                    <a:pt x="38601" y="22781"/>
                  </a:lnTo>
                  <a:lnTo>
                    <a:pt x="38473" y="23318"/>
                  </a:lnTo>
                  <a:lnTo>
                    <a:pt x="38354" y="23846"/>
                  </a:lnTo>
                  <a:lnTo>
                    <a:pt x="38252" y="24383"/>
                  </a:lnTo>
                  <a:lnTo>
                    <a:pt x="38150" y="24920"/>
                  </a:lnTo>
                  <a:lnTo>
                    <a:pt x="38056" y="25456"/>
                  </a:lnTo>
                  <a:lnTo>
                    <a:pt x="37971" y="26002"/>
                  </a:lnTo>
                  <a:lnTo>
                    <a:pt x="37903" y="26538"/>
                  </a:lnTo>
                  <a:lnTo>
                    <a:pt x="37834" y="27084"/>
                  </a:lnTo>
                  <a:lnTo>
                    <a:pt x="37775" y="27637"/>
                  </a:lnTo>
                  <a:lnTo>
                    <a:pt x="37724" y="28183"/>
                  </a:lnTo>
                  <a:lnTo>
                    <a:pt x="37690" y="28736"/>
                  </a:lnTo>
                  <a:lnTo>
                    <a:pt x="37656" y="29281"/>
                  </a:lnTo>
                  <a:lnTo>
                    <a:pt x="37639" y="29835"/>
                  </a:lnTo>
                  <a:lnTo>
                    <a:pt x="37621" y="30389"/>
                  </a:lnTo>
                  <a:lnTo>
                    <a:pt x="37613" y="30951"/>
                  </a:lnTo>
                  <a:lnTo>
                    <a:pt x="37621" y="31727"/>
                  </a:lnTo>
                  <a:lnTo>
                    <a:pt x="37656" y="32502"/>
                  </a:lnTo>
                  <a:lnTo>
                    <a:pt x="37698" y="33269"/>
                  </a:lnTo>
                  <a:lnTo>
                    <a:pt x="37758" y="34044"/>
                  </a:lnTo>
                  <a:lnTo>
                    <a:pt x="37843" y="34819"/>
                  </a:lnTo>
                  <a:lnTo>
                    <a:pt x="37945" y="35586"/>
                  </a:lnTo>
                  <a:lnTo>
                    <a:pt x="38056" y="36353"/>
                  </a:lnTo>
                  <a:lnTo>
                    <a:pt x="38192" y="37111"/>
                  </a:lnTo>
                  <a:lnTo>
                    <a:pt x="38346" y="37877"/>
                  </a:lnTo>
                  <a:lnTo>
                    <a:pt x="38516" y="38636"/>
                  </a:lnTo>
                  <a:lnTo>
                    <a:pt x="38703" y="39385"/>
                  </a:lnTo>
                  <a:lnTo>
                    <a:pt x="38908" y="40135"/>
                  </a:lnTo>
                  <a:lnTo>
                    <a:pt x="39121" y="40885"/>
                  </a:lnTo>
                  <a:lnTo>
                    <a:pt x="39359" y="41626"/>
                  </a:lnTo>
                  <a:lnTo>
                    <a:pt x="39615" y="42367"/>
                  </a:lnTo>
                  <a:lnTo>
                    <a:pt x="39888" y="43100"/>
                  </a:lnTo>
                  <a:lnTo>
                    <a:pt x="38985" y="43287"/>
                  </a:lnTo>
                  <a:lnTo>
                    <a:pt x="38090" y="43483"/>
                  </a:lnTo>
                  <a:lnTo>
                    <a:pt x="37204" y="43696"/>
                  </a:lnTo>
                  <a:lnTo>
                    <a:pt x="36318" y="43926"/>
                  </a:lnTo>
                  <a:lnTo>
                    <a:pt x="35449" y="44165"/>
                  </a:lnTo>
                  <a:lnTo>
                    <a:pt x="34589" y="44429"/>
                  </a:lnTo>
                  <a:lnTo>
                    <a:pt x="33728" y="44701"/>
                  </a:lnTo>
                  <a:lnTo>
                    <a:pt x="32885" y="45000"/>
                  </a:lnTo>
                  <a:lnTo>
                    <a:pt x="32050" y="45306"/>
                  </a:lnTo>
                  <a:lnTo>
                    <a:pt x="31215" y="45630"/>
                  </a:lnTo>
                  <a:lnTo>
                    <a:pt x="30397" y="45962"/>
                  </a:lnTo>
                  <a:lnTo>
                    <a:pt x="29596" y="46320"/>
                  </a:lnTo>
                  <a:lnTo>
                    <a:pt x="28795" y="46686"/>
                  </a:lnTo>
                  <a:lnTo>
                    <a:pt x="28012" y="47061"/>
                  </a:lnTo>
                  <a:lnTo>
                    <a:pt x="27228" y="47462"/>
                  </a:lnTo>
                  <a:lnTo>
                    <a:pt x="26461" y="47871"/>
                  </a:lnTo>
                  <a:lnTo>
                    <a:pt x="25711" y="48288"/>
                  </a:lnTo>
                  <a:lnTo>
                    <a:pt x="24962" y="48723"/>
                  </a:lnTo>
                  <a:lnTo>
                    <a:pt x="24229" y="49174"/>
                  </a:lnTo>
                  <a:lnTo>
                    <a:pt x="23505" y="49634"/>
                  </a:lnTo>
                  <a:lnTo>
                    <a:pt x="22798" y="50111"/>
                  </a:lnTo>
                  <a:lnTo>
                    <a:pt x="22099" y="50597"/>
                  </a:lnTo>
                  <a:lnTo>
                    <a:pt x="21409" y="51099"/>
                  </a:lnTo>
                  <a:lnTo>
                    <a:pt x="20736" y="51611"/>
                  </a:lnTo>
                  <a:lnTo>
                    <a:pt x="20080" y="52139"/>
                  </a:lnTo>
                  <a:lnTo>
                    <a:pt x="19424" y="52676"/>
                  </a:lnTo>
                  <a:lnTo>
                    <a:pt x="18794" y="53229"/>
                  </a:lnTo>
                  <a:lnTo>
                    <a:pt x="18172" y="53783"/>
                  </a:lnTo>
                  <a:lnTo>
                    <a:pt x="17558" y="54354"/>
                  </a:lnTo>
                  <a:lnTo>
                    <a:pt x="16962" y="54942"/>
                  </a:lnTo>
                  <a:lnTo>
                    <a:pt x="16383" y="55538"/>
                  </a:lnTo>
                  <a:lnTo>
                    <a:pt x="15812" y="56143"/>
                  </a:lnTo>
                  <a:lnTo>
                    <a:pt x="15258" y="56756"/>
                  </a:lnTo>
                  <a:lnTo>
                    <a:pt x="14722" y="57378"/>
                  </a:lnTo>
                  <a:lnTo>
                    <a:pt x="14193" y="58017"/>
                  </a:lnTo>
                  <a:lnTo>
                    <a:pt x="13682" y="58665"/>
                  </a:lnTo>
                  <a:lnTo>
                    <a:pt x="13188" y="59321"/>
                  </a:lnTo>
                  <a:lnTo>
                    <a:pt x="12711" y="59985"/>
                  </a:lnTo>
                  <a:lnTo>
                    <a:pt x="12242" y="60667"/>
                  </a:lnTo>
                  <a:lnTo>
                    <a:pt x="11799" y="61348"/>
                  </a:lnTo>
                  <a:lnTo>
                    <a:pt x="11365" y="62047"/>
                  </a:lnTo>
                  <a:lnTo>
                    <a:pt x="10947" y="62745"/>
                  </a:lnTo>
                  <a:lnTo>
                    <a:pt x="10547" y="63461"/>
                  </a:lnTo>
                  <a:lnTo>
                    <a:pt x="10164" y="64177"/>
                  </a:lnTo>
                  <a:lnTo>
                    <a:pt x="9797" y="64909"/>
                  </a:lnTo>
                  <a:lnTo>
                    <a:pt x="9448" y="65642"/>
                  </a:lnTo>
                  <a:lnTo>
                    <a:pt x="9116" y="66392"/>
                  </a:lnTo>
                  <a:lnTo>
                    <a:pt x="8792" y="67141"/>
                  </a:lnTo>
                  <a:lnTo>
                    <a:pt x="8494" y="67900"/>
                  </a:lnTo>
                  <a:lnTo>
                    <a:pt x="8221" y="68666"/>
                  </a:lnTo>
                  <a:lnTo>
                    <a:pt x="7957" y="69442"/>
                  </a:lnTo>
                  <a:lnTo>
                    <a:pt x="7710" y="70225"/>
                  </a:lnTo>
                  <a:lnTo>
                    <a:pt x="7480" y="71018"/>
                  </a:lnTo>
                  <a:lnTo>
                    <a:pt x="7276" y="71810"/>
                  </a:lnTo>
                  <a:lnTo>
                    <a:pt x="7088" y="72611"/>
                  </a:lnTo>
                  <a:lnTo>
                    <a:pt x="6918" y="73420"/>
                  </a:lnTo>
                  <a:lnTo>
                    <a:pt x="6764" y="74238"/>
                  </a:lnTo>
                  <a:lnTo>
                    <a:pt x="6637" y="75056"/>
                  </a:lnTo>
                  <a:lnTo>
                    <a:pt x="6526" y="75882"/>
                  </a:lnTo>
                  <a:lnTo>
                    <a:pt x="6432" y="76717"/>
                  </a:lnTo>
                  <a:lnTo>
                    <a:pt x="6390" y="77135"/>
                  </a:lnTo>
                  <a:lnTo>
                    <a:pt x="6364" y="77552"/>
                  </a:lnTo>
                  <a:lnTo>
                    <a:pt x="6330" y="77969"/>
                  </a:lnTo>
                  <a:lnTo>
                    <a:pt x="6304" y="78395"/>
                  </a:lnTo>
                  <a:lnTo>
                    <a:pt x="6287" y="78813"/>
                  </a:lnTo>
                  <a:lnTo>
                    <a:pt x="6279" y="79239"/>
                  </a:lnTo>
                  <a:lnTo>
                    <a:pt x="6270" y="79665"/>
                  </a:lnTo>
                  <a:lnTo>
                    <a:pt x="6270" y="80091"/>
                  </a:lnTo>
                  <a:lnTo>
                    <a:pt x="6279" y="80815"/>
                  </a:lnTo>
                  <a:lnTo>
                    <a:pt x="6296" y="81548"/>
                  </a:lnTo>
                  <a:lnTo>
                    <a:pt x="6338" y="82272"/>
                  </a:lnTo>
                  <a:lnTo>
                    <a:pt x="6390" y="82996"/>
                  </a:lnTo>
                  <a:lnTo>
                    <a:pt x="6458" y="83712"/>
                  </a:lnTo>
                  <a:lnTo>
                    <a:pt x="6543" y="84436"/>
                  </a:lnTo>
                  <a:lnTo>
                    <a:pt x="6645" y="85143"/>
                  </a:lnTo>
                  <a:lnTo>
                    <a:pt x="6764" y="85858"/>
                  </a:lnTo>
                  <a:lnTo>
                    <a:pt x="6892" y="86565"/>
                  </a:lnTo>
                  <a:lnTo>
                    <a:pt x="7037" y="87273"/>
                  </a:lnTo>
                  <a:lnTo>
                    <a:pt x="7199" y="87980"/>
                  </a:lnTo>
                  <a:lnTo>
                    <a:pt x="7378" y="88678"/>
                  </a:lnTo>
                  <a:lnTo>
                    <a:pt x="7565" y="89377"/>
                  </a:lnTo>
                  <a:lnTo>
                    <a:pt x="7770" y="90067"/>
                  </a:lnTo>
                  <a:lnTo>
                    <a:pt x="7991" y="90757"/>
                  </a:lnTo>
                  <a:lnTo>
                    <a:pt x="8221" y="91439"/>
                  </a:lnTo>
                  <a:lnTo>
                    <a:pt x="8468" y="92120"/>
                  </a:lnTo>
                  <a:lnTo>
                    <a:pt x="8732" y="92793"/>
                  </a:lnTo>
                  <a:lnTo>
                    <a:pt x="9014" y="93466"/>
                  </a:lnTo>
                  <a:lnTo>
                    <a:pt x="9303" y="94131"/>
                  </a:lnTo>
                  <a:lnTo>
                    <a:pt x="9610" y="94787"/>
                  </a:lnTo>
                  <a:lnTo>
                    <a:pt x="9934" y="95443"/>
                  </a:lnTo>
                  <a:lnTo>
                    <a:pt x="10266" y="96099"/>
                  </a:lnTo>
                  <a:lnTo>
                    <a:pt x="10615" y="96738"/>
                  </a:lnTo>
                  <a:lnTo>
                    <a:pt x="10973" y="97377"/>
                  </a:lnTo>
                  <a:lnTo>
                    <a:pt x="11348" y="98015"/>
                  </a:lnTo>
                  <a:lnTo>
                    <a:pt x="11740" y="98637"/>
                  </a:lnTo>
                  <a:lnTo>
                    <a:pt x="12140" y="99259"/>
                  </a:lnTo>
                  <a:lnTo>
                    <a:pt x="12558" y="99881"/>
                  </a:lnTo>
                  <a:lnTo>
                    <a:pt x="12992" y="100486"/>
                  </a:lnTo>
                  <a:lnTo>
                    <a:pt x="13435" y="101091"/>
                  </a:lnTo>
                  <a:lnTo>
                    <a:pt x="13895" y="101679"/>
                  </a:lnTo>
                  <a:lnTo>
                    <a:pt x="13469" y="102122"/>
                  </a:lnTo>
                  <a:lnTo>
                    <a:pt x="13060" y="102556"/>
                  </a:lnTo>
                  <a:lnTo>
                    <a:pt x="12651" y="102999"/>
                  </a:lnTo>
                  <a:lnTo>
                    <a:pt x="12251" y="103451"/>
                  </a:lnTo>
                  <a:lnTo>
                    <a:pt x="11859" y="103894"/>
                  </a:lnTo>
                  <a:lnTo>
                    <a:pt x="11467" y="104345"/>
                  </a:lnTo>
                  <a:lnTo>
                    <a:pt x="11092" y="104805"/>
                  </a:lnTo>
                  <a:lnTo>
                    <a:pt x="10709" y="105265"/>
                  </a:lnTo>
                  <a:lnTo>
                    <a:pt x="10343" y="105725"/>
                  </a:lnTo>
                  <a:lnTo>
                    <a:pt x="9976" y="106194"/>
                  </a:lnTo>
                  <a:lnTo>
                    <a:pt x="9618" y="106654"/>
                  </a:lnTo>
                  <a:lnTo>
                    <a:pt x="9269" y="107131"/>
                  </a:lnTo>
                  <a:lnTo>
                    <a:pt x="8920" y="107600"/>
                  </a:lnTo>
                  <a:lnTo>
                    <a:pt x="8588" y="108077"/>
                  </a:lnTo>
                  <a:lnTo>
                    <a:pt x="8255" y="108554"/>
                  </a:lnTo>
                  <a:lnTo>
                    <a:pt x="7923" y="109039"/>
                  </a:lnTo>
                  <a:lnTo>
                    <a:pt x="7608" y="109525"/>
                  </a:lnTo>
                  <a:lnTo>
                    <a:pt x="7293" y="110011"/>
                  </a:lnTo>
                  <a:lnTo>
                    <a:pt x="6986" y="110505"/>
                  </a:lnTo>
                  <a:lnTo>
                    <a:pt x="6679" y="110999"/>
                  </a:lnTo>
                  <a:lnTo>
                    <a:pt x="6390" y="111493"/>
                  </a:lnTo>
                  <a:lnTo>
                    <a:pt x="6100" y="111987"/>
                  </a:lnTo>
                  <a:lnTo>
                    <a:pt x="5819" y="112490"/>
                  </a:lnTo>
                  <a:lnTo>
                    <a:pt x="5546" y="112992"/>
                  </a:lnTo>
                  <a:lnTo>
                    <a:pt x="5274" y="113495"/>
                  </a:lnTo>
                  <a:lnTo>
                    <a:pt x="5009" y="114006"/>
                  </a:lnTo>
                  <a:lnTo>
                    <a:pt x="4754" y="114517"/>
                  </a:lnTo>
                  <a:lnTo>
                    <a:pt x="4507" y="115029"/>
                  </a:lnTo>
                  <a:lnTo>
                    <a:pt x="4260" y="115540"/>
                  </a:lnTo>
                  <a:lnTo>
                    <a:pt x="4021" y="116059"/>
                  </a:lnTo>
                  <a:lnTo>
                    <a:pt x="3791" y="116579"/>
                  </a:lnTo>
                  <a:lnTo>
                    <a:pt x="3570" y="117099"/>
                  </a:lnTo>
                  <a:lnTo>
                    <a:pt x="3357" y="117618"/>
                  </a:lnTo>
                  <a:lnTo>
                    <a:pt x="3144" y="118147"/>
                  </a:lnTo>
                  <a:lnTo>
                    <a:pt x="2939" y="118675"/>
                  </a:lnTo>
                  <a:lnTo>
                    <a:pt x="2743" y="119203"/>
                  </a:lnTo>
                  <a:lnTo>
                    <a:pt x="2556" y="119731"/>
                  </a:lnTo>
                  <a:lnTo>
                    <a:pt x="2368" y="120268"/>
                  </a:lnTo>
                  <a:lnTo>
                    <a:pt x="2190" y="120805"/>
                  </a:lnTo>
                  <a:lnTo>
                    <a:pt x="2019" y="121341"/>
                  </a:lnTo>
                  <a:lnTo>
                    <a:pt x="1857" y="121878"/>
                  </a:lnTo>
                  <a:lnTo>
                    <a:pt x="1704" y="122423"/>
                  </a:lnTo>
                  <a:lnTo>
                    <a:pt x="1551" y="122960"/>
                  </a:lnTo>
                  <a:lnTo>
                    <a:pt x="1406" y="123505"/>
                  </a:lnTo>
                  <a:lnTo>
                    <a:pt x="1269" y="124051"/>
                  </a:lnTo>
                  <a:lnTo>
                    <a:pt x="1142" y="124604"/>
                  </a:lnTo>
                  <a:lnTo>
                    <a:pt x="1022" y="125150"/>
                  </a:lnTo>
                  <a:lnTo>
                    <a:pt x="903" y="125703"/>
                  </a:lnTo>
                  <a:lnTo>
                    <a:pt x="792" y="126257"/>
                  </a:lnTo>
                  <a:lnTo>
                    <a:pt x="690" y="126811"/>
                  </a:lnTo>
                  <a:lnTo>
                    <a:pt x="596" y="127365"/>
                  </a:lnTo>
                  <a:lnTo>
                    <a:pt x="511" y="127918"/>
                  </a:lnTo>
                  <a:lnTo>
                    <a:pt x="426" y="128481"/>
                  </a:lnTo>
                  <a:lnTo>
                    <a:pt x="358" y="129034"/>
                  </a:lnTo>
                  <a:lnTo>
                    <a:pt x="290" y="129597"/>
                  </a:lnTo>
                  <a:lnTo>
                    <a:pt x="230" y="130159"/>
                  </a:lnTo>
                  <a:lnTo>
                    <a:pt x="170" y="130721"/>
                  </a:lnTo>
                  <a:lnTo>
                    <a:pt x="128" y="131283"/>
                  </a:lnTo>
                  <a:lnTo>
                    <a:pt x="85" y="131854"/>
                  </a:lnTo>
                  <a:lnTo>
                    <a:pt x="60" y="132417"/>
                  </a:lnTo>
                  <a:lnTo>
                    <a:pt x="34" y="132987"/>
                  </a:lnTo>
                  <a:lnTo>
                    <a:pt x="9" y="133558"/>
                  </a:lnTo>
                  <a:lnTo>
                    <a:pt x="0" y="134129"/>
                  </a:lnTo>
                  <a:lnTo>
                    <a:pt x="0" y="134700"/>
                  </a:lnTo>
                  <a:lnTo>
                    <a:pt x="9" y="135620"/>
                  </a:lnTo>
                  <a:lnTo>
                    <a:pt x="34" y="136531"/>
                  </a:lnTo>
                  <a:lnTo>
                    <a:pt x="85" y="137451"/>
                  </a:lnTo>
                  <a:lnTo>
                    <a:pt x="153" y="138363"/>
                  </a:lnTo>
                  <a:lnTo>
                    <a:pt x="239" y="139266"/>
                  </a:lnTo>
                  <a:lnTo>
                    <a:pt x="349" y="140169"/>
                  </a:lnTo>
                  <a:lnTo>
                    <a:pt x="469" y="141064"/>
                  </a:lnTo>
                  <a:lnTo>
                    <a:pt x="613" y="141958"/>
                  </a:lnTo>
                  <a:lnTo>
                    <a:pt x="775" y="142853"/>
                  </a:lnTo>
                  <a:lnTo>
                    <a:pt x="954" y="143730"/>
                  </a:lnTo>
                  <a:lnTo>
                    <a:pt x="1150" y="144616"/>
                  </a:lnTo>
                  <a:lnTo>
                    <a:pt x="1372" y="145485"/>
                  </a:lnTo>
                  <a:lnTo>
                    <a:pt x="1602" y="146354"/>
                  </a:lnTo>
                  <a:lnTo>
                    <a:pt x="1857" y="147223"/>
                  </a:lnTo>
                  <a:lnTo>
                    <a:pt x="2121" y="148075"/>
                  </a:lnTo>
                  <a:lnTo>
                    <a:pt x="2411" y="148927"/>
                  </a:lnTo>
                  <a:lnTo>
                    <a:pt x="2709" y="149779"/>
                  </a:lnTo>
                  <a:lnTo>
                    <a:pt x="3033" y="150614"/>
                  </a:lnTo>
                  <a:lnTo>
                    <a:pt x="3374" y="151449"/>
                  </a:lnTo>
                  <a:lnTo>
                    <a:pt x="3723" y="152275"/>
                  </a:lnTo>
                  <a:lnTo>
                    <a:pt x="4098" y="153093"/>
                  </a:lnTo>
                  <a:lnTo>
                    <a:pt x="4481" y="153911"/>
                  </a:lnTo>
                  <a:lnTo>
                    <a:pt x="4882" y="154720"/>
                  </a:lnTo>
                  <a:lnTo>
                    <a:pt x="5308" y="155512"/>
                  </a:lnTo>
                  <a:lnTo>
                    <a:pt x="5742" y="156305"/>
                  </a:lnTo>
                  <a:lnTo>
                    <a:pt x="6194" y="157089"/>
                  </a:lnTo>
                  <a:lnTo>
                    <a:pt x="6654" y="157864"/>
                  </a:lnTo>
                  <a:lnTo>
                    <a:pt x="7139" y="158639"/>
                  </a:lnTo>
                  <a:lnTo>
                    <a:pt x="7633" y="159397"/>
                  </a:lnTo>
                  <a:lnTo>
                    <a:pt x="8145" y="160147"/>
                  </a:lnTo>
                  <a:lnTo>
                    <a:pt x="8673" y="160888"/>
                  </a:lnTo>
                  <a:lnTo>
                    <a:pt x="9218" y="161621"/>
                  </a:lnTo>
                  <a:lnTo>
                    <a:pt x="9772" y="162353"/>
                  </a:lnTo>
                  <a:lnTo>
                    <a:pt x="10351" y="163069"/>
                  </a:lnTo>
                  <a:lnTo>
                    <a:pt x="10930" y="163776"/>
                  </a:lnTo>
                  <a:lnTo>
                    <a:pt x="11535" y="164475"/>
                  </a:lnTo>
                  <a:lnTo>
                    <a:pt x="12149" y="165156"/>
                  </a:lnTo>
                  <a:lnTo>
                    <a:pt x="12779" y="165838"/>
                  </a:lnTo>
                  <a:lnTo>
                    <a:pt x="13418" y="166502"/>
                  </a:lnTo>
                  <a:lnTo>
                    <a:pt x="14074" y="167167"/>
                  </a:lnTo>
                  <a:lnTo>
                    <a:pt x="14739" y="167814"/>
                  </a:lnTo>
                  <a:lnTo>
                    <a:pt x="15420" y="168453"/>
                  </a:lnTo>
                  <a:lnTo>
                    <a:pt x="16119" y="169075"/>
                  </a:lnTo>
                  <a:lnTo>
                    <a:pt x="16826" y="169697"/>
                  </a:lnTo>
                  <a:lnTo>
                    <a:pt x="17550" y="170302"/>
                  </a:lnTo>
                  <a:lnTo>
                    <a:pt x="18283" y="170890"/>
                  </a:lnTo>
                  <a:lnTo>
                    <a:pt x="19032" y="171478"/>
                  </a:lnTo>
                  <a:lnTo>
                    <a:pt x="19791" y="172048"/>
                  </a:lnTo>
                  <a:lnTo>
                    <a:pt x="20557" y="172602"/>
                  </a:lnTo>
                  <a:lnTo>
                    <a:pt x="21341" y="173156"/>
                  </a:lnTo>
                  <a:lnTo>
                    <a:pt x="22133" y="173693"/>
                  </a:lnTo>
                  <a:lnTo>
                    <a:pt x="22943" y="174212"/>
                  </a:lnTo>
                  <a:lnTo>
                    <a:pt x="23761" y="174724"/>
                  </a:lnTo>
                  <a:lnTo>
                    <a:pt x="24595" y="175218"/>
                  </a:lnTo>
                  <a:lnTo>
                    <a:pt x="25430" y="175703"/>
                  </a:lnTo>
                  <a:lnTo>
                    <a:pt x="26282" y="176180"/>
                  </a:lnTo>
                  <a:lnTo>
                    <a:pt x="27151" y="176640"/>
                  </a:lnTo>
                  <a:lnTo>
                    <a:pt x="28020" y="177083"/>
                  </a:lnTo>
                  <a:lnTo>
                    <a:pt x="28906" y="177518"/>
                  </a:lnTo>
                  <a:lnTo>
                    <a:pt x="29801" y="177935"/>
                  </a:lnTo>
                  <a:lnTo>
                    <a:pt x="30704" y="178344"/>
                  </a:lnTo>
                  <a:lnTo>
                    <a:pt x="31624" y="178728"/>
                  </a:lnTo>
                  <a:lnTo>
                    <a:pt x="32544" y="179111"/>
                  </a:lnTo>
                  <a:lnTo>
                    <a:pt x="33481" y="179469"/>
                  </a:lnTo>
                  <a:lnTo>
                    <a:pt x="32987" y="180201"/>
                  </a:lnTo>
                  <a:lnTo>
                    <a:pt x="32501" y="180934"/>
                  </a:lnTo>
                  <a:lnTo>
                    <a:pt x="32024" y="181684"/>
                  </a:lnTo>
                  <a:lnTo>
                    <a:pt x="31573" y="182434"/>
                  </a:lnTo>
                  <a:lnTo>
                    <a:pt x="31130" y="183200"/>
                  </a:lnTo>
                  <a:lnTo>
                    <a:pt x="30695" y="183967"/>
                  </a:lnTo>
                  <a:lnTo>
                    <a:pt x="30286" y="184742"/>
                  </a:lnTo>
                  <a:lnTo>
                    <a:pt x="29886" y="185526"/>
                  </a:lnTo>
                  <a:lnTo>
                    <a:pt x="29503" y="186318"/>
                  </a:lnTo>
                  <a:lnTo>
                    <a:pt x="29136" y="187111"/>
                  </a:lnTo>
                  <a:lnTo>
                    <a:pt x="28787" y="187911"/>
                  </a:lnTo>
                  <a:lnTo>
                    <a:pt x="28446" y="188721"/>
                  </a:lnTo>
                  <a:lnTo>
                    <a:pt x="28122" y="189530"/>
                  </a:lnTo>
                  <a:lnTo>
                    <a:pt x="27816" y="190348"/>
                  </a:lnTo>
                  <a:lnTo>
                    <a:pt x="27526" y="191174"/>
                  </a:lnTo>
                  <a:lnTo>
                    <a:pt x="27253" y="192001"/>
                  </a:lnTo>
                  <a:lnTo>
                    <a:pt x="26989" y="192836"/>
                  </a:lnTo>
                  <a:lnTo>
                    <a:pt x="26751" y="193671"/>
                  </a:lnTo>
                  <a:lnTo>
                    <a:pt x="26521" y="194514"/>
                  </a:lnTo>
                  <a:lnTo>
                    <a:pt x="26308" y="195357"/>
                  </a:lnTo>
                  <a:lnTo>
                    <a:pt x="26112" y="196201"/>
                  </a:lnTo>
                  <a:lnTo>
                    <a:pt x="25933" y="197053"/>
                  </a:lnTo>
                  <a:lnTo>
                    <a:pt x="25771" y="197913"/>
                  </a:lnTo>
                  <a:lnTo>
                    <a:pt x="25626" y="198765"/>
                  </a:lnTo>
                  <a:lnTo>
                    <a:pt x="25498" y="199626"/>
                  </a:lnTo>
                  <a:lnTo>
                    <a:pt x="25388" y="200486"/>
                  </a:lnTo>
                  <a:lnTo>
                    <a:pt x="25294" y="201346"/>
                  </a:lnTo>
                  <a:lnTo>
                    <a:pt x="25217" y="202215"/>
                  </a:lnTo>
                  <a:lnTo>
                    <a:pt x="25149" y="203076"/>
                  </a:lnTo>
                  <a:lnTo>
                    <a:pt x="25107" y="203945"/>
                  </a:lnTo>
                  <a:lnTo>
                    <a:pt x="25081" y="204814"/>
                  </a:lnTo>
                  <a:lnTo>
                    <a:pt x="25072" y="205683"/>
                  </a:lnTo>
                  <a:lnTo>
                    <a:pt x="25081" y="205947"/>
                  </a:lnTo>
                  <a:lnTo>
                    <a:pt x="25098" y="206202"/>
                  </a:lnTo>
                  <a:lnTo>
                    <a:pt x="25132" y="206458"/>
                  </a:lnTo>
                  <a:lnTo>
                    <a:pt x="25175" y="206714"/>
                  </a:lnTo>
                  <a:lnTo>
                    <a:pt x="25234" y="206961"/>
                  </a:lnTo>
                  <a:lnTo>
                    <a:pt x="25303" y="207199"/>
                  </a:lnTo>
                  <a:lnTo>
                    <a:pt x="25388" y="207438"/>
                  </a:lnTo>
                  <a:lnTo>
                    <a:pt x="25473" y="207668"/>
                  </a:lnTo>
                  <a:lnTo>
                    <a:pt x="25575" y="207898"/>
                  </a:lnTo>
                  <a:lnTo>
                    <a:pt x="25694" y="208119"/>
                  </a:lnTo>
                  <a:lnTo>
                    <a:pt x="25814" y="208332"/>
                  </a:lnTo>
                  <a:lnTo>
                    <a:pt x="25950" y="208537"/>
                  </a:lnTo>
                  <a:lnTo>
                    <a:pt x="26086" y="208741"/>
                  </a:lnTo>
                  <a:lnTo>
                    <a:pt x="26240" y="208929"/>
                  </a:lnTo>
                  <a:lnTo>
                    <a:pt x="26402" y="209116"/>
                  </a:lnTo>
                  <a:lnTo>
                    <a:pt x="26572" y="209295"/>
                  </a:lnTo>
                  <a:lnTo>
                    <a:pt x="26751" y="209465"/>
                  </a:lnTo>
                  <a:lnTo>
                    <a:pt x="26938" y="209627"/>
                  </a:lnTo>
                  <a:lnTo>
                    <a:pt x="27126" y="209772"/>
                  </a:lnTo>
                  <a:lnTo>
                    <a:pt x="27330" y="209917"/>
                  </a:lnTo>
                  <a:lnTo>
                    <a:pt x="27535" y="210053"/>
                  </a:lnTo>
                  <a:lnTo>
                    <a:pt x="27748" y="210172"/>
                  </a:lnTo>
                  <a:lnTo>
                    <a:pt x="27969" y="210283"/>
                  </a:lnTo>
                  <a:lnTo>
                    <a:pt x="28199" y="210385"/>
                  </a:lnTo>
                  <a:lnTo>
                    <a:pt x="28429" y="210479"/>
                  </a:lnTo>
                  <a:lnTo>
                    <a:pt x="28668" y="210564"/>
                  </a:lnTo>
                  <a:lnTo>
                    <a:pt x="28906" y="210633"/>
                  </a:lnTo>
                  <a:lnTo>
                    <a:pt x="29153" y="210684"/>
                  </a:lnTo>
                  <a:lnTo>
                    <a:pt x="29409" y="210735"/>
                  </a:lnTo>
                  <a:lnTo>
                    <a:pt x="29664" y="210760"/>
                  </a:lnTo>
                  <a:lnTo>
                    <a:pt x="29920" y="210786"/>
                  </a:lnTo>
                  <a:lnTo>
                    <a:pt x="30184" y="210794"/>
                  </a:lnTo>
                  <a:lnTo>
                    <a:pt x="30448" y="210786"/>
                  </a:lnTo>
                  <a:lnTo>
                    <a:pt x="30704" y="210760"/>
                  </a:lnTo>
                  <a:lnTo>
                    <a:pt x="30959" y="210735"/>
                  </a:lnTo>
                  <a:lnTo>
                    <a:pt x="31215" y="210684"/>
                  </a:lnTo>
                  <a:lnTo>
                    <a:pt x="31462" y="210633"/>
                  </a:lnTo>
                  <a:lnTo>
                    <a:pt x="31701" y="210564"/>
                  </a:lnTo>
                  <a:lnTo>
                    <a:pt x="31939" y="210479"/>
                  </a:lnTo>
                  <a:lnTo>
                    <a:pt x="32178" y="210385"/>
                  </a:lnTo>
                  <a:lnTo>
                    <a:pt x="32399" y="210283"/>
                  </a:lnTo>
                  <a:lnTo>
                    <a:pt x="32621" y="210172"/>
                  </a:lnTo>
                  <a:lnTo>
                    <a:pt x="32834" y="210053"/>
                  </a:lnTo>
                  <a:lnTo>
                    <a:pt x="33038" y="209917"/>
                  </a:lnTo>
                  <a:lnTo>
                    <a:pt x="33243" y="209772"/>
                  </a:lnTo>
                  <a:lnTo>
                    <a:pt x="33438" y="209627"/>
                  </a:lnTo>
                  <a:lnTo>
                    <a:pt x="33617" y="209465"/>
                  </a:lnTo>
                  <a:lnTo>
                    <a:pt x="33796" y="209295"/>
                  </a:lnTo>
                  <a:lnTo>
                    <a:pt x="33967" y="209116"/>
                  </a:lnTo>
                  <a:lnTo>
                    <a:pt x="34129" y="208929"/>
                  </a:lnTo>
                  <a:lnTo>
                    <a:pt x="34282" y="208741"/>
                  </a:lnTo>
                  <a:lnTo>
                    <a:pt x="34418" y="208537"/>
                  </a:lnTo>
                  <a:lnTo>
                    <a:pt x="34555" y="208332"/>
                  </a:lnTo>
                  <a:lnTo>
                    <a:pt x="34674" y="208119"/>
                  </a:lnTo>
                  <a:lnTo>
                    <a:pt x="34793" y="207898"/>
                  </a:lnTo>
                  <a:lnTo>
                    <a:pt x="34895" y="207668"/>
                  </a:lnTo>
                  <a:lnTo>
                    <a:pt x="34980" y="207438"/>
                  </a:lnTo>
                  <a:lnTo>
                    <a:pt x="35066" y="207199"/>
                  </a:lnTo>
                  <a:lnTo>
                    <a:pt x="35134" y="206961"/>
                  </a:lnTo>
                  <a:lnTo>
                    <a:pt x="35185" y="206714"/>
                  </a:lnTo>
                  <a:lnTo>
                    <a:pt x="35236" y="206458"/>
                  </a:lnTo>
                  <a:lnTo>
                    <a:pt x="35270" y="206202"/>
                  </a:lnTo>
                  <a:lnTo>
                    <a:pt x="35287" y="205947"/>
                  </a:lnTo>
                  <a:lnTo>
                    <a:pt x="35296" y="205683"/>
                  </a:lnTo>
                  <a:lnTo>
                    <a:pt x="35296" y="205248"/>
                  </a:lnTo>
                  <a:lnTo>
                    <a:pt x="35304" y="204814"/>
                  </a:lnTo>
                  <a:lnTo>
                    <a:pt x="35321" y="204379"/>
                  </a:lnTo>
                  <a:lnTo>
                    <a:pt x="35338" y="203953"/>
                  </a:lnTo>
                  <a:lnTo>
                    <a:pt x="35364" y="203519"/>
                  </a:lnTo>
                  <a:lnTo>
                    <a:pt x="35398" y="203084"/>
                  </a:lnTo>
                  <a:lnTo>
                    <a:pt x="35432" y="202658"/>
                  </a:lnTo>
                  <a:lnTo>
                    <a:pt x="35475" y="202224"/>
                  </a:lnTo>
                  <a:lnTo>
                    <a:pt x="35517" y="201789"/>
                  </a:lnTo>
                  <a:lnTo>
                    <a:pt x="35577" y="201363"/>
                  </a:lnTo>
                  <a:lnTo>
                    <a:pt x="35628" y="200929"/>
                  </a:lnTo>
                  <a:lnTo>
                    <a:pt x="35696" y="200503"/>
                  </a:lnTo>
                  <a:lnTo>
                    <a:pt x="35764" y="200077"/>
                  </a:lnTo>
                  <a:lnTo>
                    <a:pt x="35841" y="199651"/>
                  </a:lnTo>
                  <a:lnTo>
                    <a:pt x="35918" y="199225"/>
                  </a:lnTo>
                  <a:lnTo>
                    <a:pt x="36003" y="198799"/>
                  </a:lnTo>
                  <a:lnTo>
                    <a:pt x="36097" y="198373"/>
                  </a:lnTo>
                  <a:lnTo>
                    <a:pt x="36190" y="197947"/>
                  </a:lnTo>
                  <a:lnTo>
                    <a:pt x="36292" y="197521"/>
                  </a:lnTo>
                  <a:lnTo>
                    <a:pt x="36403" y="197104"/>
                  </a:lnTo>
                  <a:lnTo>
                    <a:pt x="36514" y="196678"/>
                  </a:lnTo>
                  <a:lnTo>
                    <a:pt x="36633" y="196260"/>
                  </a:lnTo>
                  <a:lnTo>
                    <a:pt x="36752" y="195843"/>
                  </a:lnTo>
                  <a:lnTo>
                    <a:pt x="36880" y="195426"/>
                  </a:lnTo>
                  <a:lnTo>
                    <a:pt x="37008" y="195008"/>
                  </a:lnTo>
                  <a:lnTo>
                    <a:pt x="37153" y="194599"/>
                  </a:lnTo>
                  <a:lnTo>
                    <a:pt x="37289" y="194182"/>
                  </a:lnTo>
                  <a:lnTo>
                    <a:pt x="37443" y="193773"/>
                  </a:lnTo>
                  <a:lnTo>
                    <a:pt x="37596" y="193364"/>
                  </a:lnTo>
                  <a:lnTo>
                    <a:pt x="37749" y="192955"/>
                  </a:lnTo>
                  <a:lnTo>
                    <a:pt x="37911" y="192546"/>
                  </a:lnTo>
                  <a:lnTo>
                    <a:pt x="38082" y="192146"/>
                  </a:lnTo>
                  <a:lnTo>
                    <a:pt x="38252" y="191737"/>
                  </a:lnTo>
                  <a:lnTo>
                    <a:pt x="38431" y="191336"/>
                  </a:lnTo>
                  <a:lnTo>
                    <a:pt x="38618" y="190936"/>
                  </a:lnTo>
                  <a:lnTo>
                    <a:pt x="38806" y="190544"/>
                  </a:lnTo>
                  <a:lnTo>
                    <a:pt x="38993" y="190144"/>
                  </a:lnTo>
                  <a:lnTo>
                    <a:pt x="39189" y="189752"/>
                  </a:lnTo>
                  <a:lnTo>
                    <a:pt x="39393" y="189360"/>
                  </a:lnTo>
                  <a:lnTo>
                    <a:pt x="39598" y="188976"/>
                  </a:lnTo>
                  <a:lnTo>
                    <a:pt x="39811" y="188584"/>
                  </a:lnTo>
                  <a:lnTo>
                    <a:pt x="40032" y="188201"/>
                  </a:lnTo>
                  <a:lnTo>
                    <a:pt x="40254" y="187818"/>
                  </a:lnTo>
                  <a:lnTo>
                    <a:pt x="40475" y="187443"/>
                  </a:lnTo>
                  <a:lnTo>
                    <a:pt x="40705" y="187060"/>
                  </a:lnTo>
                  <a:lnTo>
                    <a:pt x="40944" y="186685"/>
                  </a:lnTo>
                  <a:lnTo>
                    <a:pt x="41183" y="186318"/>
                  </a:lnTo>
                  <a:lnTo>
                    <a:pt x="41430" y="185943"/>
                  </a:lnTo>
                  <a:lnTo>
                    <a:pt x="41677" y="185577"/>
                  </a:lnTo>
                  <a:lnTo>
                    <a:pt x="41932" y="185211"/>
                  </a:lnTo>
                  <a:lnTo>
                    <a:pt x="42188" y="184853"/>
                  </a:lnTo>
                  <a:lnTo>
                    <a:pt x="42452" y="184495"/>
                  </a:lnTo>
                  <a:lnTo>
                    <a:pt x="42716" y="184137"/>
                  </a:lnTo>
                  <a:lnTo>
                    <a:pt x="42989" y="183788"/>
                  </a:lnTo>
                  <a:lnTo>
                    <a:pt x="43270" y="183439"/>
                  </a:lnTo>
                  <a:lnTo>
                    <a:pt x="43551" y="183090"/>
                  </a:lnTo>
                  <a:lnTo>
                    <a:pt x="43832" y="182740"/>
                  </a:lnTo>
                  <a:lnTo>
                    <a:pt x="44122" y="182399"/>
                  </a:lnTo>
                  <a:lnTo>
                    <a:pt x="44420" y="182067"/>
                  </a:lnTo>
                  <a:lnTo>
                    <a:pt x="44718" y="181735"/>
                  </a:lnTo>
                  <a:lnTo>
                    <a:pt x="45016" y="181403"/>
                  </a:lnTo>
                  <a:lnTo>
                    <a:pt x="45323" y="181070"/>
                  </a:lnTo>
                  <a:lnTo>
                    <a:pt x="45638" y="180747"/>
                  </a:lnTo>
                  <a:lnTo>
                    <a:pt x="45953" y="180431"/>
                  </a:lnTo>
                  <a:lnTo>
                    <a:pt x="46073" y="180304"/>
                  </a:lnTo>
                  <a:lnTo>
                    <a:pt x="46183" y="180176"/>
                  </a:lnTo>
                  <a:lnTo>
                    <a:pt x="46294" y="180040"/>
                  </a:lnTo>
                  <a:lnTo>
                    <a:pt x="46405" y="179903"/>
                  </a:lnTo>
                  <a:lnTo>
                    <a:pt x="46499" y="179767"/>
                  </a:lnTo>
                  <a:lnTo>
                    <a:pt x="46601" y="179631"/>
                  </a:lnTo>
                  <a:lnTo>
                    <a:pt x="46686" y="179486"/>
                  </a:lnTo>
                  <a:lnTo>
                    <a:pt x="46771" y="179341"/>
                  </a:lnTo>
                  <a:lnTo>
                    <a:pt x="46856" y="179188"/>
                  </a:lnTo>
                  <a:lnTo>
                    <a:pt x="46933" y="179043"/>
                  </a:lnTo>
                  <a:lnTo>
                    <a:pt x="47001" y="178889"/>
                  </a:lnTo>
                  <a:lnTo>
                    <a:pt x="47069" y="178728"/>
                  </a:lnTo>
                  <a:lnTo>
                    <a:pt x="47129" y="178574"/>
                  </a:lnTo>
                  <a:lnTo>
                    <a:pt x="47180" y="178412"/>
                  </a:lnTo>
                  <a:lnTo>
                    <a:pt x="47231" y="178259"/>
                  </a:lnTo>
                  <a:lnTo>
                    <a:pt x="47274" y="178097"/>
                  </a:lnTo>
                  <a:lnTo>
                    <a:pt x="47316" y="177927"/>
                  </a:lnTo>
                  <a:lnTo>
                    <a:pt x="47351" y="177765"/>
                  </a:lnTo>
                  <a:lnTo>
                    <a:pt x="47376" y="177603"/>
                  </a:lnTo>
                  <a:lnTo>
                    <a:pt x="47402" y="177433"/>
                  </a:lnTo>
                  <a:lnTo>
                    <a:pt x="47419" y="177271"/>
                  </a:lnTo>
                  <a:lnTo>
                    <a:pt x="47427" y="177100"/>
                  </a:lnTo>
                  <a:lnTo>
                    <a:pt x="47436" y="176930"/>
                  </a:lnTo>
                  <a:lnTo>
                    <a:pt x="47436" y="176760"/>
                  </a:lnTo>
                  <a:lnTo>
                    <a:pt x="47436" y="176589"/>
                  </a:lnTo>
                  <a:lnTo>
                    <a:pt x="47419" y="176419"/>
                  </a:lnTo>
                  <a:lnTo>
                    <a:pt x="47402" y="176257"/>
                  </a:lnTo>
                  <a:lnTo>
                    <a:pt x="47385" y="176087"/>
                  </a:lnTo>
                  <a:lnTo>
                    <a:pt x="47359" y="175916"/>
                  </a:lnTo>
                  <a:lnTo>
                    <a:pt x="47325" y="175746"/>
                  </a:lnTo>
                  <a:lnTo>
                    <a:pt x="47282" y="175575"/>
                  </a:lnTo>
                  <a:lnTo>
                    <a:pt x="47240" y="175414"/>
                  </a:lnTo>
                  <a:lnTo>
                    <a:pt x="47189" y="175243"/>
                  </a:lnTo>
                  <a:lnTo>
                    <a:pt x="47129" y="175081"/>
                  </a:lnTo>
                  <a:lnTo>
                    <a:pt x="47069" y="174919"/>
                  </a:lnTo>
                  <a:lnTo>
                    <a:pt x="47001" y="174766"/>
                  </a:lnTo>
                  <a:lnTo>
                    <a:pt x="46933" y="174613"/>
                  </a:lnTo>
                  <a:lnTo>
                    <a:pt x="46856" y="174459"/>
                  </a:lnTo>
                  <a:lnTo>
                    <a:pt x="46771" y="174306"/>
                  </a:lnTo>
                  <a:lnTo>
                    <a:pt x="46686" y="174161"/>
                  </a:lnTo>
                  <a:lnTo>
                    <a:pt x="46601" y="174016"/>
                  </a:lnTo>
                  <a:lnTo>
                    <a:pt x="46499" y="173880"/>
                  </a:lnTo>
                  <a:lnTo>
                    <a:pt x="46405" y="173744"/>
                  </a:lnTo>
                  <a:lnTo>
                    <a:pt x="46303" y="173607"/>
                  </a:lnTo>
                  <a:lnTo>
                    <a:pt x="46192" y="173480"/>
                  </a:lnTo>
                  <a:lnTo>
                    <a:pt x="46081" y="173360"/>
                  </a:lnTo>
                  <a:lnTo>
                    <a:pt x="45962" y="173233"/>
                  </a:lnTo>
                  <a:lnTo>
                    <a:pt x="45843" y="173122"/>
                  </a:lnTo>
                  <a:lnTo>
                    <a:pt x="45723" y="173003"/>
                  </a:lnTo>
                  <a:lnTo>
                    <a:pt x="45596" y="172900"/>
                  </a:lnTo>
                  <a:lnTo>
                    <a:pt x="45459" y="172790"/>
                  </a:lnTo>
                  <a:lnTo>
                    <a:pt x="45331" y="172687"/>
                  </a:lnTo>
                  <a:lnTo>
                    <a:pt x="45195" y="172594"/>
                  </a:lnTo>
                  <a:lnTo>
                    <a:pt x="45050" y="172500"/>
                  </a:lnTo>
                  <a:lnTo>
                    <a:pt x="44905" y="172415"/>
                  </a:lnTo>
                  <a:lnTo>
                    <a:pt x="44761" y="172330"/>
                  </a:lnTo>
                  <a:lnTo>
                    <a:pt x="44607" y="172253"/>
                  </a:lnTo>
                  <a:lnTo>
                    <a:pt x="44454" y="172185"/>
                  </a:lnTo>
                  <a:lnTo>
                    <a:pt x="44301" y="172108"/>
                  </a:lnTo>
                  <a:lnTo>
                    <a:pt x="44139" y="172048"/>
                  </a:lnTo>
                  <a:lnTo>
                    <a:pt x="43985" y="171989"/>
                  </a:lnTo>
                  <a:lnTo>
                    <a:pt x="43815" y="171938"/>
                  </a:lnTo>
                  <a:lnTo>
                    <a:pt x="43653" y="171895"/>
                  </a:lnTo>
                  <a:lnTo>
                    <a:pt x="43483" y="171853"/>
                  </a:lnTo>
                  <a:lnTo>
                    <a:pt x="42571" y="171631"/>
                  </a:lnTo>
                  <a:lnTo>
                    <a:pt x="41668" y="171392"/>
                  </a:lnTo>
                  <a:lnTo>
                    <a:pt x="40774" y="171137"/>
                  </a:lnTo>
                  <a:lnTo>
                    <a:pt x="39879" y="170873"/>
                  </a:lnTo>
                  <a:lnTo>
                    <a:pt x="39002" y="170592"/>
                  </a:lnTo>
                  <a:lnTo>
                    <a:pt x="38141" y="170293"/>
                  </a:lnTo>
                  <a:lnTo>
                    <a:pt x="37281" y="169987"/>
                  </a:lnTo>
                  <a:lnTo>
                    <a:pt x="36429" y="169655"/>
                  </a:lnTo>
                  <a:lnTo>
                    <a:pt x="35594" y="169314"/>
                  </a:lnTo>
                  <a:lnTo>
                    <a:pt x="34767" y="168964"/>
                  </a:lnTo>
                  <a:lnTo>
                    <a:pt x="33950" y="168598"/>
                  </a:lnTo>
                  <a:lnTo>
                    <a:pt x="33140" y="168215"/>
                  </a:lnTo>
                  <a:lnTo>
                    <a:pt x="32348" y="167823"/>
                  </a:lnTo>
                  <a:lnTo>
                    <a:pt x="31556" y="167414"/>
                  </a:lnTo>
                  <a:lnTo>
                    <a:pt x="30789" y="166996"/>
                  </a:lnTo>
                  <a:lnTo>
                    <a:pt x="30022" y="166562"/>
                  </a:lnTo>
                  <a:lnTo>
                    <a:pt x="29273" y="166119"/>
                  </a:lnTo>
                  <a:lnTo>
                    <a:pt x="28531" y="165659"/>
                  </a:lnTo>
                  <a:lnTo>
                    <a:pt x="27807" y="165190"/>
                  </a:lnTo>
                  <a:lnTo>
                    <a:pt x="27092" y="164705"/>
                  </a:lnTo>
                  <a:lnTo>
                    <a:pt x="26384" y="164211"/>
                  </a:lnTo>
                  <a:lnTo>
                    <a:pt x="25694" y="163708"/>
                  </a:lnTo>
                  <a:lnTo>
                    <a:pt x="25013" y="163188"/>
                  </a:lnTo>
                  <a:lnTo>
                    <a:pt x="24348" y="162660"/>
                  </a:lnTo>
                  <a:lnTo>
                    <a:pt x="23701" y="162123"/>
                  </a:lnTo>
                  <a:lnTo>
                    <a:pt x="23062" y="161578"/>
                  </a:lnTo>
                  <a:lnTo>
                    <a:pt x="22431" y="161016"/>
                  </a:lnTo>
                  <a:lnTo>
                    <a:pt x="21818" y="160445"/>
                  </a:lnTo>
                  <a:lnTo>
                    <a:pt x="21222" y="159866"/>
                  </a:lnTo>
                  <a:lnTo>
                    <a:pt x="20634" y="159269"/>
                  </a:lnTo>
                  <a:lnTo>
                    <a:pt x="20063" y="158673"/>
                  </a:lnTo>
                  <a:lnTo>
                    <a:pt x="19501" y="158060"/>
                  </a:lnTo>
                  <a:lnTo>
                    <a:pt x="18964" y="157446"/>
                  </a:lnTo>
                  <a:lnTo>
                    <a:pt x="18436" y="156816"/>
                  </a:lnTo>
                  <a:lnTo>
                    <a:pt x="17916" y="156177"/>
                  </a:lnTo>
                  <a:lnTo>
                    <a:pt x="17422" y="155529"/>
                  </a:lnTo>
                  <a:lnTo>
                    <a:pt x="16937" y="154882"/>
                  </a:lnTo>
                  <a:lnTo>
                    <a:pt x="16468" y="154217"/>
                  </a:lnTo>
                  <a:lnTo>
                    <a:pt x="16016" y="153544"/>
                  </a:lnTo>
                  <a:lnTo>
                    <a:pt x="15582" y="152863"/>
                  </a:lnTo>
                  <a:lnTo>
                    <a:pt x="15156" y="152181"/>
                  </a:lnTo>
                  <a:lnTo>
                    <a:pt x="14747" y="151483"/>
                  </a:lnTo>
                  <a:lnTo>
                    <a:pt x="14364" y="150784"/>
                  </a:lnTo>
                  <a:lnTo>
                    <a:pt x="13989" y="150077"/>
                  </a:lnTo>
                  <a:lnTo>
                    <a:pt x="13631" y="149361"/>
                  </a:lnTo>
                  <a:lnTo>
                    <a:pt x="13290" y="148637"/>
                  </a:lnTo>
                  <a:lnTo>
                    <a:pt x="12967" y="147905"/>
                  </a:lnTo>
                  <a:lnTo>
                    <a:pt x="12660" y="147172"/>
                  </a:lnTo>
                  <a:lnTo>
                    <a:pt x="12370" y="146431"/>
                  </a:lnTo>
                  <a:lnTo>
                    <a:pt x="12098" y="145681"/>
                  </a:lnTo>
                  <a:lnTo>
                    <a:pt x="11842" y="144923"/>
                  </a:lnTo>
                  <a:lnTo>
                    <a:pt x="11612" y="144165"/>
                  </a:lnTo>
                  <a:lnTo>
                    <a:pt x="11390" y="143406"/>
                  </a:lnTo>
                  <a:lnTo>
                    <a:pt x="11186" y="142631"/>
                  </a:lnTo>
                  <a:lnTo>
                    <a:pt x="11007" y="141856"/>
                  </a:lnTo>
                  <a:lnTo>
                    <a:pt x="10845" y="141081"/>
                  </a:lnTo>
                  <a:lnTo>
                    <a:pt x="10700" y="140297"/>
                  </a:lnTo>
                  <a:lnTo>
                    <a:pt x="10573" y="139505"/>
                  </a:lnTo>
                  <a:lnTo>
                    <a:pt x="10462" y="138712"/>
                  </a:lnTo>
                  <a:lnTo>
                    <a:pt x="10377" y="137920"/>
                  </a:lnTo>
                  <a:lnTo>
                    <a:pt x="10308" y="137119"/>
                  </a:lnTo>
                  <a:lnTo>
                    <a:pt x="10257" y="136310"/>
                  </a:lnTo>
                  <a:lnTo>
                    <a:pt x="10223" y="135509"/>
                  </a:lnTo>
                  <a:lnTo>
                    <a:pt x="10215" y="134700"/>
                  </a:lnTo>
                  <a:lnTo>
                    <a:pt x="10223" y="134189"/>
                  </a:lnTo>
                  <a:lnTo>
                    <a:pt x="10232" y="133686"/>
                  </a:lnTo>
                  <a:lnTo>
                    <a:pt x="10249" y="133183"/>
                  </a:lnTo>
                  <a:lnTo>
                    <a:pt x="10274" y="132681"/>
                  </a:lnTo>
                  <a:lnTo>
                    <a:pt x="10308" y="132178"/>
                  </a:lnTo>
                  <a:lnTo>
                    <a:pt x="10351" y="131684"/>
                  </a:lnTo>
                  <a:lnTo>
                    <a:pt x="10394" y="131181"/>
                  </a:lnTo>
                  <a:lnTo>
                    <a:pt x="10453" y="130679"/>
                  </a:lnTo>
                  <a:lnTo>
                    <a:pt x="10513" y="130184"/>
                  </a:lnTo>
                  <a:lnTo>
                    <a:pt x="10581" y="129690"/>
                  </a:lnTo>
                  <a:lnTo>
                    <a:pt x="10658" y="129196"/>
                  </a:lnTo>
                  <a:lnTo>
                    <a:pt x="10743" y="128702"/>
                  </a:lnTo>
                  <a:lnTo>
                    <a:pt x="10828" y="128208"/>
                  </a:lnTo>
                  <a:lnTo>
                    <a:pt x="10930" y="127722"/>
                  </a:lnTo>
                  <a:lnTo>
                    <a:pt x="11033" y="127228"/>
                  </a:lnTo>
                  <a:lnTo>
                    <a:pt x="11143" y="126743"/>
                  </a:lnTo>
                  <a:lnTo>
                    <a:pt x="11263" y="126257"/>
                  </a:lnTo>
                  <a:lnTo>
                    <a:pt x="11390" y="125771"/>
                  </a:lnTo>
                  <a:lnTo>
                    <a:pt x="11518" y="125286"/>
                  </a:lnTo>
                  <a:lnTo>
                    <a:pt x="11655" y="124809"/>
                  </a:lnTo>
                  <a:lnTo>
                    <a:pt x="11808" y="124323"/>
                  </a:lnTo>
                  <a:lnTo>
                    <a:pt x="11961" y="123846"/>
                  </a:lnTo>
                  <a:lnTo>
                    <a:pt x="12115" y="123369"/>
                  </a:lnTo>
                  <a:lnTo>
                    <a:pt x="12285" y="122900"/>
                  </a:lnTo>
                  <a:lnTo>
                    <a:pt x="12455" y="122423"/>
                  </a:lnTo>
                  <a:lnTo>
                    <a:pt x="12643" y="121955"/>
                  </a:lnTo>
                  <a:lnTo>
                    <a:pt x="12830" y="121486"/>
                  </a:lnTo>
                  <a:lnTo>
                    <a:pt x="13018" y="121018"/>
                  </a:lnTo>
                  <a:lnTo>
                    <a:pt x="13222" y="120549"/>
                  </a:lnTo>
                  <a:lnTo>
                    <a:pt x="13427" y="120089"/>
                  </a:lnTo>
                  <a:lnTo>
                    <a:pt x="13648" y="119629"/>
                  </a:lnTo>
                  <a:lnTo>
                    <a:pt x="13870" y="119169"/>
                  </a:lnTo>
                  <a:lnTo>
                    <a:pt x="14091" y="118709"/>
                  </a:lnTo>
                  <a:lnTo>
                    <a:pt x="14330" y="118257"/>
                  </a:lnTo>
                  <a:lnTo>
                    <a:pt x="14568" y="117806"/>
                  </a:lnTo>
                  <a:lnTo>
                    <a:pt x="14815" y="117354"/>
                  </a:lnTo>
                  <a:lnTo>
                    <a:pt x="15071" y="116903"/>
                  </a:lnTo>
                  <a:lnTo>
                    <a:pt x="15335" y="116460"/>
                  </a:lnTo>
                  <a:lnTo>
                    <a:pt x="15599" y="116017"/>
                  </a:lnTo>
                  <a:lnTo>
                    <a:pt x="15872" y="115574"/>
                  </a:lnTo>
                  <a:lnTo>
                    <a:pt x="16153" y="115139"/>
                  </a:lnTo>
                  <a:lnTo>
                    <a:pt x="16442" y="114705"/>
                  </a:lnTo>
                  <a:lnTo>
                    <a:pt x="16732" y="114270"/>
                  </a:lnTo>
                  <a:lnTo>
                    <a:pt x="17030" y="113844"/>
                  </a:lnTo>
                  <a:lnTo>
                    <a:pt x="17337" y="113410"/>
                  </a:lnTo>
                  <a:lnTo>
                    <a:pt x="17652" y="112992"/>
                  </a:lnTo>
                  <a:lnTo>
                    <a:pt x="17967" y="112566"/>
                  </a:lnTo>
                  <a:lnTo>
                    <a:pt x="18300" y="112149"/>
                  </a:lnTo>
                  <a:lnTo>
                    <a:pt x="18632" y="111732"/>
                  </a:lnTo>
                  <a:lnTo>
                    <a:pt x="18964" y="111314"/>
                  </a:lnTo>
                  <a:lnTo>
                    <a:pt x="19313" y="110905"/>
                  </a:lnTo>
                  <a:lnTo>
                    <a:pt x="19663" y="110496"/>
                  </a:lnTo>
                  <a:lnTo>
                    <a:pt x="20021" y="110096"/>
                  </a:lnTo>
                  <a:lnTo>
                    <a:pt x="20378" y="109695"/>
                  </a:lnTo>
                  <a:lnTo>
                    <a:pt x="20753" y="109295"/>
                  </a:lnTo>
                  <a:lnTo>
                    <a:pt x="21128" y="108903"/>
                  </a:lnTo>
                  <a:lnTo>
                    <a:pt x="21511" y="108511"/>
                  </a:lnTo>
                  <a:lnTo>
                    <a:pt x="21895" y="108119"/>
                  </a:lnTo>
                  <a:lnTo>
                    <a:pt x="22287" y="107736"/>
                  </a:lnTo>
                  <a:lnTo>
                    <a:pt x="22687" y="107353"/>
                  </a:lnTo>
                  <a:lnTo>
                    <a:pt x="23096" y="106978"/>
                  </a:lnTo>
                  <a:lnTo>
                    <a:pt x="23505" y="106594"/>
                  </a:lnTo>
                  <a:lnTo>
                    <a:pt x="23922" y="106228"/>
                  </a:lnTo>
                  <a:lnTo>
                    <a:pt x="24348" y="105862"/>
                  </a:lnTo>
                  <a:lnTo>
                    <a:pt x="24553" y="105674"/>
                  </a:lnTo>
                  <a:lnTo>
                    <a:pt x="24740" y="105487"/>
                  </a:lnTo>
                  <a:lnTo>
                    <a:pt x="24919" y="105291"/>
                  </a:lnTo>
                  <a:lnTo>
                    <a:pt x="25081" y="105087"/>
                  </a:lnTo>
                  <a:lnTo>
                    <a:pt x="25234" y="104865"/>
                  </a:lnTo>
                  <a:lnTo>
                    <a:pt x="25379" y="104643"/>
                  </a:lnTo>
                  <a:lnTo>
                    <a:pt x="25515" y="104422"/>
                  </a:lnTo>
                  <a:lnTo>
                    <a:pt x="25635" y="104183"/>
                  </a:lnTo>
                  <a:lnTo>
                    <a:pt x="25737" y="103945"/>
                  </a:lnTo>
                  <a:lnTo>
                    <a:pt x="25839" y="103698"/>
                  </a:lnTo>
                  <a:lnTo>
                    <a:pt x="25916" y="103442"/>
                  </a:lnTo>
                  <a:lnTo>
                    <a:pt x="25984" y="103187"/>
                  </a:lnTo>
                  <a:lnTo>
                    <a:pt x="26044" y="102931"/>
                  </a:lnTo>
                  <a:lnTo>
                    <a:pt x="26086" y="102667"/>
                  </a:lnTo>
                  <a:lnTo>
                    <a:pt x="26120" y="102403"/>
                  </a:lnTo>
                  <a:lnTo>
                    <a:pt x="26129" y="102130"/>
                  </a:lnTo>
                  <a:lnTo>
                    <a:pt x="26129" y="101866"/>
                  </a:lnTo>
                  <a:lnTo>
                    <a:pt x="26120" y="101602"/>
                  </a:lnTo>
                  <a:lnTo>
                    <a:pt x="26095" y="101329"/>
                  </a:lnTo>
                  <a:lnTo>
                    <a:pt x="26052" y="101074"/>
                  </a:lnTo>
                  <a:lnTo>
                    <a:pt x="26001" y="100810"/>
                  </a:lnTo>
                  <a:lnTo>
                    <a:pt x="25933" y="100554"/>
                  </a:lnTo>
                  <a:lnTo>
                    <a:pt x="25848" y="100307"/>
                  </a:lnTo>
                  <a:lnTo>
                    <a:pt x="25754" y="100060"/>
                  </a:lnTo>
                  <a:lnTo>
                    <a:pt x="25652" y="99813"/>
                  </a:lnTo>
                  <a:lnTo>
                    <a:pt x="25533" y="99583"/>
                  </a:lnTo>
                  <a:lnTo>
                    <a:pt x="25405" y="99353"/>
                  </a:lnTo>
                  <a:lnTo>
                    <a:pt x="25260" y="99131"/>
                  </a:lnTo>
                  <a:lnTo>
                    <a:pt x="25107" y="98910"/>
                  </a:lnTo>
                  <a:lnTo>
                    <a:pt x="24945" y="98706"/>
                  </a:lnTo>
                  <a:lnTo>
                    <a:pt x="24766" y="98501"/>
                  </a:lnTo>
                  <a:lnTo>
                    <a:pt x="24578" y="98314"/>
                  </a:lnTo>
                  <a:lnTo>
                    <a:pt x="24093" y="97837"/>
                  </a:lnTo>
                  <a:lnTo>
                    <a:pt x="23624" y="97351"/>
                  </a:lnTo>
                  <a:lnTo>
                    <a:pt x="23173" y="96857"/>
                  </a:lnTo>
                  <a:lnTo>
                    <a:pt x="22730" y="96354"/>
                  </a:lnTo>
                  <a:lnTo>
                    <a:pt x="22304" y="95843"/>
                  </a:lnTo>
                  <a:lnTo>
                    <a:pt x="21895" y="95323"/>
                  </a:lnTo>
                  <a:lnTo>
                    <a:pt x="21494" y="94804"/>
                  </a:lnTo>
                  <a:lnTo>
                    <a:pt x="21111" y="94275"/>
                  </a:lnTo>
                  <a:lnTo>
                    <a:pt x="20745" y="93739"/>
                  </a:lnTo>
                  <a:lnTo>
                    <a:pt x="20387" y="93194"/>
                  </a:lnTo>
                  <a:lnTo>
                    <a:pt x="20046" y="92648"/>
                  </a:lnTo>
                  <a:lnTo>
                    <a:pt x="19722" y="92086"/>
                  </a:lnTo>
                  <a:lnTo>
                    <a:pt x="19416" y="91532"/>
                  </a:lnTo>
                  <a:lnTo>
                    <a:pt x="19117" y="90961"/>
                  </a:lnTo>
                  <a:lnTo>
                    <a:pt x="18836" y="90391"/>
                  </a:lnTo>
                  <a:lnTo>
                    <a:pt x="18572" y="89820"/>
                  </a:lnTo>
                  <a:lnTo>
                    <a:pt x="18325" y="89232"/>
                  </a:lnTo>
                  <a:lnTo>
                    <a:pt x="18095" y="88653"/>
                  </a:lnTo>
                  <a:lnTo>
                    <a:pt x="17874" y="88056"/>
                  </a:lnTo>
                  <a:lnTo>
                    <a:pt x="17669" y="87469"/>
                  </a:lnTo>
                  <a:lnTo>
                    <a:pt x="17482" y="86864"/>
                  </a:lnTo>
                  <a:lnTo>
                    <a:pt x="17311" y="86267"/>
                  </a:lnTo>
                  <a:lnTo>
                    <a:pt x="17158" y="85662"/>
                  </a:lnTo>
                  <a:lnTo>
                    <a:pt x="17013" y="85049"/>
                  </a:lnTo>
                  <a:lnTo>
                    <a:pt x="16894" y="84436"/>
                  </a:lnTo>
                  <a:lnTo>
                    <a:pt x="16783" y="83822"/>
                  </a:lnTo>
                  <a:lnTo>
                    <a:pt x="16689" y="83209"/>
                  </a:lnTo>
                  <a:lnTo>
                    <a:pt x="16621" y="82587"/>
                  </a:lnTo>
                  <a:lnTo>
                    <a:pt x="16562" y="81965"/>
                  </a:lnTo>
                  <a:lnTo>
                    <a:pt x="16519" y="81343"/>
                  </a:lnTo>
                  <a:lnTo>
                    <a:pt x="16494" y="80721"/>
                  </a:lnTo>
                  <a:lnTo>
                    <a:pt x="16485" y="80091"/>
                  </a:lnTo>
                  <a:lnTo>
                    <a:pt x="16494" y="79392"/>
                  </a:lnTo>
                  <a:lnTo>
                    <a:pt x="16528" y="78694"/>
                  </a:lnTo>
                  <a:lnTo>
                    <a:pt x="16579" y="78004"/>
                  </a:lnTo>
                  <a:lnTo>
                    <a:pt x="16647" y="77313"/>
                  </a:lnTo>
                  <a:lnTo>
                    <a:pt x="16732" y="76632"/>
                  </a:lnTo>
                  <a:lnTo>
                    <a:pt x="16843" y="75950"/>
                  </a:lnTo>
                  <a:lnTo>
                    <a:pt x="16971" y="75277"/>
                  </a:lnTo>
                  <a:lnTo>
                    <a:pt x="17115" y="74613"/>
                  </a:lnTo>
                  <a:lnTo>
                    <a:pt x="17277" y="73957"/>
                  </a:lnTo>
                  <a:lnTo>
                    <a:pt x="17456" y="73301"/>
                  </a:lnTo>
                  <a:lnTo>
                    <a:pt x="17661" y="72653"/>
                  </a:lnTo>
                  <a:lnTo>
                    <a:pt x="17874" y="72006"/>
                  </a:lnTo>
                  <a:lnTo>
                    <a:pt x="18112" y="71376"/>
                  </a:lnTo>
                  <a:lnTo>
                    <a:pt x="18368" y="70745"/>
                  </a:lnTo>
                  <a:lnTo>
                    <a:pt x="18632" y="70123"/>
                  </a:lnTo>
                  <a:lnTo>
                    <a:pt x="18922" y="69510"/>
                  </a:lnTo>
                  <a:lnTo>
                    <a:pt x="19228" y="68905"/>
                  </a:lnTo>
                  <a:lnTo>
                    <a:pt x="19543" y="68309"/>
                  </a:lnTo>
                  <a:lnTo>
                    <a:pt x="19884" y="67712"/>
                  </a:lnTo>
                  <a:lnTo>
                    <a:pt x="20234" y="67133"/>
                  </a:lnTo>
                  <a:lnTo>
                    <a:pt x="20600" y="66554"/>
                  </a:lnTo>
                  <a:lnTo>
                    <a:pt x="20983" y="65991"/>
                  </a:lnTo>
                  <a:lnTo>
                    <a:pt x="21375" y="65438"/>
                  </a:lnTo>
                  <a:lnTo>
                    <a:pt x="21793" y="64884"/>
                  </a:lnTo>
                  <a:lnTo>
                    <a:pt x="22219" y="64347"/>
                  </a:lnTo>
                  <a:lnTo>
                    <a:pt x="22662" y="63810"/>
                  </a:lnTo>
                  <a:lnTo>
                    <a:pt x="23122" y="63291"/>
                  </a:lnTo>
                  <a:lnTo>
                    <a:pt x="23590" y="62780"/>
                  </a:lnTo>
                  <a:lnTo>
                    <a:pt x="24076" y="62277"/>
                  </a:lnTo>
                  <a:lnTo>
                    <a:pt x="24570" y="61791"/>
                  </a:lnTo>
                  <a:lnTo>
                    <a:pt x="25081" y="61306"/>
                  </a:lnTo>
                  <a:lnTo>
                    <a:pt x="25609" y="60837"/>
                  </a:lnTo>
                  <a:lnTo>
                    <a:pt x="26146" y="60377"/>
                  </a:lnTo>
                  <a:lnTo>
                    <a:pt x="26691" y="59926"/>
                  </a:lnTo>
                  <a:lnTo>
                    <a:pt x="27253" y="59491"/>
                  </a:lnTo>
                  <a:lnTo>
                    <a:pt x="27833" y="59065"/>
                  </a:lnTo>
                  <a:lnTo>
                    <a:pt x="28421" y="58648"/>
                  </a:lnTo>
                  <a:lnTo>
                    <a:pt x="29017" y="58239"/>
                  </a:lnTo>
                  <a:lnTo>
                    <a:pt x="29630" y="57847"/>
                  </a:lnTo>
                  <a:lnTo>
                    <a:pt x="30252" y="57472"/>
                  </a:lnTo>
                  <a:lnTo>
                    <a:pt x="30883" y="57106"/>
                  </a:lnTo>
                  <a:lnTo>
                    <a:pt x="31522" y="56748"/>
                  </a:lnTo>
                  <a:lnTo>
                    <a:pt x="32178" y="56407"/>
                  </a:lnTo>
                  <a:lnTo>
                    <a:pt x="32842" y="56075"/>
                  </a:lnTo>
                  <a:lnTo>
                    <a:pt x="33515" y="55760"/>
                  </a:lnTo>
                  <a:lnTo>
                    <a:pt x="34205" y="55453"/>
                  </a:lnTo>
                  <a:lnTo>
                    <a:pt x="34895" y="55163"/>
                  </a:lnTo>
                  <a:lnTo>
                    <a:pt x="35602" y="54891"/>
                  </a:lnTo>
                  <a:lnTo>
                    <a:pt x="36318" y="54627"/>
                  </a:lnTo>
                  <a:lnTo>
                    <a:pt x="37034" y="54379"/>
                  </a:lnTo>
                  <a:lnTo>
                    <a:pt x="37766" y="54141"/>
                  </a:lnTo>
                  <a:lnTo>
                    <a:pt x="38507" y="53919"/>
                  </a:lnTo>
                  <a:lnTo>
                    <a:pt x="39257" y="53715"/>
                  </a:lnTo>
                  <a:lnTo>
                    <a:pt x="40015" y="53528"/>
                  </a:lnTo>
                  <a:lnTo>
                    <a:pt x="40774" y="53349"/>
                  </a:lnTo>
                  <a:lnTo>
                    <a:pt x="41549" y="53195"/>
                  </a:lnTo>
                  <a:lnTo>
                    <a:pt x="42324" y="53050"/>
                  </a:lnTo>
                  <a:lnTo>
                    <a:pt x="43116" y="52923"/>
                  </a:lnTo>
                  <a:lnTo>
                    <a:pt x="43909" y="52803"/>
                  </a:lnTo>
                  <a:lnTo>
                    <a:pt x="44710" y="52710"/>
                  </a:lnTo>
                  <a:lnTo>
                    <a:pt x="45510" y="52633"/>
                  </a:lnTo>
                  <a:lnTo>
                    <a:pt x="46328" y="52565"/>
                  </a:lnTo>
                  <a:lnTo>
                    <a:pt x="47146" y="52514"/>
                  </a:lnTo>
                  <a:lnTo>
                    <a:pt x="47972" y="52488"/>
                  </a:lnTo>
                  <a:lnTo>
                    <a:pt x="48075" y="52488"/>
                  </a:lnTo>
                  <a:lnTo>
                    <a:pt x="48339" y="52505"/>
                  </a:lnTo>
                  <a:lnTo>
                    <a:pt x="48765" y="52531"/>
                  </a:lnTo>
                  <a:lnTo>
                    <a:pt x="49319" y="52582"/>
                  </a:lnTo>
                  <a:lnTo>
                    <a:pt x="49642" y="52616"/>
                  </a:lnTo>
                  <a:lnTo>
                    <a:pt x="50000" y="52667"/>
                  </a:lnTo>
                  <a:lnTo>
                    <a:pt x="50375" y="52718"/>
                  </a:lnTo>
                  <a:lnTo>
                    <a:pt x="50784" y="52786"/>
                  </a:lnTo>
                  <a:lnTo>
                    <a:pt x="51210" y="52854"/>
                  </a:lnTo>
                  <a:lnTo>
                    <a:pt x="51661" y="52948"/>
                  </a:lnTo>
                  <a:lnTo>
                    <a:pt x="52130" y="53042"/>
                  </a:lnTo>
                  <a:lnTo>
                    <a:pt x="52615" y="53153"/>
                  </a:lnTo>
                  <a:lnTo>
                    <a:pt x="53118" y="53280"/>
                  </a:lnTo>
                  <a:lnTo>
                    <a:pt x="53638" y="53425"/>
                  </a:lnTo>
                  <a:lnTo>
                    <a:pt x="54166" y="53587"/>
                  </a:lnTo>
                  <a:lnTo>
                    <a:pt x="54711" y="53758"/>
                  </a:lnTo>
                  <a:lnTo>
                    <a:pt x="55256" y="53945"/>
                  </a:lnTo>
                  <a:lnTo>
                    <a:pt x="55810" y="54158"/>
                  </a:lnTo>
                  <a:lnTo>
                    <a:pt x="56373" y="54388"/>
                  </a:lnTo>
                  <a:lnTo>
                    <a:pt x="56935" y="54635"/>
                  </a:lnTo>
                  <a:lnTo>
                    <a:pt x="57497" y="54908"/>
                  </a:lnTo>
                  <a:lnTo>
                    <a:pt x="57778" y="55052"/>
                  </a:lnTo>
                  <a:lnTo>
                    <a:pt x="58059" y="55197"/>
                  </a:lnTo>
                  <a:lnTo>
                    <a:pt x="58340" y="55359"/>
                  </a:lnTo>
                  <a:lnTo>
                    <a:pt x="58622" y="55513"/>
                  </a:lnTo>
                  <a:lnTo>
                    <a:pt x="58894" y="55683"/>
                  </a:lnTo>
                  <a:lnTo>
                    <a:pt x="59175" y="55853"/>
                  </a:lnTo>
                  <a:lnTo>
                    <a:pt x="59448" y="56032"/>
                  </a:lnTo>
                  <a:lnTo>
                    <a:pt x="59721" y="56220"/>
                  </a:lnTo>
                  <a:lnTo>
                    <a:pt x="59993" y="56407"/>
                  </a:lnTo>
                  <a:lnTo>
                    <a:pt x="60266" y="56603"/>
                  </a:lnTo>
                  <a:lnTo>
                    <a:pt x="60530" y="56807"/>
                  </a:lnTo>
                  <a:lnTo>
                    <a:pt x="60794" y="57020"/>
                  </a:lnTo>
                  <a:lnTo>
                    <a:pt x="61058" y="57233"/>
                  </a:lnTo>
                  <a:lnTo>
                    <a:pt x="61314" y="57455"/>
                  </a:lnTo>
                  <a:lnTo>
                    <a:pt x="61501" y="57617"/>
                  </a:lnTo>
                  <a:lnTo>
                    <a:pt x="61689" y="57762"/>
                  </a:lnTo>
                  <a:lnTo>
                    <a:pt x="61885" y="57898"/>
                  </a:lnTo>
                  <a:lnTo>
                    <a:pt x="62089" y="58017"/>
                  </a:lnTo>
                  <a:lnTo>
                    <a:pt x="62293" y="58136"/>
                  </a:lnTo>
                  <a:lnTo>
                    <a:pt x="62498" y="58239"/>
                  </a:lnTo>
                  <a:lnTo>
                    <a:pt x="62711" y="58332"/>
                  </a:lnTo>
                  <a:lnTo>
                    <a:pt x="62924" y="58418"/>
                  </a:lnTo>
                  <a:lnTo>
                    <a:pt x="63137" y="58494"/>
                  </a:lnTo>
                  <a:lnTo>
                    <a:pt x="63358" y="58562"/>
                  </a:lnTo>
                  <a:lnTo>
                    <a:pt x="63580" y="58614"/>
                  </a:lnTo>
                  <a:lnTo>
                    <a:pt x="63801" y="58656"/>
                  </a:lnTo>
                  <a:lnTo>
                    <a:pt x="64023" y="58690"/>
                  </a:lnTo>
                  <a:lnTo>
                    <a:pt x="64253" y="58716"/>
                  </a:lnTo>
                  <a:lnTo>
                    <a:pt x="64474" y="58733"/>
                  </a:lnTo>
                  <a:lnTo>
                    <a:pt x="64704" y="58741"/>
                  </a:lnTo>
                  <a:lnTo>
                    <a:pt x="64969" y="58733"/>
                  </a:lnTo>
                  <a:lnTo>
                    <a:pt x="65233" y="58716"/>
                  </a:lnTo>
                  <a:lnTo>
                    <a:pt x="65488" y="58682"/>
                  </a:lnTo>
                  <a:lnTo>
                    <a:pt x="65752" y="58631"/>
                  </a:lnTo>
                  <a:lnTo>
                    <a:pt x="66008" y="58571"/>
                  </a:lnTo>
                  <a:lnTo>
                    <a:pt x="66263" y="58494"/>
                  </a:lnTo>
                  <a:lnTo>
                    <a:pt x="66519" y="58409"/>
                  </a:lnTo>
                  <a:lnTo>
                    <a:pt x="66766" y="58307"/>
                  </a:lnTo>
                  <a:lnTo>
                    <a:pt x="67005" y="58188"/>
                  </a:lnTo>
                  <a:lnTo>
                    <a:pt x="67243" y="58060"/>
                  </a:lnTo>
                  <a:lnTo>
                    <a:pt x="67482" y="57923"/>
                  </a:lnTo>
                  <a:lnTo>
                    <a:pt x="67703" y="57770"/>
                  </a:lnTo>
                  <a:lnTo>
                    <a:pt x="67925" y="57600"/>
                  </a:lnTo>
                  <a:lnTo>
                    <a:pt x="68129" y="57421"/>
                  </a:lnTo>
                  <a:lnTo>
                    <a:pt x="68334" y="57225"/>
                  </a:lnTo>
                  <a:lnTo>
                    <a:pt x="68530" y="57020"/>
                  </a:lnTo>
                  <a:lnTo>
                    <a:pt x="68700" y="56816"/>
                  </a:lnTo>
                  <a:lnTo>
                    <a:pt x="68853" y="56612"/>
                  </a:lnTo>
                  <a:lnTo>
                    <a:pt x="68998" y="56399"/>
                  </a:lnTo>
                  <a:lnTo>
                    <a:pt x="69134" y="56177"/>
                  </a:lnTo>
                  <a:lnTo>
                    <a:pt x="69254" y="55956"/>
                  </a:lnTo>
                  <a:lnTo>
                    <a:pt x="69364" y="55725"/>
                  </a:lnTo>
                  <a:lnTo>
                    <a:pt x="69458" y="55495"/>
                  </a:lnTo>
                  <a:lnTo>
                    <a:pt x="69543" y="55265"/>
                  </a:lnTo>
                  <a:lnTo>
                    <a:pt x="69620" y="55027"/>
                  </a:lnTo>
                  <a:lnTo>
                    <a:pt x="69680" y="54788"/>
                  </a:lnTo>
                  <a:lnTo>
                    <a:pt x="69731" y="54541"/>
                  </a:lnTo>
                  <a:lnTo>
                    <a:pt x="69765" y="54303"/>
                  </a:lnTo>
                  <a:lnTo>
                    <a:pt x="69790" y="54056"/>
                  </a:lnTo>
                  <a:lnTo>
                    <a:pt x="69807" y="53809"/>
                  </a:lnTo>
                  <a:lnTo>
                    <a:pt x="69807" y="53562"/>
                  </a:lnTo>
                  <a:lnTo>
                    <a:pt x="69799" y="53323"/>
                  </a:lnTo>
                  <a:lnTo>
                    <a:pt x="69782" y="53076"/>
                  </a:lnTo>
                  <a:lnTo>
                    <a:pt x="69748" y="52829"/>
                  </a:lnTo>
                  <a:lnTo>
                    <a:pt x="69705" y="52590"/>
                  </a:lnTo>
                  <a:lnTo>
                    <a:pt x="69646" y="52352"/>
                  </a:lnTo>
                  <a:lnTo>
                    <a:pt x="69577" y="52113"/>
                  </a:lnTo>
                  <a:lnTo>
                    <a:pt x="69501" y="51883"/>
                  </a:lnTo>
                  <a:lnTo>
                    <a:pt x="69416" y="51653"/>
                  </a:lnTo>
                  <a:lnTo>
                    <a:pt x="69313" y="51423"/>
                  </a:lnTo>
                  <a:lnTo>
                    <a:pt x="69194" y="51202"/>
                  </a:lnTo>
                  <a:lnTo>
                    <a:pt x="69075" y="50980"/>
                  </a:lnTo>
                  <a:lnTo>
                    <a:pt x="68939" y="50776"/>
                  </a:lnTo>
                  <a:lnTo>
                    <a:pt x="68785" y="50563"/>
                  </a:lnTo>
                  <a:lnTo>
                    <a:pt x="68632" y="50367"/>
                  </a:lnTo>
                  <a:lnTo>
                    <a:pt x="68461" y="50171"/>
                  </a:lnTo>
                  <a:lnTo>
                    <a:pt x="68283" y="49983"/>
                  </a:lnTo>
                  <a:lnTo>
                    <a:pt x="68087" y="49805"/>
                  </a:lnTo>
                  <a:lnTo>
                    <a:pt x="67805" y="49566"/>
                  </a:lnTo>
                  <a:lnTo>
                    <a:pt x="67533" y="49327"/>
                  </a:lnTo>
                  <a:lnTo>
                    <a:pt x="66962" y="48867"/>
                  </a:lnTo>
                  <a:lnTo>
                    <a:pt x="66391" y="48433"/>
                  </a:lnTo>
                  <a:lnTo>
                    <a:pt x="65820" y="48016"/>
                  </a:lnTo>
                  <a:lnTo>
                    <a:pt x="65233" y="47615"/>
                  </a:lnTo>
                  <a:lnTo>
                    <a:pt x="64653" y="47232"/>
                  </a:lnTo>
                  <a:lnTo>
                    <a:pt x="64065" y="46874"/>
                  </a:lnTo>
                  <a:lnTo>
                    <a:pt x="63469" y="46533"/>
                  </a:lnTo>
                  <a:lnTo>
                    <a:pt x="62881" y="46201"/>
                  </a:lnTo>
                  <a:lnTo>
                    <a:pt x="62285" y="45894"/>
                  </a:lnTo>
                  <a:lnTo>
                    <a:pt x="61697" y="45605"/>
                  </a:lnTo>
                  <a:lnTo>
                    <a:pt x="61101" y="45323"/>
                  </a:lnTo>
                  <a:lnTo>
                    <a:pt x="60513" y="45068"/>
                  </a:lnTo>
                  <a:lnTo>
                    <a:pt x="59925" y="44821"/>
                  </a:lnTo>
                  <a:lnTo>
                    <a:pt x="59346" y="44591"/>
                  </a:lnTo>
                  <a:lnTo>
                    <a:pt x="58766" y="44378"/>
                  </a:lnTo>
                  <a:lnTo>
                    <a:pt x="58196" y="44173"/>
                  </a:lnTo>
                  <a:lnTo>
                    <a:pt x="57625" y="43986"/>
                  </a:lnTo>
                  <a:lnTo>
                    <a:pt x="57063" y="43807"/>
                  </a:lnTo>
                  <a:lnTo>
                    <a:pt x="56517" y="43645"/>
                  </a:lnTo>
                  <a:lnTo>
                    <a:pt x="55972" y="43492"/>
                  </a:lnTo>
                  <a:lnTo>
                    <a:pt x="55435" y="43355"/>
                  </a:lnTo>
                  <a:lnTo>
                    <a:pt x="54916" y="43219"/>
                  </a:lnTo>
                  <a:lnTo>
                    <a:pt x="54405" y="43100"/>
                  </a:lnTo>
                  <a:lnTo>
                    <a:pt x="53910" y="42998"/>
                  </a:lnTo>
                  <a:lnTo>
                    <a:pt x="53425" y="42895"/>
                  </a:lnTo>
                  <a:lnTo>
                    <a:pt x="52956" y="42810"/>
                  </a:lnTo>
                  <a:lnTo>
                    <a:pt x="52496" y="42725"/>
                  </a:lnTo>
                  <a:lnTo>
                    <a:pt x="52053" y="42657"/>
                  </a:lnTo>
                  <a:lnTo>
                    <a:pt x="51636" y="42589"/>
                  </a:lnTo>
                  <a:lnTo>
                    <a:pt x="50843" y="42486"/>
                  </a:lnTo>
                  <a:lnTo>
                    <a:pt x="50656" y="42146"/>
                  </a:lnTo>
                  <a:lnTo>
                    <a:pt x="50477" y="41805"/>
                  </a:lnTo>
                  <a:lnTo>
                    <a:pt x="50307" y="41456"/>
                  </a:lnTo>
                  <a:lnTo>
                    <a:pt x="50145" y="41115"/>
                  </a:lnTo>
                  <a:lnTo>
                    <a:pt x="49983" y="40766"/>
                  </a:lnTo>
                  <a:lnTo>
                    <a:pt x="49830" y="40416"/>
                  </a:lnTo>
                  <a:lnTo>
                    <a:pt x="49685" y="40067"/>
                  </a:lnTo>
                  <a:lnTo>
                    <a:pt x="49540" y="39709"/>
                  </a:lnTo>
                  <a:lnTo>
                    <a:pt x="49404" y="39360"/>
                  </a:lnTo>
                  <a:lnTo>
                    <a:pt x="49267" y="39002"/>
                  </a:lnTo>
                  <a:lnTo>
                    <a:pt x="49140" y="38644"/>
                  </a:lnTo>
                  <a:lnTo>
                    <a:pt x="49020" y="38286"/>
                  </a:lnTo>
                  <a:lnTo>
                    <a:pt x="48910" y="37929"/>
                  </a:lnTo>
                  <a:lnTo>
                    <a:pt x="48799" y="37571"/>
                  </a:lnTo>
                  <a:lnTo>
                    <a:pt x="48697" y="37204"/>
                  </a:lnTo>
                  <a:lnTo>
                    <a:pt x="48594" y="36847"/>
                  </a:lnTo>
                  <a:lnTo>
                    <a:pt x="48509" y="36480"/>
                  </a:lnTo>
                  <a:lnTo>
                    <a:pt x="48424" y="36114"/>
                  </a:lnTo>
                  <a:lnTo>
                    <a:pt x="48339" y="35748"/>
                  </a:lnTo>
                  <a:lnTo>
                    <a:pt x="48262" y="35390"/>
                  </a:lnTo>
                  <a:lnTo>
                    <a:pt x="48194" y="35015"/>
                  </a:lnTo>
                  <a:lnTo>
                    <a:pt x="48134" y="34649"/>
                  </a:lnTo>
                  <a:lnTo>
                    <a:pt x="48075" y="34282"/>
                  </a:lnTo>
                  <a:lnTo>
                    <a:pt x="48024" y="33916"/>
                  </a:lnTo>
                  <a:lnTo>
                    <a:pt x="47981" y="33541"/>
                  </a:lnTo>
                  <a:lnTo>
                    <a:pt x="47947" y="33175"/>
                  </a:lnTo>
                  <a:lnTo>
                    <a:pt x="47913" y="32808"/>
                  </a:lnTo>
                  <a:lnTo>
                    <a:pt x="47879" y="32434"/>
                  </a:lnTo>
                  <a:lnTo>
                    <a:pt x="47862" y="32059"/>
                  </a:lnTo>
                  <a:lnTo>
                    <a:pt x="47845" y="31692"/>
                  </a:lnTo>
                  <a:lnTo>
                    <a:pt x="47836" y="31318"/>
                  </a:lnTo>
                  <a:lnTo>
                    <a:pt x="47836" y="30951"/>
                  </a:lnTo>
                  <a:lnTo>
                    <a:pt x="47836" y="30551"/>
                  </a:lnTo>
                  <a:lnTo>
                    <a:pt x="47845" y="30159"/>
                  </a:lnTo>
                  <a:lnTo>
                    <a:pt x="47862" y="29767"/>
                  </a:lnTo>
                  <a:lnTo>
                    <a:pt x="47887" y="29375"/>
                  </a:lnTo>
                  <a:lnTo>
                    <a:pt x="47913" y="28983"/>
                  </a:lnTo>
                  <a:lnTo>
                    <a:pt x="47955" y="28591"/>
                  </a:lnTo>
                  <a:lnTo>
                    <a:pt x="47989" y="28200"/>
                  </a:lnTo>
                  <a:lnTo>
                    <a:pt x="48041" y="27816"/>
                  </a:lnTo>
                  <a:lnTo>
                    <a:pt x="48100" y="27424"/>
                  </a:lnTo>
                  <a:lnTo>
                    <a:pt x="48160" y="27041"/>
                  </a:lnTo>
                  <a:lnTo>
                    <a:pt x="48228" y="26658"/>
                  </a:lnTo>
                  <a:lnTo>
                    <a:pt x="48296" y="26274"/>
                  </a:lnTo>
                  <a:lnTo>
                    <a:pt x="48381" y="25891"/>
                  </a:lnTo>
                  <a:lnTo>
                    <a:pt x="48467" y="25507"/>
                  </a:lnTo>
                  <a:lnTo>
                    <a:pt x="48552" y="25133"/>
                  </a:lnTo>
                  <a:lnTo>
                    <a:pt x="48654" y="24749"/>
                  </a:lnTo>
                  <a:lnTo>
                    <a:pt x="48756" y="24374"/>
                  </a:lnTo>
                  <a:lnTo>
                    <a:pt x="48867" y="24000"/>
                  </a:lnTo>
                  <a:lnTo>
                    <a:pt x="48986" y="23633"/>
                  </a:lnTo>
                  <a:lnTo>
                    <a:pt x="49106" y="23258"/>
                  </a:lnTo>
                  <a:lnTo>
                    <a:pt x="49233" y="22892"/>
                  </a:lnTo>
                  <a:lnTo>
                    <a:pt x="49370" y="22526"/>
                  </a:lnTo>
                  <a:lnTo>
                    <a:pt x="49514" y="22159"/>
                  </a:lnTo>
                  <a:lnTo>
                    <a:pt x="49659" y="21793"/>
                  </a:lnTo>
                  <a:lnTo>
                    <a:pt x="49813" y="21435"/>
                  </a:lnTo>
                  <a:lnTo>
                    <a:pt x="49966" y="21069"/>
                  </a:lnTo>
                  <a:lnTo>
                    <a:pt x="50128" y="20720"/>
                  </a:lnTo>
                  <a:lnTo>
                    <a:pt x="50298" y="20362"/>
                  </a:lnTo>
                  <a:lnTo>
                    <a:pt x="50477" y="20004"/>
                  </a:lnTo>
                  <a:lnTo>
                    <a:pt x="50656" y="19655"/>
                  </a:lnTo>
                  <a:lnTo>
                    <a:pt x="50843" y="19305"/>
                  </a:lnTo>
                  <a:lnTo>
                    <a:pt x="51039" y="18956"/>
                  </a:lnTo>
                  <a:lnTo>
                    <a:pt x="51235" y="18615"/>
                  </a:lnTo>
                  <a:lnTo>
                    <a:pt x="51440" y="18275"/>
                  </a:lnTo>
                  <a:lnTo>
                    <a:pt x="51653" y="17934"/>
                  </a:lnTo>
                  <a:lnTo>
                    <a:pt x="51866" y="17593"/>
                  </a:lnTo>
                  <a:lnTo>
                    <a:pt x="52087" y="17261"/>
                  </a:lnTo>
                  <a:lnTo>
                    <a:pt x="52317" y="16928"/>
                  </a:lnTo>
                  <a:lnTo>
                    <a:pt x="52547" y="16596"/>
                  </a:lnTo>
                  <a:lnTo>
                    <a:pt x="52786" y="16272"/>
                  </a:lnTo>
                  <a:lnTo>
                    <a:pt x="53033" y="15949"/>
                  </a:lnTo>
                  <a:lnTo>
                    <a:pt x="53280" y="15625"/>
                  </a:lnTo>
                  <a:lnTo>
                    <a:pt x="53536" y="15310"/>
                  </a:lnTo>
                  <a:lnTo>
                    <a:pt x="53791" y="14995"/>
                  </a:lnTo>
                  <a:lnTo>
                    <a:pt x="54055" y="14679"/>
                  </a:lnTo>
                  <a:lnTo>
                    <a:pt x="54328" y="14373"/>
                  </a:lnTo>
                  <a:lnTo>
                    <a:pt x="54600" y="14057"/>
                  </a:lnTo>
                  <a:lnTo>
                    <a:pt x="54882" y="13759"/>
                  </a:lnTo>
                  <a:lnTo>
                    <a:pt x="55171" y="13453"/>
                  </a:lnTo>
                  <a:lnTo>
                    <a:pt x="55461" y="13154"/>
                  </a:lnTo>
                  <a:lnTo>
                    <a:pt x="55759" y="12865"/>
                  </a:lnTo>
                  <a:lnTo>
                    <a:pt x="56057" y="12567"/>
                  </a:lnTo>
                  <a:lnTo>
                    <a:pt x="56364" y="12285"/>
                  </a:lnTo>
                  <a:lnTo>
                    <a:pt x="56679" y="11996"/>
                  </a:lnTo>
                  <a:lnTo>
                    <a:pt x="56994" y="11715"/>
                  </a:lnTo>
                  <a:lnTo>
                    <a:pt x="57318" y="11433"/>
                  </a:lnTo>
                  <a:lnTo>
                    <a:pt x="57650" y="11161"/>
                  </a:lnTo>
                  <a:lnTo>
                    <a:pt x="57983" y="10888"/>
                  </a:lnTo>
                  <a:lnTo>
                    <a:pt x="58315" y="10624"/>
                  </a:lnTo>
                  <a:lnTo>
                    <a:pt x="58664" y="10360"/>
                  </a:lnTo>
                  <a:lnTo>
                    <a:pt x="59005" y="10096"/>
                  </a:lnTo>
                  <a:lnTo>
                    <a:pt x="59363" y="9840"/>
                  </a:lnTo>
                  <a:lnTo>
                    <a:pt x="59721" y="9585"/>
                  </a:lnTo>
                  <a:lnTo>
                    <a:pt x="60078" y="9338"/>
                  </a:lnTo>
                  <a:lnTo>
                    <a:pt x="60291" y="9184"/>
                  </a:lnTo>
                  <a:lnTo>
                    <a:pt x="60496" y="9014"/>
                  </a:lnTo>
                  <a:lnTo>
                    <a:pt x="60692" y="8844"/>
                  </a:lnTo>
                  <a:lnTo>
                    <a:pt x="60879" y="8665"/>
                  </a:lnTo>
                  <a:lnTo>
                    <a:pt x="61050" y="8486"/>
                  </a:lnTo>
                  <a:lnTo>
                    <a:pt x="61211" y="8290"/>
                  </a:lnTo>
                  <a:lnTo>
                    <a:pt x="61356" y="8085"/>
                  </a:lnTo>
                  <a:lnTo>
                    <a:pt x="61501" y="7881"/>
                  </a:lnTo>
                  <a:lnTo>
                    <a:pt x="61629" y="7668"/>
                  </a:lnTo>
                  <a:lnTo>
                    <a:pt x="61748" y="7455"/>
                  </a:lnTo>
                  <a:lnTo>
                    <a:pt x="61859" y="7233"/>
                  </a:lnTo>
                  <a:lnTo>
                    <a:pt x="61953" y="7003"/>
                  </a:lnTo>
                  <a:lnTo>
                    <a:pt x="62038" y="6773"/>
                  </a:lnTo>
                  <a:lnTo>
                    <a:pt x="62115" y="6543"/>
                  </a:lnTo>
                  <a:lnTo>
                    <a:pt x="62174" y="6305"/>
                  </a:lnTo>
                  <a:lnTo>
                    <a:pt x="62225" y="6066"/>
                  </a:lnTo>
                  <a:lnTo>
                    <a:pt x="62268" y="5819"/>
                  </a:lnTo>
                  <a:lnTo>
                    <a:pt x="62293" y="5581"/>
                  </a:lnTo>
                  <a:lnTo>
                    <a:pt x="62310" y="5334"/>
                  </a:lnTo>
                  <a:lnTo>
                    <a:pt x="62319" y="5087"/>
                  </a:lnTo>
                  <a:lnTo>
                    <a:pt x="62310" y="4840"/>
                  </a:lnTo>
                  <a:lnTo>
                    <a:pt x="62293" y="4592"/>
                  </a:lnTo>
                  <a:lnTo>
                    <a:pt x="62259" y="4354"/>
                  </a:lnTo>
                  <a:lnTo>
                    <a:pt x="62217" y="4107"/>
                  </a:lnTo>
                  <a:lnTo>
                    <a:pt x="62166" y="3860"/>
                  </a:lnTo>
                  <a:lnTo>
                    <a:pt x="62097" y="3621"/>
                  </a:lnTo>
                  <a:lnTo>
                    <a:pt x="62021" y="3383"/>
                  </a:lnTo>
                  <a:lnTo>
                    <a:pt x="61927" y="3144"/>
                  </a:lnTo>
                  <a:lnTo>
                    <a:pt x="61825" y="2914"/>
                  </a:lnTo>
                  <a:lnTo>
                    <a:pt x="61706" y="2684"/>
                  </a:lnTo>
                  <a:lnTo>
                    <a:pt x="61578" y="2454"/>
                  </a:lnTo>
                  <a:lnTo>
                    <a:pt x="61433" y="2233"/>
                  </a:lnTo>
                  <a:lnTo>
                    <a:pt x="61280" y="2020"/>
                  </a:lnTo>
                  <a:lnTo>
                    <a:pt x="61118" y="1815"/>
                  </a:lnTo>
                  <a:lnTo>
                    <a:pt x="60947" y="1628"/>
                  </a:lnTo>
                  <a:lnTo>
                    <a:pt x="60768" y="1440"/>
                  </a:lnTo>
                  <a:lnTo>
                    <a:pt x="60581" y="1270"/>
                  </a:lnTo>
                  <a:lnTo>
                    <a:pt x="60394" y="1108"/>
                  </a:lnTo>
                  <a:lnTo>
                    <a:pt x="60189" y="955"/>
                  </a:lnTo>
                  <a:lnTo>
                    <a:pt x="59985" y="818"/>
                  </a:lnTo>
                  <a:lnTo>
                    <a:pt x="59772" y="691"/>
                  </a:lnTo>
                  <a:lnTo>
                    <a:pt x="59559" y="571"/>
                  </a:lnTo>
                  <a:lnTo>
                    <a:pt x="59329" y="461"/>
                  </a:lnTo>
                  <a:lnTo>
                    <a:pt x="59107" y="367"/>
                  </a:lnTo>
                  <a:lnTo>
                    <a:pt x="58877" y="282"/>
                  </a:lnTo>
                  <a:lnTo>
                    <a:pt x="58639" y="205"/>
                  </a:lnTo>
                  <a:lnTo>
                    <a:pt x="58409" y="137"/>
                  </a:lnTo>
                  <a:lnTo>
                    <a:pt x="58162" y="86"/>
                  </a:lnTo>
                  <a:lnTo>
                    <a:pt x="57923" y="52"/>
                  </a:lnTo>
                  <a:lnTo>
                    <a:pt x="57676" y="18"/>
                  </a:lnTo>
                  <a:lnTo>
                    <a:pt x="574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604;p67">
              <a:extLst>
                <a:ext uri="{FF2B5EF4-FFF2-40B4-BE49-F238E27FC236}">
                  <a16:creationId xmlns:a16="http://schemas.microsoft.com/office/drawing/2014/main" id="{A720323F-448C-9147-AE87-D5FCFDEB627E}"/>
                </a:ext>
              </a:extLst>
            </p:cNvPr>
            <p:cNvSpPr/>
            <p:nvPr/>
          </p:nvSpPr>
          <p:spPr>
            <a:xfrm>
              <a:off x="-7528700" y="-7352400"/>
              <a:ext cx="1745200" cy="5269875"/>
            </a:xfrm>
            <a:custGeom>
              <a:avLst/>
              <a:gdLst/>
              <a:ahLst/>
              <a:cxnLst/>
              <a:rect l="l" t="t" r="r" b="b"/>
              <a:pathLst>
                <a:path w="69808" h="210795" fill="none" extrusionOk="0">
                  <a:moveTo>
                    <a:pt x="35296" y="205683"/>
                  </a:moveTo>
                  <a:lnTo>
                    <a:pt x="35296" y="205683"/>
                  </a:lnTo>
                  <a:lnTo>
                    <a:pt x="35296" y="205248"/>
                  </a:lnTo>
                  <a:lnTo>
                    <a:pt x="35304" y="204814"/>
                  </a:lnTo>
                  <a:lnTo>
                    <a:pt x="35321" y="204379"/>
                  </a:lnTo>
                  <a:lnTo>
                    <a:pt x="35338" y="203953"/>
                  </a:lnTo>
                  <a:lnTo>
                    <a:pt x="35364" y="203519"/>
                  </a:lnTo>
                  <a:lnTo>
                    <a:pt x="35398" y="203084"/>
                  </a:lnTo>
                  <a:lnTo>
                    <a:pt x="35432" y="202658"/>
                  </a:lnTo>
                  <a:lnTo>
                    <a:pt x="35475" y="202224"/>
                  </a:lnTo>
                  <a:lnTo>
                    <a:pt x="35517" y="201789"/>
                  </a:lnTo>
                  <a:lnTo>
                    <a:pt x="35577" y="201363"/>
                  </a:lnTo>
                  <a:lnTo>
                    <a:pt x="35628" y="200929"/>
                  </a:lnTo>
                  <a:lnTo>
                    <a:pt x="35696" y="200503"/>
                  </a:lnTo>
                  <a:lnTo>
                    <a:pt x="35764" y="200077"/>
                  </a:lnTo>
                  <a:lnTo>
                    <a:pt x="35841" y="199651"/>
                  </a:lnTo>
                  <a:lnTo>
                    <a:pt x="35918" y="199225"/>
                  </a:lnTo>
                  <a:lnTo>
                    <a:pt x="36003" y="198799"/>
                  </a:lnTo>
                  <a:lnTo>
                    <a:pt x="36097" y="198373"/>
                  </a:lnTo>
                  <a:lnTo>
                    <a:pt x="36190" y="197947"/>
                  </a:lnTo>
                  <a:lnTo>
                    <a:pt x="36292" y="197521"/>
                  </a:lnTo>
                  <a:lnTo>
                    <a:pt x="36403" y="197104"/>
                  </a:lnTo>
                  <a:lnTo>
                    <a:pt x="36514" y="196678"/>
                  </a:lnTo>
                  <a:lnTo>
                    <a:pt x="36633" y="196260"/>
                  </a:lnTo>
                  <a:lnTo>
                    <a:pt x="36752" y="195843"/>
                  </a:lnTo>
                  <a:lnTo>
                    <a:pt x="36880" y="195426"/>
                  </a:lnTo>
                  <a:lnTo>
                    <a:pt x="37008" y="195008"/>
                  </a:lnTo>
                  <a:lnTo>
                    <a:pt x="37153" y="194599"/>
                  </a:lnTo>
                  <a:lnTo>
                    <a:pt x="37289" y="194182"/>
                  </a:lnTo>
                  <a:lnTo>
                    <a:pt x="37443" y="193773"/>
                  </a:lnTo>
                  <a:lnTo>
                    <a:pt x="37596" y="193364"/>
                  </a:lnTo>
                  <a:lnTo>
                    <a:pt x="37749" y="192955"/>
                  </a:lnTo>
                  <a:lnTo>
                    <a:pt x="37911" y="192546"/>
                  </a:lnTo>
                  <a:lnTo>
                    <a:pt x="38082" y="192146"/>
                  </a:lnTo>
                  <a:lnTo>
                    <a:pt x="38252" y="191737"/>
                  </a:lnTo>
                  <a:lnTo>
                    <a:pt x="38431" y="191336"/>
                  </a:lnTo>
                  <a:lnTo>
                    <a:pt x="38618" y="190936"/>
                  </a:lnTo>
                  <a:lnTo>
                    <a:pt x="38806" y="190544"/>
                  </a:lnTo>
                  <a:lnTo>
                    <a:pt x="38993" y="190144"/>
                  </a:lnTo>
                  <a:lnTo>
                    <a:pt x="39189" y="189752"/>
                  </a:lnTo>
                  <a:lnTo>
                    <a:pt x="39393" y="189360"/>
                  </a:lnTo>
                  <a:lnTo>
                    <a:pt x="39598" y="188976"/>
                  </a:lnTo>
                  <a:lnTo>
                    <a:pt x="39811" y="188584"/>
                  </a:lnTo>
                  <a:lnTo>
                    <a:pt x="40032" y="188201"/>
                  </a:lnTo>
                  <a:lnTo>
                    <a:pt x="40254" y="187818"/>
                  </a:lnTo>
                  <a:lnTo>
                    <a:pt x="40475" y="187443"/>
                  </a:lnTo>
                  <a:lnTo>
                    <a:pt x="40705" y="187060"/>
                  </a:lnTo>
                  <a:lnTo>
                    <a:pt x="40944" y="186685"/>
                  </a:lnTo>
                  <a:lnTo>
                    <a:pt x="41183" y="186318"/>
                  </a:lnTo>
                  <a:lnTo>
                    <a:pt x="41430" y="185943"/>
                  </a:lnTo>
                  <a:lnTo>
                    <a:pt x="41677" y="185577"/>
                  </a:lnTo>
                  <a:lnTo>
                    <a:pt x="41932" y="185211"/>
                  </a:lnTo>
                  <a:lnTo>
                    <a:pt x="42188" y="184853"/>
                  </a:lnTo>
                  <a:lnTo>
                    <a:pt x="42452" y="184495"/>
                  </a:lnTo>
                  <a:lnTo>
                    <a:pt x="42716" y="184137"/>
                  </a:lnTo>
                  <a:lnTo>
                    <a:pt x="42989" y="183788"/>
                  </a:lnTo>
                  <a:lnTo>
                    <a:pt x="43270" y="183439"/>
                  </a:lnTo>
                  <a:lnTo>
                    <a:pt x="43551" y="183090"/>
                  </a:lnTo>
                  <a:lnTo>
                    <a:pt x="43832" y="182740"/>
                  </a:lnTo>
                  <a:lnTo>
                    <a:pt x="44122" y="182399"/>
                  </a:lnTo>
                  <a:lnTo>
                    <a:pt x="44420" y="182067"/>
                  </a:lnTo>
                  <a:lnTo>
                    <a:pt x="44718" y="181735"/>
                  </a:lnTo>
                  <a:lnTo>
                    <a:pt x="45016" y="181403"/>
                  </a:lnTo>
                  <a:lnTo>
                    <a:pt x="45323" y="181070"/>
                  </a:lnTo>
                  <a:lnTo>
                    <a:pt x="45638" y="180747"/>
                  </a:lnTo>
                  <a:lnTo>
                    <a:pt x="45953" y="180431"/>
                  </a:lnTo>
                  <a:lnTo>
                    <a:pt x="45953" y="180431"/>
                  </a:lnTo>
                  <a:lnTo>
                    <a:pt x="46073" y="180304"/>
                  </a:lnTo>
                  <a:lnTo>
                    <a:pt x="46183" y="180176"/>
                  </a:lnTo>
                  <a:lnTo>
                    <a:pt x="46294" y="180040"/>
                  </a:lnTo>
                  <a:lnTo>
                    <a:pt x="46405" y="179903"/>
                  </a:lnTo>
                  <a:lnTo>
                    <a:pt x="46499" y="179767"/>
                  </a:lnTo>
                  <a:lnTo>
                    <a:pt x="46601" y="179631"/>
                  </a:lnTo>
                  <a:lnTo>
                    <a:pt x="46686" y="179486"/>
                  </a:lnTo>
                  <a:lnTo>
                    <a:pt x="46771" y="179341"/>
                  </a:lnTo>
                  <a:lnTo>
                    <a:pt x="46856" y="179188"/>
                  </a:lnTo>
                  <a:lnTo>
                    <a:pt x="46933" y="179043"/>
                  </a:lnTo>
                  <a:lnTo>
                    <a:pt x="47001" y="178889"/>
                  </a:lnTo>
                  <a:lnTo>
                    <a:pt x="47069" y="178728"/>
                  </a:lnTo>
                  <a:lnTo>
                    <a:pt x="47129" y="178574"/>
                  </a:lnTo>
                  <a:lnTo>
                    <a:pt x="47180" y="178412"/>
                  </a:lnTo>
                  <a:lnTo>
                    <a:pt x="47231" y="178259"/>
                  </a:lnTo>
                  <a:lnTo>
                    <a:pt x="47274" y="178097"/>
                  </a:lnTo>
                  <a:lnTo>
                    <a:pt x="47316" y="177927"/>
                  </a:lnTo>
                  <a:lnTo>
                    <a:pt x="47351" y="177765"/>
                  </a:lnTo>
                  <a:lnTo>
                    <a:pt x="47376" y="177603"/>
                  </a:lnTo>
                  <a:lnTo>
                    <a:pt x="47402" y="177433"/>
                  </a:lnTo>
                  <a:lnTo>
                    <a:pt x="47419" y="177271"/>
                  </a:lnTo>
                  <a:lnTo>
                    <a:pt x="47427" y="177100"/>
                  </a:lnTo>
                  <a:lnTo>
                    <a:pt x="47436" y="176930"/>
                  </a:lnTo>
                  <a:lnTo>
                    <a:pt x="47436" y="176760"/>
                  </a:lnTo>
                  <a:lnTo>
                    <a:pt x="47436" y="176589"/>
                  </a:lnTo>
                  <a:lnTo>
                    <a:pt x="47419" y="176419"/>
                  </a:lnTo>
                  <a:lnTo>
                    <a:pt x="47402" y="176257"/>
                  </a:lnTo>
                  <a:lnTo>
                    <a:pt x="47385" y="176087"/>
                  </a:lnTo>
                  <a:lnTo>
                    <a:pt x="47359" y="175916"/>
                  </a:lnTo>
                  <a:lnTo>
                    <a:pt x="47325" y="175746"/>
                  </a:lnTo>
                  <a:lnTo>
                    <a:pt x="47282" y="175575"/>
                  </a:lnTo>
                  <a:lnTo>
                    <a:pt x="47240" y="175414"/>
                  </a:lnTo>
                  <a:lnTo>
                    <a:pt x="47240" y="175414"/>
                  </a:lnTo>
                  <a:lnTo>
                    <a:pt x="47189" y="175243"/>
                  </a:lnTo>
                  <a:lnTo>
                    <a:pt x="47129" y="175081"/>
                  </a:lnTo>
                  <a:lnTo>
                    <a:pt x="47069" y="174919"/>
                  </a:lnTo>
                  <a:lnTo>
                    <a:pt x="47001" y="174766"/>
                  </a:lnTo>
                  <a:lnTo>
                    <a:pt x="46933" y="174613"/>
                  </a:lnTo>
                  <a:lnTo>
                    <a:pt x="46856" y="174459"/>
                  </a:lnTo>
                  <a:lnTo>
                    <a:pt x="46771" y="174306"/>
                  </a:lnTo>
                  <a:lnTo>
                    <a:pt x="46686" y="174161"/>
                  </a:lnTo>
                  <a:lnTo>
                    <a:pt x="46601" y="174016"/>
                  </a:lnTo>
                  <a:lnTo>
                    <a:pt x="46499" y="173880"/>
                  </a:lnTo>
                  <a:lnTo>
                    <a:pt x="46405" y="173744"/>
                  </a:lnTo>
                  <a:lnTo>
                    <a:pt x="46303" y="173607"/>
                  </a:lnTo>
                  <a:lnTo>
                    <a:pt x="46192" y="173480"/>
                  </a:lnTo>
                  <a:lnTo>
                    <a:pt x="46081" y="173360"/>
                  </a:lnTo>
                  <a:lnTo>
                    <a:pt x="45962" y="173233"/>
                  </a:lnTo>
                  <a:lnTo>
                    <a:pt x="45843" y="173122"/>
                  </a:lnTo>
                  <a:lnTo>
                    <a:pt x="45723" y="173003"/>
                  </a:lnTo>
                  <a:lnTo>
                    <a:pt x="45596" y="172900"/>
                  </a:lnTo>
                  <a:lnTo>
                    <a:pt x="45459" y="172790"/>
                  </a:lnTo>
                  <a:lnTo>
                    <a:pt x="45331" y="172687"/>
                  </a:lnTo>
                  <a:lnTo>
                    <a:pt x="45195" y="172594"/>
                  </a:lnTo>
                  <a:lnTo>
                    <a:pt x="45050" y="172500"/>
                  </a:lnTo>
                  <a:lnTo>
                    <a:pt x="44905" y="172415"/>
                  </a:lnTo>
                  <a:lnTo>
                    <a:pt x="44761" y="172330"/>
                  </a:lnTo>
                  <a:lnTo>
                    <a:pt x="44607" y="172253"/>
                  </a:lnTo>
                  <a:lnTo>
                    <a:pt x="44454" y="172185"/>
                  </a:lnTo>
                  <a:lnTo>
                    <a:pt x="44301" y="172108"/>
                  </a:lnTo>
                  <a:lnTo>
                    <a:pt x="44139" y="172048"/>
                  </a:lnTo>
                  <a:lnTo>
                    <a:pt x="43985" y="171989"/>
                  </a:lnTo>
                  <a:lnTo>
                    <a:pt x="43815" y="171938"/>
                  </a:lnTo>
                  <a:lnTo>
                    <a:pt x="43653" y="171895"/>
                  </a:lnTo>
                  <a:lnTo>
                    <a:pt x="43483" y="171853"/>
                  </a:lnTo>
                  <a:lnTo>
                    <a:pt x="43483" y="171853"/>
                  </a:lnTo>
                  <a:lnTo>
                    <a:pt x="42571" y="171631"/>
                  </a:lnTo>
                  <a:lnTo>
                    <a:pt x="41668" y="171392"/>
                  </a:lnTo>
                  <a:lnTo>
                    <a:pt x="40774" y="171137"/>
                  </a:lnTo>
                  <a:lnTo>
                    <a:pt x="39879" y="170873"/>
                  </a:lnTo>
                  <a:lnTo>
                    <a:pt x="39002" y="170592"/>
                  </a:lnTo>
                  <a:lnTo>
                    <a:pt x="38141" y="170293"/>
                  </a:lnTo>
                  <a:lnTo>
                    <a:pt x="37281" y="169987"/>
                  </a:lnTo>
                  <a:lnTo>
                    <a:pt x="36429" y="169655"/>
                  </a:lnTo>
                  <a:lnTo>
                    <a:pt x="35594" y="169314"/>
                  </a:lnTo>
                  <a:lnTo>
                    <a:pt x="34767" y="168964"/>
                  </a:lnTo>
                  <a:lnTo>
                    <a:pt x="33950" y="168598"/>
                  </a:lnTo>
                  <a:lnTo>
                    <a:pt x="33140" y="168215"/>
                  </a:lnTo>
                  <a:lnTo>
                    <a:pt x="32348" y="167823"/>
                  </a:lnTo>
                  <a:lnTo>
                    <a:pt x="31556" y="167414"/>
                  </a:lnTo>
                  <a:lnTo>
                    <a:pt x="30789" y="166996"/>
                  </a:lnTo>
                  <a:lnTo>
                    <a:pt x="30022" y="166562"/>
                  </a:lnTo>
                  <a:lnTo>
                    <a:pt x="29273" y="166119"/>
                  </a:lnTo>
                  <a:lnTo>
                    <a:pt x="28531" y="165659"/>
                  </a:lnTo>
                  <a:lnTo>
                    <a:pt x="27807" y="165190"/>
                  </a:lnTo>
                  <a:lnTo>
                    <a:pt x="27092" y="164705"/>
                  </a:lnTo>
                  <a:lnTo>
                    <a:pt x="26384" y="164211"/>
                  </a:lnTo>
                  <a:lnTo>
                    <a:pt x="25694" y="163708"/>
                  </a:lnTo>
                  <a:lnTo>
                    <a:pt x="25013" y="163188"/>
                  </a:lnTo>
                  <a:lnTo>
                    <a:pt x="24348" y="162660"/>
                  </a:lnTo>
                  <a:lnTo>
                    <a:pt x="23701" y="162123"/>
                  </a:lnTo>
                  <a:lnTo>
                    <a:pt x="23062" y="161578"/>
                  </a:lnTo>
                  <a:lnTo>
                    <a:pt x="22431" y="161016"/>
                  </a:lnTo>
                  <a:lnTo>
                    <a:pt x="21818" y="160445"/>
                  </a:lnTo>
                  <a:lnTo>
                    <a:pt x="21222" y="159866"/>
                  </a:lnTo>
                  <a:lnTo>
                    <a:pt x="20634" y="159269"/>
                  </a:lnTo>
                  <a:lnTo>
                    <a:pt x="20063" y="158673"/>
                  </a:lnTo>
                  <a:lnTo>
                    <a:pt x="19501" y="158060"/>
                  </a:lnTo>
                  <a:lnTo>
                    <a:pt x="18964" y="157446"/>
                  </a:lnTo>
                  <a:lnTo>
                    <a:pt x="18436" y="156816"/>
                  </a:lnTo>
                  <a:lnTo>
                    <a:pt x="17916" y="156177"/>
                  </a:lnTo>
                  <a:lnTo>
                    <a:pt x="17422" y="155529"/>
                  </a:lnTo>
                  <a:lnTo>
                    <a:pt x="16937" y="154882"/>
                  </a:lnTo>
                  <a:lnTo>
                    <a:pt x="16468" y="154217"/>
                  </a:lnTo>
                  <a:lnTo>
                    <a:pt x="16016" y="153544"/>
                  </a:lnTo>
                  <a:lnTo>
                    <a:pt x="15582" y="152863"/>
                  </a:lnTo>
                  <a:lnTo>
                    <a:pt x="15156" y="152181"/>
                  </a:lnTo>
                  <a:lnTo>
                    <a:pt x="14747" y="151483"/>
                  </a:lnTo>
                  <a:lnTo>
                    <a:pt x="14364" y="150784"/>
                  </a:lnTo>
                  <a:lnTo>
                    <a:pt x="13989" y="150077"/>
                  </a:lnTo>
                  <a:lnTo>
                    <a:pt x="13631" y="149361"/>
                  </a:lnTo>
                  <a:lnTo>
                    <a:pt x="13290" y="148637"/>
                  </a:lnTo>
                  <a:lnTo>
                    <a:pt x="12967" y="147905"/>
                  </a:lnTo>
                  <a:lnTo>
                    <a:pt x="12660" y="147172"/>
                  </a:lnTo>
                  <a:lnTo>
                    <a:pt x="12370" y="146431"/>
                  </a:lnTo>
                  <a:lnTo>
                    <a:pt x="12098" y="145681"/>
                  </a:lnTo>
                  <a:lnTo>
                    <a:pt x="11842" y="144923"/>
                  </a:lnTo>
                  <a:lnTo>
                    <a:pt x="11612" y="144165"/>
                  </a:lnTo>
                  <a:lnTo>
                    <a:pt x="11390" y="143406"/>
                  </a:lnTo>
                  <a:lnTo>
                    <a:pt x="11186" y="142631"/>
                  </a:lnTo>
                  <a:lnTo>
                    <a:pt x="11007" y="141856"/>
                  </a:lnTo>
                  <a:lnTo>
                    <a:pt x="10845" y="141081"/>
                  </a:lnTo>
                  <a:lnTo>
                    <a:pt x="10700" y="140297"/>
                  </a:lnTo>
                  <a:lnTo>
                    <a:pt x="10573" y="139505"/>
                  </a:lnTo>
                  <a:lnTo>
                    <a:pt x="10462" y="138712"/>
                  </a:lnTo>
                  <a:lnTo>
                    <a:pt x="10377" y="137920"/>
                  </a:lnTo>
                  <a:lnTo>
                    <a:pt x="10308" y="137119"/>
                  </a:lnTo>
                  <a:lnTo>
                    <a:pt x="10257" y="136310"/>
                  </a:lnTo>
                  <a:lnTo>
                    <a:pt x="10223" y="135509"/>
                  </a:lnTo>
                  <a:lnTo>
                    <a:pt x="10215" y="134700"/>
                  </a:lnTo>
                  <a:lnTo>
                    <a:pt x="10215" y="134700"/>
                  </a:lnTo>
                  <a:lnTo>
                    <a:pt x="10223" y="134189"/>
                  </a:lnTo>
                  <a:lnTo>
                    <a:pt x="10232" y="133686"/>
                  </a:lnTo>
                  <a:lnTo>
                    <a:pt x="10249" y="133183"/>
                  </a:lnTo>
                  <a:lnTo>
                    <a:pt x="10274" y="132681"/>
                  </a:lnTo>
                  <a:lnTo>
                    <a:pt x="10308" y="132178"/>
                  </a:lnTo>
                  <a:lnTo>
                    <a:pt x="10351" y="131684"/>
                  </a:lnTo>
                  <a:lnTo>
                    <a:pt x="10394" y="131181"/>
                  </a:lnTo>
                  <a:lnTo>
                    <a:pt x="10453" y="130679"/>
                  </a:lnTo>
                  <a:lnTo>
                    <a:pt x="10513" y="130184"/>
                  </a:lnTo>
                  <a:lnTo>
                    <a:pt x="10581" y="129690"/>
                  </a:lnTo>
                  <a:lnTo>
                    <a:pt x="10658" y="129196"/>
                  </a:lnTo>
                  <a:lnTo>
                    <a:pt x="10743" y="128702"/>
                  </a:lnTo>
                  <a:lnTo>
                    <a:pt x="10828" y="128208"/>
                  </a:lnTo>
                  <a:lnTo>
                    <a:pt x="10930" y="127722"/>
                  </a:lnTo>
                  <a:lnTo>
                    <a:pt x="11033" y="127228"/>
                  </a:lnTo>
                  <a:lnTo>
                    <a:pt x="11143" y="126743"/>
                  </a:lnTo>
                  <a:lnTo>
                    <a:pt x="11263" y="126257"/>
                  </a:lnTo>
                  <a:lnTo>
                    <a:pt x="11390" y="125771"/>
                  </a:lnTo>
                  <a:lnTo>
                    <a:pt x="11518" y="125286"/>
                  </a:lnTo>
                  <a:lnTo>
                    <a:pt x="11655" y="124809"/>
                  </a:lnTo>
                  <a:lnTo>
                    <a:pt x="11808" y="124323"/>
                  </a:lnTo>
                  <a:lnTo>
                    <a:pt x="11961" y="123846"/>
                  </a:lnTo>
                  <a:lnTo>
                    <a:pt x="12115" y="123369"/>
                  </a:lnTo>
                  <a:lnTo>
                    <a:pt x="12285" y="122900"/>
                  </a:lnTo>
                  <a:lnTo>
                    <a:pt x="12455" y="122423"/>
                  </a:lnTo>
                  <a:lnTo>
                    <a:pt x="12643" y="121955"/>
                  </a:lnTo>
                  <a:lnTo>
                    <a:pt x="12830" y="121486"/>
                  </a:lnTo>
                  <a:lnTo>
                    <a:pt x="13018" y="121018"/>
                  </a:lnTo>
                  <a:lnTo>
                    <a:pt x="13222" y="120549"/>
                  </a:lnTo>
                  <a:lnTo>
                    <a:pt x="13427" y="120089"/>
                  </a:lnTo>
                  <a:lnTo>
                    <a:pt x="13648" y="119629"/>
                  </a:lnTo>
                  <a:lnTo>
                    <a:pt x="13870" y="119169"/>
                  </a:lnTo>
                  <a:lnTo>
                    <a:pt x="14091" y="118709"/>
                  </a:lnTo>
                  <a:lnTo>
                    <a:pt x="14330" y="118257"/>
                  </a:lnTo>
                  <a:lnTo>
                    <a:pt x="14568" y="117806"/>
                  </a:lnTo>
                  <a:lnTo>
                    <a:pt x="14815" y="117354"/>
                  </a:lnTo>
                  <a:lnTo>
                    <a:pt x="15071" y="116903"/>
                  </a:lnTo>
                  <a:lnTo>
                    <a:pt x="15335" y="116460"/>
                  </a:lnTo>
                  <a:lnTo>
                    <a:pt x="15599" y="116017"/>
                  </a:lnTo>
                  <a:lnTo>
                    <a:pt x="15872" y="115574"/>
                  </a:lnTo>
                  <a:lnTo>
                    <a:pt x="16153" y="115139"/>
                  </a:lnTo>
                  <a:lnTo>
                    <a:pt x="16442" y="114705"/>
                  </a:lnTo>
                  <a:lnTo>
                    <a:pt x="16732" y="114270"/>
                  </a:lnTo>
                  <a:lnTo>
                    <a:pt x="17030" y="113844"/>
                  </a:lnTo>
                  <a:lnTo>
                    <a:pt x="17337" y="113410"/>
                  </a:lnTo>
                  <a:lnTo>
                    <a:pt x="17652" y="112992"/>
                  </a:lnTo>
                  <a:lnTo>
                    <a:pt x="17967" y="112566"/>
                  </a:lnTo>
                  <a:lnTo>
                    <a:pt x="18300" y="112149"/>
                  </a:lnTo>
                  <a:lnTo>
                    <a:pt x="18632" y="111732"/>
                  </a:lnTo>
                  <a:lnTo>
                    <a:pt x="18964" y="111314"/>
                  </a:lnTo>
                  <a:lnTo>
                    <a:pt x="19313" y="110905"/>
                  </a:lnTo>
                  <a:lnTo>
                    <a:pt x="19663" y="110496"/>
                  </a:lnTo>
                  <a:lnTo>
                    <a:pt x="20021" y="110096"/>
                  </a:lnTo>
                  <a:lnTo>
                    <a:pt x="20378" y="109695"/>
                  </a:lnTo>
                  <a:lnTo>
                    <a:pt x="20753" y="109295"/>
                  </a:lnTo>
                  <a:lnTo>
                    <a:pt x="21128" y="108903"/>
                  </a:lnTo>
                  <a:lnTo>
                    <a:pt x="21511" y="108511"/>
                  </a:lnTo>
                  <a:lnTo>
                    <a:pt x="21895" y="108119"/>
                  </a:lnTo>
                  <a:lnTo>
                    <a:pt x="22287" y="107736"/>
                  </a:lnTo>
                  <a:lnTo>
                    <a:pt x="22687" y="107353"/>
                  </a:lnTo>
                  <a:lnTo>
                    <a:pt x="23096" y="106978"/>
                  </a:lnTo>
                  <a:lnTo>
                    <a:pt x="23505" y="106594"/>
                  </a:lnTo>
                  <a:lnTo>
                    <a:pt x="23922" y="106228"/>
                  </a:lnTo>
                  <a:lnTo>
                    <a:pt x="24348" y="105862"/>
                  </a:lnTo>
                  <a:lnTo>
                    <a:pt x="24348" y="105862"/>
                  </a:lnTo>
                  <a:lnTo>
                    <a:pt x="24553" y="105674"/>
                  </a:lnTo>
                  <a:lnTo>
                    <a:pt x="24740" y="105487"/>
                  </a:lnTo>
                  <a:lnTo>
                    <a:pt x="24919" y="105291"/>
                  </a:lnTo>
                  <a:lnTo>
                    <a:pt x="25081" y="105087"/>
                  </a:lnTo>
                  <a:lnTo>
                    <a:pt x="25234" y="104865"/>
                  </a:lnTo>
                  <a:lnTo>
                    <a:pt x="25379" y="104643"/>
                  </a:lnTo>
                  <a:lnTo>
                    <a:pt x="25515" y="104422"/>
                  </a:lnTo>
                  <a:lnTo>
                    <a:pt x="25635" y="104183"/>
                  </a:lnTo>
                  <a:lnTo>
                    <a:pt x="25737" y="103945"/>
                  </a:lnTo>
                  <a:lnTo>
                    <a:pt x="25839" y="103698"/>
                  </a:lnTo>
                  <a:lnTo>
                    <a:pt x="25916" y="103442"/>
                  </a:lnTo>
                  <a:lnTo>
                    <a:pt x="25984" y="103187"/>
                  </a:lnTo>
                  <a:lnTo>
                    <a:pt x="26044" y="102931"/>
                  </a:lnTo>
                  <a:lnTo>
                    <a:pt x="26086" y="102667"/>
                  </a:lnTo>
                  <a:lnTo>
                    <a:pt x="26120" y="102403"/>
                  </a:lnTo>
                  <a:lnTo>
                    <a:pt x="26129" y="102130"/>
                  </a:lnTo>
                  <a:lnTo>
                    <a:pt x="26129" y="102130"/>
                  </a:lnTo>
                  <a:lnTo>
                    <a:pt x="26129" y="101866"/>
                  </a:lnTo>
                  <a:lnTo>
                    <a:pt x="26120" y="101602"/>
                  </a:lnTo>
                  <a:lnTo>
                    <a:pt x="26095" y="101329"/>
                  </a:lnTo>
                  <a:lnTo>
                    <a:pt x="26052" y="101074"/>
                  </a:lnTo>
                  <a:lnTo>
                    <a:pt x="26001" y="100810"/>
                  </a:lnTo>
                  <a:lnTo>
                    <a:pt x="25933" y="100554"/>
                  </a:lnTo>
                  <a:lnTo>
                    <a:pt x="25848" y="100307"/>
                  </a:lnTo>
                  <a:lnTo>
                    <a:pt x="25754" y="100060"/>
                  </a:lnTo>
                  <a:lnTo>
                    <a:pt x="25652" y="99813"/>
                  </a:lnTo>
                  <a:lnTo>
                    <a:pt x="25533" y="99583"/>
                  </a:lnTo>
                  <a:lnTo>
                    <a:pt x="25405" y="99353"/>
                  </a:lnTo>
                  <a:lnTo>
                    <a:pt x="25260" y="99131"/>
                  </a:lnTo>
                  <a:lnTo>
                    <a:pt x="25107" y="98910"/>
                  </a:lnTo>
                  <a:lnTo>
                    <a:pt x="24945" y="98706"/>
                  </a:lnTo>
                  <a:lnTo>
                    <a:pt x="24766" y="98501"/>
                  </a:lnTo>
                  <a:lnTo>
                    <a:pt x="24578" y="98314"/>
                  </a:lnTo>
                  <a:lnTo>
                    <a:pt x="24578" y="98314"/>
                  </a:lnTo>
                  <a:lnTo>
                    <a:pt x="24093" y="97837"/>
                  </a:lnTo>
                  <a:lnTo>
                    <a:pt x="23624" y="97351"/>
                  </a:lnTo>
                  <a:lnTo>
                    <a:pt x="23173" y="96857"/>
                  </a:lnTo>
                  <a:lnTo>
                    <a:pt x="22730" y="96354"/>
                  </a:lnTo>
                  <a:lnTo>
                    <a:pt x="22304" y="95843"/>
                  </a:lnTo>
                  <a:lnTo>
                    <a:pt x="21895" y="95323"/>
                  </a:lnTo>
                  <a:lnTo>
                    <a:pt x="21494" y="94804"/>
                  </a:lnTo>
                  <a:lnTo>
                    <a:pt x="21111" y="94275"/>
                  </a:lnTo>
                  <a:lnTo>
                    <a:pt x="20745" y="93739"/>
                  </a:lnTo>
                  <a:lnTo>
                    <a:pt x="20387" y="93194"/>
                  </a:lnTo>
                  <a:lnTo>
                    <a:pt x="20046" y="92648"/>
                  </a:lnTo>
                  <a:lnTo>
                    <a:pt x="19722" y="92086"/>
                  </a:lnTo>
                  <a:lnTo>
                    <a:pt x="19416" y="91532"/>
                  </a:lnTo>
                  <a:lnTo>
                    <a:pt x="19117" y="90961"/>
                  </a:lnTo>
                  <a:lnTo>
                    <a:pt x="18836" y="90391"/>
                  </a:lnTo>
                  <a:lnTo>
                    <a:pt x="18572" y="89820"/>
                  </a:lnTo>
                  <a:lnTo>
                    <a:pt x="18325" y="89232"/>
                  </a:lnTo>
                  <a:lnTo>
                    <a:pt x="18095" y="88653"/>
                  </a:lnTo>
                  <a:lnTo>
                    <a:pt x="17874" y="88056"/>
                  </a:lnTo>
                  <a:lnTo>
                    <a:pt x="17669" y="87469"/>
                  </a:lnTo>
                  <a:lnTo>
                    <a:pt x="17482" y="86864"/>
                  </a:lnTo>
                  <a:lnTo>
                    <a:pt x="17311" y="86267"/>
                  </a:lnTo>
                  <a:lnTo>
                    <a:pt x="17158" y="85662"/>
                  </a:lnTo>
                  <a:lnTo>
                    <a:pt x="17013" y="85049"/>
                  </a:lnTo>
                  <a:lnTo>
                    <a:pt x="16894" y="84436"/>
                  </a:lnTo>
                  <a:lnTo>
                    <a:pt x="16783" y="83822"/>
                  </a:lnTo>
                  <a:lnTo>
                    <a:pt x="16689" y="83209"/>
                  </a:lnTo>
                  <a:lnTo>
                    <a:pt x="16621" y="82587"/>
                  </a:lnTo>
                  <a:lnTo>
                    <a:pt x="16562" y="81965"/>
                  </a:lnTo>
                  <a:lnTo>
                    <a:pt x="16519" y="81343"/>
                  </a:lnTo>
                  <a:lnTo>
                    <a:pt x="16494" y="80721"/>
                  </a:lnTo>
                  <a:lnTo>
                    <a:pt x="16485" y="80091"/>
                  </a:lnTo>
                  <a:lnTo>
                    <a:pt x="16485" y="80091"/>
                  </a:lnTo>
                  <a:lnTo>
                    <a:pt x="16494" y="79392"/>
                  </a:lnTo>
                  <a:lnTo>
                    <a:pt x="16528" y="78694"/>
                  </a:lnTo>
                  <a:lnTo>
                    <a:pt x="16579" y="78004"/>
                  </a:lnTo>
                  <a:lnTo>
                    <a:pt x="16647" y="77313"/>
                  </a:lnTo>
                  <a:lnTo>
                    <a:pt x="16732" y="76632"/>
                  </a:lnTo>
                  <a:lnTo>
                    <a:pt x="16843" y="75950"/>
                  </a:lnTo>
                  <a:lnTo>
                    <a:pt x="16971" y="75277"/>
                  </a:lnTo>
                  <a:lnTo>
                    <a:pt x="17115" y="74613"/>
                  </a:lnTo>
                  <a:lnTo>
                    <a:pt x="17277" y="73957"/>
                  </a:lnTo>
                  <a:lnTo>
                    <a:pt x="17456" y="73301"/>
                  </a:lnTo>
                  <a:lnTo>
                    <a:pt x="17661" y="72653"/>
                  </a:lnTo>
                  <a:lnTo>
                    <a:pt x="17874" y="72006"/>
                  </a:lnTo>
                  <a:lnTo>
                    <a:pt x="18112" y="71376"/>
                  </a:lnTo>
                  <a:lnTo>
                    <a:pt x="18368" y="70745"/>
                  </a:lnTo>
                  <a:lnTo>
                    <a:pt x="18632" y="70123"/>
                  </a:lnTo>
                  <a:lnTo>
                    <a:pt x="18922" y="69510"/>
                  </a:lnTo>
                  <a:lnTo>
                    <a:pt x="19228" y="68905"/>
                  </a:lnTo>
                  <a:lnTo>
                    <a:pt x="19543" y="68309"/>
                  </a:lnTo>
                  <a:lnTo>
                    <a:pt x="19884" y="67712"/>
                  </a:lnTo>
                  <a:lnTo>
                    <a:pt x="20234" y="67133"/>
                  </a:lnTo>
                  <a:lnTo>
                    <a:pt x="20600" y="66554"/>
                  </a:lnTo>
                  <a:lnTo>
                    <a:pt x="20983" y="65991"/>
                  </a:lnTo>
                  <a:lnTo>
                    <a:pt x="21375" y="65438"/>
                  </a:lnTo>
                  <a:lnTo>
                    <a:pt x="21793" y="64884"/>
                  </a:lnTo>
                  <a:lnTo>
                    <a:pt x="22219" y="64347"/>
                  </a:lnTo>
                  <a:lnTo>
                    <a:pt x="22662" y="63810"/>
                  </a:lnTo>
                  <a:lnTo>
                    <a:pt x="23122" y="63291"/>
                  </a:lnTo>
                  <a:lnTo>
                    <a:pt x="23590" y="62780"/>
                  </a:lnTo>
                  <a:lnTo>
                    <a:pt x="24076" y="62277"/>
                  </a:lnTo>
                  <a:lnTo>
                    <a:pt x="24570" y="61791"/>
                  </a:lnTo>
                  <a:lnTo>
                    <a:pt x="25081" y="61306"/>
                  </a:lnTo>
                  <a:lnTo>
                    <a:pt x="25609" y="60837"/>
                  </a:lnTo>
                  <a:lnTo>
                    <a:pt x="26146" y="60377"/>
                  </a:lnTo>
                  <a:lnTo>
                    <a:pt x="26691" y="59926"/>
                  </a:lnTo>
                  <a:lnTo>
                    <a:pt x="27253" y="59491"/>
                  </a:lnTo>
                  <a:lnTo>
                    <a:pt x="27833" y="59065"/>
                  </a:lnTo>
                  <a:lnTo>
                    <a:pt x="28421" y="58648"/>
                  </a:lnTo>
                  <a:lnTo>
                    <a:pt x="29017" y="58239"/>
                  </a:lnTo>
                  <a:lnTo>
                    <a:pt x="29630" y="57847"/>
                  </a:lnTo>
                  <a:lnTo>
                    <a:pt x="30252" y="57472"/>
                  </a:lnTo>
                  <a:lnTo>
                    <a:pt x="30883" y="57106"/>
                  </a:lnTo>
                  <a:lnTo>
                    <a:pt x="31522" y="56748"/>
                  </a:lnTo>
                  <a:lnTo>
                    <a:pt x="32178" y="56407"/>
                  </a:lnTo>
                  <a:lnTo>
                    <a:pt x="32842" y="56075"/>
                  </a:lnTo>
                  <a:lnTo>
                    <a:pt x="33515" y="55760"/>
                  </a:lnTo>
                  <a:lnTo>
                    <a:pt x="34205" y="55453"/>
                  </a:lnTo>
                  <a:lnTo>
                    <a:pt x="34895" y="55163"/>
                  </a:lnTo>
                  <a:lnTo>
                    <a:pt x="35602" y="54891"/>
                  </a:lnTo>
                  <a:lnTo>
                    <a:pt x="36318" y="54627"/>
                  </a:lnTo>
                  <a:lnTo>
                    <a:pt x="37034" y="54379"/>
                  </a:lnTo>
                  <a:lnTo>
                    <a:pt x="37766" y="54141"/>
                  </a:lnTo>
                  <a:lnTo>
                    <a:pt x="38507" y="53919"/>
                  </a:lnTo>
                  <a:lnTo>
                    <a:pt x="39257" y="53715"/>
                  </a:lnTo>
                  <a:lnTo>
                    <a:pt x="40015" y="53528"/>
                  </a:lnTo>
                  <a:lnTo>
                    <a:pt x="40774" y="53349"/>
                  </a:lnTo>
                  <a:lnTo>
                    <a:pt x="41549" y="53195"/>
                  </a:lnTo>
                  <a:lnTo>
                    <a:pt x="42324" y="53050"/>
                  </a:lnTo>
                  <a:lnTo>
                    <a:pt x="43116" y="52923"/>
                  </a:lnTo>
                  <a:lnTo>
                    <a:pt x="43909" y="52803"/>
                  </a:lnTo>
                  <a:lnTo>
                    <a:pt x="44710" y="52710"/>
                  </a:lnTo>
                  <a:lnTo>
                    <a:pt x="45510" y="52633"/>
                  </a:lnTo>
                  <a:lnTo>
                    <a:pt x="46328" y="52565"/>
                  </a:lnTo>
                  <a:lnTo>
                    <a:pt x="47146" y="52514"/>
                  </a:lnTo>
                  <a:lnTo>
                    <a:pt x="47972" y="52488"/>
                  </a:lnTo>
                  <a:lnTo>
                    <a:pt x="47972" y="52488"/>
                  </a:lnTo>
                  <a:lnTo>
                    <a:pt x="48075" y="52488"/>
                  </a:lnTo>
                  <a:lnTo>
                    <a:pt x="48339" y="52505"/>
                  </a:lnTo>
                  <a:lnTo>
                    <a:pt x="48765" y="52531"/>
                  </a:lnTo>
                  <a:lnTo>
                    <a:pt x="49319" y="52582"/>
                  </a:lnTo>
                  <a:lnTo>
                    <a:pt x="49642" y="52616"/>
                  </a:lnTo>
                  <a:lnTo>
                    <a:pt x="50000" y="52667"/>
                  </a:lnTo>
                  <a:lnTo>
                    <a:pt x="50375" y="52718"/>
                  </a:lnTo>
                  <a:lnTo>
                    <a:pt x="50784" y="52786"/>
                  </a:lnTo>
                  <a:lnTo>
                    <a:pt x="51210" y="52854"/>
                  </a:lnTo>
                  <a:lnTo>
                    <a:pt x="51661" y="52948"/>
                  </a:lnTo>
                  <a:lnTo>
                    <a:pt x="52130" y="53042"/>
                  </a:lnTo>
                  <a:lnTo>
                    <a:pt x="52615" y="53153"/>
                  </a:lnTo>
                  <a:lnTo>
                    <a:pt x="53118" y="53280"/>
                  </a:lnTo>
                  <a:lnTo>
                    <a:pt x="53638" y="53425"/>
                  </a:lnTo>
                  <a:lnTo>
                    <a:pt x="54166" y="53587"/>
                  </a:lnTo>
                  <a:lnTo>
                    <a:pt x="54711" y="53758"/>
                  </a:lnTo>
                  <a:lnTo>
                    <a:pt x="55256" y="53945"/>
                  </a:lnTo>
                  <a:lnTo>
                    <a:pt x="55810" y="54158"/>
                  </a:lnTo>
                  <a:lnTo>
                    <a:pt x="56373" y="54388"/>
                  </a:lnTo>
                  <a:lnTo>
                    <a:pt x="56935" y="54635"/>
                  </a:lnTo>
                  <a:lnTo>
                    <a:pt x="57497" y="54908"/>
                  </a:lnTo>
                  <a:lnTo>
                    <a:pt x="57778" y="55052"/>
                  </a:lnTo>
                  <a:lnTo>
                    <a:pt x="58059" y="55197"/>
                  </a:lnTo>
                  <a:lnTo>
                    <a:pt x="58340" y="55359"/>
                  </a:lnTo>
                  <a:lnTo>
                    <a:pt x="58622" y="55513"/>
                  </a:lnTo>
                  <a:lnTo>
                    <a:pt x="58894" y="55683"/>
                  </a:lnTo>
                  <a:lnTo>
                    <a:pt x="59175" y="55853"/>
                  </a:lnTo>
                  <a:lnTo>
                    <a:pt x="59448" y="56032"/>
                  </a:lnTo>
                  <a:lnTo>
                    <a:pt x="59721" y="56220"/>
                  </a:lnTo>
                  <a:lnTo>
                    <a:pt x="59993" y="56407"/>
                  </a:lnTo>
                  <a:lnTo>
                    <a:pt x="60266" y="56603"/>
                  </a:lnTo>
                  <a:lnTo>
                    <a:pt x="60530" y="56807"/>
                  </a:lnTo>
                  <a:lnTo>
                    <a:pt x="60794" y="57020"/>
                  </a:lnTo>
                  <a:lnTo>
                    <a:pt x="61058" y="57233"/>
                  </a:lnTo>
                  <a:lnTo>
                    <a:pt x="61314" y="57455"/>
                  </a:lnTo>
                  <a:lnTo>
                    <a:pt x="61314" y="57455"/>
                  </a:lnTo>
                  <a:lnTo>
                    <a:pt x="61501" y="57617"/>
                  </a:lnTo>
                  <a:lnTo>
                    <a:pt x="61689" y="57762"/>
                  </a:lnTo>
                  <a:lnTo>
                    <a:pt x="61885" y="57898"/>
                  </a:lnTo>
                  <a:lnTo>
                    <a:pt x="62089" y="58017"/>
                  </a:lnTo>
                  <a:lnTo>
                    <a:pt x="62293" y="58136"/>
                  </a:lnTo>
                  <a:lnTo>
                    <a:pt x="62498" y="58239"/>
                  </a:lnTo>
                  <a:lnTo>
                    <a:pt x="62711" y="58332"/>
                  </a:lnTo>
                  <a:lnTo>
                    <a:pt x="62924" y="58418"/>
                  </a:lnTo>
                  <a:lnTo>
                    <a:pt x="63137" y="58494"/>
                  </a:lnTo>
                  <a:lnTo>
                    <a:pt x="63358" y="58562"/>
                  </a:lnTo>
                  <a:lnTo>
                    <a:pt x="63580" y="58614"/>
                  </a:lnTo>
                  <a:lnTo>
                    <a:pt x="63801" y="58656"/>
                  </a:lnTo>
                  <a:lnTo>
                    <a:pt x="64023" y="58690"/>
                  </a:lnTo>
                  <a:lnTo>
                    <a:pt x="64253" y="58716"/>
                  </a:lnTo>
                  <a:lnTo>
                    <a:pt x="64474" y="58733"/>
                  </a:lnTo>
                  <a:lnTo>
                    <a:pt x="64704" y="58741"/>
                  </a:lnTo>
                  <a:lnTo>
                    <a:pt x="64704" y="58741"/>
                  </a:lnTo>
                  <a:lnTo>
                    <a:pt x="64969" y="58733"/>
                  </a:lnTo>
                  <a:lnTo>
                    <a:pt x="65233" y="58716"/>
                  </a:lnTo>
                  <a:lnTo>
                    <a:pt x="65488" y="58682"/>
                  </a:lnTo>
                  <a:lnTo>
                    <a:pt x="65752" y="58631"/>
                  </a:lnTo>
                  <a:lnTo>
                    <a:pt x="66008" y="58571"/>
                  </a:lnTo>
                  <a:lnTo>
                    <a:pt x="66263" y="58494"/>
                  </a:lnTo>
                  <a:lnTo>
                    <a:pt x="66519" y="58409"/>
                  </a:lnTo>
                  <a:lnTo>
                    <a:pt x="66766" y="58307"/>
                  </a:lnTo>
                  <a:lnTo>
                    <a:pt x="67005" y="58188"/>
                  </a:lnTo>
                  <a:lnTo>
                    <a:pt x="67243" y="58060"/>
                  </a:lnTo>
                  <a:lnTo>
                    <a:pt x="67482" y="57923"/>
                  </a:lnTo>
                  <a:lnTo>
                    <a:pt x="67703" y="57770"/>
                  </a:lnTo>
                  <a:lnTo>
                    <a:pt x="67925" y="57600"/>
                  </a:lnTo>
                  <a:lnTo>
                    <a:pt x="68129" y="57421"/>
                  </a:lnTo>
                  <a:lnTo>
                    <a:pt x="68334" y="57225"/>
                  </a:lnTo>
                  <a:lnTo>
                    <a:pt x="68530" y="57020"/>
                  </a:lnTo>
                  <a:lnTo>
                    <a:pt x="68530" y="57020"/>
                  </a:lnTo>
                  <a:lnTo>
                    <a:pt x="68700" y="56816"/>
                  </a:lnTo>
                  <a:lnTo>
                    <a:pt x="68853" y="56612"/>
                  </a:lnTo>
                  <a:lnTo>
                    <a:pt x="68998" y="56399"/>
                  </a:lnTo>
                  <a:lnTo>
                    <a:pt x="69134" y="56177"/>
                  </a:lnTo>
                  <a:lnTo>
                    <a:pt x="69254" y="55956"/>
                  </a:lnTo>
                  <a:lnTo>
                    <a:pt x="69364" y="55725"/>
                  </a:lnTo>
                  <a:lnTo>
                    <a:pt x="69458" y="55495"/>
                  </a:lnTo>
                  <a:lnTo>
                    <a:pt x="69543" y="55265"/>
                  </a:lnTo>
                  <a:lnTo>
                    <a:pt x="69620" y="55027"/>
                  </a:lnTo>
                  <a:lnTo>
                    <a:pt x="69680" y="54788"/>
                  </a:lnTo>
                  <a:lnTo>
                    <a:pt x="69731" y="54541"/>
                  </a:lnTo>
                  <a:lnTo>
                    <a:pt x="69765" y="54303"/>
                  </a:lnTo>
                  <a:lnTo>
                    <a:pt x="69790" y="54056"/>
                  </a:lnTo>
                  <a:lnTo>
                    <a:pt x="69807" y="53809"/>
                  </a:lnTo>
                  <a:lnTo>
                    <a:pt x="69807" y="53562"/>
                  </a:lnTo>
                  <a:lnTo>
                    <a:pt x="69799" y="53323"/>
                  </a:lnTo>
                  <a:lnTo>
                    <a:pt x="69782" y="53076"/>
                  </a:lnTo>
                  <a:lnTo>
                    <a:pt x="69748" y="52829"/>
                  </a:lnTo>
                  <a:lnTo>
                    <a:pt x="69705" y="52590"/>
                  </a:lnTo>
                  <a:lnTo>
                    <a:pt x="69646" y="52352"/>
                  </a:lnTo>
                  <a:lnTo>
                    <a:pt x="69577" y="52113"/>
                  </a:lnTo>
                  <a:lnTo>
                    <a:pt x="69501" y="51883"/>
                  </a:lnTo>
                  <a:lnTo>
                    <a:pt x="69416" y="51653"/>
                  </a:lnTo>
                  <a:lnTo>
                    <a:pt x="69313" y="51423"/>
                  </a:lnTo>
                  <a:lnTo>
                    <a:pt x="69194" y="51202"/>
                  </a:lnTo>
                  <a:lnTo>
                    <a:pt x="69075" y="50980"/>
                  </a:lnTo>
                  <a:lnTo>
                    <a:pt x="68939" y="50776"/>
                  </a:lnTo>
                  <a:lnTo>
                    <a:pt x="68785" y="50563"/>
                  </a:lnTo>
                  <a:lnTo>
                    <a:pt x="68632" y="50367"/>
                  </a:lnTo>
                  <a:lnTo>
                    <a:pt x="68461" y="50171"/>
                  </a:lnTo>
                  <a:lnTo>
                    <a:pt x="68283" y="49983"/>
                  </a:lnTo>
                  <a:lnTo>
                    <a:pt x="68087" y="49805"/>
                  </a:lnTo>
                  <a:lnTo>
                    <a:pt x="68087" y="49805"/>
                  </a:lnTo>
                  <a:lnTo>
                    <a:pt x="67805" y="49566"/>
                  </a:lnTo>
                  <a:lnTo>
                    <a:pt x="67533" y="49327"/>
                  </a:lnTo>
                  <a:lnTo>
                    <a:pt x="66962" y="48867"/>
                  </a:lnTo>
                  <a:lnTo>
                    <a:pt x="66391" y="48433"/>
                  </a:lnTo>
                  <a:lnTo>
                    <a:pt x="65820" y="48016"/>
                  </a:lnTo>
                  <a:lnTo>
                    <a:pt x="65233" y="47615"/>
                  </a:lnTo>
                  <a:lnTo>
                    <a:pt x="64653" y="47232"/>
                  </a:lnTo>
                  <a:lnTo>
                    <a:pt x="64065" y="46874"/>
                  </a:lnTo>
                  <a:lnTo>
                    <a:pt x="63469" y="46533"/>
                  </a:lnTo>
                  <a:lnTo>
                    <a:pt x="62881" y="46201"/>
                  </a:lnTo>
                  <a:lnTo>
                    <a:pt x="62285" y="45894"/>
                  </a:lnTo>
                  <a:lnTo>
                    <a:pt x="61697" y="45605"/>
                  </a:lnTo>
                  <a:lnTo>
                    <a:pt x="61101" y="45323"/>
                  </a:lnTo>
                  <a:lnTo>
                    <a:pt x="60513" y="45068"/>
                  </a:lnTo>
                  <a:lnTo>
                    <a:pt x="59925" y="44821"/>
                  </a:lnTo>
                  <a:lnTo>
                    <a:pt x="59346" y="44591"/>
                  </a:lnTo>
                  <a:lnTo>
                    <a:pt x="58766" y="44378"/>
                  </a:lnTo>
                  <a:lnTo>
                    <a:pt x="58196" y="44173"/>
                  </a:lnTo>
                  <a:lnTo>
                    <a:pt x="57625" y="43986"/>
                  </a:lnTo>
                  <a:lnTo>
                    <a:pt x="57063" y="43807"/>
                  </a:lnTo>
                  <a:lnTo>
                    <a:pt x="56517" y="43645"/>
                  </a:lnTo>
                  <a:lnTo>
                    <a:pt x="55972" y="43492"/>
                  </a:lnTo>
                  <a:lnTo>
                    <a:pt x="55435" y="43355"/>
                  </a:lnTo>
                  <a:lnTo>
                    <a:pt x="54916" y="43219"/>
                  </a:lnTo>
                  <a:lnTo>
                    <a:pt x="54405" y="43100"/>
                  </a:lnTo>
                  <a:lnTo>
                    <a:pt x="53910" y="42998"/>
                  </a:lnTo>
                  <a:lnTo>
                    <a:pt x="53425" y="42895"/>
                  </a:lnTo>
                  <a:lnTo>
                    <a:pt x="52956" y="42810"/>
                  </a:lnTo>
                  <a:lnTo>
                    <a:pt x="52496" y="42725"/>
                  </a:lnTo>
                  <a:lnTo>
                    <a:pt x="52053" y="42657"/>
                  </a:lnTo>
                  <a:lnTo>
                    <a:pt x="51636" y="42589"/>
                  </a:lnTo>
                  <a:lnTo>
                    <a:pt x="50843" y="42486"/>
                  </a:lnTo>
                  <a:lnTo>
                    <a:pt x="50843" y="42486"/>
                  </a:lnTo>
                  <a:lnTo>
                    <a:pt x="50656" y="42146"/>
                  </a:lnTo>
                  <a:lnTo>
                    <a:pt x="50477" y="41805"/>
                  </a:lnTo>
                  <a:lnTo>
                    <a:pt x="50307" y="41456"/>
                  </a:lnTo>
                  <a:lnTo>
                    <a:pt x="50145" y="41115"/>
                  </a:lnTo>
                  <a:lnTo>
                    <a:pt x="49983" y="40766"/>
                  </a:lnTo>
                  <a:lnTo>
                    <a:pt x="49830" y="40416"/>
                  </a:lnTo>
                  <a:lnTo>
                    <a:pt x="49685" y="40067"/>
                  </a:lnTo>
                  <a:lnTo>
                    <a:pt x="49540" y="39709"/>
                  </a:lnTo>
                  <a:lnTo>
                    <a:pt x="49404" y="39360"/>
                  </a:lnTo>
                  <a:lnTo>
                    <a:pt x="49267" y="39002"/>
                  </a:lnTo>
                  <a:lnTo>
                    <a:pt x="49140" y="38644"/>
                  </a:lnTo>
                  <a:lnTo>
                    <a:pt x="49020" y="38286"/>
                  </a:lnTo>
                  <a:lnTo>
                    <a:pt x="48910" y="37929"/>
                  </a:lnTo>
                  <a:lnTo>
                    <a:pt x="48799" y="37571"/>
                  </a:lnTo>
                  <a:lnTo>
                    <a:pt x="48697" y="37204"/>
                  </a:lnTo>
                  <a:lnTo>
                    <a:pt x="48594" y="36847"/>
                  </a:lnTo>
                  <a:lnTo>
                    <a:pt x="48509" y="36480"/>
                  </a:lnTo>
                  <a:lnTo>
                    <a:pt x="48424" y="36114"/>
                  </a:lnTo>
                  <a:lnTo>
                    <a:pt x="48339" y="35748"/>
                  </a:lnTo>
                  <a:lnTo>
                    <a:pt x="48262" y="35390"/>
                  </a:lnTo>
                  <a:lnTo>
                    <a:pt x="48194" y="35015"/>
                  </a:lnTo>
                  <a:lnTo>
                    <a:pt x="48134" y="34649"/>
                  </a:lnTo>
                  <a:lnTo>
                    <a:pt x="48075" y="34282"/>
                  </a:lnTo>
                  <a:lnTo>
                    <a:pt x="48024" y="33916"/>
                  </a:lnTo>
                  <a:lnTo>
                    <a:pt x="47981" y="33541"/>
                  </a:lnTo>
                  <a:lnTo>
                    <a:pt x="47947" y="33175"/>
                  </a:lnTo>
                  <a:lnTo>
                    <a:pt x="47913" y="32808"/>
                  </a:lnTo>
                  <a:lnTo>
                    <a:pt x="47879" y="32434"/>
                  </a:lnTo>
                  <a:lnTo>
                    <a:pt x="47862" y="32059"/>
                  </a:lnTo>
                  <a:lnTo>
                    <a:pt x="47845" y="31692"/>
                  </a:lnTo>
                  <a:lnTo>
                    <a:pt x="47836" y="31318"/>
                  </a:lnTo>
                  <a:lnTo>
                    <a:pt x="47836" y="30951"/>
                  </a:lnTo>
                  <a:lnTo>
                    <a:pt x="47836" y="30951"/>
                  </a:lnTo>
                  <a:lnTo>
                    <a:pt x="47836" y="30551"/>
                  </a:lnTo>
                  <a:lnTo>
                    <a:pt x="47845" y="30159"/>
                  </a:lnTo>
                  <a:lnTo>
                    <a:pt x="47862" y="29767"/>
                  </a:lnTo>
                  <a:lnTo>
                    <a:pt x="47887" y="29375"/>
                  </a:lnTo>
                  <a:lnTo>
                    <a:pt x="47913" y="28983"/>
                  </a:lnTo>
                  <a:lnTo>
                    <a:pt x="47955" y="28591"/>
                  </a:lnTo>
                  <a:lnTo>
                    <a:pt x="47989" y="28200"/>
                  </a:lnTo>
                  <a:lnTo>
                    <a:pt x="48041" y="27816"/>
                  </a:lnTo>
                  <a:lnTo>
                    <a:pt x="48100" y="27424"/>
                  </a:lnTo>
                  <a:lnTo>
                    <a:pt x="48160" y="27041"/>
                  </a:lnTo>
                  <a:lnTo>
                    <a:pt x="48228" y="26658"/>
                  </a:lnTo>
                  <a:lnTo>
                    <a:pt x="48296" y="26274"/>
                  </a:lnTo>
                  <a:lnTo>
                    <a:pt x="48381" y="25891"/>
                  </a:lnTo>
                  <a:lnTo>
                    <a:pt x="48467" y="25507"/>
                  </a:lnTo>
                  <a:lnTo>
                    <a:pt x="48552" y="25133"/>
                  </a:lnTo>
                  <a:lnTo>
                    <a:pt x="48654" y="24749"/>
                  </a:lnTo>
                  <a:lnTo>
                    <a:pt x="48756" y="24374"/>
                  </a:lnTo>
                  <a:lnTo>
                    <a:pt x="48867" y="24000"/>
                  </a:lnTo>
                  <a:lnTo>
                    <a:pt x="48986" y="23633"/>
                  </a:lnTo>
                  <a:lnTo>
                    <a:pt x="49106" y="23258"/>
                  </a:lnTo>
                  <a:lnTo>
                    <a:pt x="49233" y="22892"/>
                  </a:lnTo>
                  <a:lnTo>
                    <a:pt x="49370" y="22526"/>
                  </a:lnTo>
                  <a:lnTo>
                    <a:pt x="49514" y="22159"/>
                  </a:lnTo>
                  <a:lnTo>
                    <a:pt x="49659" y="21793"/>
                  </a:lnTo>
                  <a:lnTo>
                    <a:pt x="49813" y="21435"/>
                  </a:lnTo>
                  <a:lnTo>
                    <a:pt x="49966" y="21069"/>
                  </a:lnTo>
                  <a:lnTo>
                    <a:pt x="50128" y="20720"/>
                  </a:lnTo>
                  <a:lnTo>
                    <a:pt x="50298" y="20362"/>
                  </a:lnTo>
                  <a:lnTo>
                    <a:pt x="50477" y="20004"/>
                  </a:lnTo>
                  <a:lnTo>
                    <a:pt x="50656" y="19655"/>
                  </a:lnTo>
                  <a:lnTo>
                    <a:pt x="50843" y="19305"/>
                  </a:lnTo>
                  <a:lnTo>
                    <a:pt x="51039" y="18956"/>
                  </a:lnTo>
                  <a:lnTo>
                    <a:pt x="51235" y="18615"/>
                  </a:lnTo>
                  <a:lnTo>
                    <a:pt x="51440" y="18275"/>
                  </a:lnTo>
                  <a:lnTo>
                    <a:pt x="51653" y="17934"/>
                  </a:lnTo>
                  <a:lnTo>
                    <a:pt x="51866" y="17593"/>
                  </a:lnTo>
                  <a:lnTo>
                    <a:pt x="52087" y="17261"/>
                  </a:lnTo>
                  <a:lnTo>
                    <a:pt x="52317" y="16928"/>
                  </a:lnTo>
                  <a:lnTo>
                    <a:pt x="52547" y="16596"/>
                  </a:lnTo>
                  <a:lnTo>
                    <a:pt x="52786" y="16272"/>
                  </a:lnTo>
                  <a:lnTo>
                    <a:pt x="53033" y="15949"/>
                  </a:lnTo>
                  <a:lnTo>
                    <a:pt x="53280" y="15625"/>
                  </a:lnTo>
                  <a:lnTo>
                    <a:pt x="53536" y="15310"/>
                  </a:lnTo>
                  <a:lnTo>
                    <a:pt x="53791" y="14995"/>
                  </a:lnTo>
                  <a:lnTo>
                    <a:pt x="54055" y="14679"/>
                  </a:lnTo>
                  <a:lnTo>
                    <a:pt x="54328" y="14373"/>
                  </a:lnTo>
                  <a:lnTo>
                    <a:pt x="54600" y="14057"/>
                  </a:lnTo>
                  <a:lnTo>
                    <a:pt x="54882" y="13759"/>
                  </a:lnTo>
                  <a:lnTo>
                    <a:pt x="55171" y="13453"/>
                  </a:lnTo>
                  <a:lnTo>
                    <a:pt x="55461" y="13154"/>
                  </a:lnTo>
                  <a:lnTo>
                    <a:pt x="55759" y="12865"/>
                  </a:lnTo>
                  <a:lnTo>
                    <a:pt x="56057" y="12567"/>
                  </a:lnTo>
                  <a:lnTo>
                    <a:pt x="56364" y="12285"/>
                  </a:lnTo>
                  <a:lnTo>
                    <a:pt x="56679" y="11996"/>
                  </a:lnTo>
                  <a:lnTo>
                    <a:pt x="56994" y="11715"/>
                  </a:lnTo>
                  <a:lnTo>
                    <a:pt x="57318" y="11433"/>
                  </a:lnTo>
                  <a:lnTo>
                    <a:pt x="57650" y="11161"/>
                  </a:lnTo>
                  <a:lnTo>
                    <a:pt x="57983" y="10888"/>
                  </a:lnTo>
                  <a:lnTo>
                    <a:pt x="58315" y="10624"/>
                  </a:lnTo>
                  <a:lnTo>
                    <a:pt x="58664" y="10360"/>
                  </a:lnTo>
                  <a:lnTo>
                    <a:pt x="59005" y="10096"/>
                  </a:lnTo>
                  <a:lnTo>
                    <a:pt x="59363" y="9840"/>
                  </a:lnTo>
                  <a:lnTo>
                    <a:pt x="59721" y="9585"/>
                  </a:lnTo>
                  <a:lnTo>
                    <a:pt x="60078" y="9338"/>
                  </a:lnTo>
                  <a:lnTo>
                    <a:pt x="60078" y="9338"/>
                  </a:lnTo>
                  <a:lnTo>
                    <a:pt x="60291" y="9184"/>
                  </a:lnTo>
                  <a:lnTo>
                    <a:pt x="60496" y="9014"/>
                  </a:lnTo>
                  <a:lnTo>
                    <a:pt x="60692" y="8844"/>
                  </a:lnTo>
                  <a:lnTo>
                    <a:pt x="60879" y="8665"/>
                  </a:lnTo>
                  <a:lnTo>
                    <a:pt x="61050" y="8486"/>
                  </a:lnTo>
                  <a:lnTo>
                    <a:pt x="61211" y="8290"/>
                  </a:lnTo>
                  <a:lnTo>
                    <a:pt x="61356" y="8085"/>
                  </a:lnTo>
                  <a:lnTo>
                    <a:pt x="61501" y="7881"/>
                  </a:lnTo>
                  <a:lnTo>
                    <a:pt x="61629" y="7668"/>
                  </a:lnTo>
                  <a:lnTo>
                    <a:pt x="61748" y="7455"/>
                  </a:lnTo>
                  <a:lnTo>
                    <a:pt x="61859" y="7233"/>
                  </a:lnTo>
                  <a:lnTo>
                    <a:pt x="61953" y="7003"/>
                  </a:lnTo>
                  <a:lnTo>
                    <a:pt x="62038" y="6773"/>
                  </a:lnTo>
                  <a:lnTo>
                    <a:pt x="62115" y="6543"/>
                  </a:lnTo>
                  <a:lnTo>
                    <a:pt x="62174" y="6305"/>
                  </a:lnTo>
                  <a:lnTo>
                    <a:pt x="62225" y="6066"/>
                  </a:lnTo>
                  <a:lnTo>
                    <a:pt x="62268" y="5819"/>
                  </a:lnTo>
                  <a:lnTo>
                    <a:pt x="62293" y="5581"/>
                  </a:lnTo>
                  <a:lnTo>
                    <a:pt x="62310" y="5334"/>
                  </a:lnTo>
                  <a:lnTo>
                    <a:pt x="62319" y="5087"/>
                  </a:lnTo>
                  <a:lnTo>
                    <a:pt x="62310" y="4840"/>
                  </a:lnTo>
                  <a:lnTo>
                    <a:pt x="62293" y="4592"/>
                  </a:lnTo>
                  <a:lnTo>
                    <a:pt x="62259" y="4354"/>
                  </a:lnTo>
                  <a:lnTo>
                    <a:pt x="62217" y="4107"/>
                  </a:lnTo>
                  <a:lnTo>
                    <a:pt x="62166" y="3860"/>
                  </a:lnTo>
                  <a:lnTo>
                    <a:pt x="62097" y="3621"/>
                  </a:lnTo>
                  <a:lnTo>
                    <a:pt x="62021" y="3383"/>
                  </a:lnTo>
                  <a:lnTo>
                    <a:pt x="61927" y="3144"/>
                  </a:lnTo>
                  <a:lnTo>
                    <a:pt x="61825" y="2914"/>
                  </a:lnTo>
                  <a:lnTo>
                    <a:pt x="61706" y="2684"/>
                  </a:lnTo>
                  <a:lnTo>
                    <a:pt x="61578" y="2454"/>
                  </a:lnTo>
                  <a:lnTo>
                    <a:pt x="61433" y="2233"/>
                  </a:lnTo>
                  <a:lnTo>
                    <a:pt x="61433" y="2233"/>
                  </a:lnTo>
                  <a:lnTo>
                    <a:pt x="61280" y="2020"/>
                  </a:lnTo>
                  <a:lnTo>
                    <a:pt x="61118" y="1815"/>
                  </a:lnTo>
                  <a:lnTo>
                    <a:pt x="60947" y="1628"/>
                  </a:lnTo>
                  <a:lnTo>
                    <a:pt x="60768" y="1440"/>
                  </a:lnTo>
                  <a:lnTo>
                    <a:pt x="60581" y="1270"/>
                  </a:lnTo>
                  <a:lnTo>
                    <a:pt x="60394" y="1108"/>
                  </a:lnTo>
                  <a:lnTo>
                    <a:pt x="60189" y="955"/>
                  </a:lnTo>
                  <a:lnTo>
                    <a:pt x="59985" y="818"/>
                  </a:lnTo>
                  <a:lnTo>
                    <a:pt x="59772" y="691"/>
                  </a:lnTo>
                  <a:lnTo>
                    <a:pt x="59559" y="571"/>
                  </a:lnTo>
                  <a:lnTo>
                    <a:pt x="59329" y="461"/>
                  </a:lnTo>
                  <a:lnTo>
                    <a:pt x="59107" y="367"/>
                  </a:lnTo>
                  <a:lnTo>
                    <a:pt x="58877" y="282"/>
                  </a:lnTo>
                  <a:lnTo>
                    <a:pt x="58639" y="205"/>
                  </a:lnTo>
                  <a:lnTo>
                    <a:pt x="58409" y="137"/>
                  </a:lnTo>
                  <a:lnTo>
                    <a:pt x="58162" y="86"/>
                  </a:lnTo>
                  <a:lnTo>
                    <a:pt x="57923" y="52"/>
                  </a:lnTo>
                  <a:lnTo>
                    <a:pt x="57676" y="18"/>
                  </a:lnTo>
                  <a:lnTo>
                    <a:pt x="57437" y="1"/>
                  </a:lnTo>
                  <a:lnTo>
                    <a:pt x="57190" y="1"/>
                  </a:lnTo>
                  <a:lnTo>
                    <a:pt x="56943" y="9"/>
                  </a:lnTo>
                  <a:lnTo>
                    <a:pt x="56696" y="26"/>
                  </a:lnTo>
                  <a:lnTo>
                    <a:pt x="56449" y="52"/>
                  </a:lnTo>
                  <a:lnTo>
                    <a:pt x="56211" y="94"/>
                  </a:lnTo>
                  <a:lnTo>
                    <a:pt x="55964" y="154"/>
                  </a:lnTo>
                  <a:lnTo>
                    <a:pt x="55725" y="222"/>
                  </a:lnTo>
                  <a:lnTo>
                    <a:pt x="55486" y="299"/>
                  </a:lnTo>
                  <a:lnTo>
                    <a:pt x="55248" y="392"/>
                  </a:lnTo>
                  <a:lnTo>
                    <a:pt x="55018" y="495"/>
                  </a:lnTo>
                  <a:lnTo>
                    <a:pt x="54788" y="614"/>
                  </a:lnTo>
                  <a:lnTo>
                    <a:pt x="54558" y="742"/>
                  </a:lnTo>
                  <a:lnTo>
                    <a:pt x="54336" y="887"/>
                  </a:lnTo>
                  <a:lnTo>
                    <a:pt x="54336" y="887"/>
                  </a:lnTo>
                  <a:lnTo>
                    <a:pt x="53842" y="1227"/>
                  </a:lnTo>
                  <a:lnTo>
                    <a:pt x="53357" y="1568"/>
                  </a:lnTo>
                  <a:lnTo>
                    <a:pt x="52871" y="1926"/>
                  </a:lnTo>
                  <a:lnTo>
                    <a:pt x="52394" y="2284"/>
                  </a:lnTo>
                  <a:lnTo>
                    <a:pt x="51934" y="2642"/>
                  </a:lnTo>
                  <a:lnTo>
                    <a:pt x="51465" y="3016"/>
                  </a:lnTo>
                  <a:lnTo>
                    <a:pt x="51014" y="3383"/>
                  </a:lnTo>
                  <a:lnTo>
                    <a:pt x="50571" y="3766"/>
                  </a:lnTo>
                  <a:lnTo>
                    <a:pt x="50128" y="4149"/>
                  </a:lnTo>
                  <a:lnTo>
                    <a:pt x="49693" y="4533"/>
                  </a:lnTo>
                  <a:lnTo>
                    <a:pt x="49267" y="4925"/>
                  </a:lnTo>
                  <a:lnTo>
                    <a:pt x="48850" y="5325"/>
                  </a:lnTo>
                  <a:lnTo>
                    <a:pt x="48432" y="5726"/>
                  </a:lnTo>
                  <a:lnTo>
                    <a:pt x="48032" y="6134"/>
                  </a:lnTo>
                  <a:lnTo>
                    <a:pt x="47632" y="6543"/>
                  </a:lnTo>
                  <a:lnTo>
                    <a:pt x="47240" y="6961"/>
                  </a:lnTo>
                  <a:lnTo>
                    <a:pt x="46856" y="7378"/>
                  </a:lnTo>
                  <a:lnTo>
                    <a:pt x="46482" y="7804"/>
                  </a:lnTo>
                  <a:lnTo>
                    <a:pt x="46115" y="8230"/>
                  </a:lnTo>
                  <a:lnTo>
                    <a:pt x="45749" y="8665"/>
                  </a:lnTo>
                  <a:lnTo>
                    <a:pt x="45391" y="9108"/>
                  </a:lnTo>
                  <a:lnTo>
                    <a:pt x="45050" y="9542"/>
                  </a:lnTo>
                  <a:lnTo>
                    <a:pt x="44710" y="9994"/>
                  </a:lnTo>
                  <a:lnTo>
                    <a:pt x="44377" y="10437"/>
                  </a:lnTo>
                  <a:lnTo>
                    <a:pt x="44054" y="10897"/>
                  </a:lnTo>
                  <a:lnTo>
                    <a:pt x="43730" y="11348"/>
                  </a:lnTo>
                  <a:lnTo>
                    <a:pt x="43423" y="11808"/>
                  </a:lnTo>
                  <a:lnTo>
                    <a:pt x="43125" y="12277"/>
                  </a:lnTo>
                  <a:lnTo>
                    <a:pt x="42827" y="12745"/>
                  </a:lnTo>
                  <a:lnTo>
                    <a:pt x="42537" y="13214"/>
                  </a:lnTo>
                  <a:lnTo>
                    <a:pt x="42264" y="13691"/>
                  </a:lnTo>
                  <a:lnTo>
                    <a:pt x="41992" y="14168"/>
                  </a:lnTo>
                  <a:lnTo>
                    <a:pt x="41728" y="14654"/>
                  </a:lnTo>
                  <a:lnTo>
                    <a:pt x="41472" y="15139"/>
                  </a:lnTo>
                  <a:lnTo>
                    <a:pt x="41225" y="15625"/>
                  </a:lnTo>
                  <a:lnTo>
                    <a:pt x="40987" y="16119"/>
                  </a:lnTo>
                  <a:lnTo>
                    <a:pt x="40757" y="16613"/>
                  </a:lnTo>
                  <a:lnTo>
                    <a:pt x="40527" y="17116"/>
                  </a:lnTo>
                  <a:lnTo>
                    <a:pt x="40314" y="17619"/>
                  </a:lnTo>
                  <a:lnTo>
                    <a:pt x="40101" y="18121"/>
                  </a:lnTo>
                  <a:lnTo>
                    <a:pt x="39905" y="18632"/>
                  </a:lnTo>
                  <a:lnTo>
                    <a:pt x="39709" y="19135"/>
                  </a:lnTo>
                  <a:lnTo>
                    <a:pt x="39530" y="19655"/>
                  </a:lnTo>
                  <a:lnTo>
                    <a:pt x="39351" y="20166"/>
                  </a:lnTo>
                  <a:lnTo>
                    <a:pt x="39189" y="20685"/>
                  </a:lnTo>
                  <a:lnTo>
                    <a:pt x="39027" y="21205"/>
                  </a:lnTo>
                  <a:lnTo>
                    <a:pt x="38874" y="21733"/>
                  </a:lnTo>
                  <a:lnTo>
                    <a:pt x="38737" y="22253"/>
                  </a:lnTo>
                  <a:lnTo>
                    <a:pt x="38601" y="22781"/>
                  </a:lnTo>
                  <a:lnTo>
                    <a:pt x="38473" y="23318"/>
                  </a:lnTo>
                  <a:lnTo>
                    <a:pt x="38354" y="23846"/>
                  </a:lnTo>
                  <a:lnTo>
                    <a:pt x="38252" y="24383"/>
                  </a:lnTo>
                  <a:lnTo>
                    <a:pt x="38150" y="24920"/>
                  </a:lnTo>
                  <a:lnTo>
                    <a:pt x="38056" y="25456"/>
                  </a:lnTo>
                  <a:lnTo>
                    <a:pt x="37971" y="26002"/>
                  </a:lnTo>
                  <a:lnTo>
                    <a:pt x="37903" y="26538"/>
                  </a:lnTo>
                  <a:lnTo>
                    <a:pt x="37834" y="27084"/>
                  </a:lnTo>
                  <a:lnTo>
                    <a:pt x="37775" y="27637"/>
                  </a:lnTo>
                  <a:lnTo>
                    <a:pt x="37724" y="28183"/>
                  </a:lnTo>
                  <a:lnTo>
                    <a:pt x="37690" y="28736"/>
                  </a:lnTo>
                  <a:lnTo>
                    <a:pt x="37656" y="29281"/>
                  </a:lnTo>
                  <a:lnTo>
                    <a:pt x="37639" y="29835"/>
                  </a:lnTo>
                  <a:lnTo>
                    <a:pt x="37621" y="30389"/>
                  </a:lnTo>
                  <a:lnTo>
                    <a:pt x="37613" y="30951"/>
                  </a:lnTo>
                  <a:lnTo>
                    <a:pt x="37613" y="30951"/>
                  </a:lnTo>
                  <a:lnTo>
                    <a:pt x="37621" y="31727"/>
                  </a:lnTo>
                  <a:lnTo>
                    <a:pt x="37656" y="32502"/>
                  </a:lnTo>
                  <a:lnTo>
                    <a:pt x="37698" y="33269"/>
                  </a:lnTo>
                  <a:lnTo>
                    <a:pt x="37758" y="34044"/>
                  </a:lnTo>
                  <a:lnTo>
                    <a:pt x="37843" y="34819"/>
                  </a:lnTo>
                  <a:lnTo>
                    <a:pt x="37945" y="35586"/>
                  </a:lnTo>
                  <a:lnTo>
                    <a:pt x="38056" y="36353"/>
                  </a:lnTo>
                  <a:lnTo>
                    <a:pt x="38192" y="37111"/>
                  </a:lnTo>
                  <a:lnTo>
                    <a:pt x="38346" y="37877"/>
                  </a:lnTo>
                  <a:lnTo>
                    <a:pt x="38516" y="38636"/>
                  </a:lnTo>
                  <a:lnTo>
                    <a:pt x="38703" y="39385"/>
                  </a:lnTo>
                  <a:lnTo>
                    <a:pt x="38908" y="40135"/>
                  </a:lnTo>
                  <a:lnTo>
                    <a:pt x="39121" y="40885"/>
                  </a:lnTo>
                  <a:lnTo>
                    <a:pt x="39359" y="41626"/>
                  </a:lnTo>
                  <a:lnTo>
                    <a:pt x="39615" y="42367"/>
                  </a:lnTo>
                  <a:lnTo>
                    <a:pt x="39888" y="43100"/>
                  </a:lnTo>
                  <a:lnTo>
                    <a:pt x="39888" y="43100"/>
                  </a:lnTo>
                  <a:lnTo>
                    <a:pt x="38985" y="43287"/>
                  </a:lnTo>
                  <a:lnTo>
                    <a:pt x="38090" y="43483"/>
                  </a:lnTo>
                  <a:lnTo>
                    <a:pt x="37204" y="43696"/>
                  </a:lnTo>
                  <a:lnTo>
                    <a:pt x="36318" y="43926"/>
                  </a:lnTo>
                  <a:lnTo>
                    <a:pt x="35449" y="44165"/>
                  </a:lnTo>
                  <a:lnTo>
                    <a:pt x="34589" y="44429"/>
                  </a:lnTo>
                  <a:lnTo>
                    <a:pt x="33728" y="44701"/>
                  </a:lnTo>
                  <a:lnTo>
                    <a:pt x="32885" y="45000"/>
                  </a:lnTo>
                  <a:lnTo>
                    <a:pt x="32050" y="45306"/>
                  </a:lnTo>
                  <a:lnTo>
                    <a:pt x="31215" y="45630"/>
                  </a:lnTo>
                  <a:lnTo>
                    <a:pt x="30397" y="45962"/>
                  </a:lnTo>
                  <a:lnTo>
                    <a:pt x="29596" y="46320"/>
                  </a:lnTo>
                  <a:lnTo>
                    <a:pt x="28795" y="46686"/>
                  </a:lnTo>
                  <a:lnTo>
                    <a:pt x="28012" y="47061"/>
                  </a:lnTo>
                  <a:lnTo>
                    <a:pt x="27228" y="47462"/>
                  </a:lnTo>
                  <a:lnTo>
                    <a:pt x="26461" y="47871"/>
                  </a:lnTo>
                  <a:lnTo>
                    <a:pt x="25711" y="48288"/>
                  </a:lnTo>
                  <a:lnTo>
                    <a:pt x="24962" y="48723"/>
                  </a:lnTo>
                  <a:lnTo>
                    <a:pt x="24229" y="49174"/>
                  </a:lnTo>
                  <a:lnTo>
                    <a:pt x="23505" y="49634"/>
                  </a:lnTo>
                  <a:lnTo>
                    <a:pt x="22798" y="50111"/>
                  </a:lnTo>
                  <a:lnTo>
                    <a:pt x="22099" y="50597"/>
                  </a:lnTo>
                  <a:lnTo>
                    <a:pt x="21409" y="51099"/>
                  </a:lnTo>
                  <a:lnTo>
                    <a:pt x="20736" y="51611"/>
                  </a:lnTo>
                  <a:lnTo>
                    <a:pt x="20080" y="52139"/>
                  </a:lnTo>
                  <a:lnTo>
                    <a:pt x="19424" y="52676"/>
                  </a:lnTo>
                  <a:lnTo>
                    <a:pt x="18794" y="53229"/>
                  </a:lnTo>
                  <a:lnTo>
                    <a:pt x="18172" y="53783"/>
                  </a:lnTo>
                  <a:lnTo>
                    <a:pt x="17558" y="54354"/>
                  </a:lnTo>
                  <a:lnTo>
                    <a:pt x="16962" y="54942"/>
                  </a:lnTo>
                  <a:lnTo>
                    <a:pt x="16383" y="55538"/>
                  </a:lnTo>
                  <a:lnTo>
                    <a:pt x="15812" y="56143"/>
                  </a:lnTo>
                  <a:lnTo>
                    <a:pt x="15258" y="56756"/>
                  </a:lnTo>
                  <a:lnTo>
                    <a:pt x="14722" y="57378"/>
                  </a:lnTo>
                  <a:lnTo>
                    <a:pt x="14193" y="58017"/>
                  </a:lnTo>
                  <a:lnTo>
                    <a:pt x="13682" y="58665"/>
                  </a:lnTo>
                  <a:lnTo>
                    <a:pt x="13188" y="59321"/>
                  </a:lnTo>
                  <a:lnTo>
                    <a:pt x="12711" y="59985"/>
                  </a:lnTo>
                  <a:lnTo>
                    <a:pt x="12242" y="60667"/>
                  </a:lnTo>
                  <a:lnTo>
                    <a:pt x="11799" y="61348"/>
                  </a:lnTo>
                  <a:lnTo>
                    <a:pt x="11365" y="62047"/>
                  </a:lnTo>
                  <a:lnTo>
                    <a:pt x="10947" y="62745"/>
                  </a:lnTo>
                  <a:lnTo>
                    <a:pt x="10547" y="63461"/>
                  </a:lnTo>
                  <a:lnTo>
                    <a:pt x="10164" y="64177"/>
                  </a:lnTo>
                  <a:lnTo>
                    <a:pt x="9797" y="64909"/>
                  </a:lnTo>
                  <a:lnTo>
                    <a:pt x="9448" y="65642"/>
                  </a:lnTo>
                  <a:lnTo>
                    <a:pt x="9116" y="66392"/>
                  </a:lnTo>
                  <a:lnTo>
                    <a:pt x="8792" y="67141"/>
                  </a:lnTo>
                  <a:lnTo>
                    <a:pt x="8494" y="67900"/>
                  </a:lnTo>
                  <a:lnTo>
                    <a:pt x="8221" y="68666"/>
                  </a:lnTo>
                  <a:lnTo>
                    <a:pt x="7957" y="69442"/>
                  </a:lnTo>
                  <a:lnTo>
                    <a:pt x="7710" y="70225"/>
                  </a:lnTo>
                  <a:lnTo>
                    <a:pt x="7480" y="71018"/>
                  </a:lnTo>
                  <a:lnTo>
                    <a:pt x="7276" y="71810"/>
                  </a:lnTo>
                  <a:lnTo>
                    <a:pt x="7088" y="72611"/>
                  </a:lnTo>
                  <a:lnTo>
                    <a:pt x="6918" y="73420"/>
                  </a:lnTo>
                  <a:lnTo>
                    <a:pt x="6764" y="74238"/>
                  </a:lnTo>
                  <a:lnTo>
                    <a:pt x="6637" y="75056"/>
                  </a:lnTo>
                  <a:lnTo>
                    <a:pt x="6526" y="75882"/>
                  </a:lnTo>
                  <a:lnTo>
                    <a:pt x="6432" y="76717"/>
                  </a:lnTo>
                  <a:lnTo>
                    <a:pt x="6390" y="77135"/>
                  </a:lnTo>
                  <a:lnTo>
                    <a:pt x="6364" y="77552"/>
                  </a:lnTo>
                  <a:lnTo>
                    <a:pt x="6330" y="77969"/>
                  </a:lnTo>
                  <a:lnTo>
                    <a:pt x="6304" y="78395"/>
                  </a:lnTo>
                  <a:lnTo>
                    <a:pt x="6287" y="78813"/>
                  </a:lnTo>
                  <a:lnTo>
                    <a:pt x="6279" y="79239"/>
                  </a:lnTo>
                  <a:lnTo>
                    <a:pt x="6270" y="79665"/>
                  </a:lnTo>
                  <a:lnTo>
                    <a:pt x="6270" y="80091"/>
                  </a:lnTo>
                  <a:lnTo>
                    <a:pt x="6270" y="80091"/>
                  </a:lnTo>
                  <a:lnTo>
                    <a:pt x="6279" y="80815"/>
                  </a:lnTo>
                  <a:lnTo>
                    <a:pt x="6296" y="81548"/>
                  </a:lnTo>
                  <a:lnTo>
                    <a:pt x="6338" y="82272"/>
                  </a:lnTo>
                  <a:lnTo>
                    <a:pt x="6390" y="82996"/>
                  </a:lnTo>
                  <a:lnTo>
                    <a:pt x="6458" y="83712"/>
                  </a:lnTo>
                  <a:lnTo>
                    <a:pt x="6543" y="84436"/>
                  </a:lnTo>
                  <a:lnTo>
                    <a:pt x="6645" y="85143"/>
                  </a:lnTo>
                  <a:lnTo>
                    <a:pt x="6764" y="85858"/>
                  </a:lnTo>
                  <a:lnTo>
                    <a:pt x="6892" y="86565"/>
                  </a:lnTo>
                  <a:lnTo>
                    <a:pt x="7037" y="87273"/>
                  </a:lnTo>
                  <a:lnTo>
                    <a:pt x="7199" y="87980"/>
                  </a:lnTo>
                  <a:lnTo>
                    <a:pt x="7378" y="88678"/>
                  </a:lnTo>
                  <a:lnTo>
                    <a:pt x="7565" y="89377"/>
                  </a:lnTo>
                  <a:lnTo>
                    <a:pt x="7770" y="90067"/>
                  </a:lnTo>
                  <a:lnTo>
                    <a:pt x="7991" y="90757"/>
                  </a:lnTo>
                  <a:lnTo>
                    <a:pt x="8221" y="91439"/>
                  </a:lnTo>
                  <a:lnTo>
                    <a:pt x="8468" y="92120"/>
                  </a:lnTo>
                  <a:lnTo>
                    <a:pt x="8732" y="92793"/>
                  </a:lnTo>
                  <a:lnTo>
                    <a:pt x="9014" y="93466"/>
                  </a:lnTo>
                  <a:lnTo>
                    <a:pt x="9303" y="94131"/>
                  </a:lnTo>
                  <a:lnTo>
                    <a:pt x="9610" y="94787"/>
                  </a:lnTo>
                  <a:lnTo>
                    <a:pt x="9934" y="95443"/>
                  </a:lnTo>
                  <a:lnTo>
                    <a:pt x="10266" y="96099"/>
                  </a:lnTo>
                  <a:lnTo>
                    <a:pt x="10615" y="96738"/>
                  </a:lnTo>
                  <a:lnTo>
                    <a:pt x="10973" y="97377"/>
                  </a:lnTo>
                  <a:lnTo>
                    <a:pt x="11348" y="98015"/>
                  </a:lnTo>
                  <a:lnTo>
                    <a:pt x="11740" y="98637"/>
                  </a:lnTo>
                  <a:lnTo>
                    <a:pt x="12140" y="99259"/>
                  </a:lnTo>
                  <a:lnTo>
                    <a:pt x="12558" y="99881"/>
                  </a:lnTo>
                  <a:lnTo>
                    <a:pt x="12992" y="100486"/>
                  </a:lnTo>
                  <a:lnTo>
                    <a:pt x="13435" y="101091"/>
                  </a:lnTo>
                  <a:lnTo>
                    <a:pt x="13895" y="101679"/>
                  </a:lnTo>
                  <a:lnTo>
                    <a:pt x="13895" y="101679"/>
                  </a:lnTo>
                  <a:lnTo>
                    <a:pt x="13469" y="102122"/>
                  </a:lnTo>
                  <a:lnTo>
                    <a:pt x="13060" y="102556"/>
                  </a:lnTo>
                  <a:lnTo>
                    <a:pt x="12651" y="102999"/>
                  </a:lnTo>
                  <a:lnTo>
                    <a:pt x="12251" y="103451"/>
                  </a:lnTo>
                  <a:lnTo>
                    <a:pt x="11859" y="103894"/>
                  </a:lnTo>
                  <a:lnTo>
                    <a:pt x="11467" y="104345"/>
                  </a:lnTo>
                  <a:lnTo>
                    <a:pt x="11092" y="104805"/>
                  </a:lnTo>
                  <a:lnTo>
                    <a:pt x="10709" y="105265"/>
                  </a:lnTo>
                  <a:lnTo>
                    <a:pt x="10343" y="105725"/>
                  </a:lnTo>
                  <a:lnTo>
                    <a:pt x="9976" y="106194"/>
                  </a:lnTo>
                  <a:lnTo>
                    <a:pt x="9618" y="106654"/>
                  </a:lnTo>
                  <a:lnTo>
                    <a:pt x="9269" y="107131"/>
                  </a:lnTo>
                  <a:lnTo>
                    <a:pt x="8920" y="107600"/>
                  </a:lnTo>
                  <a:lnTo>
                    <a:pt x="8588" y="108077"/>
                  </a:lnTo>
                  <a:lnTo>
                    <a:pt x="8255" y="108554"/>
                  </a:lnTo>
                  <a:lnTo>
                    <a:pt x="7923" y="109039"/>
                  </a:lnTo>
                  <a:lnTo>
                    <a:pt x="7608" y="109525"/>
                  </a:lnTo>
                  <a:lnTo>
                    <a:pt x="7293" y="110011"/>
                  </a:lnTo>
                  <a:lnTo>
                    <a:pt x="6986" y="110505"/>
                  </a:lnTo>
                  <a:lnTo>
                    <a:pt x="6679" y="110999"/>
                  </a:lnTo>
                  <a:lnTo>
                    <a:pt x="6390" y="111493"/>
                  </a:lnTo>
                  <a:lnTo>
                    <a:pt x="6100" y="111987"/>
                  </a:lnTo>
                  <a:lnTo>
                    <a:pt x="5819" y="112490"/>
                  </a:lnTo>
                  <a:lnTo>
                    <a:pt x="5546" y="112992"/>
                  </a:lnTo>
                  <a:lnTo>
                    <a:pt x="5274" y="113495"/>
                  </a:lnTo>
                  <a:lnTo>
                    <a:pt x="5009" y="114006"/>
                  </a:lnTo>
                  <a:lnTo>
                    <a:pt x="4754" y="114517"/>
                  </a:lnTo>
                  <a:lnTo>
                    <a:pt x="4507" y="115029"/>
                  </a:lnTo>
                  <a:lnTo>
                    <a:pt x="4260" y="115540"/>
                  </a:lnTo>
                  <a:lnTo>
                    <a:pt x="4021" y="116059"/>
                  </a:lnTo>
                  <a:lnTo>
                    <a:pt x="3791" y="116579"/>
                  </a:lnTo>
                  <a:lnTo>
                    <a:pt x="3570" y="117099"/>
                  </a:lnTo>
                  <a:lnTo>
                    <a:pt x="3357" y="117618"/>
                  </a:lnTo>
                  <a:lnTo>
                    <a:pt x="3144" y="118147"/>
                  </a:lnTo>
                  <a:lnTo>
                    <a:pt x="2939" y="118675"/>
                  </a:lnTo>
                  <a:lnTo>
                    <a:pt x="2743" y="119203"/>
                  </a:lnTo>
                  <a:lnTo>
                    <a:pt x="2556" y="119731"/>
                  </a:lnTo>
                  <a:lnTo>
                    <a:pt x="2368" y="120268"/>
                  </a:lnTo>
                  <a:lnTo>
                    <a:pt x="2190" y="120805"/>
                  </a:lnTo>
                  <a:lnTo>
                    <a:pt x="2019" y="121341"/>
                  </a:lnTo>
                  <a:lnTo>
                    <a:pt x="1857" y="121878"/>
                  </a:lnTo>
                  <a:lnTo>
                    <a:pt x="1704" y="122423"/>
                  </a:lnTo>
                  <a:lnTo>
                    <a:pt x="1551" y="122960"/>
                  </a:lnTo>
                  <a:lnTo>
                    <a:pt x="1406" y="123505"/>
                  </a:lnTo>
                  <a:lnTo>
                    <a:pt x="1269" y="124051"/>
                  </a:lnTo>
                  <a:lnTo>
                    <a:pt x="1142" y="124604"/>
                  </a:lnTo>
                  <a:lnTo>
                    <a:pt x="1022" y="125150"/>
                  </a:lnTo>
                  <a:lnTo>
                    <a:pt x="903" y="125703"/>
                  </a:lnTo>
                  <a:lnTo>
                    <a:pt x="792" y="126257"/>
                  </a:lnTo>
                  <a:lnTo>
                    <a:pt x="690" y="126811"/>
                  </a:lnTo>
                  <a:lnTo>
                    <a:pt x="596" y="127365"/>
                  </a:lnTo>
                  <a:lnTo>
                    <a:pt x="511" y="127918"/>
                  </a:lnTo>
                  <a:lnTo>
                    <a:pt x="426" y="128481"/>
                  </a:lnTo>
                  <a:lnTo>
                    <a:pt x="358" y="129034"/>
                  </a:lnTo>
                  <a:lnTo>
                    <a:pt x="290" y="129597"/>
                  </a:lnTo>
                  <a:lnTo>
                    <a:pt x="230" y="130159"/>
                  </a:lnTo>
                  <a:lnTo>
                    <a:pt x="170" y="130721"/>
                  </a:lnTo>
                  <a:lnTo>
                    <a:pt x="128" y="131283"/>
                  </a:lnTo>
                  <a:lnTo>
                    <a:pt x="85" y="131854"/>
                  </a:lnTo>
                  <a:lnTo>
                    <a:pt x="60" y="132417"/>
                  </a:lnTo>
                  <a:lnTo>
                    <a:pt x="34" y="132987"/>
                  </a:lnTo>
                  <a:lnTo>
                    <a:pt x="9" y="133558"/>
                  </a:lnTo>
                  <a:lnTo>
                    <a:pt x="0" y="134129"/>
                  </a:lnTo>
                  <a:lnTo>
                    <a:pt x="0" y="134700"/>
                  </a:lnTo>
                  <a:lnTo>
                    <a:pt x="0" y="134700"/>
                  </a:lnTo>
                  <a:lnTo>
                    <a:pt x="9" y="135620"/>
                  </a:lnTo>
                  <a:lnTo>
                    <a:pt x="34" y="136531"/>
                  </a:lnTo>
                  <a:lnTo>
                    <a:pt x="85" y="137451"/>
                  </a:lnTo>
                  <a:lnTo>
                    <a:pt x="153" y="138363"/>
                  </a:lnTo>
                  <a:lnTo>
                    <a:pt x="239" y="139266"/>
                  </a:lnTo>
                  <a:lnTo>
                    <a:pt x="349" y="140169"/>
                  </a:lnTo>
                  <a:lnTo>
                    <a:pt x="469" y="141064"/>
                  </a:lnTo>
                  <a:lnTo>
                    <a:pt x="613" y="141958"/>
                  </a:lnTo>
                  <a:lnTo>
                    <a:pt x="775" y="142853"/>
                  </a:lnTo>
                  <a:lnTo>
                    <a:pt x="954" y="143730"/>
                  </a:lnTo>
                  <a:lnTo>
                    <a:pt x="1150" y="144616"/>
                  </a:lnTo>
                  <a:lnTo>
                    <a:pt x="1372" y="145485"/>
                  </a:lnTo>
                  <a:lnTo>
                    <a:pt x="1602" y="146354"/>
                  </a:lnTo>
                  <a:lnTo>
                    <a:pt x="1857" y="147223"/>
                  </a:lnTo>
                  <a:lnTo>
                    <a:pt x="2121" y="148075"/>
                  </a:lnTo>
                  <a:lnTo>
                    <a:pt x="2411" y="148927"/>
                  </a:lnTo>
                  <a:lnTo>
                    <a:pt x="2709" y="149779"/>
                  </a:lnTo>
                  <a:lnTo>
                    <a:pt x="3033" y="150614"/>
                  </a:lnTo>
                  <a:lnTo>
                    <a:pt x="3374" y="151449"/>
                  </a:lnTo>
                  <a:lnTo>
                    <a:pt x="3723" y="152275"/>
                  </a:lnTo>
                  <a:lnTo>
                    <a:pt x="4098" y="153093"/>
                  </a:lnTo>
                  <a:lnTo>
                    <a:pt x="4481" y="153911"/>
                  </a:lnTo>
                  <a:lnTo>
                    <a:pt x="4882" y="154720"/>
                  </a:lnTo>
                  <a:lnTo>
                    <a:pt x="5308" y="155512"/>
                  </a:lnTo>
                  <a:lnTo>
                    <a:pt x="5742" y="156305"/>
                  </a:lnTo>
                  <a:lnTo>
                    <a:pt x="6194" y="157089"/>
                  </a:lnTo>
                  <a:lnTo>
                    <a:pt x="6654" y="157864"/>
                  </a:lnTo>
                  <a:lnTo>
                    <a:pt x="7139" y="158639"/>
                  </a:lnTo>
                  <a:lnTo>
                    <a:pt x="7633" y="159397"/>
                  </a:lnTo>
                  <a:lnTo>
                    <a:pt x="8145" y="160147"/>
                  </a:lnTo>
                  <a:lnTo>
                    <a:pt x="8673" y="160888"/>
                  </a:lnTo>
                  <a:lnTo>
                    <a:pt x="9218" y="161621"/>
                  </a:lnTo>
                  <a:lnTo>
                    <a:pt x="9772" y="162353"/>
                  </a:lnTo>
                  <a:lnTo>
                    <a:pt x="10351" y="163069"/>
                  </a:lnTo>
                  <a:lnTo>
                    <a:pt x="10930" y="163776"/>
                  </a:lnTo>
                  <a:lnTo>
                    <a:pt x="11535" y="164475"/>
                  </a:lnTo>
                  <a:lnTo>
                    <a:pt x="12149" y="165156"/>
                  </a:lnTo>
                  <a:lnTo>
                    <a:pt x="12779" y="165838"/>
                  </a:lnTo>
                  <a:lnTo>
                    <a:pt x="13418" y="166502"/>
                  </a:lnTo>
                  <a:lnTo>
                    <a:pt x="14074" y="167167"/>
                  </a:lnTo>
                  <a:lnTo>
                    <a:pt x="14739" y="167814"/>
                  </a:lnTo>
                  <a:lnTo>
                    <a:pt x="15420" y="168453"/>
                  </a:lnTo>
                  <a:lnTo>
                    <a:pt x="16119" y="169075"/>
                  </a:lnTo>
                  <a:lnTo>
                    <a:pt x="16826" y="169697"/>
                  </a:lnTo>
                  <a:lnTo>
                    <a:pt x="17550" y="170302"/>
                  </a:lnTo>
                  <a:lnTo>
                    <a:pt x="18283" y="170890"/>
                  </a:lnTo>
                  <a:lnTo>
                    <a:pt x="19032" y="171478"/>
                  </a:lnTo>
                  <a:lnTo>
                    <a:pt x="19791" y="172048"/>
                  </a:lnTo>
                  <a:lnTo>
                    <a:pt x="20557" y="172602"/>
                  </a:lnTo>
                  <a:lnTo>
                    <a:pt x="21341" y="173156"/>
                  </a:lnTo>
                  <a:lnTo>
                    <a:pt x="22133" y="173693"/>
                  </a:lnTo>
                  <a:lnTo>
                    <a:pt x="22943" y="174212"/>
                  </a:lnTo>
                  <a:lnTo>
                    <a:pt x="23761" y="174724"/>
                  </a:lnTo>
                  <a:lnTo>
                    <a:pt x="24595" y="175218"/>
                  </a:lnTo>
                  <a:lnTo>
                    <a:pt x="25430" y="175703"/>
                  </a:lnTo>
                  <a:lnTo>
                    <a:pt x="26282" y="176180"/>
                  </a:lnTo>
                  <a:lnTo>
                    <a:pt x="27151" y="176640"/>
                  </a:lnTo>
                  <a:lnTo>
                    <a:pt x="28020" y="177083"/>
                  </a:lnTo>
                  <a:lnTo>
                    <a:pt x="28906" y="177518"/>
                  </a:lnTo>
                  <a:lnTo>
                    <a:pt x="29801" y="177935"/>
                  </a:lnTo>
                  <a:lnTo>
                    <a:pt x="30704" y="178344"/>
                  </a:lnTo>
                  <a:lnTo>
                    <a:pt x="31624" y="178728"/>
                  </a:lnTo>
                  <a:lnTo>
                    <a:pt x="32544" y="179111"/>
                  </a:lnTo>
                  <a:lnTo>
                    <a:pt x="33481" y="179469"/>
                  </a:lnTo>
                  <a:lnTo>
                    <a:pt x="33481" y="179469"/>
                  </a:lnTo>
                  <a:lnTo>
                    <a:pt x="32987" y="180201"/>
                  </a:lnTo>
                  <a:lnTo>
                    <a:pt x="32501" y="180934"/>
                  </a:lnTo>
                  <a:lnTo>
                    <a:pt x="32024" y="181684"/>
                  </a:lnTo>
                  <a:lnTo>
                    <a:pt x="31573" y="182434"/>
                  </a:lnTo>
                  <a:lnTo>
                    <a:pt x="31130" y="183200"/>
                  </a:lnTo>
                  <a:lnTo>
                    <a:pt x="30695" y="183967"/>
                  </a:lnTo>
                  <a:lnTo>
                    <a:pt x="30286" y="184742"/>
                  </a:lnTo>
                  <a:lnTo>
                    <a:pt x="29886" y="185526"/>
                  </a:lnTo>
                  <a:lnTo>
                    <a:pt x="29503" y="186318"/>
                  </a:lnTo>
                  <a:lnTo>
                    <a:pt x="29136" y="187111"/>
                  </a:lnTo>
                  <a:lnTo>
                    <a:pt x="28787" y="187911"/>
                  </a:lnTo>
                  <a:lnTo>
                    <a:pt x="28446" y="188721"/>
                  </a:lnTo>
                  <a:lnTo>
                    <a:pt x="28122" y="189530"/>
                  </a:lnTo>
                  <a:lnTo>
                    <a:pt x="27816" y="190348"/>
                  </a:lnTo>
                  <a:lnTo>
                    <a:pt x="27526" y="191174"/>
                  </a:lnTo>
                  <a:lnTo>
                    <a:pt x="27253" y="192001"/>
                  </a:lnTo>
                  <a:lnTo>
                    <a:pt x="26989" y="192836"/>
                  </a:lnTo>
                  <a:lnTo>
                    <a:pt x="26751" y="193671"/>
                  </a:lnTo>
                  <a:lnTo>
                    <a:pt x="26521" y="194514"/>
                  </a:lnTo>
                  <a:lnTo>
                    <a:pt x="26308" y="195357"/>
                  </a:lnTo>
                  <a:lnTo>
                    <a:pt x="26112" y="196201"/>
                  </a:lnTo>
                  <a:lnTo>
                    <a:pt x="25933" y="197053"/>
                  </a:lnTo>
                  <a:lnTo>
                    <a:pt x="25771" y="197913"/>
                  </a:lnTo>
                  <a:lnTo>
                    <a:pt x="25626" y="198765"/>
                  </a:lnTo>
                  <a:lnTo>
                    <a:pt x="25498" y="199626"/>
                  </a:lnTo>
                  <a:lnTo>
                    <a:pt x="25388" y="200486"/>
                  </a:lnTo>
                  <a:lnTo>
                    <a:pt x="25294" y="201346"/>
                  </a:lnTo>
                  <a:lnTo>
                    <a:pt x="25217" y="202215"/>
                  </a:lnTo>
                  <a:lnTo>
                    <a:pt x="25149" y="203076"/>
                  </a:lnTo>
                  <a:lnTo>
                    <a:pt x="25107" y="203945"/>
                  </a:lnTo>
                  <a:lnTo>
                    <a:pt x="25081" y="204814"/>
                  </a:lnTo>
                  <a:lnTo>
                    <a:pt x="25072" y="205683"/>
                  </a:lnTo>
                  <a:lnTo>
                    <a:pt x="25072" y="205683"/>
                  </a:lnTo>
                  <a:lnTo>
                    <a:pt x="25081" y="205947"/>
                  </a:lnTo>
                  <a:lnTo>
                    <a:pt x="25098" y="206202"/>
                  </a:lnTo>
                  <a:lnTo>
                    <a:pt x="25132" y="206458"/>
                  </a:lnTo>
                  <a:lnTo>
                    <a:pt x="25175" y="206714"/>
                  </a:lnTo>
                  <a:lnTo>
                    <a:pt x="25234" y="206961"/>
                  </a:lnTo>
                  <a:lnTo>
                    <a:pt x="25303" y="207199"/>
                  </a:lnTo>
                  <a:lnTo>
                    <a:pt x="25388" y="207438"/>
                  </a:lnTo>
                  <a:lnTo>
                    <a:pt x="25473" y="207668"/>
                  </a:lnTo>
                  <a:lnTo>
                    <a:pt x="25575" y="207898"/>
                  </a:lnTo>
                  <a:lnTo>
                    <a:pt x="25694" y="208119"/>
                  </a:lnTo>
                  <a:lnTo>
                    <a:pt x="25814" y="208332"/>
                  </a:lnTo>
                  <a:lnTo>
                    <a:pt x="25950" y="208537"/>
                  </a:lnTo>
                  <a:lnTo>
                    <a:pt x="26086" y="208741"/>
                  </a:lnTo>
                  <a:lnTo>
                    <a:pt x="26240" y="208929"/>
                  </a:lnTo>
                  <a:lnTo>
                    <a:pt x="26402" y="209116"/>
                  </a:lnTo>
                  <a:lnTo>
                    <a:pt x="26572" y="209295"/>
                  </a:lnTo>
                  <a:lnTo>
                    <a:pt x="26751" y="209465"/>
                  </a:lnTo>
                  <a:lnTo>
                    <a:pt x="26938" y="209627"/>
                  </a:lnTo>
                  <a:lnTo>
                    <a:pt x="27126" y="209772"/>
                  </a:lnTo>
                  <a:lnTo>
                    <a:pt x="27330" y="209917"/>
                  </a:lnTo>
                  <a:lnTo>
                    <a:pt x="27535" y="210053"/>
                  </a:lnTo>
                  <a:lnTo>
                    <a:pt x="27748" y="210172"/>
                  </a:lnTo>
                  <a:lnTo>
                    <a:pt x="27969" y="210283"/>
                  </a:lnTo>
                  <a:lnTo>
                    <a:pt x="28199" y="210385"/>
                  </a:lnTo>
                  <a:lnTo>
                    <a:pt x="28429" y="210479"/>
                  </a:lnTo>
                  <a:lnTo>
                    <a:pt x="28668" y="210564"/>
                  </a:lnTo>
                  <a:lnTo>
                    <a:pt x="28906" y="210633"/>
                  </a:lnTo>
                  <a:lnTo>
                    <a:pt x="29153" y="210684"/>
                  </a:lnTo>
                  <a:lnTo>
                    <a:pt x="29409" y="210735"/>
                  </a:lnTo>
                  <a:lnTo>
                    <a:pt x="29664" y="210760"/>
                  </a:lnTo>
                  <a:lnTo>
                    <a:pt x="29920" y="210786"/>
                  </a:lnTo>
                  <a:lnTo>
                    <a:pt x="30184" y="210794"/>
                  </a:lnTo>
                  <a:lnTo>
                    <a:pt x="30184" y="210794"/>
                  </a:lnTo>
                  <a:lnTo>
                    <a:pt x="30448" y="210786"/>
                  </a:lnTo>
                  <a:lnTo>
                    <a:pt x="30704" y="210760"/>
                  </a:lnTo>
                  <a:lnTo>
                    <a:pt x="30959" y="210735"/>
                  </a:lnTo>
                  <a:lnTo>
                    <a:pt x="31215" y="210684"/>
                  </a:lnTo>
                  <a:lnTo>
                    <a:pt x="31462" y="210633"/>
                  </a:lnTo>
                  <a:lnTo>
                    <a:pt x="31701" y="210564"/>
                  </a:lnTo>
                  <a:lnTo>
                    <a:pt x="31939" y="210479"/>
                  </a:lnTo>
                  <a:lnTo>
                    <a:pt x="32178" y="210385"/>
                  </a:lnTo>
                  <a:lnTo>
                    <a:pt x="32399" y="210283"/>
                  </a:lnTo>
                  <a:lnTo>
                    <a:pt x="32621" y="210172"/>
                  </a:lnTo>
                  <a:lnTo>
                    <a:pt x="32834" y="210053"/>
                  </a:lnTo>
                  <a:lnTo>
                    <a:pt x="33038" y="209917"/>
                  </a:lnTo>
                  <a:lnTo>
                    <a:pt x="33243" y="209772"/>
                  </a:lnTo>
                  <a:lnTo>
                    <a:pt x="33438" y="209627"/>
                  </a:lnTo>
                  <a:lnTo>
                    <a:pt x="33617" y="209465"/>
                  </a:lnTo>
                  <a:lnTo>
                    <a:pt x="33796" y="209295"/>
                  </a:lnTo>
                  <a:lnTo>
                    <a:pt x="33967" y="209116"/>
                  </a:lnTo>
                  <a:lnTo>
                    <a:pt x="34129" y="208929"/>
                  </a:lnTo>
                  <a:lnTo>
                    <a:pt x="34282" y="208741"/>
                  </a:lnTo>
                  <a:lnTo>
                    <a:pt x="34418" y="208537"/>
                  </a:lnTo>
                  <a:lnTo>
                    <a:pt x="34555" y="208332"/>
                  </a:lnTo>
                  <a:lnTo>
                    <a:pt x="34674" y="208119"/>
                  </a:lnTo>
                  <a:lnTo>
                    <a:pt x="34793" y="207898"/>
                  </a:lnTo>
                  <a:lnTo>
                    <a:pt x="34895" y="207668"/>
                  </a:lnTo>
                  <a:lnTo>
                    <a:pt x="34980" y="207438"/>
                  </a:lnTo>
                  <a:lnTo>
                    <a:pt x="35066" y="207199"/>
                  </a:lnTo>
                  <a:lnTo>
                    <a:pt x="35134" y="206961"/>
                  </a:lnTo>
                  <a:lnTo>
                    <a:pt x="35185" y="206714"/>
                  </a:lnTo>
                  <a:lnTo>
                    <a:pt x="35236" y="206458"/>
                  </a:lnTo>
                  <a:lnTo>
                    <a:pt x="35270" y="206202"/>
                  </a:lnTo>
                  <a:lnTo>
                    <a:pt x="35287" y="205947"/>
                  </a:lnTo>
                  <a:lnTo>
                    <a:pt x="35296" y="205683"/>
                  </a:lnTo>
                  <a:lnTo>
                    <a:pt x="35296" y="2056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605;p67">
              <a:extLst>
                <a:ext uri="{FF2B5EF4-FFF2-40B4-BE49-F238E27FC236}">
                  <a16:creationId xmlns:a16="http://schemas.microsoft.com/office/drawing/2014/main" id="{8158ECFA-28CD-6F04-EFFE-BE4DA4C79E6D}"/>
                </a:ext>
              </a:extLst>
            </p:cNvPr>
            <p:cNvSpPr/>
            <p:nvPr/>
          </p:nvSpPr>
          <p:spPr>
            <a:xfrm>
              <a:off x="-6646325" y="-221035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3606;p67">
              <a:extLst>
                <a:ext uri="{FF2B5EF4-FFF2-40B4-BE49-F238E27FC236}">
                  <a16:creationId xmlns:a16="http://schemas.microsoft.com/office/drawing/2014/main" id="{E93CD5EE-F7C4-88AC-D896-6841FD36E73A}"/>
                </a:ext>
              </a:extLst>
            </p:cNvPr>
            <p:cNvSpPr/>
            <p:nvPr/>
          </p:nvSpPr>
          <p:spPr>
            <a:xfrm>
              <a:off x="-5647850" y="-8481200"/>
              <a:ext cx="6838475" cy="6929850"/>
            </a:xfrm>
            <a:custGeom>
              <a:avLst/>
              <a:gdLst/>
              <a:ahLst/>
              <a:cxnLst/>
              <a:rect l="l" t="t" r="r" b="b"/>
              <a:pathLst>
                <a:path w="273539" h="277194" extrusionOk="0">
                  <a:moveTo>
                    <a:pt x="55453" y="0"/>
                  </a:moveTo>
                  <a:lnTo>
                    <a:pt x="54567" y="9"/>
                  </a:lnTo>
                  <a:lnTo>
                    <a:pt x="53987" y="17"/>
                  </a:lnTo>
                  <a:lnTo>
                    <a:pt x="53399" y="34"/>
                  </a:lnTo>
                  <a:lnTo>
                    <a:pt x="52820" y="51"/>
                  </a:lnTo>
                  <a:lnTo>
                    <a:pt x="52241" y="85"/>
                  </a:lnTo>
                  <a:lnTo>
                    <a:pt x="51653" y="119"/>
                  </a:lnTo>
                  <a:lnTo>
                    <a:pt x="51074" y="162"/>
                  </a:lnTo>
                  <a:lnTo>
                    <a:pt x="50503" y="213"/>
                  </a:lnTo>
                  <a:lnTo>
                    <a:pt x="49924" y="264"/>
                  </a:lnTo>
                  <a:lnTo>
                    <a:pt x="49344" y="324"/>
                  </a:lnTo>
                  <a:lnTo>
                    <a:pt x="48773" y="392"/>
                  </a:lnTo>
                  <a:lnTo>
                    <a:pt x="48203" y="460"/>
                  </a:lnTo>
                  <a:lnTo>
                    <a:pt x="47632" y="545"/>
                  </a:lnTo>
                  <a:lnTo>
                    <a:pt x="47061" y="622"/>
                  </a:lnTo>
                  <a:lnTo>
                    <a:pt x="46490" y="716"/>
                  </a:lnTo>
                  <a:lnTo>
                    <a:pt x="45920" y="809"/>
                  </a:lnTo>
                  <a:lnTo>
                    <a:pt x="45357" y="920"/>
                  </a:lnTo>
                  <a:lnTo>
                    <a:pt x="44795" y="1022"/>
                  </a:lnTo>
                  <a:lnTo>
                    <a:pt x="44233" y="1142"/>
                  </a:lnTo>
                  <a:lnTo>
                    <a:pt x="43670" y="1261"/>
                  </a:lnTo>
                  <a:lnTo>
                    <a:pt x="43117" y="1389"/>
                  </a:lnTo>
                  <a:lnTo>
                    <a:pt x="42554" y="1517"/>
                  </a:lnTo>
                  <a:lnTo>
                    <a:pt x="42001" y="1661"/>
                  </a:lnTo>
                  <a:lnTo>
                    <a:pt x="41447" y="1806"/>
                  </a:lnTo>
                  <a:lnTo>
                    <a:pt x="40893" y="1951"/>
                  </a:lnTo>
                  <a:lnTo>
                    <a:pt x="40348" y="2113"/>
                  </a:lnTo>
                  <a:lnTo>
                    <a:pt x="39803" y="2275"/>
                  </a:lnTo>
                  <a:lnTo>
                    <a:pt x="39257" y="2437"/>
                  </a:lnTo>
                  <a:lnTo>
                    <a:pt x="38712" y="2616"/>
                  </a:lnTo>
                  <a:lnTo>
                    <a:pt x="38175" y="2794"/>
                  </a:lnTo>
                  <a:lnTo>
                    <a:pt x="37639" y="2982"/>
                  </a:lnTo>
                  <a:lnTo>
                    <a:pt x="37102" y="3169"/>
                  </a:lnTo>
                  <a:lnTo>
                    <a:pt x="36565" y="3365"/>
                  </a:lnTo>
                  <a:lnTo>
                    <a:pt x="36037" y="3570"/>
                  </a:lnTo>
                  <a:lnTo>
                    <a:pt x="35509" y="3774"/>
                  </a:lnTo>
                  <a:lnTo>
                    <a:pt x="34981" y="3987"/>
                  </a:lnTo>
                  <a:lnTo>
                    <a:pt x="34461" y="4209"/>
                  </a:lnTo>
                  <a:lnTo>
                    <a:pt x="33941" y="4430"/>
                  </a:lnTo>
                  <a:lnTo>
                    <a:pt x="33422" y="4669"/>
                  </a:lnTo>
                  <a:lnTo>
                    <a:pt x="32902" y="4899"/>
                  </a:lnTo>
                  <a:lnTo>
                    <a:pt x="32391" y="5146"/>
                  </a:lnTo>
                  <a:lnTo>
                    <a:pt x="31880" y="5393"/>
                  </a:lnTo>
                  <a:lnTo>
                    <a:pt x="31377" y="5640"/>
                  </a:lnTo>
                  <a:lnTo>
                    <a:pt x="30874" y="5904"/>
                  </a:lnTo>
                  <a:lnTo>
                    <a:pt x="30372" y="6168"/>
                  </a:lnTo>
                  <a:lnTo>
                    <a:pt x="29869" y="6432"/>
                  </a:lnTo>
                  <a:lnTo>
                    <a:pt x="29375" y="6713"/>
                  </a:lnTo>
                  <a:lnTo>
                    <a:pt x="28889" y="6986"/>
                  </a:lnTo>
                  <a:lnTo>
                    <a:pt x="28395" y="7276"/>
                  </a:lnTo>
                  <a:lnTo>
                    <a:pt x="27910" y="7565"/>
                  </a:lnTo>
                  <a:lnTo>
                    <a:pt x="27433" y="7863"/>
                  </a:lnTo>
                  <a:lnTo>
                    <a:pt x="26955" y="8162"/>
                  </a:lnTo>
                  <a:lnTo>
                    <a:pt x="26478" y="8477"/>
                  </a:lnTo>
                  <a:lnTo>
                    <a:pt x="26010" y="8784"/>
                  </a:lnTo>
                  <a:lnTo>
                    <a:pt x="25541" y="9107"/>
                  </a:lnTo>
                  <a:lnTo>
                    <a:pt x="25073" y="9431"/>
                  </a:lnTo>
                  <a:lnTo>
                    <a:pt x="24613" y="9755"/>
                  </a:lnTo>
                  <a:lnTo>
                    <a:pt x="24153" y="10087"/>
                  </a:lnTo>
                  <a:lnTo>
                    <a:pt x="23701" y="10428"/>
                  </a:lnTo>
                  <a:lnTo>
                    <a:pt x="23250" y="10769"/>
                  </a:lnTo>
                  <a:lnTo>
                    <a:pt x="22807" y="11126"/>
                  </a:lnTo>
                  <a:lnTo>
                    <a:pt x="22364" y="11476"/>
                  </a:lnTo>
                  <a:lnTo>
                    <a:pt x="21929" y="11833"/>
                  </a:lnTo>
                  <a:lnTo>
                    <a:pt x="21495" y="12200"/>
                  </a:lnTo>
                  <a:lnTo>
                    <a:pt x="21060" y="12575"/>
                  </a:lnTo>
                  <a:lnTo>
                    <a:pt x="20685" y="12907"/>
                  </a:lnTo>
                  <a:lnTo>
                    <a:pt x="20310" y="13239"/>
                  </a:lnTo>
                  <a:lnTo>
                    <a:pt x="19944" y="13580"/>
                  </a:lnTo>
                  <a:lnTo>
                    <a:pt x="19578" y="13921"/>
                  </a:lnTo>
                  <a:lnTo>
                    <a:pt x="19220" y="14261"/>
                  </a:lnTo>
                  <a:lnTo>
                    <a:pt x="18862" y="14602"/>
                  </a:lnTo>
                  <a:lnTo>
                    <a:pt x="18513" y="14952"/>
                  </a:lnTo>
                  <a:lnTo>
                    <a:pt x="18164" y="15309"/>
                  </a:lnTo>
                  <a:lnTo>
                    <a:pt x="17823" y="15659"/>
                  </a:lnTo>
                  <a:lnTo>
                    <a:pt x="17482" y="16016"/>
                  </a:lnTo>
                  <a:lnTo>
                    <a:pt x="17150" y="16374"/>
                  </a:lnTo>
                  <a:lnTo>
                    <a:pt x="16826" y="16741"/>
                  </a:lnTo>
                  <a:lnTo>
                    <a:pt x="16502" y="17098"/>
                  </a:lnTo>
                  <a:lnTo>
                    <a:pt x="16187" y="17465"/>
                  </a:lnTo>
                  <a:lnTo>
                    <a:pt x="15872" y="17840"/>
                  </a:lnTo>
                  <a:lnTo>
                    <a:pt x="15565" y="18206"/>
                  </a:lnTo>
                  <a:lnTo>
                    <a:pt x="15258" y="18581"/>
                  </a:lnTo>
                  <a:lnTo>
                    <a:pt x="14960" y="18956"/>
                  </a:lnTo>
                  <a:lnTo>
                    <a:pt x="14671" y="19330"/>
                  </a:lnTo>
                  <a:lnTo>
                    <a:pt x="14381" y="19714"/>
                  </a:lnTo>
                  <a:lnTo>
                    <a:pt x="14091" y="20097"/>
                  </a:lnTo>
                  <a:lnTo>
                    <a:pt x="13810" y="20481"/>
                  </a:lnTo>
                  <a:lnTo>
                    <a:pt x="13538" y="20872"/>
                  </a:lnTo>
                  <a:lnTo>
                    <a:pt x="13265" y="21256"/>
                  </a:lnTo>
                  <a:lnTo>
                    <a:pt x="13001" y="21648"/>
                  </a:lnTo>
                  <a:lnTo>
                    <a:pt x="12745" y="22040"/>
                  </a:lnTo>
                  <a:lnTo>
                    <a:pt x="12490" y="22440"/>
                  </a:lnTo>
                  <a:lnTo>
                    <a:pt x="12234" y="22832"/>
                  </a:lnTo>
                  <a:lnTo>
                    <a:pt x="11987" y="23232"/>
                  </a:lnTo>
                  <a:lnTo>
                    <a:pt x="11748" y="23641"/>
                  </a:lnTo>
                  <a:lnTo>
                    <a:pt x="11510" y="24042"/>
                  </a:lnTo>
                  <a:lnTo>
                    <a:pt x="11280" y="24442"/>
                  </a:lnTo>
                  <a:lnTo>
                    <a:pt x="11058" y="24851"/>
                  </a:lnTo>
                  <a:lnTo>
                    <a:pt x="10837" y="25260"/>
                  </a:lnTo>
                  <a:lnTo>
                    <a:pt x="10624" y="25677"/>
                  </a:lnTo>
                  <a:lnTo>
                    <a:pt x="10411" y="26086"/>
                  </a:lnTo>
                  <a:lnTo>
                    <a:pt x="10206" y="26504"/>
                  </a:lnTo>
                  <a:lnTo>
                    <a:pt x="10002" y="26913"/>
                  </a:lnTo>
                  <a:lnTo>
                    <a:pt x="9806" y="27339"/>
                  </a:lnTo>
                  <a:lnTo>
                    <a:pt x="9619" y="27756"/>
                  </a:lnTo>
                  <a:lnTo>
                    <a:pt x="9431" y="28174"/>
                  </a:lnTo>
                  <a:lnTo>
                    <a:pt x="9252" y="28599"/>
                  </a:lnTo>
                  <a:lnTo>
                    <a:pt x="9073" y="29025"/>
                  </a:lnTo>
                  <a:lnTo>
                    <a:pt x="8903" y="29451"/>
                  </a:lnTo>
                  <a:lnTo>
                    <a:pt x="8741" y="29877"/>
                  </a:lnTo>
                  <a:lnTo>
                    <a:pt x="8579" y="30303"/>
                  </a:lnTo>
                  <a:lnTo>
                    <a:pt x="8426" y="30738"/>
                  </a:lnTo>
                  <a:lnTo>
                    <a:pt x="8281" y="31172"/>
                  </a:lnTo>
                  <a:lnTo>
                    <a:pt x="8136" y="31598"/>
                  </a:lnTo>
                  <a:lnTo>
                    <a:pt x="7991" y="32041"/>
                  </a:lnTo>
                  <a:lnTo>
                    <a:pt x="7864" y="32476"/>
                  </a:lnTo>
                  <a:lnTo>
                    <a:pt x="7736" y="32910"/>
                  </a:lnTo>
                  <a:lnTo>
                    <a:pt x="7608" y="33353"/>
                  </a:lnTo>
                  <a:lnTo>
                    <a:pt x="7489" y="33788"/>
                  </a:lnTo>
                  <a:lnTo>
                    <a:pt x="7378" y="34231"/>
                  </a:lnTo>
                  <a:lnTo>
                    <a:pt x="7276" y="34674"/>
                  </a:lnTo>
                  <a:lnTo>
                    <a:pt x="7174" y="35117"/>
                  </a:lnTo>
                  <a:lnTo>
                    <a:pt x="7071" y="35560"/>
                  </a:lnTo>
                  <a:lnTo>
                    <a:pt x="6986" y="36011"/>
                  </a:lnTo>
                  <a:lnTo>
                    <a:pt x="6901" y="36454"/>
                  </a:lnTo>
                  <a:lnTo>
                    <a:pt x="6816" y="36906"/>
                  </a:lnTo>
                  <a:lnTo>
                    <a:pt x="6748" y="37357"/>
                  </a:lnTo>
                  <a:lnTo>
                    <a:pt x="6671" y="37800"/>
                  </a:lnTo>
                  <a:lnTo>
                    <a:pt x="6611" y="38252"/>
                  </a:lnTo>
                  <a:lnTo>
                    <a:pt x="5836" y="38235"/>
                  </a:lnTo>
                  <a:lnTo>
                    <a:pt x="5103" y="38226"/>
                  </a:lnTo>
                  <a:lnTo>
                    <a:pt x="4839" y="38235"/>
                  </a:lnTo>
                  <a:lnTo>
                    <a:pt x="4584" y="38252"/>
                  </a:lnTo>
                  <a:lnTo>
                    <a:pt x="4328" y="38286"/>
                  </a:lnTo>
                  <a:lnTo>
                    <a:pt x="4081" y="38329"/>
                  </a:lnTo>
                  <a:lnTo>
                    <a:pt x="3834" y="38388"/>
                  </a:lnTo>
                  <a:lnTo>
                    <a:pt x="3587" y="38456"/>
                  </a:lnTo>
                  <a:lnTo>
                    <a:pt x="3348" y="38533"/>
                  </a:lnTo>
                  <a:lnTo>
                    <a:pt x="3118" y="38627"/>
                  </a:lnTo>
                  <a:lnTo>
                    <a:pt x="2888" y="38729"/>
                  </a:lnTo>
                  <a:lnTo>
                    <a:pt x="2675" y="38840"/>
                  </a:lnTo>
                  <a:lnTo>
                    <a:pt x="2454" y="38968"/>
                  </a:lnTo>
                  <a:lnTo>
                    <a:pt x="2249" y="39095"/>
                  </a:lnTo>
                  <a:lnTo>
                    <a:pt x="2053" y="39240"/>
                  </a:lnTo>
                  <a:lnTo>
                    <a:pt x="1858" y="39393"/>
                  </a:lnTo>
                  <a:lnTo>
                    <a:pt x="1670" y="39555"/>
                  </a:lnTo>
                  <a:lnTo>
                    <a:pt x="1491" y="39726"/>
                  </a:lnTo>
                  <a:lnTo>
                    <a:pt x="1321" y="39905"/>
                  </a:lnTo>
                  <a:lnTo>
                    <a:pt x="1167" y="40084"/>
                  </a:lnTo>
                  <a:lnTo>
                    <a:pt x="1014" y="40279"/>
                  </a:lnTo>
                  <a:lnTo>
                    <a:pt x="869" y="40475"/>
                  </a:lnTo>
                  <a:lnTo>
                    <a:pt x="741" y="40688"/>
                  </a:lnTo>
                  <a:lnTo>
                    <a:pt x="614" y="40901"/>
                  </a:lnTo>
                  <a:lnTo>
                    <a:pt x="503" y="41123"/>
                  </a:lnTo>
                  <a:lnTo>
                    <a:pt x="401" y="41344"/>
                  </a:lnTo>
                  <a:lnTo>
                    <a:pt x="307" y="41583"/>
                  </a:lnTo>
                  <a:lnTo>
                    <a:pt x="230" y="41813"/>
                  </a:lnTo>
                  <a:lnTo>
                    <a:pt x="162" y="42060"/>
                  </a:lnTo>
                  <a:lnTo>
                    <a:pt x="103" y="42307"/>
                  </a:lnTo>
                  <a:lnTo>
                    <a:pt x="60" y="42554"/>
                  </a:lnTo>
                  <a:lnTo>
                    <a:pt x="26" y="42810"/>
                  </a:lnTo>
                  <a:lnTo>
                    <a:pt x="0" y="43074"/>
                  </a:lnTo>
                  <a:lnTo>
                    <a:pt x="0" y="43338"/>
                  </a:lnTo>
                  <a:lnTo>
                    <a:pt x="0" y="43602"/>
                  </a:lnTo>
                  <a:lnTo>
                    <a:pt x="26" y="43858"/>
                  </a:lnTo>
                  <a:lnTo>
                    <a:pt x="60" y="44113"/>
                  </a:lnTo>
                  <a:lnTo>
                    <a:pt x="103" y="44369"/>
                  </a:lnTo>
                  <a:lnTo>
                    <a:pt x="162" y="44616"/>
                  </a:lnTo>
                  <a:lnTo>
                    <a:pt x="230" y="44854"/>
                  </a:lnTo>
                  <a:lnTo>
                    <a:pt x="307" y="45093"/>
                  </a:lnTo>
                  <a:lnTo>
                    <a:pt x="401" y="45323"/>
                  </a:lnTo>
                  <a:lnTo>
                    <a:pt x="503" y="45553"/>
                  </a:lnTo>
                  <a:lnTo>
                    <a:pt x="614" y="45766"/>
                  </a:lnTo>
                  <a:lnTo>
                    <a:pt x="741" y="45987"/>
                  </a:lnTo>
                  <a:lnTo>
                    <a:pt x="869" y="46192"/>
                  </a:lnTo>
                  <a:lnTo>
                    <a:pt x="1014" y="46388"/>
                  </a:lnTo>
                  <a:lnTo>
                    <a:pt x="1167" y="46584"/>
                  </a:lnTo>
                  <a:lnTo>
                    <a:pt x="1321" y="46771"/>
                  </a:lnTo>
                  <a:lnTo>
                    <a:pt x="1491" y="46950"/>
                  </a:lnTo>
                  <a:lnTo>
                    <a:pt x="1670" y="47121"/>
                  </a:lnTo>
                  <a:lnTo>
                    <a:pt x="1858" y="47274"/>
                  </a:lnTo>
                  <a:lnTo>
                    <a:pt x="2053" y="47427"/>
                  </a:lnTo>
                  <a:lnTo>
                    <a:pt x="2249" y="47572"/>
                  </a:lnTo>
                  <a:lnTo>
                    <a:pt x="2454" y="47708"/>
                  </a:lnTo>
                  <a:lnTo>
                    <a:pt x="2675" y="47828"/>
                  </a:lnTo>
                  <a:lnTo>
                    <a:pt x="2888" y="47938"/>
                  </a:lnTo>
                  <a:lnTo>
                    <a:pt x="3118" y="48041"/>
                  </a:lnTo>
                  <a:lnTo>
                    <a:pt x="3348" y="48134"/>
                  </a:lnTo>
                  <a:lnTo>
                    <a:pt x="3587" y="48211"/>
                  </a:lnTo>
                  <a:lnTo>
                    <a:pt x="3834" y="48288"/>
                  </a:lnTo>
                  <a:lnTo>
                    <a:pt x="4081" y="48339"/>
                  </a:lnTo>
                  <a:lnTo>
                    <a:pt x="4328" y="48381"/>
                  </a:lnTo>
                  <a:lnTo>
                    <a:pt x="4584" y="48415"/>
                  </a:lnTo>
                  <a:lnTo>
                    <a:pt x="4839" y="48441"/>
                  </a:lnTo>
                  <a:lnTo>
                    <a:pt x="5103" y="48441"/>
                  </a:lnTo>
                  <a:lnTo>
                    <a:pt x="5717" y="48450"/>
                  </a:lnTo>
                  <a:lnTo>
                    <a:pt x="6381" y="48475"/>
                  </a:lnTo>
                  <a:lnTo>
                    <a:pt x="7080" y="48509"/>
                  </a:lnTo>
                  <a:lnTo>
                    <a:pt x="7804" y="48560"/>
                  </a:lnTo>
                  <a:lnTo>
                    <a:pt x="8545" y="48620"/>
                  </a:lnTo>
                  <a:lnTo>
                    <a:pt x="9295" y="48688"/>
                  </a:lnTo>
                  <a:lnTo>
                    <a:pt x="10045" y="48765"/>
                  </a:lnTo>
                  <a:lnTo>
                    <a:pt x="10786" y="48858"/>
                  </a:lnTo>
                  <a:lnTo>
                    <a:pt x="11067" y="48893"/>
                  </a:lnTo>
                  <a:lnTo>
                    <a:pt x="11357" y="48901"/>
                  </a:lnTo>
                  <a:lnTo>
                    <a:pt x="11638" y="48901"/>
                  </a:lnTo>
                  <a:lnTo>
                    <a:pt x="11927" y="48884"/>
                  </a:lnTo>
                  <a:lnTo>
                    <a:pt x="12209" y="48850"/>
                  </a:lnTo>
                  <a:lnTo>
                    <a:pt x="12481" y="48799"/>
                  </a:lnTo>
                  <a:lnTo>
                    <a:pt x="12762" y="48731"/>
                  </a:lnTo>
                  <a:lnTo>
                    <a:pt x="13026" y="48654"/>
                  </a:lnTo>
                  <a:lnTo>
                    <a:pt x="13299" y="48560"/>
                  </a:lnTo>
                  <a:lnTo>
                    <a:pt x="13555" y="48450"/>
                  </a:lnTo>
                  <a:lnTo>
                    <a:pt x="13810" y="48322"/>
                  </a:lnTo>
                  <a:lnTo>
                    <a:pt x="14057" y="48185"/>
                  </a:lnTo>
                  <a:lnTo>
                    <a:pt x="14296" y="48032"/>
                  </a:lnTo>
                  <a:lnTo>
                    <a:pt x="14534" y="47870"/>
                  </a:lnTo>
                  <a:lnTo>
                    <a:pt x="14756" y="47691"/>
                  </a:lnTo>
                  <a:lnTo>
                    <a:pt x="14969" y="47495"/>
                  </a:lnTo>
                  <a:lnTo>
                    <a:pt x="15173" y="47291"/>
                  </a:lnTo>
                  <a:lnTo>
                    <a:pt x="15361" y="47078"/>
                  </a:lnTo>
                  <a:lnTo>
                    <a:pt x="15540" y="46856"/>
                  </a:lnTo>
                  <a:lnTo>
                    <a:pt x="15710" y="46626"/>
                  </a:lnTo>
                  <a:lnTo>
                    <a:pt x="15855" y="46379"/>
                  </a:lnTo>
                  <a:lnTo>
                    <a:pt x="15991" y="46132"/>
                  </a:lnTo>
                  <a:lnTo>
                    <a:pt x="16119" y="45885"/>
                  </a:lnTo>
                  <a:lnTo>
                    <a:pt x="16221" y="45621"/>
                  </a:lnTo>
                  <a:lnTo>
                    <a:pt x="16315" y="45357"/>
                  </a:lnTo>
                  <a:lnTo>
                    <a:pt x="16400" y="45084"/>
                  </a:lnTo>
                  <a:lnTo>
                    <a:pt x="16460" y="44812"/>
                  </a:lnTo>
                  <a:lnTo>
                    <a:pt x="16511" y="44531"/>
                  </a:lnTo>
                  <a:lnTo>
                    <a:pt x="16545" y="44250"/>
                  </a:lnTo>
                  <a:lnTo>
                    <a:pt x="16562" y="43960"/>
                  </a:lnTo>
                  <a:lnTo>
                    <a:pt x="16562" y="43670"/>
                  </a:lnTo>
                  <a:lnTo>
                    <a:pt x="16545" y="43389"/>
                  </a:lnTo>
                  <a:lnTo>
                    <a:pt x="16519" y="43040"/>
                  </a:lnTo>
                  <a:lnTo>
                    <a:pt x="16494" y="42818"/>
                  </a:lnTo>
                  <a:lnTo>
                    <a:pt x="16502" y="42409"/>
                  </a:lnTo>
                  <a:lnTo>
                    <a:pt x="16519" y="42000"/>
                  </a:lnTo>
                  <a:lnTo>
                    <a:pt x="16545" y="41600"/>
                  </a:lnTo>
                  <a:lnTo>
                    <a:pt x="16570" y="41191"/>
                  </a:lnTo>
                  <a:lnTo>
                    <a:pt x="16604" y="40791"/>
                  </a:lnTo>
                  <a:lnTo>
                    <a:pt x="16647" y="40390"/>
                  </a:lnTo>
                  <a:lnTo>
                    <a:pt x="16698" y="39981"/>
                  </a:lnTo>
                  <a:lnTo>
                    <a:pt x="16749" y="39581"/>
                  </a:lnTo>
                  <a:lnTo>
                    <a:pt x="16809" y="39189"/>
                  </a:lnTo>
                  <a:lnTo>
                    <a:pt x="16869" y="38789"/>
                  </a:lnTo>
                  <a:lnTo>
                    <a:pt x="16945" y="38388"/>
                  </a:lnTo>
                  <a:lnTo>
                    <a:pt x="17022" y="37996"/>
                  </a:lnTo>
                  <a:lnTo>
                    <a:pt x="17107" y="37604"/>
                  </a:lnTo>
                  <a:lnTo>
                    <a:pt x="17192" y="37204"/>
                  </a:lnTo>
                  <a:lnTo>
                    <a:pt x="17286" y="36821"/>
                  </a:lnTo>
                  <a:lnTo>
                    <a:pt x="17388" y="36429"/>
                  </a:lnTo>
                  <a:lnTo>
                    <a:pt x="17490" y="36037"/>
                  </a:lnTo>
                  <a:lnTo>
                    <a:pt x="17601" y="35654"/>
                  </a:lnTo>
                  <a:lnTo>
                    <a:pt x="17721" y="35270"/>
                  </a:lnTo>
                  <a:lnTo>
                    <a:pt x="17840" y="34887"/>
                  </a:lnTo>
                  <a:lnTo>
                    <a:pt x="17968" y="34503"/>
                  </a:lnTo>
                  <a:lnTo>
                    <a:pt x="18104" y="34120"/>
                  </a:lnTo>
                  <a:lnTo>
                    <a:pt x="18240" y="33745"/>
                  </a:lnTo>
                  <a:lnTo>
                    <a:pt x="18385" y="33362"/>
                  </a:lnTo>
                  <a:lnTo>
                    <a:pt x="18538" y="32987"/>
                  </a:lnTo>
                  <a:lnTo>
                    <a:pt x="18692" y="32612"/>
                  </a:lnTo>
                  <a:lnTo>
                    <a:pt x="18845" y="32246"/>
                  </a:lnTo>
                  <a:lnTo>
                    <a:pt x="19015" y="31871"/>
                  </a:lnTo>
                  <a:lnTo>
                    <a:pt x="19186" y="31505"/>
                  </a:lnTo>
                  <a:lnTo>
                    <a:pt x="19356" y="31138"/>
                  </a:lnTo>
                  <a:lnTo>
                    <a:pt x="19535" y="30772"/>
                  </a:lnTo>
                  <a:lnTo>
                    <a:pt x="19723" y="30414"/>
                  </a:lnTo>
                  <a:lnTo>
                    <a:pt x="19919" y="30056"/>
                  </a:lnTo>
                  <a:lnTo>
                    <a:pt x="20106" y="29698"/>
                  </a:lnTo>
                  <a:lnTo>
                    <a:pt x="20310" y="29341"/>
                  </a:lnTo>
                  <a:lnTo>
                    <a:pt x="20515" y="28983"/>
                  </a:lnTo>
                  <a:lnTo>
                    <a:pt x="20728" y="28634"/>
                  </a:lnTo>
                  <a:lnTo>
                    <a:pt x="20941" y="28284"/>
                  </a:lnTo>
                  <a:lnTo>
                    <a:pt x="21162" y="27935"/>
                  </a:lnTo>
                  <a:lnTo>
                    <a:pt x="21384" y="27594"/>
                  </a:lnTo>
                  <a:lnTo>
                    <a:pt x="21614" y="27245"/>
                  </a:lnTo>
                  <a:lnTo>
                    <a:pt x="21844" y="26904"/>
                  </a:lnTo>
                  <a:lnTo>
                    <a:pt x="22321" y="26231"/>
                  </a:lnTo>
                  <a:lnTo>
                    <a:pt x="22824" y="25567"/>
                  </a:lnTo>
                  <a:lnTo>
                    <a:pt x="23335" y="24919"/>
                  </a:lnTo>
                  <a:lnTo>
                    <a:pt x="23871" y="24272"/>
                  </a:lnTo>
                  <a:lnTo>
                    <a:pt x="24425" y="23641"/>
                  </a:lnTo>
                  <a:lnTo>
                    <a:pt x="24988" y="23019"/>
                  </a:lnTo>
                  <a:lnTo>
                    <a:pt x="25575" y="22406"/>
                  </a:lnTo>
                  <a:lnTo>
                    <a:pt x="26172" y="21810"/>
                  </a:lnTo>
                  <a:lnTo>
                    <a:pt x="26785" y="21222"/>
                  </a:lnTo>
                  <a:lnTo>
                    <a:pt x="27416" y="20642"/>
                  </a:lnTo>
                  <a:lnTo>
                    <a:pt x="28063" y="20080"/>
                  </a:lnTo>
                  <a:lnTo>
                    <a:pt x="28719" y="19535"/>
                  </a:lnTo>
                  <a:lnTo>
                    <a:pt x="29392" y="18998"/>
                  </a:lnTo>
                  <a:lnTo>
                    <a:pt x="30082" y="18470"/>
                  </a:lnTo>
                  <a:lnTo>
                    <a:pt x="30789" y="17959"/>
                  </a:lnTo>
                  <a:lnTo>
                    <a:pt x="31505" y="17465"/>
                  </a:lnTo>
                  <a:lnTo>
                    <a:pt x="32229" y="16979"/>
                  </a:lnTo>
                  <a:lnTo>
                    <a:pt x="32970" y="16511"/>
                  </a:lnTo>
                  <a:lnTo>
                    <a:pt x="33728" y="16051"/>
                  </a:lnTo>
                  <a:lnTo>
                    <a:pt x="34495" y="15616"/>
                  </a:lnTo>
                  <a:lnTo>
                    <a:pt x="35270" y="15190"/>
                  </a:lnTo>
                  <a:lnTo>
                    <a:pt x="36063" y="14781"/>
                  </a:lnTo>
                  <a:lnTo>
                    <a:pt x="36863" y="14389"/>
                  </a:lnTo>
                  <a:lnTo>
                    <a:pt x="37673" y="14006"/>
                  </a:lnTo>
                  <a:lnTo>
                    <a:pt x="38491" y="13648"/>
                  </a:lnTo>
                  <a:lnTo>
                    <a:pt x="39326" y="13299"/>
                  </a:lnTo>
                  <a:lnTo>
                    <a:pt x="40169" y="12975"/>
                  </a:lnTo>
                  <a:lnTo>
                    <a:pt x="41012" y="12660"/>
                  </a:lnTo>
                  <a:lnTo>
                    <a:pt x="41873" y="12370"/>
                  </a:lnTo>
                  <a:lnTo>
                    <a:pt x="42742" y="12089"/>
                  </a:lnTo>
                  <a:lnTo>
                    <a:pt x="43619" y="11833"/>
                  </a:lnTo>
                  <a:lnTo>
                    <a:pt x="44505" y="11595"/>
                  </a:lnTo>
                  <a:lnTo>
                    <a:pt x="45400" y="11373"/>
                  </a:lnTo>
                  <a:lnTo>
                    <a:pt x="46303" y="11169"/>
                  </a:lnTo>
                  <a:lnTo>
                    <a:pt x="47214" y="10982"/>
                  </a:lnTo>
                  <a:lnTo>
                    <a:pt x="48126" y="10820"/>
                  </a:lnTo>
                  <a:lnTo>
                    <a:pt x="48586" y="10743"/>
                  </a:lnTo>
                  <a:lnTo>
                    <a:pt x="49046" y="10675"/>
                  </a:lnTo>
                  <a:lnTo>
                    <a:pt x="49506" y="10607"/>
                  </a:lnTo>
                  <a:lnTo>
                    <a:pt x="49975" y="10547"/>
                  </a:lnTo>
                  <a:lnTo>
                    <a:pt x="50443" y="10487"/>
                  </a:lnTo>
                  <a:lnTo>
                    <a:pt x="50912" y="10436"/>
                  </a:lnTo>
                  <a:lnTo>
                    <a:pt x="51380" y="10394"/>
                  </a:lnTo>
                  <a:lnTo>
                    <a:pt x="51849" y="10351"/>
                  </a:lnTo>
                  <a:lnTo>
                    <a:pt x="52318" y="10317"/>
                  </a:lnTo>
                  <a:lnTo>
                    <a:pt x="52795" y="10291"/>
                  </a:lnTo>
                  <a:lnTo>
                    <a:pt x="53263" y="10266"/>
                  </a:lnTo>
                  <a:lnTo>
                    <a:pt x="53740" y="10249"/>
                  </a:lnTo>
                  <a:lnTo>
                    <a:pt x="54217" y="10232"/>
                  </a:lnTo>
                  <a:lnTo>
                    <a:pt x="54694" y="10223"/>
                  </a:lnTo>
                  <a:lnTo>
                    <a:pt x="55419" y="10223"/>
                  </a:lnTo>
                  <a:lnTo>
                    <a:pt x="56134" y="10232"/>
                  </a:lnTo>
                  <a:lnTo>
                    <a:pt x="56850" y="10249"/>
                  </a:lnTo>
                  <a:lnTo>
                    <a:pt x="57565" y="10283"/>
                  </a:lnTo>
                  <a:lnTo>
                    <a:pt x="58281" y="10326"/>
                  </a:lnTo>
                  <a:lnTo>
                    <a:pt x="58988" y="10377"/>
                  </a:lnTo>
                  <a:lnTo>
                    <a:pt x="59695" y="10445"/>
                  </a:lnTo>
                  <a:lnTo>
                    <a:pt x="60394" y="10513"/>
                  </a:lnTo>
                  <a:lnTo>
                    <a:pt x="61101" y="10598"/>
                  </a:lnTo>
                  <a:lnTo>
                    <a:pt x="61791" y="10700"/>
                  </a:lnTo>
                  <a:lnTo>
                    <a:pt x="62490" y="10803"/>
                  </a:lnTo>
                  <a:lnTo>
                    <a:pt x="63180" y="10922"/>
                  </a:lnTo>
                  <a:lnTo>
                    <a:pt x="63861" y="11050"/>
                  </a:lnTo>
                  <a:lnTo>
                    <a:pt x="64551" y="11194"/>
                  </a:lnTo>
                  <a:lnTo>
                    <a:pt x="65224" y="11339"/>
                  </a:lnTo>
                  <a:lnTo>
                    <a:pt x="65897" y="11501"/>
                  </a:lnTo>
                  <a:lnTo>
                    <a:pt x="66570" y="11672"/>
                  </a:lnTo>
                  <a:lnTo>
                    <a:pt x="67235" y="11850"/>
                  </a:lnTo>
                  <a:lnTo>
                    <a:pt x="67899" y="12038"/>
                  </a:lnTo>
                  <a:lnTo>
                    <a:pt x="68555" y="12234"/>
                  </a:lnTo>
                  <a:lnTo>
                    <a:pt x="69211" y="12447"/>
                  </a:lnTo>
                  <a:lnTo>
                    <a:pt x="69850" y="12668"/>
                  </a:lnTo>
                  <a:lnTo>
                    <a:pt x="70498" y="12898"/>
                  </a:lnTo>
                  <a:lnTo>
                    <a:pt x="71128" y="13137"/>
                  </a:lnTo>
                  <a:lnTo>
                    <a:pt x="71767" y="13384"/>
                  </a:lnTo>
                  <a:lnTo>
                    <a:pt x="72389" y="13640"/>
                  </a:lnTo>
                  <a:lnTo>
                    <a:pt x="73011" y="13904"/>
                  </a:lnTo>
                  <a:lnTo>
                    <a:pt x="73624" y="14185"/>
                  </a:lnTo>
                  <a:lnTo>
                    <a:pt x="74229" y="14466"/>
                  </a:lnTo>
                  <a:lnTo>
                    <a:pt x="74834" y="14764"/>
                  </a:lnTo>
                  <a:lnTo>
                    <a:pt x="75430" y="15062"/>
                  </a:lnTo>
                  <a:lnTo>
                    <a:pt x="76018" y="15377"/>
                  </a:lnTo>
                  <a:lnTo>
                    <a:pt x="76598" y="15701"/>
                  </a:lnTo>
                  <a:lnTo>
                    <a:pt x="77177" y="16025"/>
                  </a:lnTo>
                  <a:lnTo>
                    <a:pt x="77739" y="16366"/>
                  </a:lnTo>
                  <a:lnTo>
                    <a:pt x="78301" y="16715"/>
                  </a:lnTo>
                  <a:lnTo>
                    <a:pt x="78855" y="17073"/>
                  </a:lnTo>
                  <a:lnTo>
                    <a:pt x="79409" y="17439"/>
                  </a:lnTo>
                  <a:lnTo>
                    <a:pt x="79946" y="17806"/>
                  </a:lnTo>
                  <a:lnTo>
                    <a:pt x="80482" y="18189"/>
                  </a:lnTo>
                  <a:lnTo>
                    <a:pt x="81002" y="18581"/>
                  </a:lnTo>
                  <a:lnTo>
                    <a:pt x="81522" y="18981"/>
                  </a:lnTo>
                  <a:lnTo>
                    <a:pt x="82024" y="19382"/>
                  </a:lnTo>
                  <a:lnTo>
                    <a:pt x="82527" y="19799"/>
                  </a:lnTo>
                  <a:lnTo>
                    <a:pt x="83021" y="20225"/>
                  </a:lnTo>
                  <a:lnTo>
                    <a:pt x="83498" y="20651"/>
                  </a:lnTo>
                  <a:lnTo>
                    <a:pt x="83975" y="21094"/>
                  </a:lnTo>
                  <a:lnTo>
                    <a:pt x="84444" y="21537"/>
                  </a:lnTo>
                  <a:lnTo>
                    <a:pt x="84904" y="21988"/>
                  </a:lnTo>
                  <a:lnTo>
                    <a:pt x="85347" y="22449"/>
                  </a:lnTo>
                  <a:lnTo>
                    <a:pt x="85790" y="22917"/>
                  </a:lnTo>
                  <a:lnTo>
                    <a:pt x="86216" y="23394"/>
                  </a:lnTo>
                  <a:lnTo>
                    <a:pt x="86633" y="23880"/>
                  </a:lnTo>
                  <a:lnTo>
                    <a:pt x="87042" y="24365"/>
                  </a:lnTo>
                  <a:lnTo>
                    <a:pt x="87443" y="24868"/>
                  </a:lnTo>
                  <a:lnTo>
                    <a:pt x="87835" y="25371"/>
                  </a:lnTo>
                  <a:lnTo>
                    <a:pt x="88218" y="25882"/>
                  </a:lnTo>
                  <a:lnTo>
                    <a:pt x="88584" y="26402"/>
                  </a:lnTo>
                  <a:lnTo>
                    <a:pt x="88942" y="26930"/>
                  </a:lnTo>
                  <a:lnTo>
                    <a:pt x="89291" y="27458"/>
                  </a:lnTo>
                  <a:lnTo>
                    <a:pt x="89632" y="28003"/>
                  </a:lnTo>
                  <a:lnTo>
                    <a:pt x="89956" y="28548"/>
                  </a:lnTo>
                  <a:lnTo>
                    <a:pt x="90280" y="29102"/>
                  </a:lnTo>
                  <a:lnTo>
                    <a:pt x="90578" y="29656"/>
                  </a:lnTo>
                  <a:lnTo>
                    <a:pt x="90740" y="29946"/>
                  </a:lnTo>
                  <a:lnTo>
                    <a:pt x="90910" y="30218"/>
                  </a:lnTo>
                  <a:lnTo>
                    <a:pt x="91089" y="30491"/>
                  </a:lnTo>
                  <a:lnTo>
                    <a:pt x="91276" y="30755"/>
                  </a:lnTo>
                  <a:lnTo>
                    <a:pt x="91464" y="31019"/>
                  </a:lnTo>
                  <a:lnTo>
                    <a:pt x="91668" y="31266"/>
                  </a:lnTo>
                  <a:lnTo>
                    <a:pt x="91881" y="31505"/>
                  </a:lnTo>
                  <a:lnTo>
                    <a:pt x="92103" y="31743"/>
                  </a:lnTo>
                  <a:lnTo>
                    <a:pt x="92333" y="31965"/>
                  </a:lnTo>
                  <a:lnTo>
                    <a:pt x="92563" y="32186"/>
                  </a:lnTo>
                  <a:lnTo>
                    <a:pt x="92810" y="32391"/>
                  </a:lnTo>
                  <a:lnTo>
                    <a:pt x="93057" y="32595"/>
                  </a:lnTo>
                  <a:lnTo>
                    <a:pt x="93313" y="32782"/>
                  </a:lnTo>
                  <a:lnTo>
                    <a:pt x="93577" y="32970"/>
                  </a:lnTo>
                  <a:lnTo>
                    <a:pt x="93841" y="33149"/>
                  </a:lnTo>
                  <a:lnTo>
                    <a:pt x="94113" y="33311"/>
                  </a:lnTo>
                  <a:lnTo>
                    <a:pt x="94395" y="33473"/>
                  </a:lnTo>
                  <a:lnTo>
                    <a:pt x="94684" y="33617"/>
                  </a:lnTo>
                  <a:lnTo>
                    <a:pt x="94974" y="33754"/>
                  </a:lnTo>
                  <a:lnTo>
                    <a:pt x="95272" y="33890"/>
                  </a:lnTo>
                  <a:lnTo>
                    <a:pt x="95579" y="34009"/>
                  </a:lnTo>
                  <a:lnTo>
                    <a:pt x="95885" y="34120"/>
                  </a:lnTo>
                  <a:lnTo>
                    <a:pt x="96192" y="34214"/>
                  </a:lnTo>
                  <a:lnTo>
                    <a:pt x="96507" y="34307"/>
                  </a:lnTo>
                  <a:lnTo>
                    <a:pt x="96831" y="34384"/>
                  </a:lnTo>
                  <a:lnTo>
                    <a:pt x="97146" y="34461"/>
                  </a:lnTo>
                  <a:lnTo>
                    <a:pt x="97478" y="34520"/>
                  </a:lnTo>
                  <a:lnTo>
                    <a:pt x="97811" y="34563"/>
                  </a:lnTo>
                  <a:lnTo>
                    <a:pt x="98143" y="34606"/>
                  </a:lnTo>
                  <a:lnTo>
                    <a:pt x="98475" y="34631"/>
                  </a:lnTo>
                  <a:lnTo>
                    <a:pt x="98816" y="34648"/>
                  </a:lnTo>
                  <a:lnTo>
                    <a:pt x="99157" y="34657"/>
                  </a:lnTo>
                  <a:lnTo>
                    <a:pt x="99498" y="34648"/>
                  </a:lnTo>
                  <a:lnTo>
                    <a:pt x="99830" y="34631"/>
                  </a:lnTo>
                  <a:lnTo>
                    <a:pt x="100171" y="34606"/>
                  </a:lnTo>
                  <a:lnTo>
                    <a:pt x="100503" y="34563"/>
                  </a:lnTo>
                  <a:lnTo>
                    <a:pt x="100827" y="34520"/>
                  </a:lnTo>
                  <a:lnTo>
                    <a:pt x="101159" y="34461"/>
                  </a:lnTo>
                  <a:lnTo>
                    <a:pt x="101483" y="34384"/>
                  </a:lnTo>
                  <a:lnTo>
                    <a:pt x="101798" y="34307"/>
                  </a:lnTo>
                  <a:lnTo>
                    <a:pt x="102113" y="34214"/>
                  </a:lnTo>
                  <a:lnTo>
                    <a:pt x="102428" y="34120"/>
                  </a:lnTo>
                  <a:lnTo>
                    <a:pt x="102735" y="34009"/>
                  </a:lnTo>
                  <a:lnTo>
                    <a:pt x="103033" y="33890"/>
                  </a:lnTo>
                  <a:lnTo>
                    <a:pt x="103331" y="33754"/>
                  </a:lnTo>
                  <a:lnTo>
                    <a:pt x="103621" y="33617"/>
                  </a:lnTo>
                  <a:lnTo>
                    <a:pt x="103911" y="33473"/>
                  </a:lnTo>
                  <a:lnTo>
                    <a:pt x="104192" y="33311"/>
                  </a:lnTo>
                  <a:lnTo>
                    <a:pt x="104464" y="33149"/>
                  </a:lnTo>
                  <a:lnTo>
                    <a:pt x="104728" y="32970"/>
                  </a:lnTo>
                  <a:lnTo>
                    <a:pt x="104993" y="32782"/>
                  </a:lnTo>
                  <a:lnTo>
                    <a:pt x="105248" y="32595"/>
                  </a:lnTo>
                  <a:lnTo>
                    <a:pt x="105495" y="32391"/>
                  </a:lnTo>
                  <a:lnTo>
                    <a:pt x="105742" y="32186"/>
                  </a:lnTo>
                  <a:lnTo>
                    <a:pt x="105972" y="31965"/>
                  </a:lnTo>
                  <a:lnTo>
                    <a:pt x="106202" y="31743"/>
                  </a:lnTo>
                  <a:lnTo>
                    <a:pt x="106424" y="31505"/>
                  </a:lnTo>
                  <a:lnTo>
                    <a:pt x="106637" y="31266"/>
                  </a:lnTo>
                  <a:lnTo>
                    <a:pt x="106833" y="31019"/>
                  </a:lnTo>
                  <a:lnTo>
                    <a:pt x="107029" y="30755"/>
                  </a:lnTo>
                  <a:lnTo>
                    <a:pt x="107216" y="30491"/>
                  </a:lnTo>
                  <a:lnTo>
                    <a:pt x="107395" y="30218"/>
                  </a:lnTo>
                  <a:lnTo>
                    <a:pt x="107565" y="29946"/>
                  </a:lnTo>
                  <a:lnTo>
                    <a:pt x="107719" y="29656"/>
                  </a:lnTo>
                  <a:lnTo>
                    <a:pt x="108025" y="29102"/>
                  </a:lnTo>
                  <a:lnTo>
                    <a:pt x="108341" y="28548"/>
                  </a:lnTo>
                  <a:lnTo>
                    <a:pt x="108673" y="28003"/>
                  </a:lnTo>
                  <a:lnTo>
                    <a:pt x="109014" y="27458"/>
                  </a:lnTo>
                  <a:lnTo>
                    <a:pt x="109354" y="26930"/>
                  </a:lnTo>
                  <a:lnTo>
                    <a:pt x="109721" y="26402"/>
                  </a:lnTo>
                  <a:lnTo>
                    <a:pt x="110087" y="25882"/>
                  </a:lnTo>
                  <a:lnTo>
                    <a:pt x="110470" y="25371"/>
                  </a:lnTo>
                  <a:lnTo>
                    <a:pt x="110854" y="24868"/>
                  </a:lnTo>
                  <a:lnTo>
                    <a:pt x="111254" y="24365"/>
                  </a:lnTo>
                  <a:lnTo>
                    <a:pt x="111672" y="23880"/>
                  </a:lnTo>
                  <a:lnTo>
                    <a:pt x="112089" y="23394"/>
                  </a:lnTo>
                  <a:lnTo>
                    <a:pt x="112515" y="22917"/>
                  </a:lnTo>
                  <a:lnTo>
                    <a:pt x="112958" y="22449"/>
                  </a:lnTo>
                  <a:lnTo>
                    <a:pt x="113401" y="21988"/>
                  </a:lnTo>
                  <a:lnTo>
                    <a:pt x="113861" y="21537"/>
                  </a:lnTo>
                  <a:lnTo>
                    <a:pt x="114321" y="21085"/>
                  </a:lnTo>
                  <a:lnTo>
                    <a:pt x="114798" y="20651"/>
                  </a:lnTo>
                  <a:lnTo>
                    <a:pt x="115284" y="20225"/>
                  </a:lnTo>
                  <a:lnTo>
                    <a:pt x="115770" y="19799"/>
                  </a:lnTo>
                  <a:lnTo>
                    <a:pt x="116272" y="19382"/>
                  </a:lnTo>
                  <a:lnTo>
                    <a:pt x="116783" y="18981"/>
                  </a:lnTo>
                  <a:lnTo>
                    <a:pt x="117294" y="18581"/>
                  </a:lnTo>
                  <a:lnTo>
                    <a:pt x="117823" y="18189"/>
                  </a:lnTo>
                  <a:lnTo>
                    <a:pt x="118351" y="17806"/>
                  </a:lnTo>
                  <a:lnTo>
                    <a:pt x="118888" y="17431"/>
                  </a:lnTo>
                  <a:lnTo>
                    <a:pt x="119433" y="17073"/>
                  </a:lnTo>
                  <a:lnTo>
                    <a:pt x="119995" y="16715"/>
                  </a:lnTo>
                  <a:lnTo>
                    <a:pt x="120549" y="16366"/>
                  </a:lnTo>
                  <a:lnTo>
                    <a:pt x="121120" y="16025"/>
                  </a:lnTo>
                  <a:lnTo>
                    <a:pt x="121699" y="15693"/>
                  </a:lnTo>
                  <a:lnTo>
                    <a:pt x="122278" y="15377"/>
                  </a:lnTo>
                  <a:lnTo>
                    <a:pt x="122866" y="15062"/>
                  </a:lnTo>
                  <a:lnTo>
                    <a:pt x="123462" y="14756"/>
                  </a:lnTo>
                  <a:lnTo>
                    <a:pt x="124059" y="14466"/>
                  </a:lnTo>
                  <a:lnTo>
                    <a:pt x="124672" y="14176"/>
                  </a:lnTo>
                  <a:lnTo>
                    <a:pt x="125286" y="13904"/>
                  </a:lnTo>
                  <a:lnTo>
                    <a:pt x="125908" y="13640"/>
                  </a:lnTo>
                  <a:lnTo>
                    <a:pt x="126529" y="13375"/>
                  </a:lnTo>
                  <a:lnTo>
                    <a:pt x="127160" y="13128"/>
                  </a:lnTo>
                  <a:lnTo>
                    <a:pt x="127799" y="12890"/>
                  </a:lnTo>
                  <a:lnTo>
                    <a:pt x="128438" y="12660"/>
                  </a:lnTo>
                  <a:lnTo>
                    <a:pt x="129085" y="12447"/>
                  </a:lnTo>
                  <a:lnTo>
                    <a:pt x="129733" y="12234"/>
                  </a:lnTo>
                  <a:lnTo>
                    <a:pt x="130397" y="12038"/>
                  </a:lnTo>
                  <a:lnTo>
                    <a:pt x="131053" y="11842"/>
                  </a:lnTo>
                  <a:lnTo>
                    <a:pt x="131718" y="11663"/>
                  </a:lnTo>
                  <a:lnTo>
                    <a:pt x="132391" y="11493"/>
                  </a:lnTo>
                  <a:lnTo>
                    <a:pt x="133064" y="11339"/>
                  </a:lnTo>
                  <a:lnTo>
                    <a:pt x="133745" y="11186"/>
                  </a:lnTo>
                  <a:lnTo>
                    <a:pt x="134427" y="11050"/>
                  </a:lnTo>
                  <a:lnTo>
                    <a:pt x="135117" y="10922"/>
                  </a:lnTo>
                  <a:lnTo>
                    <a:pt x="135807" y="10803"/>
                  </a:lnTo>
                  <a:lnTo>
                    <a:pt x="136497" y="10700"/>
                  </a:lnTo>
                  <a:lnTo>
                    <a:pt x="137196" y="10598"/>
                  </a:lnTo>
                  <a:lnTo>
                    <a:pt x="137903" y="10513"/>
                  </a:lnTo>
                  <a:lnTo>
                    <a:pt x="138601" y="10436"/>
                  </a:lnTo>
                  <a:lnTo>
                    <a:pt x="139308" y="10377"/>
                  </a:lnTo>
                  <a:lnTo>
                    <a:pt x="140024" y="10326"/>
                  </a:lnTo>
                  <a:lnTo>
                    <a:pt x="140731" y="10283"/>
                  </a:lnTo>
                  <a:lnTo>
                    <a:pt x="141447" y="10249"/>
                  </a:lnTo>
                  <a:lnTo>
                    <a:pt x="142162" y="10232"/>
                  </a:lnTo>
                  <a:lnTo>
                    <a:pt x="142887" y="10223"/>
                  </a:lnTo>
                  <a:lnTo>
                    <a:pt x="143611" y="10223"/>
                  </a:lnTo>
                  <a:lnTo>
                    <a:pt x="144088" y="10232"/>
                  </a:lnTo>
                  <a:lnTo>
                    <a:pt x="144565" y="10249"/>
                  </a:lnTo>
                  <a:lnTo>
                    <a:pt x="145033" y="10266"/>
                  </a:lnTo>
                  <a:lnTo>
                    <a:pt x="145510" y="10291"/>
                  </a:lnTo>
                  <a:lnTo>
                    <a:pt x="145979" y="10317"/>
                  </a:lnTo>
                  <a:lnTo>
                    <a:pt x="146456" y="10351"/>
                  </a:lnTo>
                  <a:lnTo>
                    <a:pt x="146925" y="10394"/>
                  </a:lnTo>
                  <a:lnTo>
                    <a:pt x="147393" y="10436"/>
                  </a:lnTo>
                  <a:lnTo>
                    <a:pt x="147862" y="10487"/>
                  </a:lnTo>
                  <a:lnTo>
                    <a:pt x="148322" y="10547"/>
                  </a:lnTo>
                  <a:lnTo>
                    <a:pt x="148790" y="10607"/>
                  </a:lnTo>
                  <a:lnTo>
                    <a:pt x="149250" y="10666"/>
                  </a:lnTo>
                  <a:lnTo>
                    <a:pt x="149711" y="10743"/>
                  </a:lnTo>
                  <a:lnTo>
                    <a:pt x="150171" y="10820"/>
                  </a:lnTo>
                  <a:lnTo>
                    <a:pt x="151091" y="10982"/>
                  </a:lnTo>
                  <a:lnTo>
                    <a:pt x="151994" y="11160"/>
                  </a:lnTo>
                  <a:lnTo>
                    <a:pt x="152897" y="11365"/>
                  </a:lnTo>
                  <a:lnTo>
                    <a:pt x="153791" y="11586"/>
                  </a:lnTo>
                  <a:lnTo>
                    <a:pt x="154669" y="11833"/>
                  </a:lnTo>
                  <a:lnTo>
                    <a:pt x="155546" y="12089"/>
                  </a:lnTo>
                  <a:lnTo>
                    <a:pt x="156415" y="12362"/>
                  </a:lnTo>
                  <a:lnTo>
                    <a:pt x="157276" y="12660"/>
                  </a:lnTo>
                  <a:lnTo>
                    <a:pt x="158128" y="12967"/>
                  </a:lnTo>
                  <a:lnTo>
                    <a:pt x="158971" y="13299"/>
                  </a:lnTo>
                  <a:lnTo>
                    <a:pt x="159797" y="13640"/>
                  </a:lnTo>
                  <a:lnTo>
                    <a:pt x="160624" y="14006"/>
                  </a:lnTo>
                  <a:lnTo>
                    <a:pt x="161433" y="14381"/>
                  </a:lnTo>
                  <a:lnTo>
                    <a:pt x="162234" y="14773"/>
                  </a:lnTo>
                  <a:lnTo>
                    <a:pt x="163018" y="15182"/>
                  </a:lnTo>
                  <a:lnTo>
                    <a:pt x="163793" y="15608"/>
                  </a:lnTo>
                  <a:lnTo>
                    <a:pt x="164560" y="16042"/>
                  </a:lnTo>
                  <a:lnTo>
                    <a:pt x="165318" y="16502"/>
                  </a:lnTo>
                  <a:lnTo>
                    <a:pt x="166059" y="16971"/>
                  </a:lnTo>
                  <a:lnTo>
                    <a:pt x="166783" y="17448"/>
                  </a:lnTo>
                  <a:lnTo>
                    <a:pt x="167499" y="17942"/>
                  </a:lnTo>
                  <a:lnTo>
                    <a:pt x="168206" y="18453"/>
                  </a:lnTo>
                  <a:lnTo>
                    <a:pt x="168888" y="18981"/>
                  </a:lnTo>
                  <a:lnTo>
                    <a:pt x="169569" y="19518"/>
                  </a:lnTo>
                  <a:lnTo>
                    <a:pt x="170225" y="20063"/>
                  </a:lnTo>
                  <a:lnTo>
                    <a:pt x="170873" y="20625"/>
                  </a:lnTo>
                  <a:lnTo>
                    <a:pt x="171503" y="21205"/>
                  </a:lnTo>
                  <a:lnTo>
                    <a:pt x="172116" y="21784"/>
                  </a:lnTo>
                  <a:lnTo>
                    <a:pt x="172713" y="22380"/>
                  </a:lnTo>
                  <a:lnTo>
                    <a:pt x="173301" y="22994"/>
                  </a:lnTo>
                  <a:lnTo>
                    <a:pt x="173863" y="23616"/>
                  </a:lnTo>
                  <a:lnTo>
                    <a:pt x="174417" y="24246"/>
                  </a:lnTo>
                  <a:lnTo>
                    <a:pt x="174945" y="24885"/>
                  </a:lnTo>
                  <a:lnTo>
                    <a:pt x="175464" y="25541"/>
                  </a:lnTo>
                  <a:lnTo>
                    <a:pt x="175967" y="26197"/>
                  </a:lnTo>
                  <a:lnTo>
                    <a:pt x="176444" y="26870"/>
                  </a:lnTo>
                  <a:lnTo>
                    <a:pt x="176674" y="27211"/>
                  </a:lnTo>
                  <a:lnTo>
                    <a:pt x="176904" y="27552"/>
                  </a:lnTo>
                  <a:lnTo>
                    <a:pt x="177126" y="27901"/>
                  </a:lnTo>
                  <a:lnTo>
                    <a:pt x="177347" y="28242"/>
                  </a:lnTo>
                  <a:lnTo>
                    <a:pt x="177560" y="28591"/>
                  </a:lnTo>
                  <a:lnTo>
                    <a:pt x="177773" y="28940"/>
                  </a:lnTo>
                  <a:lnTo>
                    <a:pt x="177978" y="29298"/>
                  </a:lnTo>
                  <a:lnTo>
                    <a:pt x="178182" y="29647"/>
                  </a:lnTo>
                  <a:lnTo>
                    <a:pt x="178378" y="30005"/>
                  </a:lnTo>
                  <a:lnTo>
                    <a:pt x="178566" y="30372"/>
                  </a:lnTo>
                  <a:lnTo>
                    <a:pt x="178753" y="30729"/>
                  </a:lnTo>
                  <a:lnTo>
                    <a:pt x="178932" y="31096"/>
                  </a:lnTo>
                  <a:lnTo>
                    <a:pt x="179111" y="31453"/>
                  </a:lnTo>
                  <a:lnTo>
                    <a:pt x="179281" y="31820"/>
                  </a:lnTo>
                  <a:lnTo>
                    <a:pt x="179443" y="32195"/>
                  </a:lnTo>
                  <a:lnTo>
                    <a:pt x="179605" y="32561"/>
                  </a:lnTo>
                  <a:lnTo>
                    <a:pt x="179758" y="32936"/>
                  </a:lnTo>
                  <a:lnTo>
                    <a:pt x="179903" y="33311"/>
                  </a:lnTo>
                  <a:lnTo>
                    <a:pt x="180048" y="33686"/>
                  </a:lnTo>
                  <a:lnTo>
                    <a:pt x="180193" y="34060"/>
                  </a:lnTo>
                  <a:lnTo>
                    <a:pt x="180320" y="34444"/>
                  </a:lnTo>
                  <a:lnTo>
                    <a:pt x="180448" y="34827"/>
                  </a:lnTo>
                  <a:lnTo>
                    <a:pt x="180576" y="35210"/>
                  </a:lnTo>
                  <a:lnTo>
                    <a:pt x="180695" y="35594"/>
                  </a:lnTo>
                  <a:lnTo>
                    <a:pt x="180806" y="35977"/>
                  </a:lnTo>
                  <a:lnTo>
                    <a:pt x="180908" y="36361"/>
                  </a:lnTo>
                  <a:lnTo>
                    <a:pt x="181011" y="36752"/>
                  </a:lnTo>
                  <a:lnTo>
                    <a:pt x="181104" y="37144"/>
                  </a:lnTo>
                  <a:lnTo>
                    <a:pt x="181189" y="37536"/>
                  </a:lnTo>
                  <a:lnTo>
                    <a:pt x="181275" y="37928"/>
                  </a:lnTo>
                  <a:lnTo>
                    <a:pt x="181351" y="38320"/>
                  </a:lnTo>
                  <a:lnTo>
                    <a:pt x="181428" y="38712"/>
                  </a:lnTo>
                  <a:lnTo>
                    <a:pt x="181488" y="39112"/>
                  </a:lnTo>
                  <a:lnTo>
                    <a:pt x="181547" y="39513"/>
                  </a:lnTo>
                  <a:lnTo>
                    <a:pt x="181607" y="39913"/>
                  </a:lnTo>
                  <a:lnTo>
                    <a:pt x="181649" y="40314"/>
                  </a:lnTo>
                  <a:lnTo>
                    <a:pt x="181692" y="40714"/>
                  </a:lnTo>
                  <a:lnTo>
                    <a:pt x="181735" y="41114"/>
                  </a:lnTo>
                  <a:lnTo>
                    <a:pt x="181760" y="41515"/>
                  </a:lnTo>
                  <a:lnTo>
                    <a:pt x="181786" y="41924"/>
                  </a:lnTo>
                  <a:lnTo>
                    <a:pt x="181803" y="42324"/>
                  </a:lnTo>
                  <a:lnTo>
                    <a:pt x="181811" y="42733"/>
                  </a:lnTo>
                  <a:lnTo>
                    <a:pt x="181811" y="42869"/>
                  </a:lnTo>
                  <a:lnTo>
                    <a:pt x="181794" y="43219"/>
                  </a:lnTo>
                  <a:lnTo>
                    <a:pt x="181760" y="43764"/>
                  </a:lnTo>
                  <a:lnTo>
                    <a:pt x="181701" y="44480"/>
                  </a:lnTo>
                  <a:lnTo>
                    <a:pt x="181667" y="44905"/>
                  </a:lnTo>
                  <a:lnTo>
                    <a:pt x="181615" y="45357"/>
                  </a:lnTo>
                  <a:lnTo>
                    <a:pt x="181547" y="45851"/>
                  </a:lnTo>
                  <a:lnTo>
                    <a:pt x="181479" y="46371"/>
                  </a:lnTo>
                  <a:lnTo>
                    <a:pt x="181394" y="46925"/>
                  </a:lnTo>
                  <a:lnTo>
                    <a:pt x="181292" y="47504"/>
                  </a:lnTo>
                  <a:lnTo>
                    <a:pt x="181181" y="48109"/>
                  </a:lnTo>
                  <a:lnTo>
                    <a:pt x="181053" y="48731"/>
                  </a:lnTo>
                  <a:lnTo>
                    <a:pt x="180908" y="49370"/>
                  </a:lnTo>
                  <a:lnTo>
                    <a:pt x="180746" y="50034"/>
                  </a:lnTo>
                  <a:lnTo>
                    <a:pt x="180568" y="50699"/>
                  </a:lnTo>
                  <a:lnTo>
                    <a:pt x="180372" y="51389"/>
                  </a:lnTo>
                  <a:lnTo>
                    <a:pt x="180159" y="52079"/>
                  </a:lnTo>
                  <a:lnTo>
                    <a:pt x="179920" y="52777"/>
                  </a:lnTo>
                  <a:lnTo>
                    <a:pt x="179656" y="53484"/>
                  </a:lnTo>
                  <a:lnTo>
                    <a:pt x="179520" y="53834"/>
                  </a:lnTo>
                  <a:lnTo>
                    <a:pt x="179375" y="54192"/>
                  </a:lnTo>
                  <a:lnTo>
                    <a:pt x="179221" y="54541"/>
                  </a:lnTo>
                  <a:lnTo>
                    <a:pt x="179068" y="54890"/>
                  </a:lnTo>
                  <a:lnTo>
                    <a:pt x="178906" y="55239"/>
                  </a:lnTo>
                  <a:lnTo>
                    <a:pt x="178736" y="55589"/>
                  </a:lnTo>
                  <a:lnTo>
                    <a:pt x="178557" y="55938"/>
                  </a:lnTo>
                  <a:lnTo>
                    <a:pt x="178378" y="56287"/>
                  </a:lnTo>
                  <a:lnTo>
                    <a:pt x="178191" y="56628"/>
                  </a:lnTo>
                  <a:lnTo>
                    <a:pt x="177995" y="56969"/>
                  </a:lnTo>
                  <a:lnTo>
                    <a:pt x="177790" y="57310"/>
                  </a:lnTo>
                  <a:lnTo>
                    <a:pt x="177586" y="57642"/>
                  </a:lnTo>
                  <a:lnTo>
                    <a:pt x="177364" y="57974"/>
                  </a:lnTo>
                  <a:lnTo>
                    <a:pt x="177143" y="58306"/>
                  </a:lnTo>
                  <a:lnTo>
                    <a:pt x="176913" y="58630"/>
                  </a:lnTo>
                  <a:lnTo>
                    <a:pt x="176674" y="58945"/>
                  </a:lnTo>
                  <a:lnTo>
                    <a:pt x="176427" y="59261"/>
                  </a:lnTo>
                  <a:lnTo>
                    <a:pt x="176172" y="59576"/>
                  </a:lnTo>
                  <a:lnTo>
                    <a:pt x="176010" y="59780"/>
                  </a:lnTo>
                  <a:lnTo>
                    <a:pt x="175856" y="59993"/>
                  </a:lnTo>
                  <a:lnTo>
                    <a:pt x="175720" y="60206"/>
                  </a:lnTo>
                  <a:lnTo>
                    <a:pt x="175592" y="60428"/>
                  </a:lnTo>
                  <a:lnTo>
                    <a:pt x="175482" y="60658"/>
                  </a:lnTo>
                  <a:lnTo>
                    <a:pt x="175379" y="60888"/>
                  </a:lnTo>
                  <a:lnTo>
                    <a:pt x="175286" y="61118"/>
                  </a:lnTo>
                  <a:lnTo>
                    <a:pt x="175209" y="61356"/>
                  </a:lnTo>
                  <a:lnTo>
                    <a:pt x="175141" y="61595"/>
                  </a:lnTo>
                  <a:lnTo>
                    <a:pt x="175081" y="61842"/>
                  </a:lnTo>
                  <a:lnTo>
                    <a:pt x="175038" y="62080"/>
                  </a:lnTo>
                  <a:lnTo>
                    <a:pt x="175013" y="62328"/>
                  </a:lnTo>
                  <a:lnTo>
                    <a:pt x="174987" y="62566"/>
                  </a:lnTo>
                  <a:lnTo>
                    <a:pt x="174979" y="62813"/>
                  </a:lnTo>
                  <a:lnTo>
                    <a:pt x="174987" y="63060"/>
                  </a:lnTo>
                  <a:lnTo>
                    <a:pt x="175004" y="63307"/>
                  </a:lnTo>
                  <a:lnTo>
                    <a:pt x="175030" y="63546"/>
                  </a:lnTo>
                  <a:lnTo>
                    <a:pt x="175073" y="63793"/>
                  </a:lnTo>
                  <a:lnTo>
                    <a:pt x="175124" y="64031"/>
                  </a:lnTo>
                  <a:lnTo>
                    <a:pt x="175183" y="64270"/>
                  </a:lnTo>
                  <a:lnTo>
                    <a:pt x="175260" y="64500"/>
                  </a:lnTo>
                  <a:lnTo>
                    <a:pt x="175345" y="64738"/>
                  </a:lnTo>
                  <a:lnTo>
                    <a:pt x="175439" y="64960"/>
                  </a:lnTo>
                  <a:lnTo>
                    <a:pt x="175550" y="65190"/>
                  </a:lnTo>
                  <a:lnTo>
                    <a:pt x="175669" y="65403"/>
                  </a:lnTo>
                  <a:lnTo>
                    <a:pt x="175797" y="65616"/>
                  </a:lnTo>
                  <a:lnTo>
                    <a:pt x="175942" y="65829"/>
                  </a:lnTo>
                  <a:lnTo>
                    <a:pt x="176086" y="66033"/>
                  </a:lnTo>
                  <a:lnTo>
                    <a:pt x="176257" y="66229"/>
                  </a:lnTo>
                  <a:lnTo>
                    <a:pt x="176427" y="66417"/>
                  </a:lnTo>
                  <a:lnTo>
                    <a:pt x="176615" y="66596"/>
                  </a:lnTo>
                  <a:lnTo>
                    <a:pt x="176811" y="66766"/>
                  </a:lnTo>
                  <a:lnTo>
                    <a:pt x="176998" y="66911"/>
                  </a:lnTo>
                  <a:lnTo>
                    <a:pt x="177177" y="67047"/>
                  </a:lnTo>
                  <a:lnTo>
                    <a:pt x="177373" y="67175"/>
                  </a:lnTo>
                  <a:lnTo>
                    <a:pt x="177569" y="67294"/>
                  </a:lnTo>
                  <a:lnTo>
                    <a:pt x="177765" y="67405"/>
                  </a:lnTo>
                  <a:lnTo>
                    <a:pt x="177961" y="67499"/>
                  </a:lnTo>
                  <a:lnTo>
                    <a:pt x="178165" y="67584"/>
                  </a:lnTo>
                  <a:lnTo>
                    <a:pt x="178378" y="67669"/>
                  </a:lnTo>
                  <a:lnTo>
                    <a:pt x="178583" y="67737"/>
                  </a:lnTo>
                  <a:lnTo>
                    <a:pt x="178796" y="67797"/>
                  </a:lnTo>
                  <a:lnTo>
                    <a:pt x="179009" y="67848"/>
                  </a:lnTo>
                  <a:lnTo>
                    <a:pt x="179221" y="67891"/>
                  </a:lnTo>
                  <a:lnTo>
                    <a:pt x="179434" y="67916"/>
                  </a:lnTo>
                  <a:lnTo>
                    <a:pt x="179656" y="67942"/>
                  </a:lnTo>
                  <a:lnTo>
                    <a:pt x="179869" y="67959"/>
                  </a:lnTo>
                  <a:lnTo>
                    <a:pt x="180090" y="67959"/>
                  </a:lnTo>
                  <a:lnTo>
                    <a:pt x="180363" y="67950"/>
                  </a:lnTo>
                  <a:lnTo>
                    <a:pt x="180636" y="67933"/>
                  </a:lnTo>
                  <a:lnTo>
                    <a:pt x="180908" y="67899"/>
                  </a:lnTo>
                  <a:lnTo>
                    <a:pt x="181172" y="67848"/>
                  </a:lnTo>
                  <a:lnTo>
                    <a:pt x="181445" y="67780"/>
                  </a:lnTo>
                  <a:lnTo>
                    <a:pt x="181709" y="67703"/>
                  </a:lnTo>
                  <a:lnTo>
                    <a:pt x="181965" y="67610"/>
                  </a:lnTo>
                  <a:lnTo>
                    <a:pt x="182220" y="67499"/>
                  </a:lnTo>
                  <a:lnTo>
                    <a:pt x="182467" y="67379"/>
                  </a:lnTo>
                  <a:lnTo>
                    <a:pt x="182714" y="67243"/>
                  </a:lnTo>
                  <a:lnTo>
                    <a:pt x="182944" y="67090"/>
                  </a:lnTo>
                  <a:lnTo>
                    <a:pt x="183174" y="66928"/>
                  </a:lnTo>
                  <a:lnTo>
                    <a:pt x="183396" y="66749"/>
                  </a:lnTo>
                  <a:lnTo>
                    <a:pt x="183609" y="66553"/>
                  </a:lnTo>
                  <a:lnTo>
                    <a:pt x="183813" y="66349"/>
                  </a:lnTo>
                  <a:lnTo>
                    <a:pt x="184009" y="66127"/>
                  </a:lnTo>
                  <a:lnTo>
                    <a:pt x="184452" y="65590"/>
                  </a:lnTo>
                  <a:lnTo>
                    <a:pt x="184870" y="65054"/>
                  </a:lnTo>
                  <a:lnTo>
                    <a:pt x="185279" y="64500"/>
                  </a:lnTo>
                  <a:lnTo>
                    <a:pt x="185671" y="63938"/>
                  </a:lnTo>
                  <a:lnTo>
                    <a:pt x="186045" y="63375"/>
                  </a:lnTo>
                  <a:lnTo>
                    <a:pt x="186403" y="62813"/>
                  </a:lnTo>
                  <a:lnTo>
                    <a:pt x="186744" y="62242"/>
                  </a:lnTo>
                  <a:lnTo>
                    <a:pt x="187076" y="61663"/>
                  </a:lnTo>
                  <a:lnTo>
                    <a:pt x="187392" y="61084"/>
                  </a:lnTo>
                  <a:lnTo>
                    <a:pt x="187698" y="60504"/>
                  </a:lnTo>
                  <a:lnTo>
                    <a:pt x="187988" y="59925"/>
                  </a:lnTo>
                  <a:lnTo>
                    <a:pt x="188261" y="59337"/>
                  </a:lnTo>
                  <a:lnTo>
                    <a:pt x="188525" y="58758"/>
                  </a:lnTo>
                  <a:lnTo>
                    <a:pt x="188772" y="58170"/>
                  </a:lnTo>
                  <a:lnTo>
                    <a:pt x="189010" y="57591"/>
                  </a:lnTo>
                  <a:lnTo>
                    <a:pt x="189240" y="57011"/>
                  </a:lnTo>
                  <a:lnTo>
                    <a:pt x="189453" y="56432"/>
                  </a:lnTo>
                  <a:lnTo>
                    <a:pt x="189658" y="55861"/>
                  </a:lnTo>
                  <a:lnTo>
                    <a:pt x="189854" y="55291"/>
                  </a:lnTo>
                  <a:lnTo>
                    <a:pt x="190033" y="54720"/>
                  </a:lnTo>
                  <a:lnTo>
                    <a:pt x="190203" y="54157"/>
                  </a:lnTo>
                  <a:lnTo>
                    <a:pt x="190365" y="53604"/>
                  </a:lnTo>
                  <a:lnTo>
                    <a:pt x="190518" y="53050"/>
                  </a:lnTo>
                  <a:lnTo>
                    <a:pt x="190663" y="52505"/>
                  </a:lnTo>
                  <a:lnTo>
                    <a:pt x="190791" y="51977"/>
                  </a:lnTo>
                  <a:lnTo>
                    <a:pt x="190919" y="51448"/>
                  </a:lnTo>
                  <a:lnTo>
                    <a:pt x="191029" y="50929"/>
                  </a:lnTo>
                  <a:lnTo>
                    <a:pt x="191140" y="50418"/>
                  </a:lnTo>
                  <a:lnTo>
                    <a:pt x="191234" y="49923"/>
                  </a:lnTo>
                  <a:lnTo>
                    <a:pt x="191327" y="49438"/>
                  </a:lnTo>
                  <a:lnTo>
                    <a:pt x="191489" y="48492"/>
                  </a:lnTo>
                  <a:lnTo>
                    <a:pt x="191941" y="48475"/>
                  </a:lnTo>
                  <a:lnTo>
                    <a:pt x="192384" y="48458"/>
                  </a:lnTo>
                  <a:lnTo>
                    <a:pt x="192801" y="48450"/>
                  </a:lnTo>
                  <a:lnTo>
                    <a:pt x="193193" y="48441"/>
                  </a:lnTo>
                  <a:lnTo>
                    <a:pt x="194028" y="48450"/>
                  </a:lnTo>
                  <a:lnTo>
                    <a:pt x="194863" y="48484"/>
                  </a:lnTo>
                  <a:lnTo>
                    <a:pt x="195689" y="48526"/>
                  </a:lnTo>
                  <a:lnTo>
                    <a:pt x="196516" y="48586"/>
                  </a:lnTo>
                  <a:lnTo>
                    <a:pt x="197325" y="48671"/>
                  </a:lnTo>
                  <a:lnTo>
                    <a:pt x="198134" y="48765"/>
                  </a:lnTo>
                  <a:lnTo>
                    <a:pt x="198944" y="48876"/>
                  </a:lnTo>
                  <a:lnTo>
                    <a:pt x="199736" y="49003"/>
                  </a:lnTo>
                  <a:lnTo>
                    <a:pt x="200528" y="49157"/>
                  </a:lnTo>
                  <a:lnTo>
                    <a:pt x="201312" y="49319"/>
                  </a:lnTo>
                  <a:lnTo>
                    <a:pt x="202079" y="49497"/>
                  </a:lnTo>
                  <a:lnTo>
                    <a:pt x="202846" y="49693"/>
                  </a:lnTo>
                  <a:lnTo>
                    <a:pt x="203612" y="49898"/>
                  </a:lnTo>
                  <a:lnTo>
                    <a:pt x="204362" y="50128"/>
                  </a:lnTo>
                  <a:lnTo>
                    <a:pt x="205103" y="50366"/>
                  </a:lnTo>
                  <a:lnTo>
                    <a:pt x="205836" y="50622"/>
                  </a:lnTo>
                  <a:lnTo>
                    <a:pt x="206560" y="50895"/>
                  </a:lnTo>
                  <a:lnTo>
                    <a:pt x="207276" y="51176"/>
                  </a:lnTo>
                  <a:lnTo>
                    <a:pt x="207983" y="51474"/>
                  </a:lnTo>
                  <a:lnTo>
                    <a:pt x="208673" y="51789"/>
                  </a:lnTo>
                  <a:lnTo>
                    <a:pt x="209363" y="52113"/>
                  </a:lnTo>
                  <a:lnTo>
                    <a:pt x="210036" y="52454"/>
                  </a:lnTo>
                  <a:lnTo>
                    <a:pt x="210700" y="52803"/>
                  </a:lnTo>
                  <a:lnTo>
                    <a:pt x="211356" y="53169"/>
                  </a:lnTo>
                  <a:lnTo>
                    <a:pt x="212004" y="53553"/>
                  </a:lnTo>
                  <a:lnTo>
                    <a:pt x="212634" y="53945"/>
                  </a:lnTo>
                  <a:lnTo>
                    <a:pt x="213248" y="54353"/>
                  </a:lnTo>
                  <a:lnTo>
                    <a:pt x="213861" y="54762"/>
                  </a:lnTo>
                  <a:lnTo>
                    <a:pt x="214457" y="55197"/>
                  </a:lnTo>
                  <a:lnTo>
                    <a:pt x="215037" y="55640"/>
                  </a:lnTo>
                  <a:lnTo>
                    <a:pt x="215608" y="56091"/>
                  </a:lnTo>
                  <a:lnTo>
                    <a:pt x="216170" y="56551"/>
                  </a:lnTo>
                  <a:lnTo>
                    <a:pt x="216715" y="57029"/>
                  </a:lnTo>
                  <a:lnTo>
                    <a:pt x="217243" y="57514"/>
                  </a:lnTo>
                  <a:lnTo>
                    <a:pt x="217763" y="58008"/>
                  </a:lnTo>
                  <a:lnTo>
                    <a:pt x="218266" y="58519"/>
                  </a:lnTo>
                  <a:lnTo>
                    <a:pt x="218760" y="59031"/>
                  </a:lnTo>
                  <a:lnTo>
                    <a:pt x="219237" y="59559"/>
                  </a:lnTo>
                  <a:lnTo>
                    <a:pt x="219697" y="60095"/>
                  </a:lnTo>
                  <a:lnTo>
                    <a:pt x="220140" y="60649"/>
                  </a:lnTo>
                  <a:lnTo>
                    <a:pt x="220574" y="61203"/>
                  </a:lnTo>
                  <a:lnTo>
                    <a:pt x="220992" y="61765"/>
                  </a:lnTo>
                  <a:lnTo>
                    <a:pt x="221392" y="62345"/>
                  </a:lnTo>
                  <a:lnTo>
                    <a:pt x="221776" y="62924"/>
                  </a:lnTo>
                  <a:lnTo>
                    <a:pt x="222142" y="63520"/>
                  </a:lnTo>
                  <a:lnTo>
                    <a:pt x="222491" y="64117"/>
                  </a:lnTo>
                  <a:lnTo>
                    <a:pt x="222823" y="64730"/>
                  </a:lnTo>
                  <a:lnTo>
                    <a:pt x="223147" y="65343"/>
                  </a:lnTo>
                  <a:lnTo>
                    <a:pt x="223445" y="65965"/>
                  </a:lnTo>
                  <a:lnTo>
                    <a:pt x="223726" y="66596"/>
                  </a:lnTo>
                  <a:lnTo>
                    <a:pt x="223991" y="67235"/>
                  </a:lnTo>
                  <a:lnTo>
                    <a:pt x="224238" y="67882"/>
                  </a:lnTo>
                  <a:lnTo>
                    <a:pt x="224468" y="68538"/>
                  </a:lnTo>
                  <a:lnTo>
                    <a:pt x="224681" y="69194"/>
                  </a:lnTo>
                  <a:lnTo>
                    <a:pt x="224868" y="69859"/>
                  </a:lnTo>
                  <a:lnTo>
                    <a:pt x="225038" y="70532"/>
                  </a:lnTo>
                  <a:lnTo>
                    <a:pt x="225192" y="71205"/>
                  </a:lnTo>
                  <a:lnTo>
                    <a:pt x="225260" y="71545"/>
                  </a:lnTo>
                  <a:lnTo>
                    <a:pt x="225328" y="71895"/>
                  </a:lnTo>
                  <a:lnTo>
                    <a:pt x="225388" y="72236"/>
                  </a:lnTo>
                  <a:lnTo>
                    <a:pt x="225439" y="72576"/>
                  </a:lnTo>
                  <a:lnTo>
                    <a:pt x="225490" y="72926"/>
                  </a:lnTo>
                  <a:lnTo>
                    <a:pt x="225533" y="73275"/>
                  </a:lnTo>
                  <a:lnTo>
                    <a:pt x="225575" y="73624"/>
                  </a:lnTo>
                  <a:lnTo>
                    <a:pt x="225609" y="73973"/>
                  </a:lnTo>
                  <a:lnTo>
                    <a:pt x="225635" y="74323"/>
                  </a:lnTo>
                  <a:lnTo>
                    <a:pt x="225660" y="74672"/>
                  </a:lnTo>
                  <a:lnTo>
                    <a:pt x="225677" y="75030"/>
                  </a:lnTo>
                  <a:lnTo>
                    <a:pt x="225694" y="75388"/>
                  </a:lnTo>
                  <a:lnTo>
                    <a:pt x="225703" y="75737"/>
                  </a:lnTo>
                  <a:lnTo>
                    <a:pt x="225703" y="76095"/>
                  </a:lnTo>
                  <a:lnTo>
                    <a:pt x="225703" y="76538"/>
                  </a:lnTo>
                  <a:lnTo>
                    <a:pt x="225686" y="76981"/>
                  </a:lnTo>
                  <a:lnTo>
                    <a:pt x="225669" y="77424"/>
                  </a:lnTo>
                  <a:lnTo>
                    <a:pt x="225635" y="77867"/>
                  </a:lnTo>
                  <a:lnTo>
                    <a:pt x="225592" y="78310"/>
                  </a:lnTo>
                  <a:lnTo>
                    <a:pt x="225550" y="78753"/>
                  </a:lnTo>
                  <a:lnTo>
                    <a:pt x="225490" y="79196"/>
                  </a:lnTo>
                  <a:lnTo>
                    <a:pt x="225430" y="79630"/>
                  </a:lnTo>
                  <a:lnTo>
                    <a:pt x="225362" y="80073"/>
                  </a:lnTo>
                  <a:lnTo>
                    <a:pt x="225277" y="80508"/>
                  </a:lnTo>
                  <a:lnTo>
                    <a:pt x="225192" y="80942"/>
                  </a:lnTo>
                  <a:lnTo>
                    <a:pt x="225090" y="81377"/>
                  </a:lnTo>
                  <a:lnTo>
                    <a:pt x="224987" y="81811"/>
                  </a:lnTo>
                  <a:lnTo>
                    <a:pt x="224877" y="82246"/>
                  </a:lnTo>
                  <a:lnTo>
                    <a:pt x="224749" y="82680"/>
                  </a:lnTo>
                  <a:lnTo>
                    <a:pt x="224621" y="83106"/>
                  </a:lnTo>
                  <a:lnTo>
                    <a:pt x="224485" y="83541"/>
                  </a:lnTo>
                  <a:lnTo>
                    <a:pt x="224340" y="83967"/>
                  </a:lnTo>
                  <a:lnTo>
                    <a:pt x="224187" y="84384"/>
                  </a:lnTo>
                  <a:lnTo>
                    <a:pt x="224016" y="84810"/>
                  </a:lnTo>
                  <a:lnTo>
                    <a:pt x="223846" y="85227"/>
                  </a:lnTo>
                  <a:lnTo>
                    <a:pt x="223675" y="85645"/>
                  </a:lnTo>
                  <a:lnTo>
                    <a:pt x="223488" y="86062"/>
                  </a:lnTo>
                  <a:lnTo>
                    <a:pt x="223292" y="86480"/>
                  </a:lnTo>
                  <a:lnTo>
                    <a:pt x="223088" y="86889"/>
                  </a:lnTo>
                  <a:lnTo>
                    <a:pt x="222875" y="87298"/>
                  </a:lnTo>
                  <a:lnTo>
                    <a:pt x="222662" y="87707"/>
                  </a:lnTo>
                  <a:lnTo>
                    <a:pt x="222432" y="88107"/>
                  </a:lnTo>
                  <a:lnTo>
                    <a:pt x="222202" y="88507"/>
                  </a:lnTo>
                  <a:lnTo>
                    <a:pt x="221963" y="88908"/>
                  </a:lnTo>
                  <a:lnTo>
                    <a:pt x="221707" y="89300"/>
                  </a:lnTo>
                  <a:lnTo>
                    <a:pt x="221452" y="89692"/>
                  </a:lnTo>
                  <a:lnTo>
                    <a:pt x="221358" y="89836"/>
                  </a:lnTo>
                  <a:lnTo>
                    <a:pt x="221273" y="89990"/>
                  </a:lnTo>
                  <a:lnTo>
                    <a:pt x="221188" y="90135"/>
                  </a:lnTo>
                  <a:lnTo>
                    <a:pt x="221111" y="90288"/>
                  </a:lnTo>
                  <a:lnTo>
                    <a:pt x="221034" y="90450"/>
                  </a:lnTo>
                  <a:lnTo>
                    <a:pt x="220966" y="90603"/>
                  </a:lnTo>
                  <a:lnTo>
                    <a:pt x="220907" y="90765"/>
                  </a:lnTo>
                  <a:lnTo>
                    <a:pt x="220855" y="90927"/>
                  </a:lnTo>
                  <a:lnTo>
                    <a:pt x="220804" y="91080"/>
                  </a:lnTo>
                  <a:lnTo>
                    <a:pt x="220753" y="91251"/>
                  </a:lnTo>
                  <a:lnTo>
                    <a:pt x="220719" y="91413"/>
                  </a:lnTo>
                  <a:lnTo>
                    <a:pt x="220685" y="91574"/>
                  </a:lnTo>
                  <a:lnTo>
                    <a:pt x="220651" y="91745"/>
                  </a:lnTo>
                  <a:lnTo>
                    <a:pt x="220634" y="91907"/>
                  </a:lnTo>
                  <a:lnTo>
                    <a:pt x="220617" y="92077"/>
                  </a:lnTo>
                  <a:lnTo>
                    <a:pt x="220600" y="92247"/>
                  </a:lnTo>
                  <a:lnTo>
                    <a:pt x="220591" y="92418"/>
                  </a:lnTo>
                  <a:lnTo>
                    <a:pt x="220591" y="92580"/>
                  </a:lnTo>
                  <a:lnTo>
                    <a:pt x="220600" y="92750"/>
                  </a:lnTo>
                  <a:lnTo>
                    <a:pt x="220608" y="92920"/>
                  </a:lnTo>
                  <a:lnTo>
                    <a:pt x="220625" y="93091"/>
                  </a:lnTo>
                  <a:lnTo>
                    <a:pt x="220642" y="93253"/>
                  </a:lnTo>
                  <a:lnTo>
                    <a:pt x="220668" y="93423"/>
                  </a:lnTo>
                  <a:lnTo>
                    <a:pt x="220702" y="93585"/>
                  </a:lnTo>
                  <a:lnTo>
                    <a:pt x="220745" y="93755"/>
                  </a:lnTo>
                  <a:lnTo>
                    <a:pt x="220787" y="93917"/>
                  </a:lnTo>
                  <a:lnTo>
                    <a:pt x="220838" y="94079"/>
                  </a:lnTo>
                  <a:lnTo>
                    <a:pt x="220890" y="94241"/>
                  </a:lnTo>
                  <a:lnTo>
                    <a:pt x="220949" y="94403"/>
                  </a:lnTo>
                  <a:lnTo>
                    <a:pt x="221017" y="94565"/>
                  </a:lnTo>
                  <a:lnTo>
                    <a:pt x="221085" y="94727"/>
                  </a:lnTo>
                  <a:lnTo>
                    <a:pt x="221162" y="94880"/>
                  </a:lnTo>
                  <a:lnTo>
                    <a:pt x="221247" y="95033"/>
                  </a:lnTo>
                  <a:lnTo>
                    <a:pt x="221333" y="95178"/>
                  </a:lnTo>
                  <a:lnTo>
                    <a:pt x="221426" y="95331"/>
                  </a:lnTo>
                  <a:lnTo>
                    <a:pt x="221520" y="95468"/>
                  </a:lnTo>
                  <a:lnTo>
                    <a:pt x="221622" y="95613"/>
                  </a:lnTo>
                  <a:lnTo>
                    <a:pt x="221733" y="95740"/>
                  </a:lnTo>
                  <a:lnTo>
                    <a:pt x="221835" y="95877"/>
                  </a:lnTo>
                  <a:lnTo>
                    <a:pt x="221954" y="96004"/>
                  </a:lnTo>
                  <a:lnTo>
                    <a:pt x="222065" y="96124"/>
                  </a:lnTo>
                  <a:lnTo>
                    <a:pt x="222193" y="96243"/>
                  </a:lnTo>
                  <a:lnTo>
                    <a:pt x="222312" y="96354"/>
                  </a:lnTo>
                  <a:lnTo>
                    <a:pt x="222440" y="96464"/>
                  </a:lnTo>
                  <a:lnTo>
                    <a:pt x="222576" y="96567"/>
                  </a:lnTo>
                  <a:lnTo>
                    <a:pt x="222713" y="96669"/>
                  </a:lnTo>
                  <a:lnTo>
                    <a:pt x="222849" y="96771"/>
                  </a:lnTo>
                  <a:lnTo>
                    <a:pt x="222985" y="96856"/>
                  </a:lnTo>
                  <a:lnTo>
                    <a:pt x="223130" y="96950"/>
                  </a:lnTo>
                  <a:lnTo>
                    <a:pt x="223283" y="97027"/>
                  </a:lnTo>
                  <a:lnTo>
                    <a:pt x="223428" y="97103"/>
                  </a:lnTo>
                  <a:lnTo>
                    <a:pt x="223582" y="97180"/>
                  </a:lnTo>
                  <a:lnTo>
                    <a:pt x="223735" y="97248"/>
                  </a:lnTo>
                  <a:lnTo>
                    <a:pt x="223897" y="97308"/>
                  </a:lnTo>
                  <a:lnTo>
                    <a:pt x="224050" y="97368"/>
                  </a:lnTo>
                  <a:lnTo>
                    <a:pt x="224212" y="97419"/>
                  </a:lnTo>
                  <a:lnTo>
                    <a:pt x="224374" y="97461"/>
                  </a:lnTo>
                  <a:lnTo>
                    <a:pt x="224544" y="97504"/>
                  </a:lnTo>
                  <a:lnTo>
                    <a:pt x="224706" y="97538"/>
                  </a:lnTo>
                  <a:lnTo>
                    <a:pt x="224877" y="97572"/>
                  </a:lnTo>
                  <a:lnTo>
                    <a:pt x="225047" y="97598"/>
                  </a:lnTo>
                  <a:lnTo>
                    <a:pt x="225217" y="97615"/>
                  </a:lnTo>
                  <a:lnTo>
                    <a:pt x="225388" y="97632"/>
                  </a:lnTo>
                  <a:lnTo>
                    <a:pt x="225567" y="97632"/>
                  </a:lnTo>
                  <a:lnTo>
                    <a:pt x="226393" y="97666"/>
                  </a:lnTo>
                  <a:lnTo>
                    <a:pt x="227211" y="97717"/>
                  </a:lnTo>
                  <a:lnTo>
                    <a:pt x="228020" y="97776"/>
                  </a:lnTo>
                  <a:lnTo>
                    <a:pt x="228830" y="97862"/>
                  </a:lnTo>
                  <a:lnTo>
                    <a:pt x="229630" y="97955"/>
                  </a:lnTo>
                  <a:lnTo>
                    <a:pt x="230423" y="98066"/>
                  </a:lnTo>
                  <a:lnTo>
                    <a:pt x="231206" y="98194"/>
                  </a:lnTo>
                  <a:lnTo>
                    <a:pt x="231990" y="98339"/>
                  </a:lnTo>
                  <a:lnTo>
                    <a:pt x="232757" y="98501"/>
                  </a:lnTo>
                  <a:lnTo>
                    <a:pt x="233524" y="98680"/>
                  </a:lnTo>
                  <a:lnTo>
                    <a:pt x="234282" y="98867"/>
                  </a:lnTo>
                  <a:lnTo>
                    <a:pt x="235023" y="99071"/>
                  </a:lnTo>
                  <a:lnTo>
                    <a:pt x="235764" y="99293"/>
                  </a:lnTo>
                  <a:lnTo>
                    <a:pt x="236497" y="99523"/>
                  </a:lnTo>
                  <a:lnTo>
                    <a:pt x="237221" y="99779"/>
                  </a:lnTo>
                  <a:lnTo>
                    <a:pt x="237928" y="100034"/>
                  </a:lnTo>
                  <a:lnTo>
                    <a:pt x="238635" y="100315"/>
                  </a:lnTo>
                  <a:lnTo>
                    <a:pt x="239334" y="100605"/>
                  </a:lnTo>
                  <a:lnTo>
                    <a:pt x="240015" y="100912"/>
                  </a:lnTo>
                  <a:lnTo>
                    <a:pt x="240688" y="101227"/>
                  </a:lnTo>
                  <a:lnTo>
                    <a:pt x="241353" y="101559"/>
                  </a:lnTo>
                  <a:lnTo>
                    <a:pt x="242009" y="101900"/>
                  </a:lnTo>
                  <a:lnTo>
                    <a:pt x="242656" y="102249"/>
                  </a:lnTo>
                  <a:lnTo>
                    <a:pt x="243287" y="102624"/>
                  </a:lnTo>
                  <a:lnTo>
                    <a:pt x="243909" y="102999"/>
                  </a:lnTo>
                  <a:lnTo>
                    <a:pt x="244514" y="103391"/>
                  </a:lnTo>
                  <a:lnTo>
                    <a:pt x="245119" y="103800"/>
                  </a:lnTo>
                  <a:lnTo>
                    <a:pt x="245706" y="104217"/>
                  </a:lnTo>
                  <a:lnTo>
                    <a:pt x="246277" y="104643"/>
                  </a:lnTo>
                  <a:lnTo>
                    <a:pt x="246839" y="105078"/>
                  </a:lnTo>
                  <a:lnTo>
                    <a:pt x="247393" y="105529"/>
                  </a:lnTo>
                  <a:lnTo>
                    <a:pt x="247930" y="105989"/>
                  </a:lnTo>
                  <a:lnTo>
                    <a:pt x="248450" y="106458"/>
                  </a:lnTo>
                  <a:lnTo>
                    <a:pt x="248961" y="106943"/>
                  </a:lnTo>
                  <a:lnTo>
                    <a:pt x="249463" y="107429"/>
                  </a:lnTo>
                  <a:lnTo>
                    <a:pt x="249949" y="107932"/>
                  </a:lnTo>
                  <a:lnTo>
                    <a:pt x="250418" y="108443"/>
                  </a:lnTo>
                  <a:lnTo>
                    <a:pt x="250869" y="108962"/>
                  </a:lnTo>
                  <a:lnTo>
                    <a:pt x="251312" y="109499"/>
                  </a:lnTo>
                  <a:lnTo>
                    <a:pt x="251738" y="110036"/>
                  </a:lnTo>
                  <a:lnTo>
                    <a:pt x="252155" y="110590"/>
                  </a:lnTo>
                  <a:lnTo>
                    <a:pt x="252556" y="111143"/>
                  </a:lnTo>
                  <a:lnTo>
                    <a:pt x="252939" y="111706"/>
                  </a:lnTo>
                  <a:lnTo>
                    <a:pt x="253306" y="112285"/>
                  </a:lnTo>
                  <a:lnTo>
                    <a:pt x="253655" y="112864"/>
                  </a:lnTo>
                  <a:lnTo>
                    <a:pt x="253987" y="113461"/>
                  </a:lnTo>
                  <a:lnTo>
                    <a:pt x="254311" y="114057"/>
                  </a:lnTo>
                  <a:lnTo>
                    <a:pt x="254609" y="114662"/>
                  </a:lnTo>
                  <a:lnTo>
                    <a:pt x="254899" y="115275"/>
                  </a:lnTo>
                  <a:lnTo>
                    <a:pt x="255171" y="115897"/>
                  </a:lnTo>
                  <a:lnTo>
                    <a:pt x="255418" y="116528"/>
                  </a:lnTo>
                  <a:lnTo>
                    <a:pt x="255657" y="117158"/>
                  </a:lnTo>
                  <a:lnTo>
                    <a:pt x="255878" y="117805"/>
                  </a:lnTo>
                  <a:lnTo>
                    <a:pt x="256074" y="118453"/>
                  </a:lnTo>
                  <a:lnTo>
                    <a:pt x="256253" y="119109"/>
                  </a:lnTo>
                  <a:lnTo>
                    <a:pt x="256424" y="119765"/>
                  </a:lnTo>
                  <a:lnTo>
                    <a:pt x="256569" y="120429"/>
                  </a:lnTo>
                  <a:lnTo>
                    <a:pt x="256696" y="121102"/>
                  </a:lnTo>
                  <a:lnTo>
                    <a:pt x="256799" y="121784"/>
                  </a:lnTo>
                  <a:lnTo>
                    <a:pt x="256892" y="122465"/>
                  </a:lnTo>
                  <a:lnTo>
                    <a:pt x="256960" y="123156"/>
                  </a:lnTo>
                  <a:lnTo>
                    <a:pt x="257012" y="123846"/>
                  </a:lnTo>
                  <a:lnTo>
                    <a:pt x="257037" y="124544"/>
                  </a:lnTo>
                  <a:lnTo>
                    <a:pt x="257046" y="125243"/>
                  </a:lnTo>
                  <a:lnTo>
                    <a:pt x="257037" y="125865"/>
                  </a:lnTo>
                  <a:lnTo>
                    <a:pt x="257020" y="126487"/>
                  </a:lnTo>
                  <a:lnTo>
                    <a:pt x="256977" y="127109"/>
                  </a:lnTo>
                  <a:lnTo>
                    <a:pt x="256918" y="127722"/>
                  </a:lnTo>
                  <a:lnTo>
                    <a:pt x="256841" y="128335"/>
                  </a:lnTo>
                  <a:lnTo>
                    <a:pt x="256756" y="128949"/>
                  </a:lnTo>
                  <a:lnTo>
                    <a:pt x="256645" y="129562"/>
                  </a:lnTo>
                  <a:lnTo>
                    <a:pt x="256526" y="130167"/>
                  </a:lnTo>
                  <a:lnTo>
                    <a:pt x="256390" y="130772"/>
                  </a:lnTo>
                  <a:lnTo>
                    <a:pt x="256236" y="131377"/>
                  </a:lnTo>
                  <a:lnTo>
                    <a:pt x="256066" y="131973"/>
                  </a:lnTo>
                  <a:lnTo>
                    <a:pt x="255878" y="132569"/>
                  </a:lnTo>
                  <a:lnTo>
                    <a:pt x="255682" y="133157"/>
                  </a:lnTo>
                  <a:lnTo>
                    <a:pt x="255461" y="133745"/>
                  </a:lnTo>
                  <a:lnTo>
                    <a:pt x="255231" y="134324"/>
                  </a:lnTo>
                  <a:lnTo>
                    <a:pt x="254984" y="134904"/>
                  </a:lnTo>
                  <a:lnTo>
                    <a:pt x="254728" y="135475"/>
                  </a:lnTo>
                  <a:lnTo>
                    <a:pt x="254447" y="136045"/>
                  </a:lnTo>
                  <a:lnTo>
                    <a:pt x="254158" y="136608"/>
                  </a:lnTo>
                  <a:lnTo>
                    <a:pt x="253851" y="137170"/>
                  </a:lnTo>
                  <a:lnTo>
                    <a:pt x="253536" y="137715"/>
                  </a:lnTo>
                  <a:lnTo>
                    <a:pt x="253195" y="138260"/>
                  </a:lnTo>
                  <a:lnTo>
                    <a:pt x="252846" y="138806"/>
                  </a:lnTo>
                  <a:lnTo>
                    <a:pt x="252479" y="139334"/>
                  </a:lnTo>
                  <a:lnTo>
                    <a:pt x="252104" y="139862"/>
                  </a:lnTo>
                  <a:lnTo>
                    <a:pt x="251712" y="140390"/>
                  </a:lnTo>
                  <a:lnTo>
                    <a:pt x="251304" y="140901"/>
                  </a:lnTo>
                  <a:lnTo>
                    <a:pt x="250886" y="141404"/>
                  </a:lnTo>
                  <a:lnTo>
                    <a:pt x="250452" y="141907"/>
                  </a:lnTo>
                  <a:lnTo>
                    <a:pt x="250000" y="142401"/>
                  </a:lnTo>
                  <a:lnTo>
                    <a:pt x="249532" y="142886"/>
                  </a:lnTo>
                  <a:lnTo>
                    <a:pt x="249063" y="143363"/>
                  </a:lnTo>
                  <a:lnTo>
                    <a:pt x="248637" y="143755"/>
                  </a:lnTo>
                  <a:lnTo>
                    <a:pt x="248279" y="144079"/>
                  </a:lnTo>
                  <a:lnTo>
                    <a:pt x="247828" y="144471"/>
                  </a:lnTo>
                  <a:lnTo>
                    <a:pt x="247564" y="144684"/>
                  </a:lnTo>
                  <a:lnTo>
                    <a:pt x="247282" y="144914"/>
                  </a:lnTo>
                  <a:lnTo>
                    <a:pt x="246976" y="145152"/>
                  </a:lnTo>
                  <a:lnTo>
                    <a:pt x="246652" y="145400"/>
                  </a:lnTo>
                  <a:lnTo>
                    <a:pt x="246303" y="145647"/>
                  </a:lnTo>
                  <a:lnTo>
                    <a:pt x="245936" y="145911"/>
                  </a:lnTo>
                  <a:lnTo>
                    <a:pt x="245544" y="146166"/>
                  </a:lnTo>
                  <a:lnTo>
                    <a:pt x="245144" y="146430"/>
                  </a:lnTo>
                  <a:lnTo>
                    <a:pt x="244718" y="146694"/>
                  </a:lnTo>
                  <a:lnTo>
                    <a:pt x="244267" y="146959"/>
                  </a:lnTo>
                  <a:lnTo>
                    <a:pt x="243807" y="147214"/>
                  </a:lnTo>
                  <a:lnTo>
                    <a:pt x="243321" y="147470"/>
                  </a:lnTo>
                  <a:lnTo>
                    <a:pt x="242827" y="147708"/>
                  </a:lnTo>
                  <a:lnTo>
                    <a:pt x="242307" y="147947"/>
                  </a:lnTo>
                  <a:lnTo>
                    <a:pt x="241779" y="148177"/>
                  </a:lnTo>
                  <a:lnTo>
                    <a:pt x="241234" y="148398"/>
                  </a:lnTo>
                  <a:lnTo>
                    <a:pt x="240663" y="148603"/>
                  </a:lnTo>
                  <a:lnTo>
                    <a:pt x="240084" y="148790"/>
                  </a:lnTo>
                  <a:lnTo>
                    <a:pt x="239794" y="148875"/>
                  </a:lnTo>
                  <a:lnTo>
                    <a:pt x="239496" y="148961"/>
                  </a:lnTo>
                  <a:lnTo>
                    <a:pt x="239189" y="149037"/>
                  </a:lnTo>
                  <a:lnTo>
                    <a:pt x="238882" y="149114"/>
                  </a:lnTo>
                  <a:lnTo>
                    <a:pt x="238576" y="149182"/>
                  </a:lnTo>
                  <a:lnTo>
                    <a:pt x="238260" y="149250"/>
                  </a:lnTo>
                  <a:lnTo>
                    <a:pt x="237945" y="149310"/>
                  </a:lnTo>
                  <a:lnTo>
                    <a:pt x="237630" y="149361"/>
                  </a:lnTo>
                  <a:lnTo>
                    <a:pt x="237306" y="149412"/>
                  </a:lnTo>
                  <a:lnTo>
                    <a:pt x="236974" y="149455"/>
                  </a:lnTo>
                  <a:lnTo>
                    <a:pt x="236650" y="149489"/>
                  </a:lnTo>
                  <a:lnTo>
                    <a:pt x="236318" y="149523"/>
                  </a:lnTo>
                  <a:lnTo>
                    <a:pt x="236054" y="149548"/>
                  </a:lnTo>
                  <a:lnTo>
                    <a:pt x="235798" y="149591"/>
                  </a:lnTo>
                  <a:lnTo>
                    <a:pt x="235543" y="149642"/>
                  </a:lnTo>
                  <a:lnTo>
                    <a:pt x="235296" y="149710"/>
                  </a:lnTo>
                  <a:lnTo>
                    <a:pt x="235057" y="149787"/>
                  </a:lnTo>
                  <a:lnTo>
                    <a:pt x="234819" y="149872"/>
                  </a:lnTo>
                  <a:lnTo>
                    <a:pt x="234589" y="149966"/>
                  </a:lnTo>
                  <a:lnTo>
                    <a:pt x="234367" y="150077"/>
                  </a:lnTo>
                  <a:lnTo>
                    <a:pt x="234146" y="150196"/>
                  </a:lnTo>
                  <a:lnTo>
                    <a:pt x="233933" y="150332"/>
                  </a:lnTo>
                  <a:lnTo>
                    <a:pt x="233737" y="150469"/>
                  </a:lnTo>
                  <a:lnTo>
                    <a:pt x="233541" y="150622"/>
                  </a:lnTo>
                  <a:lnTo>
                    <a:pt x="233345" y="150775"/>
                  </a:lnTo>
                  <a:lnTo>
                    <a:pt x="233166" y="150946"/>
                  </a:lnTo>
                  <a:lnTo>
                    <a:pt x="232996" y="151116"/>
                  </a:lnTo>
                  <a:lnTo>
                    <a:pt x="232834" y="151303"/>
                  </a:lnTo>
                  <a:lnTo>
                    <a:pt x="232680" y="151491"/>
                  </a:lnTo>
                  <a:lnTo>
                    <a:pt x="232535" y="151687"/>
                  </a:lnTo>
                  <a:lnTo>
                    <a:pt x="232399" y="151891"/>
                  </a:lnTo>
                  <a:lnTo>
                    <a:pt x="232271" y="152104"/>
                  </a:lnTo>
                  <a:lnTo>
                    <a:pt x="232152" y="152317"/>
                  </a:lnTo>
                  <a:lnTo>
                    <a:pt x="232050" y="152539"/>
                  </a:lnTo>
                  <a:lnTo>
                    <a:pt x="231956" y="152769"/>
                  </a:lnTo>
                  <a:lnTo>
                    <a:pt x="231871" y="153007"/>
                  </a:lnTo>
                  <a:lnTo>
                    <a:pt x="231794" y="153246"/>
                  </a:lnTo>
                  <a:lnTo>
                    <a:pt x="231735" y="153484"/>
                  </a:lnTo>
                  <a:lnTo>
                    <a:pt x="231684" y="153731"/>
                  </a:lnTo>
                  <a:lnTo>
                    <a:pt x="231649" y="153987"/>
                  </a:lnTo>
                  <a:lnTo>
                    <a:pt x="231624" y="154243"/>
                  </a:lnTo>
                  <a:lnTo>
                    <a:pt x="231615" y="154498"/>
                  </a:lnTo>
                  <a:lnTo>
                    <a:pt x="231615" y="154754"/>
                  </a:lnTo>
                  <a:lnTo>
                    <a:pt x="231624" y="155018"/>
                  </a:lnTo>
                  <a:lnTo>
                    <a:pt x="231658" y="155265"/>
                  </a:lnTo>
                  <a:lnTo>
                    <a:pt x="231692" y="155512"/>
                  </a:lnTo>
                  <a:lnTo>
                    <a:pt x="231743" y="155751"/>
                  </a:lnTo>
                  <a:lnTo>
                    <a:pt x="231803" y="155989"/>
                  </a:lnTo>
                  <a:lnTo>
                    <a:pt x="231871" y="156219"/>
                  </a:lnTo>
                  <a:lnTo>
                    <a:pt x="231948" y="156449"/>
                  </a:lnTo>
                  <a:lnTo>
                    <a:pt x="232041" y="156671"/>
                  </a:lnTo>
                  <a:lnTo>
                    <a:pt x="232144" y="156884"/>
                  </a:lnTo>
                  <a:lnTo>
                    <a:pt x="232254" y="157097"/>
                  </a:lnTo>
                  <a:lnTo>
                    <a:pt x="232374" y="157293"/>
                  </a:lnTo>
                  <a:lnTo>
                    <a:pt x="232501" y="157497"/>
                  </a:lnTo>
                  <a:lnTo>
                    <a:pt x="232638" y="157684"/>
                  </a:lnTo>
                  <a:lnTo>
                    <a:pt x="232783" y="157863"/>
                  </a:lnTo>
                  <a:lnTo>
                    <a:pt x="232936" y="158042"/>
                  </a:lnTo>
                  <a:lnTo>
                    <a:pt x="233098" y="158213"/>
                  </a:lnTo>
                  <a:lnTo>
                    <a:pt x="233260" y="158374"/>
                  </a:lnTo>
                  <a:lnTo>
                    <a:pt x="233439" y="158528"/>
                  </a:lnTo>
                  <a:lnTo>
                    <a:pt x="233617" y="158673"/>
                  </a:lnTo>
                  <a:lnTo>
                    <a:pt x="233805" y="158809"/>
                  </a:lnTo>
                  <a:lnTo>
                    <a:pt x="234001" y="158937"/>
                  </a:lnTo>
                  <a:lnTo>
                    <a:pt x="234205" y="159065"/>
                  </a:lnTo>
                  <a:lnTo>
                    <a:pt x="234410" y="159175"/>
                  </a:lnTo>
                  <a:lnTo>
                    <a:pt x="234623" y="159269"/>
                  </a:lnTo>
                  <a:lnTo>
                    <a:pt x="234836" y="159363"/>
                  </a:lnTo>
                  <a:lnTo>
                    <a:pt x="235057" y="159448"/>
                  </a:lnTo>
                  <a:lnTo>
                    <a:pt x="235279" y="159516"/>
                  </a:lnTo>
                  <a:lnTo>
                    <a:pt x="235509" y="159584"/>
                  </a:lnTo>
                  <a:lnTo>
                    <a:pt x="235747" y="159627"/>
                  </a:lnTo>
                  <a:lnTo>
                    <a:pt x="235986" y="159669"/>
                  </a:lnTo>
                  <a:lnTo>
                    <a:pt x="236224" y="159703"/>
                  </a:lnTo>
                  <a:lnTo>
                    <a:pt x="236463" y="159721"/>
                  </a:lnTo>
                  <a:lnTo>
                    <a:pt x="236914" y="159721"/>
                  </a:lnTo>
                  <a:lnTo>
                    <a:pt x="237127" y="159703"/>
                  </a:lnTo>
                  <a:lnTo>
                    <a:pt x="237724" y="159652"/>
                  </a:lnTo>
                  <a:lnTo>
                    <a:pt x="238320" y="159584"/>
                  </a:lnTo>
                  <a:lnTo>
                    <a:pt x="238916" y="159499"/>
                  </a:lnTo>
                  <a:lnTo>
                    <a:pt x="239496" y="159405"/>
                  </a:lnTo>
                  <a:lnTo>
                    <a:pt x="240075" y="159303"/>
                  </a:lnTo>
                  <a:lnTo>
                    <a:pt x="240637" y="159184"/>
                  </a:lnTo>
                  <a:lnTo>
                    <a:pt x="241200" y="159056"/>
                  </a:lnTo>
                  <a:lnTo>
                    <a:pt x="241753" y="158920"/>
                  </a:lnTo>
                  <a:lnTo>
                    <a:pt x="242299" y="158775"/>
                  </a:lnTo>
                  <a:lnTo>
                    <a:pt x="242835" y="158613"/>
                  </a:lnTo>
                  <a:lnTo>
                    <a:pt x="243364" y="158451"/>
                  </a:lnTo>
                  <a:lnTo>
                    <a:pt x="243875" y="158272"/>
                  </a:lnTo>
                  <a:lnTo>
                    <a:pt x="244386" y="158093"/>
                  </a:lnTo>
                  <a:lnTo>
                    <a:pt x="244888" y="157906"/>
                  </a:lnTo>
                  <a:lnTo>
                    <a:pt x="245383" y="157710"/>
                  </a:lnTo>
                  <a:lnTo>
                    <a:pt x="245868" y="157514"/>
                  </a:lnTo>
                  <a:lnTo>
                    <a:pt x="246345" y="157301"/>
                  </a:lnTo>
                  <a:lnTo>
                    <a:pt x="246814" y="157097"/>
                  </a:lnTo>
                  <a:lnTo>
                    <a:pt x="247265" y="156875"/>
                  </a:lnTo>
                  <a:lnTo>
                    <a:pt x="247717" y="156662"/>
                  </a:lnTo>
                  <a:lnTo>
                    <a:pt x="248151" y="156432"/>
                  </a:lnTo>
                  <a:lnTo>
                    <a:pt x="248577" y="156211"/>
                  </a:lnTo>
                  <a:lnTo>
                    <a:pt x="248995" y="155981"/>
                  </a:lnTo>
                  <a:lnTo>
                    <a:pt x="249404" y="155751"/>
                  </a:lnTo>
                  <a:lnTo>
                    <a:pt x="249804" y="155520"/>
                  </a:lnTo>
                  <a:lnTo>
                    <a:pt x="250188" y="155290"/>
                  </a:lnTo>
                  <a:lnTo>
                    <a:pt x="250562" y="155060"/>
                  </a:lnTo>
                  <a:lnTo>
                    <a:pt x="250929" y="154830"/>
                  </a:lnTo>
                  <a:lnTo>
                    <a:pt x="251627" y="154370"/>
                  </a:lnTo>
                  <a:lnTo>
                    <a:pt x="252283" y="153919"/>
                  </a:lnTo>
                  <a:lnTo>
                    <a:pt x="252616" y="154268"/>
                  </a:lnTo>
                  <a:lnTo>
                    <a:pt x="252939" y="154617"/>
                  </a:lnTo>
                  <a:lnTo>
                    <a:pt x="253263" y="154967"/>
                  </a:lnTo>
                  <a:lnTo>
                    <a:pt x="253587" y="155325"/>
                  </a:lnTo>
                  <a:lnTo>
                    <a:pt x="253893" y="155674"/>
                  </a:lnTo>
                  <a:lnTo>
                    <a:pt x="254209" y="156040"/>
                  </a:lnTo>
                  <a:lnTo>
                    <a:pt x="254507" y="156398"/>
                  </a:lnTo>
                  <a:lnTo>
                    <a:pt x="254805" y="156764"/>
                  </a:lnTo>
                  <a:lnTo>
                    <a:pt x="255103" y="157122"/>
                  </a:lnTo>
                  <a:lnTo>
                    <a:pt x="255393" y="157497"/>
                  </a:lnTo>
                  <a:lnTo>
                    <a:pt x="255674" y="157863"/>
                  </a:lnTo>
                  <a:lnTo>
                    <a:pt x="255955" y="158238"/>
                  </a:lnTo>
                  <a:lnTo>
                    <a:pt x="256228" y="158613"/>
                  </a:lnTo>
                  <a:lnTo>
                    <a:pt x="256500" y="158988"/>
                  </a:lnTo>
                  <a:lnTo>
                    <a:pt x="256764" y="159363"/>
                  </a:lnTo>
                  <a:lnTo>
                    <a:pt x="257020" y="159746"/>
                  </a:lnTo>
                  <a:lnTo>
                    <a:pt x="257276" y="160129"/>
                  </a:lnTo>
                  <a:lnTo>
                    <a:pt x="257523" y="160513"/>
                  </a:lnTo>
                  <a:lnTo>
                    <a:pt x="257770" y="160896"/>
                  </a:lnTo>
                  <a:lnTo>
                    <a:pt x="258008" y="161288"/>
                  </a:lnTo>
                  <a:lnTo>
                    <a:pt x="258247" y="161680"/>
                  </a:lnTo>
                  <a:lnTo>
                    <a:pt x="258468" y="162072"/>
                  </a:lnTo>
                  <a:lnTo>
                    <a:pt x="258698" y="162464"/>
                  </a:lnTo>
                  <a:lnTo>
                    <a:pt x="258911" y="162864"/>
                  </a:lnTo>
                  <a:lnTo>
                    <a:pt x="259124" y="163256"/>
                  </a:lnTo>
                  <a:lnTo>
                    <a:pt x="259337" y="163656"/>
                  </a:lnTo>
                  <a:lnTo>
                    <a:pt x="259542" y="164057"/>
                  </a:lnTo>
                  <a:lnTo>
                    <a:pt x="259738" y="164457"/>
                  </a:lnTo>
                  <a:lnTo>
                    <a:pt x="259934" y="164866"/>
                  </a:lnTo>
                  <a:lnTo>
                    <a:pt x="260121" y="165275"/>
                  </a:lnTo>
                  <a:lnTo>
                    <a:pt x="260300" y="165676"/>
                  </a:lnTo>
                  <a:lnTo>
                    <a:pt x="260479" y="166093"/>
                  </a:lnTo>
                  <a:lnTo>
                    <a:pt x="260649" y="166502"/>
                  </a:lnTo>
                  <a:lnTo>
                    <a:pt x="260820" y="166911"/>
                  </a:lnTo>
                  <a:lnTo>
                    <a:pt x="260982" y="167328"/>
                  </a:lnTo>
                  <a:lnTo>
                    <a:pt x="261135" y="167746"/>
                  </a:lnTo>
                  <a:lnTo>
                    <a:pt x="261288" y="168155"/>
                  </a:lnTo>
                  <a:lnTo>
                    <a:pt x="261433" y="168581"/>
                  </a:lnTo>
                  <a:lnTo>
                    <a:pt x="261578" y="168998"/>
                  </a:lnTo>
                  <a:lnTo>
                    <a:pt x="261714" y="169416"/>
                  </a:lnTo>
                  <a:lnTo>
                    <a:pt x="261842" y="169841"/>
                  </a:lnTo>
                  <a:lnTo>
                    <a:pt x="261961" y="170267"/>
                  </a:lnTo>
                  <a:lnTo>
                    <a:pt x="262081" y="170685"/>
                  </a:lnTo>
                  <a:lnTo>
                    <a:pt x="262200" y="171111"/>
                  </a:lnTo>
                  <a:lnTo>
                    <a:pt x="262311" y="171545"/>
                  </a:lnTo>
                  <a:lnTo>
                    <a:pt x="262413" y="171971"/>
                  </a:lnTo>
                  <a:lnTo>
                    <a:pt x="262506" y="172397"/>
                  </a:lnTo>
                  <a:lnTo>
                    <a:pt x="262600" y="172832"/>
                  </a:lnTo>
                  <a:lnTo>
                    <a:pt x="262685" y="173258"/>
                  </a:lnTo>
                  <a:lnTo>
                    <a:pt x="262771" y="173692"/>
                  </a:lnTo>
                  <a:lnTo>
                    <a:pt x="262839" y="174127"/>
                  </a:lnTo>
                  <a:lnTo>
                    <a:pt x="262915" y="174561"/>
                  </a:lnTo>
                  <a:lnTo>
                    <a:pt x="262975" y="174996"/>
                  </a:lnTo>
                  <a:lnTo>
                    <a:pt x="263035" y="175439"/>
                  </a:lnTo>
                  <a:lnTo>
                    <a:pt x="263086" y="175873"/>
                  </a:lnTo>
                  <a:lnTo>
                    <a:pt x="263137" y="176308"/>
                  </a:lnTo>
                  <a:lnTo>
                    <a:pt x="263180" y="176751"/>
                  </a:lnTo>
                  <a:lnTo>
                    <a:pt x="263214" y="177194"/>
                  </a:lnTo>
                  <a:lnTo>
                    <a:pt x="263248" y="177628"/>
                  </a:lnTo>
                  <a:lnTo>
                    <a:pt x="263273" y="178071"/>
                  </a:lnTo>
                  <a:lnTo>
                    <a:pt x="263290" y="178514"/>
                  </a:lnTo>
                  <a:lnTo>
                    <a:pt x="263307" y="178957"/>
                  </a:lnTo>
                  <a:lnTo>
                    <a:pt x="263316" y="179400"/>
                  </a:lnTo>
                  <a:lnTo>
                    <a:pt x="263316" y="179852"/>
                  </a:lnTo>
                  <a:lnTo>
                    <a:pt x="263307" y="180661"/>
                  </a:lnTo>
                  <a:lnTo>
                    <a:pt x="263282" y="181462"/>
                  </a:lnTo>
                  <a:lnTo>
                    <a:pt x="263231" y="182271"/>
                  </a:lnTo>
                  <a:lnTo>
                    <a:pt x="263162" y="183072"/>
                  </a:lnTo>
                  <a:lnTo>
                    <a:pt x="263069" y="183864"/>
                  </a:lnTo>
                  <a:lnTo>
                    <a:pt x="262967" y="184657"/>
                  </a:lnTo>
                  <a:lnTo>
                    <a:pt x="262839" y="185449"/>
                  </a:lnTo>
                  <a:lnTo>
                    <a:pt x="262694" y="186233"/>
                  </a:lnTo>
                  <a:lnTo>
                    <a:pt x="262532" y="187008"/>
                  </a:lnTo>
                  <a:lnTo>
                    <a:pt x="262345" y="187783"/>
                  </a:lnTo>
                  <a:lnTo>
                    <a:pt x="262149" y="188558"/>
                  </a:lnTo>
                  <a:lnTo>
                    <a:pt x="261927" y="189325"/>
                  </a:lnTo>
                  <a:lnTo>
                    <a:pt x="261689" y="190083"/>
                  </a:lnTo>
                  <a:lnTo>
                    <a:pt x="261433" y="190833"/>
                  </a:lnTo>
                  <a:lnTo>
                    <a:pt x="261160" y="191583"/>
                  </a:lnTo>
                  <a:lnTo>
                    <a:pt x="260871" y="192324"/>
                  </a:lnTo>
                  <a:lnTo>
                    <a:pt x="260564" y="193057"/>
                  </a:lnTo>
                  <a:lnTo>
                    <a:pt x="260240" y="193789"/>
                  </a:lnTo>
                  <a:lnTo>
                    <a:pt x="259908" y="194513"/>
                  </a:lnTo>
                  <a:lnTo>
                    <a:pt x="259550" y="195229"/>
                  </a:lnTo>
                  <a:lnTo>
                    <a:pt x="259175" y="195936"/>
                  </a:lnTo>
                  <a:lnTo>
                    <a:pt x="258784" y="196635"/>
                  </a:lnTo>
                  <a:lnTo>
                    <a:pt x="258375" y="197333"/>
                  </a:lnTo>
                  <a:lnTo>
                    <a:pt x="257957" y="198015"/>
                  </a:lnTo>
                  <a:lnTo>
                    <a:pt x="257523" y="198696"/>
                  </a:lnTo>
                  <a:lnTo>
                    <a:pt x="257063" y="199369"/>
                  </a:lnTo>
                  <a:lnTo>
                    <a:pt x="256594" y="200034"/>
                  </a:lnTo>
                  <a:lnTo>
                    <a:pt x="256117" y="200690"/>
                  </a:lnTo>
                  <a:lnTo>
                    <a:pt x="255614" y="201329"/>
                  </a:lnTo>
                  <a:lnTo>
                    <a:pt x="255103" y="201968"/>
                  </a:lnTo>
                  <a:lnTo>
                    <a:pt x="254575" y="202598"/>
                  </a:lnTo>
                  <a:lnTo>
                    <a:pt x="254030" y="203220"/>
                  </a:lnTo>
                  <a:lnTo>
                    <a:pt x="253476" y="203825"/>
                  </a:lnTo>
                  <a:lnTo>
                    <a:pt x="252905" y="204430"/>
                  </a:lnTo>
                  <a:lnTo>
                    <a:pt x="252317" y="205018"/>
                  </a:lnTo>
                  <a:lnTo>
                    <a:pt x="251712" y="205597"/>
                  </a:lnTo>
                  <a:lnTo>
                    <a:pt x="251108" y="206168"/>
                  </a:lnTo>
                  <a:lnTo>
                    <a:pt x="250477" y="206730"/>
                  </a:lnTo>
                  <a:lnTo>
                    <a:pt x="249838" y="207275"/>
                  </a:lnTo>
                  <a:lnTo>
                    <a:pt x="249182" y="207812"/>
                  </a:lnTo>
                  <a:lnTo>
                    <a:pt x="248518" y="208340"/>
                  </a:lnTo>
                  <a:lnTo>
                    <a:pt x="247845" y="208860"/>
                  </a:lnTo>
                  <a:lnTo>
                    <a:pt x="247146" y="209363"/>
                  </a:lnTo>
                  <a:lnTo>
                    <a:pt x="246448" y="209857"/>
                  </a:lnTo>
                  <a:lnTo>
                    <a:pt x="245732" y="210342"/>
                  </a:lnTo>
                  <a:lnTo>
                    <a:pt x="244999" y="210811"/>
                  </a:lnTo>
                  <a:lnTo>
                    <a:pt x="244267" y="211271"/>
                  </a:lnTo>
                  <a:lnTo>
                    <a:pt x="243517" y="211714"/>
                  </a:lnTo>
                  <a:lnTo>
                    <a:pt x="242750" y="212148"/>
                  </a:lnTo>
                  <a:lnTo>
                    <a:pt x="241975" y="212566"/>
                  </a:lnTo>
                  <a:lnTo>
                    <a:pt x="241191" y="212975"/>
                  </a:lnTo>
                  <a:lnTo>
                    <a:pt x="240399" y="213367"/>
                  </a:lnTo>
                  <a:lnTo>
                    <a:pt x="239589" y="213750"/>
                  </a:lnTo>
                  <a:lnTo>
                    <a:pt x="238772" y="214116"/>
                  </a:lnTo>
                  <a:lnTo>
                    <a:pt x="237945" y="214466"/>
                  </a:lnTo>
                  <a:lnTo>
                    <a:pt x="237102" y="214807"/>
                  </a:lnTo>
                  <a:lnTo>
                    <a:pt x="236258" y="215139"/>
                  </a:lnTo>
                  <a:lnTo>
                    <a:pt x="235398" y="215445"/>
                  </a:lnTo>
                  <a:lnTo>
                    <a:pt x="234529" y="215744"/>
                  </a:lnTo>
                  <a:lnTo>
                    <a:pt x="233651" y="216025"/>
                  </a:lnTo>
                  <a:lnTo>
                    <a:pt x="232765" y="216289"/>
                  </a:lnTo>
                  <a:lnTo>
                    <a:pt x="231871" y="216544"/>
                  </a:lnTo>
                  <a:lnTo>
                    <a:pt x="230968" y="216783"/>
                  </a:lnTo>
                  <a:lnTo>
                    <a:pt x="230056" y="217005"/>
                  </a:lnTo>
                  <a:lnTo>
                    <a:pt x="229886" y="217047"/>
                  </a:lnTo>
                  <a:lnTo>
                    <a:pt x="229716" y="217090"/>
                  </a:lnTo>
                  <a:lnTo>
                    <a:pt x="229554" y="217141"/>
                  </a:lnTo>
                  <a:lnTo>
                    <a:pt x="229392" y="217200"/>
                  </a:lnTo>
                  <a:lnTo>
                    <a:pt x="229238" y="217260"/>
                  </a:lnTo>
                  <a:lnTo>
                    <a:pt x="229077" y="217337"/>
                  </a:lnTo>
                  <a:lnTo>
                    <a:pt x="228923" y="217405"/>
                  </a:lnTo>
                  <a:lnTo>
                    <a:pt x="228778" y="217482"/>
                  </a:lnTo>
                  <a:lnTo>
                    <a:pt x="228625" y="217567"/>
                  </a:lnTo>
                  <a:lnTo>
                    <a:pt x="228489" y="217652"/>
                  </a:lnTo>
                  <a:lnTo>
                    <a:pt x="228344" y="217746"/>
                  </a:lnTo>
                  <a:lnTo>
                    <a:pt x="228208" y="217839"/>
                  </a:lnTo>
                  <a:lnTo>
                    <a:pt x="228071" y="217942"/>
                  </a:lnTo>
                  <a:lnTo>
                    <a:pt x="227944" y="218052"/>
                  </a:lnTo>
                  <a:lnTo>
                    <a:pt x="227816" y="218155"/>
                  </a:lnTo>
                  <a:lnTo>
                    <a:pt x="227688" y="218274"/>
                  </a:lnTo>
                  <a:lnTo>
                    <a:pt x="227569" y="218385"/>
                  </a:lnTo>
                  <a:lnTo>
                    <a:pt x="227458" y="218512"/>
                  </a:lnTo>
                  <a:lnTo>
                    <a:pt x="227347" y="218632"/>
                  </a:lnTo>
                  <a:lnTo>
                    <a:pt x="227236" y="218759"/>
                  </a:lnTo>
                  <a:lnTo>
                    <a:pt x="227134" y="218896"/>
                  </a:lnTo>
                  <a:lnTo>
                    <a:pt x="227032" y="219032"/>
                  </a:lnTo>
                  <a:lnTo>
                    <a:pt x="226938" y="219168"/>
                  </a:lnTo>
                  <a:lnTo>
                    <a:pt x="226845" y="219313"/>
                  </a:lnTo>
                  <a:lnTo>
                    <a:pt x="226759" y="219458"/>
                  </a:lnTo>
                  <a:lnTo>
                    <a:pt x="226683" y="219611"/>
                  </a:lnTo>
                  <a:lnTo>
                    <a:pt x="226606" y="219765"/>
                  </a:lnTo>
                  <a:lnTo>
                    <a:pt x="226529" y="219918"/>
                  </a:lnTo>
                  <a:lnTo>
                    <a:pt x="226470" y="220071"/>
                  </a:lnTo>
                  <a:lnTo>
                    <a:pt x="226402" y="220233"/>
                  </a:lnTo>
                  <a:lnTo>
                    <a:pt x="226350" y="220395"/>
                  </a:lnTo>
                  <a:lnTo>
                    <a:pt x="226299" y="220566"/>
                  </a:lnTo>
                  <a:lnTo>
                    <a:pt x="226257" y="220727"/>
                  </a:lnTo>
                  <a:lnTo>
                    <a:pt x="226214" y="220898"/>
                  </a:lnTo>
                  <a:lnTo>
                    <a:pt x="226180" y="221068"/>
                  </a:lnTo>
                  <a:lnTo>
                    <a:pt x="226154" y="221239"/>
                  </a:lnTo>
                  <a:lnTo>
                    <a:pt x="226129" y="221409"/>
                  </a:lnTo>
                  <a:lnTo>
                    <a:pt x="226112" y="221571"/>
                  </a:lnTo>
                  <a:lnTo>
                    <a:pt x="226103" y="221741"/>
                  </a:lnTo>
                  <a:lnTo>
                    <a:pt x="226103" y="221912"/>
                  </a:lnTo>
                  <a:lnTo>
                    <a:pt x="226103" y="222082"/>
                  </a:lnTo>
                  <a:lnTo>
                    <a:pt x="226103" y="222252"/>
                  </a:lnTo>
                  <a:lnTo>
                    <a:pt x="226120" y="222423"/>
                  </a:lnTo>
                  <a:lnTo>
                    <a:pt x="226137" y="222585"/>
                  </a:lnTo>
                  <a:lnTo>
                    <a:pt x="226154" y="222755"/>
                  </a:lnTo>
                  <a:lnTo>
                    <a:pt x="226189" y="222917"/>
                  </a:lnTo>
                  <a:lnTo>
                    <a:pt x="226223" y="223079"/>
                  </a:lnTo>
                  <a:lnTo>
                    <a:pt x="226257" y="223249"/>
                  </a:lnTo>
                  <a:lnTo>
                    <a:pt x="226299" y="223411"/>
                  </a:lnTo>
                  <a:lnTo>
                    <a:pt x="226350" y="223564"/>
                  </a:lnTo>
                  <a:lnTo>
                    <a:pt x="226410" y="223726"/>
                  </a:lnTo>
                  <a:lnTo>
                    <a:pt x="226470" y="223880"/>
                  </a:lnTo>
                  <a:lnTo>
                    <a:pt x="226529" y="224041"/>
                  </a:lnTo>
                  <a:lnTo>
                    <a:pt x="226606" y="224186"/>
                  </a:lnTo>
                  <a:lnTo>
                    <a:pt x="226683" y="224340"/>
                  </a:lnTo>
                  <a:lnTo>
                    <a:pt x="226759" y="224493"/>
                  </a:lnTo>
                  <a:lnTo>
                    <a:pt x="226845" y="224638"/>
                  </a:lnTo>
                  <a:lnTo>
                    <a:pt x="226938" y="224783"/>
                  </a:lnTo>
                  <a:lnTo>
                    <a:pt x="227032" y="224919"/>
                  </a:lnTo>
                  <a:lnTo>
                    <a:pt x="227134" y="225055"/>
                  </a:lnTo>
                  <a:lnTo>
                    <a:pt x="227236" y="225192"/>
                  </a:lnTo>
                  <a:lnTo>
                    <a:pt x="227347" y="225319"/>
                  </a:lnTo>
                  <a:lnTo>
                    <a:pt x="227466" y="225447"/>
                  </a:lnTo>
                  <a:lnTo>
                    <a:pt x="227586" y="225575"/>
                  </a:lnTo>
                  <a:lnTo>
                    <a:pt x="227901" y="225899"/>
                  </a:lnTo>
                  <a:lnTo>
                    <a:pt x="228208" y="226222"/>
                  </a:lnTo>
                  <a:lnTo>
                    <a:pt x="228514" y="226546"/>
                  </a:lnTo>
                  <a:lnTo>
                    <a:pt x="228821" y="226878"/>
                  </a:lnTo>
                  <a:lnTo>
                    <a:pt x="229119" y="227219"/>
                  </a:lnTo>
                  <a:lnTo>
                    <a:pt x="229409" y="227551"/>
                  </a:lnTo>
                  <a:lnTo>
                    <a:pt x="229699" y="227892"/>
                  </a:lnTo>
                  <a:lnTo>
                    <a:pt x="229988" y="228242"/>
                  </a:lnTo>
                  <a:lnTo>
                    <a:pt x="230269" y="228582"/>
                  </a:lnTo>
                  <a:lnTo>
                    <a:pt x="230542" y="228932"/>
                  </a:lnTo>
                  <a:lnTo>
                    <a:pt x="230815" y="229289"/>
                  </a:lnTo>
                  <a:lnTo>
                    <a:pt x="231079" y="229647"/>
                  </a:lnTo>
                  <a:lnTo>
                    <a:pt x="231343" y="230005"/>
                  </a:lnTo>
                  <a:lnTo>
                    <a:pt x="231607" y="230363"/>
                  </a:lnTo>
                  <a:lnTo>
                    <a:pt x="231854" y="230729"/>
                  </a:lnTo>
                  <a:lnTo>
                    <a:pt x="232109" y="231095"/>
                  </a:lnTo>
                  <a:lnTo>
                    <a:pt x="232348" y="231470"/>
                  </a:lnTo>
                  <a:lnTo>
                    <a:pt x="232587" y="231837"/>
                  </a:lnTo>
                  <a:lnTo>
                    <a:pt x="232825" y="232212"/>
                  </a:lnTo>
                  <a:lnTo>
                    <a:pt x="233055" y="232595"/>
                  </a:lnTo>
                  <a:lnTo>
                    <a:pt x="233285" y="232970"/>
                  </a:lnTo>
                  <a:lnTo>
                    <a:pt x="233507" y="233353"/>
                  </a:lnTo>
                  <a:lnTo>
                    <a:pt x="233720" y="233736"/>
                  </a:lnTo>
                  <a:lnTo>
                    <a:pt x="233933" y="234128"/>
                  </a:lnTo>
                  <a:lnTo>
                    <a:pt x="234137" y="234512"/>
                  </a:lnTo>
                  <a:lnTo>
                    <a:pt x="234342" y="234904"/>
                  </a:lnTo>
                  <a:lnTo>
                    <a:pt x="234538" y="235296"/>
                  </a:lnTo>
                  <a:lnTo>
                    <a:pt x="234733" y="235696"/>
                  </a:lnTo>
                  <a:lnTo>
                    <a:pt x="234921" y="236088"/>
                  </a:lnTo>
                  <a:lnTo>
                    <a:pt x="235100" y="236488"/>
                  </a:lnTo>
                  <a:lnTo>
                    <a:pt x="235279" y="236889"/>
                  </a:lnTo>
                  <a:lnTo>
                    <a:pt x="235449" y="237298"/>
                  </a:lnTo>
                  <a:lnTo>
                    <a:pt x="235619" y="237698"/>
                  </a:lnTo>
                  <a:lnTo>
                    <a:pt x="235781" y="238107"/>
                  </a:lnTo>
                  <a:lnTo>
                    <a:pt x="235943" y="238516"/>
                  </a:lnTo>
                  <a:lnTo>
                    <a:pt x="236097" y="238925"/>
                  </a:lnTo>
                  <a:lnTo>
                    <a:pt x="236241" y="239334"/>
                  </a:lnTo>
                  <a:lnTo>
                    <a:pt x="236386" y="239751"/>
                  </a:lnTo>
                  <a:lnTo>
                    <a:pt x="236523" y="240160"/>
                  </a:lnTo>
                  <a:lnTo>
                    <a:pt x="236659" y="240578"/>
                  </a:lnTo>
                  <a:lnTo>
                    <a:pt x="236787" y="240995"/>
                  </a:lnTo>
                  <a:lnTo>
                    <a:pt x="236906" y="241412"/>
                  </a:lnTo>
                  <a:lnTo>
                    <a:pt x="237025" y="241830"/>
                  </a:lnTo>
                  <a:lnTo>
                    <a:pt x="237136" y="242256"/>
                  </a:lnTo>
                  <a:lnTo>
                    <a:pt x="237238" y="242673"/>
                  </a:lnTo>
                  <a:lnTo>
                    <a:pt x="237340" y="243099"/>
                  </a:lnTo>
                  <a:lnTo>
                    <a:pt x="237434" y="243525"/>
                  </a:lnTo>
                  <a:lnTo>
                    <a:pt x="237528" y="243951"/>
                  </a:lnTo>
                  <a:lnTo>
                    <a:pt x="237613" y="244377"/>
                  </a:lnTo>
                  <a:lnTo>
                    <a:pt x="237698" y="244803"/>
                  </a:lnTo>
                  <a:lnTo>
                    <a:pt x="237766" y="245229"/>
                  </a:lnTo>
                  <a:lnTo>
                    <a:pt x="237834" y="245655"/>
                  </a:lnTo>
                  <a:lnTo>
                    <a:pt x="237903" y="246081"/>
                  </a:lnTo>
                  <a:lnTo>
                    <a:pt x="237962" y="246515"/>
                  </a:lnTo>
                  <a:lnTo>
                    <a:pt x="238013" y="246941"/>
                  </a:lnTo>
                  <a:lnTo>
                    <a:pt x="238065" y="247376"/>
                  </a:lnTo>
                  <a:lnTo>
                    <a:pt x="238107" y="247810"/>
                  </a:lnTo>
                  <a:lnTo>
                    <a:pt x="238141" y="248236"/>
                  </a:lnTo>
                  <a:lnTo>
                    <a:pt x="238175" y="248671"/>
                  </a:lnTo>
                  <a:lnTo>
                    <a:pt x="238192" y="249105"/>
                  </a:lnTo>
                  <a:lnTo>
                    <a:pt x="238218" y="249531"/>
                  </a:lnTo>
                  <a:lnTo>
                    <a:pt x="238226" y="249966"/>
                  </a:lnTo>
                  <a:lnTo>
                    <a:pt x="238235" y="250400"/>
                  </a:lnTo>
                  <a:lnTo>
                    <a:pt x="238243" y="250835"/>
                  </a:lnTo>
                  <a:lnTo>
                    <a:pt x="238235" y="251440"/>
                  </a:lnTo>
                  <a:lnTo>
                    <a:pt x="238218" y="252045"/>
                  </a:lnTo>
                  <a:lnTo>
                    <a:pt x="238192" y="252649"/>
                  </a:lnTo>
                  <a:lnTo>
                    <a:pt x="238150" y="253254"/>
                  </a:lnTo>
                  <a:lnTo>
                    <a:pt x="238099" y="253859"/>
                  </a:lnTo>
                  <a:lnTo>
                    <a:pt x="238039" y="254455"/>
                  </a:lnTo>
                  <a:lnTo>
                    <a:pt x="237971" y="255060"/>
                  </a:lnTo>
                  <a:lnTo>
                    <a:pt x="237886" y="255657"/>
                  </a:lnTo>
                  <a:lnTo>
                    <a:pt x="237792" y="256253"/>
                  </a:lnTo>
                  <a:lnTo>
                    <a:pt x="237690" y="256849"/>
                  </a:lnTo>
                  <a:lnTo>
                    <a:pt x="237570" y="257446"/>
                  </a:lnTo>
                  <a:lnTo>
                    <a:pt x="237451" y="258042"/>
                  </a:lnTo>
                  <a:lnTo>
                    <a:pt x="237306" y="258630"/>
                  </a:lnTo>
                  <a:lnTo>
                    <a:pt x="237161" y="259218"/>
                  </a:lnTo>
                  <a:lnTo>
                    <a:pt x="237008" y="259806"/>
                  </a:lnTo>
                  <a:lnTo>
                    <a:pt x="236838" y="260393"/>
                  </a:lnTo>
                  <a:lnTo>
                    <a:pt x="236659" y="260973"/>
                  </a:lnTo>
                  <a:lnTo>
                    <a:pt x="236463" y="261552"/>
                  </a:lnTo>
                  <a:lnTo>
                    <a:pt x="236267" y="262131"/>
                  </a:lnTo>
                  <a:lnTo>
                    <a:pt x="236054" y="262702"/>
                  </a:lnTo>
                  <a:lnTo>
                    <a:pt x="235832" y="263273"/>
                  </a:lnTo>
                  <a:lnTo>
                    <a:pt x="235602" y="263844"/>
                  </a:lnTo>
                  <a:lnTo>
                    <a:pt x="235355" y="264406"/>
                  </a:lnTo>
                  <a:lnTo>
                    <a:pt x="235108" y="264968"/>
                  </a:lnTo>
                  <a:lnTo>
                    <a:pt x="234844" y="265522"/>
                  </a:lnTo>
                  <a:lnTo>
                    <a:pt x="234572" y="266084"/>
                  </a:lnTo>
                  <a:lnTo>
                    <a:pt x="234290" y="266630"/>
                  </a:lnTo>
                  <a:lnTo>
                    <a:pt x="233992" y="267175"/>
                  </a:lnTo>
                  <a:lnTo>
                    <a:pt x="233694" y="267720"/>
                  </a:lnTo>
                  <a:lnTo>
                    <a:pt x="233379" y="268257"/>
                  </a:lnTo>
                  <a:lnTo>
                    <a:pt x="233055" y="268794"/>
                  </a:lnTo>
                  <a:lnTo>
                    <a:pt x="232723" y="269322"/>
                  </a:lnTo>
                  <a:lnTo>
                    <a:pt x="232587" y="269552"/>
                  </a:lnTo>
                  <a:lnTo>
                    <a:pt x="232459" y="269782"/>
                  </a:lnTo>
                  <a:lnTo>
                    <a:pt x="232348" y="270012"/>
                  </a:lnTo>
                  <a:lnTo>
                    <a:pt x="232254" y="270250"/>
                  </a:lnTo>
                  <a:lnTo>
                    <a:pt x="232169" y="270489"/>
                  </a:lnTo>
                  <a:lnTo>
                    <a:pt x="232092" y="270727"/>
                  </a:lnTo>
                  <a:lnTo>
                    <a:pt x="232033" y="270974"/>
                  </a:lnTo>
                  <a:lnTo>
                    <a:pt x="231982" y="271213"/>
                  </a:lnTo>
                  <a:lnTo>
                    <a:pt x="231948" y="271460"/>
                  </a:lnTo>
                  <a:lnTo>
                    <a:pt x="231922" y="271707"/>
                  </a:lnTo>
                  <a:lnTo>
                    <a:pt x="231914" y="271954"/>
                  </a:lnTo>
                  <a:lnTo>
                    <a:pt x="231914" y="272201"/>
                  </a:lnTo>
                  <a:lnTo>
                    <a:pt x="231922" y="272448"/>
                  </a:lnTo>
                  <a:lnTo>
                    <a:pt x="231948" y="272695"/>
                  </a:lnTo>
                  <a:lnTo>
                    <a:pt x="231982" y="272934"/>
                  </a:lnTo>
                  <a:lnTo>
                    <a:pt x="232033" y="273172"/>
                  </a:lnTo>
                  <a:lnTo>
                    <a:pt x="232084" y="273411"/>
                  </a:lnTo>
                  <a:lnTo>
                    <a:pt x="232152" y="273650"/>
                  </a:lnTo>
                  <a:lnTo>
                    <a:pt x="232237" y="273880"/>
                  </a:lnTo>
                  <a:lnTo>
                    <a:pt x="232331" y="274110"/>
                  </a:lnTo>
                  <a:lnTo>
                    <a:pt x="232433" y="274331"/>
                  </a:lnTo>
                  <a:lnTo>
                    <a:pt x="232544" y="274553"/>
                  </a:lnTo>
                  <a:lnTo>
                    <a:pt x="232672" y="274766"/>
                  </a:lnTo>
                  <a:lnTo>
                    <a:pt x="232808" y="274970"/>
                  </a:lnTo>
                  <a:lnTo>
                    <a:pt x="232953" y="275175"/>
                  </a:lnTo>
                  <a:lnTo>
                    <a:pt x="233106" y="275370"/>
                  </a:lnTo>
                  <a:lnTo>
                    <a:pt x="233277" y="275558"/>
                  </a:lnTo>
                  <a:lnTo>
                    <a:pt x="233447" y="275745"/>
                  </a:lnTo>
                  <a:lnTo>
                    <a:pt x="233634" y="275916"/>
                  </a:lnTo>
                  <a:lnTo>
                    <a:pt x="233839" y="276078"/>
                  </a:lnTo>
                  <a:lnTo>
                    <a:pt x="234043" y="276239"/>
                  </a:lnTo>
                  <a:lnTo>
                    <a:pt x="234265" y="276384"/>
                  </a:lnTo>
                  <a:lnTo>
                    <a:pt x="234418" y="276486"/>
                  </a:lnTo>
                  <a:lnTo>
                    <a:pt x="234589" y="276580"/>
                  </a:lnTo>
                  <a:lnTo>
                    <a:pt x="234750" y="276665"/>
                  </a:lnTo>
                  <a:lnTo>
                    <a:pt x="234921" y="276742"/>
                  </a:lnTo>
                  <a:lnTo>
                    <a:pt x="235091" y="276819"/>
                  </a:lnTo>
                  <a:lnTo>
                    <a:pt x="235262" y="276878"/>
                  </a:lnTo>
                  <a:lnTo>
                    <a:pt x="235432" y="276938"/>
                  </a:lnTo>
                  <a:lnTo>
                    <a:pt x="235602" y="276998"/>
                  </a:lnTo>
                  <a:lnTo>
                    <a:pt x="235781" y="277040"/>
                  </a:lnTo>
                  <a:lnTo>
                    <a:pt x="235952" y="277083"/>
                  </a:lnTo>
                  <a:lnTo>
                    <a:pt x="236131" y="277117"/>
                  </a:lnTo>
                  <a:lnTo>
                    <a:pt x="236310" y="277142"/>
                  </a:lnTo>
                  <a:lnTo>
                    <a:pt x="236480" y="277168"/>
                  </a:lnTo>
                  <a:lnTo>
                    <a:pt x="236659" y="277185"/>
                  </a:lnTo>
                  <a:lnTo>
                    <a:pt x="236838" y="277194"/>
                  </a:lnTo>
                  <a:lnTo>
                    <a:pt x="237017" y="277194"/>
                  </a:lnTo>
                  <a:lnTo>
                    <a:pt x="237332" y="277185"/>
                  </a:lnTo>
                  <a:lnTo>
                    <a:pt x="237647" y="277160"/>
                  </a:lnTo>
                  <a:lnTo>
                    <a:pt x="237954" y="277108"/>
                  </a:lnTo>
                  <a:lnTo>
                    <a:pt x="238260" y="277040"/>
                  </a:lnTo>
                  <a:lnTo>
                    <a:pt x="238567" y="276955"/>
                  </a:lnTo>
                  <a:lnTo>
                    <a:pt x="238857" y="276853"/>
                  </a:lnTo>
                  <a:lnTo>
                    <a:pt x="239146" y="276725"/>
                  </a:lnTo>
                  <a:lnTo>
                    <a:pt x="239436" y="276589"/>
                  </a:lnTo>
                  <a:lnTo>
                    <a:pt x="239709" y="276427"/>
                  </a:lnTo>
                  <a:lnTo>
                    <a:pt x="239973" y="276256"/>
                  </a:lnTo>
                  <a:lnTo>
                    <a:pt x="240228" y="276061"/>
                  </a:lnTo>
                  <a:lnTo>
                    <a:pt x="240356" y="275958"/>
                  </a:lnTo>
                  <a:lnTo>
                    <a:pt x="240475" y="275848"/>
                  </a:lnTo>
                  <a:lnTo>
                    <a:pt x="240595" y="275737"/>
                  </a:lnTo>
                  <a:lnTo>
                    <a:pt x="240706" y="275626"/>
                  </a:lnTo>
                  <a:lnTo>
                    <a:pt x="240816" y="275507"/>
                  </a:lnTo>
                  <a:lnTo>
                    <a:pt x="240927" y="275379"/>
                  </a:lnTo>
                  <a:lnTo>
                    <a:pt x="241029" y="275251"/>
                  </a:lnTo>
                  <a:lnTo>
                    <a:pt x="241131" y="275123"/>
                  </a:lnTo>
                  <a:lnTo>
                    <a:pt x="241225" y="274987"/>
                  </a:lnTo>
                  <a:lnTo>
                    <a:pt x="241319" y="274842"/>
                  </a:lnTo>
                  <a:lnTo>
                    <a:pt x="241753" y="274161"/>
                  </a:lnTo>
                  <a:lnTo>
                    <a:pt x="242171" y="273462"/>
                  </a:lnTo>
                  <a:lnTo>
                    <a:pt x="242580" y="272764"/>
                  </a:lnTo>
                  <a:lnTo>
                    <a:pt x="242972" y="272065"/>
                  </a:lnTo>
                  <a:lnTo>
                    <a:pt x="243346" y="271358"/>
                  </a:lnTo>
                  <a:lnTo>
                    <a:pt x="243713" y="270642"/>
                  </a:lnTo>
                  <a:lnTo>
                    <a:pt x="244071" y="269927"/>
                  </a:lnTo>
                  <a:lnTo>
                    <a:pt x="244403" y="269202"/>
                  </a:lnTo>
                  <a:lnTo>
                    <a:pt x="244735" y="268478"/>
                  </a:lnTo>
                  <a:lnTo>
                    <a:pt x="245042" y="267746"/>
                  </a:lnTo>
                  <a:lnTo>
                    <a:pt x="245349" y="267004"/>
                  </a:lnTo>
                  <a:lnTo>
                    <a:pt x="245630" y="266263"/>
                  </a:lnTo>
                  <a:lnTo>
                    <a:pt x="245902" y="265522"/>
                  </a:lnTo>
                  <a:lnTo>
                    <a:pt x="246166" y="264772"/>
                  </a:lnTo>
                  <a:lnTo>
                    <a:pt x="246413" y="264023"/>
                  </a:lnTo>
                  <a:lnTo>
                    <a:pt x="246643" y="263264"/>
                  </a:lnTo>
                  <a:lnTo>
                    <a:pt x="246856" y="262506"/>
                  </a:lnTo>
                  <a:lnTo>
                    <a:pt x="247061" y="261748"/>
                  </a:lnTo>
                  <a:lnTo>
                    <a:pt x="247257" y="260981"/>
                  </a:lnTo>
                  <a:lnTo>
                    <a:pt x="247436" y="260215"/>
                  </a:lnTo>
                  <a:lnTo>
                    <a:pt x="247598" y="259439"/>
                  </a:lnTo>
                  <a:lnTo>
                    <a:pt x="247742" y="258664"/>
                  </a:lnTo>
                  <a:lnTo>
                    <a:pt x="247879" y="257889"/>
                  </a:lnTo>
                  <a:lnTo>
                    <a:pt x="247998" y="257114"/>
                  </a:lnTo>
                  <a:lnTo>
                    <a:pt x="248109" y="256338"/>
                  </a:lnTo>
                  <a:lnTo>
                    <a:pt x="248203" y="255554"/>
                  </a:lnTo>
                  <a:lnTo>
                    <a:pt x="248279" y="254771"/>
                  </a:lnTo>
                  <a:lnTo>
                    <a:pt x="248347" y="253987"/>
                  </a:lnTo>
                  <a:lnTo>
                    <a:pt x="248398" y="253195"/>
                  </a:lnTo>
                  <a:lnTo>
                    <a:pt x="248433" y="252411"/>
                  </a:lnTo>
                  <a:lnTo>
                    <a:pt x="248450" y="251627"/>
                  </a:lnTo>
                  <a:lnTo>
                    <a:pt x="248458" y="250835"/>
                  </a:lnTo>
                  <a:lnTo>
                    <a:pt x="248450" y="249966"/>
                  </a:lnTo>
                  <a:lnTo>
                    <a:pt x="248424" y="249097"/>
                  </a:lnTo>
                  <a:lnTo>
                    <a:pt x="248381" y="248228"/>
                  </a:lnTo>
                  <a:lnTo>
                    <a:pt x="248322" y="247367"/>
                  </a:lnTo>
                  <a:lnTo>
                    <a:pt x="248245" y="246498"/>
                  </a:lnTo>
                  <a:lnTo>
                    <a:pt x="248143" y="245638"/>
                  </a:lnTo>
                  <a:lnTo>
                    <a:pt x="248032" y="244778"/>
                  </a:lnTo>
                  <a:lnTo>
                    <a:pt x="247904" y="243917"/>
                  </a:lnTo>
                  <a:lnTo>
                    <a:pt x="247760" y="243065"/>
                  </a:lnTo>
                  <a:lnTo>
                    <a:pt x="247598" y="242205"/>
                  </a:lnTo>
                  <a:lnTo>
                    <a:pt x="247419" y="241361"/>
                  </a:lnTo>
                  <a:lnTo>
                    <a:pt x="247223" y="240509"/>
                  </a:lnTo>
                  <a:lnTo>
                    <a:pt x="247010" y="239666"/>
                  </a:lnTo>
                  <a:lnTo>
                    <a:pt x="246788" y="238823"/>
                  </a:lnTo>
                  <a:lnTo>
                    <a:pt x="246541" y="237988"/>
                  </a:lnTo>
                  <a:lnTo>
                    <a:pt x="246286" y="237153"/>
                  </a:lnTo>
                  <a:lnTo>
                    <a:pt x="246005" y="236326"/>
                  </a:lnTo>
                  <a:lnTo>
                    <a:pt x="245715" y="235508"/>
                  </a:lnTo>
                  <a:lnTo>
                    <a:pt x="245408" y="234682"/>
                  </a:lnTo>
                  <a:lnTo>
                    <a:pt x="245084" y="233873"/>
                  </a:lnTo>
                  <a:lnTo>
                    <a:pt x="244752" y="233063"/>
                  </a:lnTo>
                  <a:lnTo>
                    <a:pt x="244394" y="232263"/>
                  </a:lnTo>
                  <a:lnTo>
                    <a:pt x="244028" y="231470"/>
                  </a:lnTo>
                  <a:lnTo>
                    <a:pt x="243645" y="230678"/>
                  </a:lnTo>
                  <a:lnTo>
                    <a:pt x="243244" y="229894"/>
                  </a:lnTo>
                  <a:lnTo>
                    <a:pt x="242835" y="229119"/>
                  </a:lnTo>
                  <a:lnTo>
                    <a:pt x="242409" y="228352"/>
                  </a:lnTo>
                  <a:lnTo>
                    <a:pt x="241966" y="227594"/>
                  </a:lnTo>
                  <a:lnTo>
                    <a:pt x="241506" y="226836"/>
                  </a:lnTo>
                  <a:lnTo>
                    <a:pt x="241038" y="226086"/>
                  </a:lnTo>
                  <a:lnTo>
                    <a:pt x="240552" y="225353"/>
                  </a:lnTo>
                  <a:lnTo>
                    <a:pt x="240050" y="224621"/>
                  </a:lnTo>
                  <a:lnTo>
                    <a:pt x="240987" y="224263"/>
                  </a:lnTo>
                  <a:lnTo>
                    <a:pt x="241915" y="223880"/>
                  </a:lnTo>
                  <a:lnTo>
                    <a:pt x="242827" y="223496"/>
                  </a:lnTo>
                  <a:lnTo>
                    <a:pt x="243730" y="223087"/>
                  </a:lnTo>
                  <a:lnTo>
                    <a:pt x="244624" y="222670"/>
                  </a:lnTo>
                  <a:lnTo>
                    <a:pt x="245510" y="222235"/>
                  </a:lnTo>
                  <a:lnTo>
                    <a:pt x="246388" y="221792"/>
                  </a:lnTo>
                  <a:lnTo>
                    <a:pt x="247248" y="221332"/>
                  </a:lnTo>
                  <a:lnTo>
                    <a:pt x="248100" y="220855"/>
                  </a:lnTo>
                  <a:lnTo>
                    <a:pt x="248944" y="220370"/>
                  </a:lnTo>
                  <a:lnTo>
                    <a:pt x="249770" y="219876"/>
                  </a:lnTo>
                  <a:lnTo>
                    <a:pt x="250588" y="219364"/>
                  </a:lnTo>
                  <a:lnTo>
                    <a:pt x="251397" y="218845"/>
                  </a:lnTo>
                  <a:lnTo>
                    <a:pt x="252190" y="218308"/>
                  </a:lnTo>
                  <a:lnTo>
                    <a:pt x="252973" y="217754"/>
                  </a:lnTo>
                  <a:lnTo>
                    <a:pt x="253749" y="217200"/>
                  </a:lnTo>
                  <a:lnTo>
                    <a:pt x="254507" y="216630"/>
                  </a:lnTo>
                  <a:lnTo>
                    <a:pt x="255248" y="216042"/>
                  </a:lnTo>
                  <a:lnTo>
                    <a:pt x="255981" y="215454"/>
                  </a:lnTo>
                  <a:lnTo>
                    <a:pt x="256705" y="214849"/>
                  </a:lnTo>
                  <a:lnTo>
                    <a:pt x="257412" y="214227"/>
                  </a:lnTo>
                  <a:lnTo>
                    <a:pt x="258110" y="213605"/>
                  </a:lnTo>
                  <a:lnTo>
                    <a:pt x="258792" y="212966"/>
                  </a:lnTo>
                  <a:lnTo>
                    <a:pt x="259465" y="212319"/>
                  </a:lnTo>
                  <a:lnTo>
                    <a:pt x="260113" y="211654"/>
                  </a:lnTo>
                  <a:lnTo>
                    <a:pt x="260760" y="210990"/>
                  </a:lnTo>
                  <a:lnTo>
                    <a:pt x="261390" y="210308"/>
                  </a:lnTo>
                  <a:lnTo>
                    <a:pt x="262004" y="209627"/>
                  </a:lnTo>
                  <a:lnTo>
                    <a:pt x="262600" y="208928"/>
                  </a:lnTo>
                  <a:lnTo>
                    <a:pt x="263188" y="208221"/>
                  </a:lnTo>
                  <a:lnTo>
                    <a:pt x="263759" y="207505"/>
                  </a:lnTo>
                  <a:lnTo>
                    <a:pt x="264313" y="206773"/>
                  </a:lnTo>
                  <a:lnTo>
                    <a:pt x="264858" y="206040"/>
                  </a:lnTo>
                  <a:lnTo>
                    <a:pt x="265386" y="205299"/>
                  </a:lnTo>
                  <a:lnTo>
                    <a:pt x="265897" y="204549"/>
                  </a:lnTo>
                  <a:lnTo>
                    <a:pt x="266400" y="203791"/>
                  </a:lnTo>
                  <a:lnTo>
                    <a:pt x="266877" y="203016"/>
                  </a:lnTo>
                  <a:lnTo>
                    <a:pt x="267345" y="202241"/>
                  </a:lnTo>
                  <a:lnTo>
                    <a:pt x="267797" y="201457"/>
                  </a:lnTo>
                  <a:lnTo>
                    <a:pt x="268231" y="200664"/>
                  </a:lnTo>
                  <a:lnTo>
                    <a:pt x="268649" y="199872"/>
                  </a:lnTo>
                  <a:lnTo>
                    <a:pt x="269049" y="199063"/>
                  </a:lnTo>
                  <a:lnTo>
                    <a:pt x="269441" y="198245"/>
                  </a:lnTo>
                  <a:lnTo>
                    <a:pt x="269808" y="197427"/>
                  </a:lnTo>
                  <a:lnTo>
                    <a:pt x="270165" y="196601"/>
                  </a:lnTo>
                  <a:lnTo>
                    <a:pt x="270498" y="195766"/>
                  </a:lnTo>
                  <a:lnTo>
                    <a:pt x="270821" y="194931"/>
                  </a:lnTo>
                  <a:lnTo>
                    <a:pt x="271128" y="194079"/>
                  </a:lnTo>
                  <a:lnTo>
                    <a:pt x="271409" y="193227"/>
                  </a:lnTo>
                  <a:lnTo>
                    <a:pt x="271682" y="192375"/>
                  </a:lnTo>
                  <a:lnTo>
                    <a:pt x="271929" y="191506"/>
                  </a:lnTo>
                  <a:lnTo>
                    <a:pt x="272167" y="190637"/>
                  </a:lnTo>
                  <a:lnTo>
                    <a:pt x="272380" y="189768"/>
                  </a:lnTo>
                  <a:lnTo>
                    <a:pt x="272576" y="188882"/>
                  </a:lnTo>
                  <a:lnTo>
                    <a:pt x="272755" y="188005"/>
                  </a:lnTo>
                  <a:lnTo>
                    <a:pt x="272917" y="187110"/>
                  </a:lnTo>
                  <a:lnTo>
                    <a:pt x="273062" y="186216"/>
                  </a:lnTo>
                  <a:lnTo>
                    <a:pt x="273190" y="185321"/>
                  </a:lnTo>
                  <a:lnTo>
                    <a:pt x="273292" y="184418"/>
                  </a:lnTo>
                  <a:lnTo>
                    <a:pt x="273377" y="183515"/>
                  </a:lnTo>
                  <a:lnTo>
                    <a:pt x="273445" y="182603"/>
                  </a:lnTo>
                  <a:lnTo>
                    <a:pt x="273496" y="181683"/>
                  </a:lnTo>
                  <a:lnTo>
                    <a:pt x="273522" y="180772"/>
                  </a:lnTo>
                  <a:lnTo>
                    <a:pt x="273539" y="179852"/>
                  </a:lnTo>
                  <a:lnTo>
                    <a:pt x="273530" y="179281"/>
                  </a:lnTo>
                  <a:lnTo>
                    <a:pt x="273522" y="178710"/>
                  </a:lnTo>
                  <a:lnTo>
                    <a:pt x="273505" y="178139"/>
                  </a:lnTo>
                  <a:lnTo>
                    <a:pt x="273479" y="177569"/>
                  </a:lnTo>
                  <a:lnTo>
                    <a:pt x="273445" y="177006"/>
                  </a:lnTo>
                  <a:lnTo>
                    <a:pt x="273411" y="176435"/>
                  </a:lnTo>
                  <a:lnTo>
                    <a:pt x="273360" y="175873"/>
                  </a:lnTo>
                  <a:lnTo>
                    <a:pt x="273309" y="175311"/>
                  </a:lnTo>
                  <a:lnTo>
                    <a:pt x="273249" y="174749"/>
                  </a:lnTo>
                  <a:lnTo>
                    <a:pt x="273181" y="174186"/>
                  </a:lnTo>
                  <a:lnTo>
                    <a:pt x="273105" y="173633"/>
                  </a:lnTo>
                  <a:lnTo>
                    <a:pt x="273028" y="173070"/>
                  </a:lnTo>
                  <a:lnTo>
                    <a:pt x="272934" y="172517"/>
                  </a:lnTo>
                  <a:lnTo>
                    <a:pt x="272840" y="171954"/>
                  </a:lnTo>
                  <a:lnTo>
                    <a:pt x="272738" y="171401"/>
                  </a:lnTo>
                  <a:lnTo>
                    <a:pt x="272627" y="170855"/>
                  </a:lnTo>
                  <a:lnTo>
                    <a:pt x="272517" y="170302"/>
                  </a:lnTo>
                  <a:lnTo>
                    <a:pt x="272389" y="169756"/>
                  </a:lnTo>
                  <a:lnTo>
                    <a:pt x="272261" y="169203"/>
                  </a:lnTo>
                  <a:lnTo>
                    <a:pt x="272125" y="168657"/>
                  </a:lnTo>
                  <a:lnTo>
                    <a:pt x="271980" y="168112"/>
                  </a:lnTo>
                  <a:lnTo>
                    <a:pt x="271835" y="167575"/>
                  </a:lnTo>
                  <a:lnTo>
                    <a:pt x="271673" y="167030"/>
                  </a:lnTo>
                  <a:lnTo>
                    <a:pt x="271511" y="166493"/>
                  </a:lnTo>
                  <a:lnTo>
                    <a:pt x="271341" y="165957"/>
                  </a:lnTo>
                  <a:lnTo>
                    <a:pt x="271162" y="165420"/>
                  </a:lnTo>
                  <a:lnTo>
                    <a:pt x="270983" y="164883"/>
                  </a:lnTo>
                  <a:lnTo>
                    <a:pt x="270787" y="164355"/>
                  </a:lnTo>
                  <a:lnTo>
                    <a:pt x="270591" y="163827"/>
                  </a:lnTo>
                  <a:lnTo>
                    <a:pt x="270387" y="163299"/>
                  </a:lnTo>
                  <a:lnTo>
                    <a:pt x="270182" y="162770"/>
                  </a:lnTo>
                  <a:lnTo>
                    <a:pt x="269961" y="162251"/>
                  </a:lnTo>
                  <a:lnTo>
                    <a:pt x="269739" y="161731"/>
                  </a:lnTo>
                  <a:lnTo>
                    <a:pt x="269509" y="161211"/>
                  </a:lnTo>
                  <a:lnTo>
                    <a:pt x="269271" y="160692"/>
                  </a:lnTo>
                  <a:lnTo>
                    <a:pt x="269032" y="160181"/>
                  </a:lnTo>
                  <a:lnTo>
                    <a:pt x="268777" y="159661"/>
                  </a:lnTo>
                  <a:lnTo>
                    <a:pt x="268521" y="159158"/>
                  </a:lnTo>
                  <a:lnTo>
                    <a:pt x="268257" y="158647"/>
                  </a:lnTo>
                  <a:lnTo>
                    <a:pt x="267993" y="158144"/>
                  </a:lnTo>
                  <a:lnTo>
                    <a:pt x="267720" y="157642"/>
                  </a:lnTo>
                  <a:lnTo>
                    <a:pt x="267431" y="157139"/>
                  </a:lnTo>
                  <a:lnTo>
                    <a:pt x="267150" y="156645"/>
                  </a:lnTo>
                  <a:lnTo>
                    <a:pt x="266851" y="156142"/>
                  </a:lnTo>
                  <a:lnTo>
                    <a:pt x="266553" y="155657"/>
                  </a:lnTo>
                  <a:lnTo>
                    <a:pt x="266246" y="155163"/>
                  </a:lnTo>
                  <a:lnTo>
                    <a:pt x="265931" y="154677"/>
                  </a:lnTo>
                  <a:lnTo>
                    <a:pt x="265608" y="154191"/>
                  </a:lnTo>
                  <a:lnTo>
                    <a:pt x="265284" y="153706"/>
                  </a:lnTo>
                  <a:lnTo>
                    <a:pt x="264952" y="153229"/>
                  </a:lnTo>
                  <a:lnTo>
                    <a:pt x="264611" y="152752"/>
                  </a:lnTo>
                  <a:lnTo>
                    <a:pt x="264261" y="152283"/>
                  </a:lnTo>
                  <a:lnTo>
                    <a:pt x="263912" y="151806"/>
                  </a:lnTo>
                  <a:lnTo>
                    <a:pt x="263554" y="151346"/>
                  </a:lnTo>
                  <a:lnTo>
                    <a:pt x="263197" y="150877"/>
                  </a:lnTo>
                  <a:lnTo>
                    <a:pt x="262822" y="150417"/>
                  </a:lnTo>
                  <a:lnTo>
                    <a:pt x="262447" y="149957"/>
                  </a:lnTo>
                  <a:lnTo>
                    <a:pt x="262063" y="149497"/>
                  </a:lnTo>
                  <a:lnTo>
                    <a:pt x="261672" y="149046"/>
                  </a:lnTo>
                  <a:lnTo>
                    <a:pt x="261280" y="148603"/>
                  </a:lnTo>
                  <a:lnTo>
                    <a:pt x="260879" y="148151"/>
                  </a:lnTo>
                  <a:lnTo>
                    <a:pt x="260470" y="147708"/>
                  </a:lnTo>
                  <a:lnTo>
                    <a:pt x="260061" y="147274"/>
                  </a:lnTo>
                  <a:lnTo>
                    <a:pt x="259644" y="146831"/>
                  </a:lnTo>
                  <a:lnTo>
                    <a:pt x="260096" y="146243"/>
                  </a:lnTo>
                  <a:lnTo>
                    <a:pt x="260547" y="145638"/>
                  </a:lnTo>
                  <a:lnTo>
                    <a:pt x="260973" y="145033"/>
                  </a:lnTo>
                  <a:lnTo>
                    <a:pt x="261390" y="144411"/>
                  </a:lnTo>
                  <a:lnTo>
                    <a:pt x="261791" y="143789"/>
                  </a:lnTo>
                  <a:lnTo>
                    <a:pt x="262183" y="143167"/>
                  </a:lnTo>
                  <a:lnTo>
                    <a:pt x="262558" y="142529"/>
                  </a:lnTo>
                  <a:lnTo>
                    <a:pt x="262924" y="141890"/>
                  </a:lnTo>
                  <a:lnTo>
                    <a:pt x="263265" y="141251"/>
                  </a:lnTo>
                  <a:lnTo>
                    <a:pt x="263605" y="140595"/>
                  </a:lnTo>
                  <a:lnTo>
                    <a:pt x="263921" y="139939"/>
                  </a:lnTo>
                  <a:lnTo>
                    <a:pt x="264227" y="139283"/>
                  </a:lnTo>
                  <a:lnTo>
                    <a:pt x="264517" y="138618"/>
                  </a:lnTo>
                  <a:lnTo>
                    <a:pt x="264798" y="137945"/>
                  </a:lnTo>
                  <a:lnTo>
                    <a:pt x="265062" y="137272"/>
                  </a:lnTo>
                  <a:lnTo>
                    <a:pt x="265309" y="136591"/>
                  </a:lnTo>
                  <a:lnTo>
                    <a:pt x="265539" y="135909"/>
                  </a:lnTo>
                  <a:lnTo>
                    <a:pt x="265761" y="135219"/>
                  </a:lnTo>
                  <a:lnTo>
                    <a:pt x="265965" y="134520"/>
                  </a:lnTo>
                  <a:lnTo>
                    <a:pt x="266161" y="133830"/>
                  </a:lnTo>
                  <a:lnTo>
                    <a:pt x="266332" y="133132"/>
                  </a:lnTo>
                  <a:lnTo>
                    <a:pt x="266494" y="132425"/>
                  </a:lnTo>
                  <a:lnTo>
                    <a:pt x="266638" y="131717"/>
                  </a:lnTo>
                  <a:lnTo>
                    <a:pt x="266775" y="131010"/>
                  </a:lnTo>
                  <a:lnTo>
                    <a:pt x="266885" y="130295"/>
                  </a:lnTo>
                  <a:lnTo>
                    <a:pt x="266988" y="129579"/>
                  </a:lnTo>
                  <a:lnTo>
                    <a:pt x="267073" y="128864"/>
                  </a:lnTo>
                  <a:lnTo>
                    <a:pt x="267141" y="128148"/>
                  </a:lnTo>
                  <a:lnTo>
                    <a:pt x="267201" y="127424"/>
                  </a:lnTo>
                  <a:lnTo>
                    <a:pt x="267235" y="126700"/>
                  </a:lnTo>
                  <a:lnTo>
                    <a:pt x="267260" y="125967"/>
                  </a:lnTo>
                  <a:lnTo>
                    <a:pt x="267269" y="125243"/>
                  </a:lnTo>
                  <a:lnTo>
                    <a:pt x="267260" y="124817"/>
                  </a:lnTo>
                  <a:lnTo>
                    <a:pt x="267260" y="124391"/>
                  </a:lnTo>
                  <a:lnTo>
                    <a:pt x="267243" y="123965"/>
                  </a:lnTo>
                  <a:lnTo>
                    <a:pt x="267226" y="123547"/>
                  </a:lnTo>
                  <a:lnTo>
                    <a:pt x="267201" y="123121"/>
                  </a:lnTo>
                  <a:lnTo>
                    <a:pt x="267175" y="122704"/>
                  </a:lnTo>
                  <a:lnTo>
                    <a:pt x="267141" y="122287"/>
                  </a:lnTo>
                  <a:lnTo>
                    <a:pt x="267098" y="121869"/>
                  </a:lnTo>
                  <a:lnTo>
                    <a:pt x="267013" y="121034"/>
                  </a:lnTo>
                  <a:lnTo>
                    <a:pt x="266902" y="120208"/>
                  </a:lnTo>
                  <a:lnTo>
                    <a:pt x="266766" y="119390"/>
                  </a:lnTo>
                  <a:lnTo>
                    <a:pt x="266613" y="118572"/>
                  </a:lnTo>
                  <a:lnTo>
                    <a:pt x="266451" y="117763"/>
                  </a:lnTo>
                  <a:lnTo>
                    <a:pt x="266255" y="116962"/>
                  </a:lnTo>
                  <a:lnTo>
                    <a:pt x="266051" y="116170"/>
                  </a:lnTo>
                  <a:lnTo>
                    <a:pt x="265821" y="115377"/>
                  </a:lnTo>
                  <a:lnTo>
                    <a:pt x="265582" y="114594"/>
                  </a:lnTo>
                  <a:lnTo>
                    <a:pt x="265318" y="113818"/>
                  </a:lnTo>
                  <a:lnTo>
                    <a:pt x="265037" y="113052"/>
                  </a:lnTo>
                  <a:lnTo>
                    <a:pt x="264739" y="112293"/>
                  </a:lnTo>
                  <a:lnTo>
                    <a:pt x="264423" y="111544"/>
                  </a:lnTo>
                  <a:lnTo>
                    <a:pt x="264091" y="110794"/>
                  </a:lnTo>
                  <a:lnTo>
                    <a:pt x="263742" y="110061"/>
                  </a:lnTo>
                  <a:lnTo>
                    <a:pt x="263367" y="109329"/>
                  </a:lnTo>
                  <a:lnTo>
                    <a:pt x="262984" y="108613"/>
                  </a:lnTo>
                  <a:lnTo>
                    <a:pt x="262583" y="107897"/>
                  </a:lnTo>
                  <a:lnTo>
                    <a:pt x="262166" y="107199"/>
                  </a:lnTo>
                  <a:lnTo>
                    <a:pt x="261740" y="106500"/>
                  </a:lnTo>
                  <a:lnTo>
                    <a:pt x="261288" y="105819"/>
                  </a:lnTo>
                  <a:lnTo>
                    <a:pt x="260820" y="105137"/>
                  </a:lnTo>
                  <a:lnTo>
                    <a:pt x="260343" y="104473"/>
                  </a:lnTo>
                  <a:lnTo>
                    <a:pt x="259848" y="103817"/>
                  </a:lnTo>
                  <a:lnTo>
                    <a:pt x="259337" y="103169"/>
                  </a:lnTo>
                  <a:lnTo>
                    <a:pt x="258818" y="102530"/>
                  </a:lnTo>
                  <a:lnTo>
                    <a:pt x="258272" y="101908"/>
                  </a:lnTo>
                  <a:lnTo>
                    <a:pt x="257719" y="101295"/>
                  </a:lnTo>
                  <a:lnTo>
                    <a:pt x="257156" y="100690"/>
                  </a:lnTo>
                  <a:lnTo>
                    <a:pt x="256569" y="100094"/>
                  </a:lnTo>
                  <a:lnTo>
                    <a:pt x="255972" y="99506"/>
                  </a:lnTo>
                  <a:lnTo>
                    <a:pt x="255367" y="98935"/>
                  </a:lnTo>
                  <a:lnTo>
                    <a:pt x="254745" y="98381"/>
                  </a:lnTo>
                  <a:lnTo>
                    <a:pt x="254106" y="97828"/>
                  </a:lnTo>
                  <a:lnTo>
                    <a:pt x="253459" y="97291"/>
                  </a:lnTo>
                  <a:lnTo>
                    <a:pt x="252794" y="96763"/>
                  </a:lnTo>
                  <a:lnTo>
                    <a:pt x="252121" y="96251"/>
                  </a:lnTo>
                  <a:lnTo>
                    <a:pt x="251440" y="95749"/>
                  </a:lnTo>
                  <a:lnTo>
                    <a:pt x="250741" y="95263"/>
                  </a:lnTo>
                  <a:lnTo>
                    <a:pt x="250026" y="94786"/>
                  </a:lnTo>
                  <a:lnTo>
                    <a:pt x="249302" y="94326"/>
                  </a:lnTo>
                  <a:lnTo>
                    <a:pt x="248569" y="93875"/>
                  </a:lnTo>
                  <a:lnTo>
                    <a:pt x="247828" y="93440"/>
                  </a:lnTo>
                  <a:lnTo>
                    <a:pt x="247069" y="93023"/>
                  </a:lnTo>
                  <a:lnTo>
                    <a:pt x="246303" y="92614"/>
                  </a:lnTo>
                  <a:lnTo>
                    <a:pt x="245527" y="92213"/>
                  </a:lnTo>
                  <a:lnTo>
                    <a:pt x="244735" y="91838"/>
                  </a:lnTo>
                  <a:lnTo>
                    <a:pt x="243943" y="91472"/>
                  </a:lnTo>
                  <a:lnTo>
                    <a:pt x="243134" y="91114"/>
                  </a:lnTo>
                  <a:lnTo>
                    <a:pt x="242316" y="90782"/>
                  </a:lnTo>
                  <a:lnTo>
                    <a:pt x="241489" y="90458"/>
                  </a:lnTo>
                  <a:lnTo>
                    <a:pt x="240654" y="90152"/>
                  </a:lnTo>
                  <a:lnTo>
                    <a:pt x="239802" y="89853"/>
                  </a:lnTo>
                  <a:lnTo>
                    <a:pt x="238951" y="89581"/>
                  </a:lnTo>
                  <a:lnTo>
                    <a:pt x="238090" y="89317"/>
                  </a:lnTo>
                  <a:lnTo>
                    <a:pt x="237213" y="89078"/>
                  </a:lnTo>
                  <a:lnTo>
                    <a:pt x="236335" y="88848"/>
                  </a:lnTo>
                  <a:lnTo>
                    <a:pt x="235441" y="88635"/>
                  </a:lnTo>
                  <a:lnTo>
                    <a:pt x="234546" y="88439"/>
                  </a:lnTo>
                  <a:lnTo>
                    <a:pt x="233643" y="88252"/>
                  </a:lnTo>
                  <a:lnTo>
                    <a:pt x="233916" y="87519"/>
                  </a:lnTo>
                  <a:lnTo>
                    <a:pt x="234171" y="86778"/>
                  </a:lnTo>
                  <a:lnTo>
                    <a:pt x="234410" y="86037"/>
                  </a:lnTo>
                  <a:lnTo>
                    <a:pt x="234631" y="85287"/>
                  </a:lnTo>
                  <a:lnTo>
                    <a:pt x="234836" y="84537"/>
                  </a:lnTo>
                  <a:lnTo>
                    <a:pt x="235023" y="83788"/>
                  </a:lnTo>
                  <a:lnTo>
                    <a:pt x="235193" y="83029"/>
                  </a:lnTo>
                  <a:lnTo>
                    <a:pt x="235347" y="82263"/>
                  </a:lnTo>
                  <a:lnTo>
                    <a:pt x="235475" y="81505"/>
                  </a:lnTo>
                  <a:lnTo>
                    <a:pt x="235594" y="80738"/>
                  </a:lnTo>
                  <a:lnTo>
                    <a:pt x="235696" y="79963"/>
                  </a:lnTo>
                  <a:lnTo>
                    <a:pt x="235773" y="79196"/>
                  </a:lnTo>
                  <a:lnTo>
                    <a:pt x="235832" y="78421"/>
                  </a:lnTo>
                  <a:lnTo>
                    <a:pt x="235884" y="77645"/>
                  </a:lnTo>
                  <a:lnTo>
                    <a:pt x="235909" y="76870"/>
                  </a:lnTo>
                  <a:lnTo>
                    <a:pt x="235918" y="76095"/>
                  </a:lnTo>
                  <a:lnTo>
                    <a:pt x="235918" y="75609"/>
                  </a:lnTo>
                  <a:lnTo>
                    <a:pt x="235901" y="75124"/>
                  </a:lnTo>
                  <a:lnTo>
                    <a:pt x="235884" y="74638"/>
                  </a:lnTo>
                  <a:lnTo>
                    <a:pt x="235858" y="74152"/>
                  </a:lnTo>
                  <a:lnTo>
                    <a:pt x="235832" y="73667"/>
                  </a:lnTo>
                  <a:lnTo>
                    <a:pt x="235790" y="73190"/>
                  </a:lnTo>
                  <a:lnTo>
                    <a:pt x="235747" y="72704"/>
                  </a:lnTo>
                  <a:lnTo>
                    <a:pt x="235696" y="72227"/>
                  </a:lnTo>
                  <a:lnTo>
                    <a:pt x="235637" y="71750"/>
                  </a:lnTo>
                  <a:lnTo>
                    <a:pt x="235577" y="71281"/>
                  </a:lnTo>
                  <a:lnTo>
                    <a:pt x="235500" y="70804"/>
                  </a:lnTo>
                  <a:lnTo>
                    <a:pt x="235424" y="70336"/>
                  </a:lnTo>
                  <a:lnTo>
                    <a:pt x="235338" y="69867"/>
                  </a:lnTo>
                  <a:lnTo>
                    <a:pt x="235253" y="69399"/>
                  </a:lnTo>
                  <a:lnTo>
                    <a:pt x="235151" y="68939"/>
                  </a:lnTo>
                  <a:lnTo>
                    <a:pt x="235049" y="68470"/>
                  </a:lnTo>
                  <a:lnTo>
                    <a:pt x="234938" y="68010"/>
                  </a:lnTo>
                  <a:lnTo>
                    <a:pt x="234819" y="67550"/>
                  </a:lnTo>
                  <a:lnTo>
                    <a:pt x="234699" y="67098"/>
                  </a:lnTo>
                  <a:lnTo>
                    <a:pt x="234572" y="66647"/>
                  </a:lnTo>
                  <a:lnTo>
                    <a:pt x="234435" y="66187"/>
                  </a:lnTo>
                  <a:lnTo>
                    <a:pt x="234290" y="65744"/>
                  </a:lnTo>
                  <a:lnTo>
                    <a:pt x="234146" y="65292"/>
                  </a:lnTo>
                  <a:lnTo>
                    <a:pt x="233992" y="64849"/>
                  </a:lnTo>
                  <a:lnTo>
                    <a:pt x="233830" y="64406"/>
                  </a:lnTo>
                  <a:lnTo>
                    <a:pt x="233669" y="63963"/>
                  </a:lnTo>
                  <a:lnTo>
                    <a:pt x="233498" y="63520"/>
                  </a:lnTo>
                  <a:lnTo>
                    <a:pt x="233319" y="63086"/>
                  </a:lnTo>
                  <a:lnTo>
                    <a:pt x="233140" y="62651"/>
                  </a:lnTo>
                  <a:lnTo>
                    <a:pt x="232953" y="62225"/>
                  </a:lnTo>
                  <a:lnTo>
                    <a:pt x="232757" y="61799"/>
                  </a:lnTo>
                  <a:lnTo>
                    <a:pt x="232553" y="61373"/>
                  </a:lnTo>
                  <a:lnTo>
                    <a:pt x="232348" y="60947"/>
                  </a:lnTo>
                  <a:lnTo>
                    <a:pt x="232135" y="60521"/>
                  </a:lnTo>
                  <a:lnTo>
                    <a:pt x="231922" y="60104"/>
                  </a:lnTo>
                  <a:lnTo>
                    <a:pt x="231701" y="59695"/>
                  </a:lnTo>
                  <a:lnTo>
                    <a:pt x="231471" y="59278"/>
                  </a:lnTo>
                  <a:lnTo>
                    <a:pt x="231241" y="58869"/>
                  </a:lnTo>
                  <a:lnTo>
                    <a:pt x="230993" y="58460"/>
                  </a:lnTo>
                  <a:lnTo>
                    <a:pt x="230755" y="58059"/>
                  </a:lnTo>
                  <a:lnTo>
                    <a:pt x="230508" y="57659"/>
                  </a:lnTo>
                  <a:lnTo>
                    <a:pt x="230252" y="57259"/>
                  </a:lnTo>
                  <a:lnTo>
                    <a:pt x="229988" y="56867"/>
                  </a:lnTo>
                  <a:lnTo>
                    <a:pt x="229724" y="56475"/>
                  </a:lnTo>
                  <a:lnTo>
                    <a:pt x="229451" y="56083"/>
                  </a:lnTo>
                  <a:lnTo>
                    <a:pt x="229179" y="55699"/>
                  </a:lnTo>
                  <a:lnTo>
                    <a:pt x="228898" y="55316"/>
                  </a:lnTo>
                  <a:lnTo>
                    <a:pt x="228608" y="54941"/>
                  </a:lnTo>
                  <a:lnTo>
                    <a:pt x="228318" y="54558"/>
                  </a:lnTo>
                  <a:lnTo>
                    <a:pt x="228029" y="54192"/>
                  </a:lnTo>
                  <a:lnTo>
                    <a:pt x="227722" y="53817"/>
                  </a:lnTo>
                  <a:lnTo>
                    <a:pt x="227415" y="53450"/>
                  </a:lnTo>
                  <a:lnTo>
                    <a:pt x="227109" y="53093"/>
                  </a:lnTo>
                  <a:lnTo>
                    <a:pt x="226793" y="52726"/>
                  </a:lnTo>
                  <a:lnTo>
                    <a:pt x="226470" y="52377"/>
                  </a:lnTo>
                  <a:lnTo>
                    <a:pt x="226146" y="52019"/>
                  </a:lnTo>
                  <a:lnTo>
                    <a:pt x="225822" y="51670"/>
                  </a:lnTo>
                  <a:lnTo>
                    <a:pt x="225490" y="51329"/>
                  </a:lnTo>
                  <a:lnTo>
                    <a:pt x="225149" y="50988"/>
                  </a:lnTo>
                  <a:lnTo>
                    <a:pt x="224808" y="50648"/>
                  </a:lnTo>
                  <a:lnTo>
                    <a:pt x="224459" y="50315"/>
                  </a:lnTo>
                  <a:lnTo>
                    <a:pt x="224110" y="49983"/>
                  </a:lnTo>
                  <a:lnTo>
                    <a:pt x="223752" y="49651"/>
                  </a:lnTo>
                  <a:lnTo>
                    <a:pt x="223386" y="49327"/>
                  </a:lnTo>
                  <a:lnTo>
                    <a:pt x="223028" y="49012"/>
                  </a:lnTo>
                  <a:lnTo>
                    <a:pt x="222653" y="48697"/>
                  </a:lnTo>
                  <a:lnTo>
                    <a:pt x="222287" y="48381"/>
                  </a:lnTo>
                  <a:lnTo>
                    <a:pt x="221903" y="48075"/>
                  </a:lnTo>
                  <a:lnTo>
                    <a:pt x="221520" y="47768"/>
                  </a:lnTo>
                  <a:lnTo>
                    <a:pt x="221137" y="47470"/>
                  </a:lnTo>
                  <a:lnTo>
                    <a:pt x="220745" y="47180"/>
                  </a:lnTo>
                  <a:lnTo>
                    <a:pt x="220353" y="46882"/>
                  </a:lnTo>
                  <a:lnTo>
                    <a:pt x="219952" y="46601"/>
                  </a:lnTo>
                  <a:lnTo>
                    <a:pt x="219552" y="46311"/>
                  </a:lnTo>
                  <a:lnTo>
                    <a:pt x="219152" y="46039"/>
                  </a:lnTo>
                  <a:lnTo>
                    <a:pt x="218743" y="45757"/>
                  </a:lnTo>
                  <a:lnTo>
                    <a:pt x="218325" y="45485"/>
                  </a:lnTo>
                  <a:lnTo>
                    <a:pt x="217908" y="45221"/>
                  </a:lnTo>
                  <a:lnTo>
                    <a:pt x="217490" y="44957"/>
                  </a:lnTo>
                  <a:lnTo>
                    <a:pt x="217064" y="44701"/>
                  </a:lnTo>
                  <a:lnTo>
                    <a:pt x="216638" y="44445"/>
                  </a:lnTo>
                  <a:lnTo>
                    <a:pt x="216204" y="44198"/>
                  </a:lnTo>
                  <a:lnTo>
                    <a:pt x="215769" y="43960"/>
                  </a:lnTo>
                  <a:lnTo>
                    <a:pt x="215335" y="43713"/>
                  </a:lnTo>
                  <a:lnTo>
                    <a:pt x="214892" y="43483"/>
                  </a:lnTo>
                  <a:lnTo>
                    <a:pt x="214440" y="43253"/>
                  </a:lnTo>
                  <a:lnTo>
                    <a:pt x="213997" y="43023"/>
                  </a:lnTo>
                  <a:lnTo>
                    <a:pt x="213546" y="42801"/>
                  </a:lnTo>
                  <a:lnTo>
                    <a:pt x="213086" y="42588"/>
                  </a:lnTo>
                  <a:lnTo>
                    <a:pt x="212626" y="42375"/>
                  </a:lnTo>
                  <a:lnTo>
                    <a:pt x="212166" y="42171"/>
                  </a:lnTo>
                  <a:lnTo>
                    <a:pt x="211697" y="41966"/>
                  </a:lnTo>
                  <a:lnTo>
                    <a:pt x="211229" y="41770"/>
                  </a:lnTo>
                  <a:lnTo>
                    <a:pt x="210760" y="41574"/>
                  </a:lnTo>
                  <a:lnTo>
                    <a:pt x="210283" y="41387"/>
                  </a:lnTo>
                  <a:lnTo>
                    <a:pt x="209806" y="41208"/>
                  </a:lnTo>
                  <a:lnTo>
                    <a:pt x="209329" y="41029"/>
                  </a:lnTo>
                  <a:lnTo>
                    <a:pt x="208843" y="40859"/>
                  </a:lnTo>
                  <a:lnTo>
                    <a:pt x="208358" y="40688"/>
                  </a:lnTo>
                  <a:lnTo>
                    <a:pt x="207872" y="40527"/>
                  </a:lnTo>
                  <a:lnTo>
                    <a:pt x="207378" y="40373"/>
                  </a:lnTo>
                  <a:lnTo>
                    <a:pt x="206884" y="40220"/>
                  </a:lnTo>
                  <a:lnTo>
                    <a:pt x="206381" y="40075"/>
                  </a:lnTo>
                  <a:lnTo>
                    <a:pt x="205887" y="39930"/>
                  </a:lnTo>
                  <a:lnTo>
                    <a:pt x="205384" y="39794"/>
                  </a:lnTo>
                  <a:lnTo>
                    <a:pt x="204873" y="39666"/>
                  </a:lnTo>
                  <a:lnTo>
                    <a:pt x="204371" y="39538"/>
                  </a:lnTo>
                  <a:lnTo>
                    <a:pt x="203859" y="39419"/>
                  </a:lnTo>
                  <a:lnTo>
                    <a:pt x="203348" y="39308"/>
                  </a:lnTo>
                  <a:lnTo>
                    <a:pt x="202829" y="39198"/>
                  </a:lnTo>
                  <a:lnTo>
                    <a:pt x="202317" y="39095"/>
                  </a:lnTo>
                  <a:lnTo>
                    <a:pt x="201789" y="38993"/>
                  </a:lnTo>
                  <a:lnTo>
                    <a:pt x="201270" y="38908"/>
                  </a:lnTo>
                  <a:lnTo>
                    <a:pt x="200750" y="38823"/>
                  </a:lnTo>
                  <a:lnTo>
                    <a:pt x="200222" y="38737"/>
                  </a:lnTo>
                  <a:lnTo>
                    <a:pt x="199693" y="38661"/>
                  </a:lnTo>
                  <a:lnTo>
                    <a:pt x="199157" y="38593"/>
                  </a:lnTo>
                  <a:lnTo>
                    <a:pt x="198629" y="38533"/>
                  </a:lnTo>
                  <a:lnTo>
                    <a:pt x="198092" y="38473"/>
                  </a:lnTo>
                  <a:lnTo>
                    <a:pt x="197555" y="38422"/>
                  </a:lnTo>
                  <a:lnTo>
                    <a:pt x="197018" y="38380"/>
                  </a:lnTo>
                  <a:lnTo>
                    <a:pt x="196473" y="38337"/>
                  </a:lnTo>
                  <a:lnTo>
                    <a:pt x="195936" y="38303"/>
                  </a:lnTo>
                  <a:lnTo>
                    <a:pt x="195391" y="38277"/>
                  </a:lnTo>
                  <a:lnTo>
                    <a:pt x="194846" y="38252"/>
                  </a:lnTo>
                  <a:lnTo>
                    <a:pt x="194292" y="38235"/>
                  </a:lnTo>
                  <a:lnTo>
                    <a:pt x="193747" y="38226"/>
                  </a:lnTo>
                  <a:lnTo>
                    <a:pt x="193193" y="38226"/>
                  </a:lnTo>
                  <a:lnTo>
                    <a:pt x="192461" y="38235"/>
                  </a:lnTo>
                  <a:lnTo>
                    <a:pt x="191694" y="38252"/>
                  </a:lnTo>
                  <a:lnTo>
                    <a:pt x="191626" y="37800"/>
                  </a:lnTo>
                  <a:lnTo>
                    <a:pt x="191557" y="37357"/>
                  </a:lnTo>
                  <a:lnTo>
                    <a:pt x="191481" y="36906"/>
                  </a:lnTo>
                  <a:lnTo>
                    <a:pt x="191404" y="36454"/>
                  </a:lnTo>
                  <a:lnTo>
                    <a:pt x="191319" y="36011"/>
                  </a:lnTo>
                  <a:lnTo>
                    <a:pt x="191225" y="35560"/>
                  </a:lnTo>
                  <a:lnTo>
                    <a:pt x="191132" y="35117"/>
                  </a:lnTo>
                  <a:lnTo>
                    <a:pt x="191029" y="34674"/>
                  </a:lnTo>
                  <a:lnTo>
                    <a:pt x="190919" y="34231"/>
                  </a:lnTo>
                  <a:lnTo>
                    <a:pt x="190808" y="33788"/>
                  </a:lnTo>
                  <a:lnTo>
                    <a:pt x="190689" y="33353"/>
                  </a:lnTo>
                  <a:lnTo>
                    <a:pt x="190569" y="32910"/>
                  </a:lnTo>
                  <a:lnTo>
                    <a:pt x="190441" y="32476"/>
                  </a:lnTo>
                  <a:lnTo>
                    <a:pt x="190305" y="32041"/>
                  </a:lnTo>
                  <a:lnTo>
                    <a:pt x="190169" y="31598"/>
                  </a:lnTo>
                  <a:lnTo>
                    <a:pt x="190024" y="31172"/>
                  </a:lnTo>
                  <a:lnTo>
                    <a:pt x="189871" y="30738"/>
                  </a:lnTo>
                  <a:lnTo>
                    <a:pt x="189717" y="30303"/>
                  </a:lnTo>
                  <a:lnTo>
                    <a:pt x="189555" y="29877"/>
                  </a:lnTo>
                  <a:lnTo>
                    <a:pt x="189394" y="29451"/>
                  </a:lnTo>
                  <a:lnTo>
                    <a:pt x="189223" y="29025"/>
                  </a:lnTo>
                  <a:lnTo>
                    <a:pt x="189053" y="28599"/>
                  </a:lnTo>
                  <a:lnTo>
                    <a:pt x="188865" y="28174"/>
                  </a:lnTo>
                  <a:lnTo>
                    <a:pt x="188686" y="27756"/>
                  </a:lnTo>
                  <a:lnTo>
                    <a:pt x="188491" y="27339"/>
                  </a:lnTo>
                  <a:lnTo>
                    <a:pt x="188295" y="26913"/>
                  </a:lnTo>
                  <a:lnTo>
                    <a:pt x="188099" y="26504"/>
                  </a:lnTo>
                  <a:lnTo>
                    <a:pt x="187894" y="26086"/>
                  </a:lnTo>
                  <a:lnTo>
                    <a:pt x="187681" y="25669"/>
                  </a:lnTo>
                  <a:lnTo>
                    <a:pt x="187468" y="25260"/>
                  </a:lnTo>
                  <a:lnTo>
                    <a:pt x="187247" y="24851"/>
                  </a:lnTo>
                  <a:lnTo>
                    <a:pt x="187017" y="24442"/>
                  </a:lnTo>
                  <a:lnTo>
                    <a:pt x="186787" y="24042"/>
                  </a:lnTo>
                  <a:lnTo>
                    <a:pt x="186548" y="23633"/>
                  </a:lnTo>
                  <a:lnTo>
                    <a:pt x="186310" y="23232"/>
                  </a:lnTo>
                  <a:lnTo>
                    <a:pt x="186063" y="22832"/>
                  </a:lnTo>
                  <a:lnTo>
                    <a:pt x="185815" y="22440"/>
                  </a:lnTo>
                  <a:lnTo>
                    <a:pt x="185560" y="22040"/>
                  </a:lnTo>
                  <a:lnTo>
                    <a:pt x="185296" y="21648"/>
                  </a:lnTo>
                  <a:lnTo>
                    <a:pt x="185032" y="21256"/>
                  </a:lnTo>
                  <a:lnTo>
                    <a:pt x="184759" y="20864"/>
                  </a:lnTo>
                  <a:lnTo>
                    <a:pt x="184486" y="20481"/>
                  </a:lnTo>
                  <a:lnTo>
                    <a:pt x="184205" y="20097"/>
                  </a:lnTo>
                  <a:lnTo>
                    <a:pt x="183924" y="19714"/>
                  </a:lnTo>
                  <a:lnTo>
                    <a:pt x="183635" y="19330"/>
                  </a:lnTo>
                  <a:lnTo>
                    <a:pt x="183336" y="18956"/>
                  </a:lnTo>
                  <a:lnTo>
                    <a:pt x="183038" y="18581"/>
                  </a:lnTo>
                  <a:lnTo>
                    <a:pt x="182740" y="18206"/>
                  </a:lnTo>
                  <a:lnTo>
                    <a:pt x="182425" y="17831"/>
                  </a:lnTo>
                  <a:lnTo>
                    <a:pt x="182118" y="17465"/>
                  </a:lnTo>
                  <a:lnTo>
                    <a:pt x="181794" y="17098"/>
                  </a:lnTo>
                  <a:lnTo>
                    <a:pt x="181471" y="16732"/>
                  </a:lnTo>
                  <a:lnTo>
                    <a:pt x="181147" y="16374"/>
                  </a:lnTo>
                  <a:lnTo>
                    <a:pt x="180815" y="16016"/>
                  </a:lnTo>
                  <a:lnTo>
                    <a:pt x="180474" y="15659"/>
                  </a:lnTo>
                  <a:lnTo>
                    <a:pt x="180133" y="15301"/>
                  </a:lnTo>
                  <a:lnTo>
                    <a:pt x="179792" y="14952"/>
                  </a:lnTo>
                  <a:lnTo>
                    <a:pt x="179443" y="14602"/>
                  </a:lnTo>
                  <a:lnTo>
                    <a:pt x="179085" y="14261"/>
                  </a:lnTo>
                  <a:lnTo>
                    <a:pt x="178727" y="13912"/>
                  </a:lnTo>
                  <a:lnTo>
                    <a:pt x="178361" y="13571"/>
                  </a:lnTo>
                  <a:lnTo>
                    <a:pt x="177995" y="13239"/>
                  </a:lnTo>
                  <a:lnTo>
                    <a:pt x="177236" y="12566"/>
                  </a:lnTo>
                  <a:lnTo>
                    <a:pt x="176811" y="12200"/>
                  </a:lnTo>
                  <a:lnTo>
                    <a:pt x="176376" y="11833"/>
                  </a:lnTo>
                  <a:lnTo>
                    <a:pt x="175933" y="11476"/>
                  </a:lnTo>
                  <a:lnTo>
                    <a:pt x="175490" y="11118"/>
                  </a:lnTo>
                  <a:lnTo>
                    <a:pt x="175047" y="10769"/>
                  </a:lnTo>
                  <a:lnTo>
                    <a:pt x="174595" y="10428"/>
                  </a:lnTo>
                  <a:lnTo>
                    <a:pt x="174144" y="10087"/>
                  </a:lnTo>
                  <a:lnTo>
                    <a:pt x="173684" y="9755"/>
                  </a:lnTo>
                  <a:lnTo>
                    <a:pt x="173224" y="9422"/>
                  </a:lnTo>
                  <a:lnTo>
                    <a:pt x="172764" y="9099"/>
                  </a:lnTo>
                  <a:lnTo>
                    <a:pt x="172295" y="8784"/>
                  </a:lnTo>
                  <a:lnTo>
                    <a:pt x="171818" y="8468"/>
                  </a:lnTo>
                  <a:lnTo>
                    <a:pt x="171350" y="8162"/>
                  </a:lnTo>
                  <a:lnTo>
                    <a:pt x="170864" y="7863"/>
                  </a:lnTo>
                  <a:lnTo>
                    <a:pt x="170387" y="7565"/>
                  </a:lnTo>
                  <a:lnTo>
                    <a:pt x="169901" y="7276"/>
                  </a:lnTo>
                  <a:lnTo>
                    <a:pt x="169416" y="6986"/>
                  </a:lnTo>
                  <a:lnTo>
                    <a:pt x="168922" y="6705"/>
                  </a:lnTo>
                  <a:lnTo>
                    <a:pt x="168427" y="6432"/>
                  </a:lnTo>
                  <a:lnTo>
                    <a:pt x="167933" y="6160"/>
                  </a:lnTo>
                  <a:lnTo>
                    <a:pt x="167431" y="5895"/>
                  </a:lnTo>
                  <a:lnTo>
                    <a:pt x="166928" y="5640"/>
                  </a:lnTo>
                  <a:lnTo>
                    <a:pt x="166417" y="5384"/>
                  </a:lnTo>
                  <a:lnTo>
                    <a:pt x="165906" y="5137"/>
                  </a:lnTo>
                  <a:lnTo>
                    <a:pt x="165395" y="4899"/>
                  </a:lnTo>
                  <a:lnTo>
                    <a:pt x="164883" y="4660"/>
                  </a:lnTo>
                  <a:lnTo>
                    <a:pt x="164364" y="4430"/>
                  </a:lnTo>
                  <a:lnTo>
                    <a:pt x="163844" y="4209"/>
                  </a:lnTo>
                  <a:lnTo>
                    <a:pt x="163316" y="3987"/>
                  </a:lnTo>
                  <a:lnTo>
                    <a:pt x="162796" y="3774"/>
                  </a:lnTo>
                  <a:lnTo>
                    <a:pt x="162268" y="3570"/>
                  </a:lnTo>
                  <a:lnTo>
                    <a:pt x="161731" y="3365"/>
                  </a:lnTo>
                  <a:lnTo>
                    <a:pt x="161203" y="3169"/>
                  </a:lnTo>
                  <a:lnTo>
                    <a:pt x="160666" y="2973"/>
                  </a:lnTo>
                  <a:lnTo>
                    <a:pt x="160130" y="2794"/>
                  </a:lnTo>
                  <a:lnTo>
                    <a:pt x="159584" y="2616"/>
                  </a:lnTo>
                  <a:lnTo>
                    <a:pt x="159048" y="2437"/>
                  </a:lnTo>
                  <a:lnTo>
                    <a:pt x="158502" y="2266"/>
                  </a:lnTo>
                  <a:lnTo>
                    <a:pt x="157949" y="2104"/>
                  </a:lnTo>
                  <a:lnTo>
                    <a:pt x="157403" y="1951"/>
                  </a:lnTo>
                  <a:lnTo>
                    <a:pt x="156850" y="1798"/>
                  </a:lnTo>
                  <a:lnTo>
                    <a:pt x="156296" y="1653"/>
                  </a:lnTo>
                  <a:lnTo>
                    <a:pt x="155742" y="1517"/>
                  </a:lnTo>
                  <a:lnTo>
                    <a:pt x="155188" y="1389"/>
                  </a:lnTo>
                  <a:lnTo>
                    <a:pt x="154626" y="1261"/>
                  </a:lnTo>
                  <a:lnTo>
                    <a:pt x="154072" y="1142"/>
                  </a:lnTo>
                  <a:lnTo>
                    <a:pt x="153510" y="1022"/>
                  </a:lnTo>
                  <a:lnTo>
                    <a:pt x="152939" y="912"/>
                  </a:lnTo>
                  <a:lnTo>
                    <a:pt x="152377" y="809"/>
                  </a:lnTo>
                  <a:lnTo>
                    <a:pt x="151806" y="716"/>
                  </a:lnTo>
                  <a:lnTo>
                    <a:pt x="151244" y="622"/>
                  </a:lnTo>
                  <a:lnTo>
                    <a:pt x="150673" y="537"/>
                  </a:lnTo>
                  <a:lnTo>
                    <a:pt x="150102" y="460"/>
                  </a:lnTo>
                  <a:lnTo>
                    <a:pt x="149523" y="392"/>
                  </a:lnTo>
                  <a:lnTo>
                    <a:pt x="148952" y="324"/>
                  </a:lnTo>
                  <a:lnTo>
                    <a:pt x="148373" y="264"/>
                  </a:lnTo>
                  <a:lnTo>
                    <a:pt x="147802" y="205"/>
                  </a:lnTo>
                  <a:lnTo>
                    <a:pt x="147223" y="162"/>
                  </a:lnTo>
                  <a:lnTo>
                    <a:pt x="146644" y="119"/>
                  </a:lnTo>
                  <a:lnTo>
                    <a:pt x="146064" y="85"/>
                  </a:lnTo>
                  <a:lnTo>
                    <a:pt x="145485" y="51"/>
                  </a:lnTo>
                  <a:lnTo>
                    <a:pt x="144897" y="34"/>
                  </a:lnTo>
                  <a:lnTo>
                    <a:pt x="144318" y="17"/>
                  </a:lnTo>
                  <a:lnTo>
                    <a:pt x="143730" y="9"/>
                  </a:lnTo>
                  <a:lnTo>
                    <a:pt x="142852" y="0"/>
                  </a:lnTo>
                  <a:lnTo>
                    <a:pt x="141966" y="9"/>
                  </a:lnTo>
                  <a:lnTo>
                    <a:pt x="141089" y="34"/>
                  </a:lnTo>
                  <a:lnTo>
                    <a:pt x="140220" y="77"/>
                  </a:lnTo>
                  <a:lnTo>
                    <a:pt x="139342" y="128"/>
                  </a:lnTo>
                  <a:lnTo>
                    <a:pt x="138474" y="188"/>
                  </a:lnTo>
                  <a:lnTo>
                    <a:pt x="137613" y="273"/>
                  </a:lnTo>
                  <a:lnTo>
                    <a:pt x="136753" y="366"/>
                  </a:lnTo>
                  <a:lnTo>
                    <a:pt x="135892" y="469"/>
                  </a:lnTo>
                  <a:lnTo>
                    <a:pt x="135032" y="588"/>
                  </a:lnTo>
                  <a:lnTo>
                    <a:pt x="134180" y="716"/>
                  </a:lnTo>
                  <a:lnTo>
                    <a:pt x="133336" y="869"/>
                  </a:lnTo>
                  <a:lnTo>
                    <a:pt x="132493" y="1022"/>
                  </a:lnTo>
                  <a:lnTo>
                    <a:pt x="131658" y="1193"/>
                  </a:lnTo>
                  <a:lnTo>
                    <a:pt x="130823" y="1380"/>
                  </a:lnTo>
                  <a:lnTo>
                    <a:pt x="129988" y="1576"/>
                  </a:lnTo>
                  <a:lnTo>
                    <a:pt x="129170" y="1781"/>
                  </a:lnTo>
                  <a:lnTo>
                    <a:pt x="128344" y="2002"/>
                  </a:lnTo>
                  <a:lnTo>
                    <a:pt x="127535" y="2241"/>
                  </a:lnTo>
                  <a:lnTo>
                    <a:pt x="126725" y="2488"/>
                  </a:lnTo>
                  <a:lnTo>
                    <a:pt x="125925" y="2743"/>
                  </a:lnTo>
                  <a:lnTo>
                    <a:pt x="125124" y="3016"/>
                  </a:lnTo>
                  <a:lnTo>
                    <a:pt x="124331" y="3297"/>
                  </a:lnTo>
                  <a:lnTo>
                    <a:pt x="123548" y="3587"/>
                  </a:lnTo>
                  <a:lnTo>
                    <a:pt x="122772" y="3893"/>
                  </a:lnTo>
                  <a:lnTo>
                    <a:pt x="121997" y="4217"/>
                  </a:lnTo>
                  <a:lnTo>
                    <a:pt x="121230" y="4541"/>
                  </a:lnTo>
                  <a:lnTo>
                    <a:pt x="120472" y="4882"/>
                  </a:lnTo>
                  <a:lnTo>
                    <a:pt x="119722" y="5239"/>
                  </a:lnTo>
                  <a:lnTo>
                    <a:pt x="118973" y="5606"/>
                  </a:lnTo>
                  <a:lnTo>
                    <a:pt x="118240" y="5981"/>
                  </a:lnTo>
                  <a:lnTo>
                    <a:pt x="117507" y="6364"/>
                  </a:lnTo>
                  <a:lnTo>
                    <a:pt x="116783" y="6764"/>
                  </a:lnTo>
                  <a:lnTo>
                    <a:pt x="116076" y="7165"/>
                  </a:lnTo>
                  <a:lnTo>
                    <a:pt x="115369" y="7591"/>
                  </a:lnTo>
                  <a:lnTo>
                    <a:pt x="114671" y="8017"/>
                  </a:lnTo>
                  <a:lnTo>
                    <a:pt x="113980" y="8460"/>
                  </a:lnTo>
                  <a:lnTo>
                    <a:pt x="113299" y="8911"/>
                  </a:lnTo>
                  <a:lnTo>
                    <a:pt x="112626" y="9371"/>
                  </a:lnTo>
                  <a:lnTo>
                    <a:pt x="111961" y="9840"/>
                  </a:lnTo>
                  <a:lnTo>
                    <a:pt x="111305" y="10326"/>
                  </a:lnTo>
                  <a:lnTo>
                    <a:pt x="110658" y="10820"/>
                  </a:lnTo>
                  <a:lnTo>
                    <a:pt x="110027" y="11322"/>
                  </a:lnTo>
                  <a:lnTo>
                    <a:pt x="109397" y="11833"/>
                  </a:lnTo>
                  <a:lnTo>
                    <a:pt x="108784" y="12353"/>
                  </a:lnTo>
                  <a:lnTo>
                    <a:pt x="108179" y="12890"/>
                  </a:lnTo>
                  <a:lnTo>
                    <a:pt x="107582" y="13427"/>
                  </a:lnTo>
                  <a:lnTo>
                    <a:pt x="106995" y="13980"/>
                  </a:lnTo>
                  <a:lnTo>
                    <a:pt x="106415" y="14543"/>
                  </a:lnTo>
                  <a:lnTo>
                    <a:pt x="105853" y="15113"/>
                  </a:lnTo>
                  <a:lnTo>
                    <a:pt x="105299" y="15693"/>
                  </a:lnTo>
                  <a:lnTo>
                    <a:pt x="104754" y="16281"/>
                  </a:lnTo>
                  <a:lnTo>
                    <a:pt x="104217" y="16877"/>
                  </a:lnTo>
                  <a:lnTo>
                    <a:pt x="103698" y="17482"/>
                  </a:lnTo>
                  <a:lnTo>
                    <a:pt x="103186" y="18104"/>
                  </a:lnTo>
                  <a:lnTo>
                    <a:pt x="102692" y="18726"/>
                  </a:lnTo>
                  <a:lnTo>
                    <a:pt x="102207" y="19365"/>
                  </a:lnTo>
                  <a:lnTo>
                    <a:pt x="101730" y="20003"/>
                  </a:lnTo>
                  <a:lnTo>
                    <a:pt x="101270" y="20651"/>
                  </a:lnTo>
                  <a:lnTo>
                    <a:pt x="100818" y="21315"/>
                  </a:lnTo>
                  <a:lnTo>
                    <a:pt x="100384" y="21980"/>
                  </a:lnTo>
                  <a:lnTo>
                    <a:pt x="99958" y="22662"/>
                  </a:lnTo>
                  <a:lnTo>
                    <a:pt x="99549" y="23343"/>
                  </a:lnTo>
                  <a:lnTo>
                    <a:pt x="99148" y="24033"/>
                  </a:lnTo>
                  <a:lnTo>
                    <a:pt x="98748" y="23343"/>
                  </a:lnTo>
                  <a:lnTo>
                    <a:pt x="98339" y="22662"/>
                  </a:lnTo>
                  <a:lnTo>
                    <a:pt x="97913" y="21980"/>
                  </a:lnTo>
                  <a:lnTo>
                    <a:pt x="97478" y="21315"/>
                  </a:lnTo>
                  <a:lnTo>
                    <a:pt x="97027" y="20651"/>
                  </a:lnTo>
                  <a:lnTo>
                    <a:pt x="96567" y="20003"/>
                  </a:lnTo>
                  <a:lnTo>
                    <a:pt x="96090" y="19365"/>
                  </a:lnTo>
                  <a:lnTo>
                    <a:pt x="95604" y="18726"/>
                  </a:lnTo>
                  <a:lnTo>
                    <a:pt x="95110" y="18104"/>
                  </a:lnTo>
                  <a:lnTo>
                    <a:pt x="94599" y="17490"/>
                  </a:lnTo>
                  <a:lnTo>
                    <a:pt x="94079" y="16877"/>
                  </a:lnTo>
                  <a:lnTo>
                    <a:pt x="93543" y="16281"/>
                  </a:lnTo>
                  <a:lnTo>
                    <a:pt x="93006" y="15693"/>
                  </a:lnTo>
                  <a:lnTo>
                    <a:pt x="92444" y="15113"/>
                  </a:lnTo>
                  <a:lnTo>
                    <a:pt x="91881" y="14543"/>
                  </a:lnTo>
                  <a:lnTo>
                    <a:pt x="91302" y="13980"/>
                  </a:lnTo>
                  <a:lnTo>
                    <a:pt x="90723" y="13435"/>
                  </a:lnTo>
                  <a:lnTo>
                    <a:pt x="90126" y="12890"/>
                  </a:lnTo>
                  <a:lnTo>
                    <a:pt x="89513" y="12362"/>
                  </a:lnTo>
                  <a:lnTo>
                    <a:pt x="88900" y="11833"/>
                  </a:lnTo>
                  <a:lnTo>
                    <a:pt x="88269" y="11322"/>
                  </a:lnTo>
                  <a:lnTo>
                    <a:pt x="87639" y="10820"/>
                  </a:lnTo>
                  <a:lnTo>
                    <a:pt x="86991" y="10326"/>
                  </a:lnTo>
                  <a:lnTo>
                    <a:pt x="86335" y="9848"/>
                  </a:lnTo>
                  <a:lnTo>
                    <a:pt x="85671" y="9371"/>
                  </a:lnTo>
                  <a:lnTo>
                    <a:pt x="84998" y="8911"/>
                  </a:lnTo>
                  <a:lnTo>
                    <a:pt x="84316" y="8460"/>
                  </a:lnTo>
                  <a:lnTo>
                    <a:pt x="83626" y="8025"/>
                  </a:lnTo>
                  <a:lnTo>
                    <a:pt x="82927" y="7591"/>
                  </a:lnTo>
                  <a:lnTo>
                    <a:pt x="82220" y="7173"/>
                  </a:lnTo>
                  <a:lnTo>
                    <a:pt x="81505" y="6764"/>
                  </a:lnTo>
                  <a:lnTo>
                    <a:pt x="80789" y="6373"/>
                  </a:lnTo>
                  <a:lnTo>
                    <a:pt x="80056" y="5981"/>
                  </a:lnTo>
                  <a:lnTo>
                    <a:pt x="79315" y="5606"/>
                  </a:lnTo>
                  <a:lnTo>
                    <a:pt x="78574" y="5248"/>
                  </a:lnTo>
                  <a:lnTo>
                    <a:pt x="77824" y="4890"/>
                  </a:lnTo>
                  <a:lnTo>
                    <a:pt x="77066" y="4549"/>
                  </a:lnTo>
                  <a:lnTo>
                    <a:pt x="76299" y="4226"/>
                  </a:lnTo>
                  <a:lnTo>
                    <a:pt x="75524" y="3902"/>
                  </a:lnTo>
                  <a:lnTo>
                    <a:pt x="74749" y="3595"/>
                  </a:lnTo>
                  <a:lnTo>
                    <a:pt x="73957" y="3306"/>
                  </a:lnTo>
                  <a:lnTo>
                    <a:pt x="73173" y="3024"/>
                  </a:lnTo>
                  <a:lnTo>
                    <a:pt x="72372" y="2752"/>
                  </a:lnTo>
                  <a:lnTo>
                    <a:pt x="71571" y="2496"/>
                  </a:lnTo>
                  <a:lnTo>
                    <a:pt x="70762" y="2249"/>
                  </a:lnTo>
                  <a:lnTo>
                    <a:pt x="69944" y="2011"/>
                  </a:lnTo>
                  <a:lnTo>
                    <a:pt x="69126" y="1789"/>
                  </a:lnTo>
                  <a:lnTo>
                    <a:pt x="68300" y="1585"/>
                  </a:lnTo>
                  <a:lnTo>
                    <a:pt x="67473" y="1389"/>
                  </a:lnTo>
                  <a:lnTo>
                    <a:pt x="66639" y="1201"/>
                  </a:lnTo>
                  <a:lnTo>
                    <a:pt x="65804" y="1031"/>
                  </a:lnTo>
                  <a:lnTo>
                    <a:pt x="64960" y="869"/>
                  </a:lnTo>
                  <a:lnTo>
                    <a:pt x="64108" y="724"/>
                  </a:lnTo>
                  <a:lnTo>
                    <a:pt x="63256" y="596"/>
                  </a:lnTo>
                  <a:lnTo>
                    <a:pt x="62404" y="477"/>
                  </a:lnTo>
                  <a:lnTo>
                    <a:pt x="61544" y="366"/>
                  </a:lnTo>
                  <a:lnTo>
                    <a:pt x="60684" y="273"/>
                  </a:lnTo>
                  <a:lnTo>
                    <a:pt x="59823" y="196"/>
                  </a:lnTo>
                  <a:lnTo>
                    <a:pt x="58954" y="128"/>
                  </a:lnTo>
                  <a:lnTo>
                    <a:pt x="58077" y="77"/>
                  </a:lnTo>
                  <a:lnTo>
                    <a:pt x="57208" y="43"/>
                  </a:lnTo>
                  <a:lnTo>
                    <a:pt x="56330" y="17"/>
                  </a:lnTo>
                  <a:lnTo>
                    <a:pt x="554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3607;p67">
              <a:extLst>
                <a:ext uri="{FF2B5EF4-FFF2-40B4-BE49-F238E27FC236}">
                  <a16:creationId xmlns:a16="http://schemas.microsoft.com/office/drawing/2014/main" id="{175BC993-5CFA-844C-3BA8-2DD0BBFC0B08}"/>
                </a:ext>
              </a:extLst>
            </p:cNvPr>
            <p:cNvSpPr/>
            <p:nvPr/>
          </p:nvSpPr>
          <p:spPr>
            <a:xfrm>
              <a:off x="-5647850" y="-8481200"/>
              <a:ext cx="6838475" cy="6929850"/>
            </a:xfrm>
            <a:custGeom>
              <a:avLst/>
              <a:gdLst/>
              <a:ahLst/>
              <a:cxnLst/>
              <a:rect l="l" t="t" r="r" b="b"/>
              <a:pathLst>
                <a:path w="273539" h="277194" fill="none" extrusionOk="0">
                  <a:moveTo>
                    <a:pt x="273539" y="179852"/>
                  </a:moveTo>
                  <a:lnTo>
                    <a:pt x="273539" y="179852"/>
                  </a:lnTo>
                  <a:lnTo>
                    <a:pt x="273530" y="179281"/>
                  </a:lnTo>
                  <a:lnTo>
                    <a:pt x="273522" y="178710"/>
                  </a:lnTo>
                  <a:lnTo>
                    <a:pt x="273505" y="178139"/>
                  </a:lnTo>
                  <a:lnTo>
                    <a:pt x="273479" y="177569"/>
                  </a:lnTo>
                  <a:lnTo>
                    <a:pt x="273445" y="177006"/>
                  </a:lnTo>
                  <a:lnTo>
                    <a:pt x="273411" y="176435"/>
                  </a:lnTo>
                  <a:lnTo>
                    <a:pt x="273360" y="175873"/>
                  </a:lnTo>
                  <a:lnTo>
                    <a:pt x="273309" y="175311"/>
                  </a:lnTo>
                  <a:lnTo>
                    <a:pt x="273249" y="174749"/>
                  </a:lnTo>
                  <a:lnTo>
                    <a:pt x="273181" y="174186"/>
                  </a:lnTo>
                  <a:lnTo>
                    <a:pt x="273105" y="173633"/>
                  </a:lnTo>
                  <a:lnTo>
                    <a:pt x="273028" y="173070"/>
                  </a:lnTo>
                  <a:lnTo>
                    <a:pt x="272934" y="172517"/>
                  </a:lnTo>
                  <a:lnTo>
                    <a:pt x="272840" y="171954"/>
                  </a:lnTo>
                  <a:lnTo>
                    <a:pt x="272738" y="171401"/>
                  </a:lnTo>
                  <a:lnTo>
                    <a:pt x="272627" y="170855"/>
                  </a:lnTo>
                  <a:lnTo>
                    <a:pt x="272517" y="170302"/>
                  </a:lnTo>
                  <a:lnTo>
                    <a:pt x="272389" y="169756"/>
                  </a:lnTo>
                  <a:lnTo>
                    <a:pt x="272261" y="169203"/>
                  </a:lnTo>
                  <a:lnTo>
                    <a:pt x="272125" y="168657"/>
                  </a:lnTo>
                  <a:lnTo>
                    <a:pt x="271980" y="168112"/>
                  </a:lnTo>
                  <a:lnTo>
                    <a:pt x="271835" y="167575"/>
                  </a:lnTo>
                  <a:lnTo>
                    <a:pt x="271673" y="167030"/>
                  </a:lnTo>
                  <a:lnTo>
                    <a:pt x="271511" y="166493"/>
                  </a:lnTo>
                  <a:lnTo>
                    <a:pt x="271341" y="165957"/>
                  </a:lnTo>
                  <a:lnTo>
                    <a:pt x="271162" y="165420"/>
                  </a:lnTo>
                  <a:lnTo>
                    <a:pt x="270983" y="164883"/>
                  </a:lnTo>
                  <a:lnTo>
                    <a:pt x="270787" y="164355"/>
                  </a:lnTo>
                  <a:lnTo>
                    <a:pt x="270591" y="163827"/>
                  </a:lnTo>
                  <a:lnTo>
                    <a:pt x="270387" y="163299"/>
                  </a:lnTo>
                  <a:lnTo>
                    <a:pt x="270182" y="162770"/>
                  </a:lnTo>
                  <a:lnTo>
                    <a:pt x="269961" y="162251"/>
                  </a:lnTo>
                  <a:lnTo>
                    <a:pt x="269739" y="161731"/>
                  </a:lnTo>
                  <a:lnTo>
                    <a:pt x="269509" y="161211"/>
                  </a:lnTo>
                  <a:lnTo>
                    <a:pt x="269271" y="160692"/>
                  </a:lnTo>
                  <a:lnTo>
                    <a:pt x="269032" y="160181"/>
                  </a:lnTo>
                  <a:lnTo>
                    <a:pt x="268777" y="159661"/>
                  </a:lnTo>
                  <a:lnTo>
                    <a:pt x="268521" y="159158"/>
                  </a:lnTo>
                  <a:lnTo>
                    <a:pt x="268257" y="158647"/>
                  </a:lnTo>
                  <a:lnTo>
                    <a:pt x="267993" y="158144"/>
                  </a:lnTo>
                  <a:lnTo>
                    <a:pt x="267720" y="157642"/>
                  </a:lnTo>
                  <a:lnTo>
                    <a:pt x="267431" y="157139"/>
                  </a:lnTo>
                  <a:lnTo>
                    <a:pt x="267150" y="156645"/>
                  </a:lnTo>
                  <a:lnTo>
                    <a:pt x="266851" y="156142"/>
                  </a:lnTo>
                  <a:lnTo>
                    <a:pt x="266553" y="155657"/>
                  </a:lnTo>
                  <a:lnTo>
                    <a:pt x="266246" y="155163"/>
                  </a:lnTo>
                  <a:lnTo>
                    <a:pt x="265931" y="154677"/>
                  </a:lnTo>
                  <a:lnTo>
                    <a:pt x="265608" y="154191"/>
                  </a:lnTo>
                  <a:lnTo>
                    <a:pt x="265284" y="153706"/>
                  </a:lnTo>
                  <a:lnTo>
                    <a:pt x="264952" y="153229"/>
                  </a:lnTo>
                  <a:lnTo>
                    <a:pt x="264611" y="152752"/>
                  </a:lnTo>
                  <a:lnTo>
                    <a:pt x="264261" y="152283"/>
                  </a:lnTo>
                  <a:lnTo>
                    <a:pt x="263912" y="151806"/>
                  </a:lnTo>
                  <a:lnTo>
                    <a:pt x="263554" y="151346"/>
                  </a:lnTo>
                  <a:lnTo>
                    <a:pt x="263197" y="150877"/>
                  </a:lnTo>
                  <a:lnTo>
                    <a:pt x="262822" y="150417"/>
                  </a:lnTo>
                  <a:lnTo>
                    <a:pt x="262447" y="149957"/>
                  </a:lnTo>
                  <a:lnTo>
                    <a:pt x="262063" y="149497"/>
                  </a:lnTo>
                  <a:lnTo>
                    <a:pt x="261672" y="149046"/>
                  </a:lnTo>
                  <a:lnTo>
                    <a:pt x="261280" y="148603"/>
                  </a:lnTo>
                  <a:lnTo>
                    <a:pt x="260879" y="148151"/>
                  </a:lnTo>
                  <a:lnTo>
                    <a:pt x="260470" y="147708"/>
                  </a:lnTo>
                  <a:lnTo>
                    <a:pt x="260061" y="147274"/>
                  </a:lnTo>
                  <a:lnTo>
                    <a:pt x="259644" y="146831"/>
                  </a:lnTo>
                  <a:lnTo>
                    <a:pt x="259644" y="146831"/>
                  </a:lnTo>
                  <a:lnTo>
                    <a:pt x="260096" y="146243"/>
                  </a:lnTo>
                  <a:lnTo>
                    <a:pt x="260547" y="145638"/>
                  </a:lnTo>
                  <a:lnTo>
                    <a:pt x="260973" y="145033"/>
                  </a:lnTo>
                  <a:lnTo>
                    <a:pt x="261390" y="144411"/>
                  </a:lnTo>
                  <a:lnTo>
                    <a:pt x="261791" y="143789"/>
                  </a:lnTo>
                  <a:lnTo>
                    <a:pt x="262183" y="143167"/>
                  </a:lnTo>
                  <a:lnTo>
                    <a:pt x="262558" y="142529"/>
                  </a:lnTo>
                  <a:lnTo>
                    <a:pt x="262924" y="141890"/>
                  </a:lnTo>
                  <a:lnTo>
                    <a:pt x="263265" y="141251"/>
                  </a:lnTo>
                  <a:lnTo>
                    <a:pt x="263605" y="140595"/>
                  </a:lnTo>
                  <a:lnTo>
                    <a:pt x="263921" y="139939"/>
                  </a:lnTo>
                  <a:lnTo>
                    <a:pt x="264227" y="139283"/>
                  </a:lnTo>
                  <a:lnTo>
                    <a:pt x="264517" y="138618"/>
                  </a:lnTo>
                  <a:lnTo>
                    <a:pt x="264798" y="137945"/>
                  </a:lnTo>
                  <a:lnTo>
                    <a:pt x="265062" y="137272"/>
                  </a:lnTo>
                  <a:lnTo>
                    <a:pt x="265309" y="136591"/>
                  </a:lnTo>
                  <a:lnTo>
                    <a:pt x="265539" y="135909"/>
                  </a:lnTo>
                  <a:lnTo>
                    <a:pt x="265761" y="135219"/>
                  </a:lnTo>
                  <a:lnTo>
                    <a:pt x="265965" y="134520"/>
                  </a:lnTo>
                  <a:lnTo>
                    <a:pt x="266161" y="133830"/>
                  </a:lnTo>
                  <a:lnTo>
                    <a:pt x="266332" y="133132"/>
                  </a:lnTo>
                  <a:lnTo>
                    <a:pt x="266494" y="132425"/>
                  </a:lnTo>
                  <a:lnTo>
                    <a:pt x="266638" y="131717"/>
                  </a:lnTo>
                  <a:lnTo>
                    <a:pt x="266775" y="131010"/>
                  </a:lnTo>
                  <a:lnTo>
                    <a:pt x="266885" y="130295"/>
                  </a:lnTo>
                  <a:lnTo>
                    <a:pt x="266988" y="129579"/>
                  </a:lnTo>
                  <a:lnTo>
                    <a:pt x="267073" y="128864"/>
                  </a:lnTo>
                  <a:lnTo>
                    <a:pt x="267141" y="128148"/>
                  </a:lnTo>
                  <a:lnTo>
                    <a:pt x="267201" y="127424"/>
                  </a:lnTo>
                  <a:lnTo>
                    <a:pt x="267235" y="126700"/>
                  </a:lnTo>
                  <a:lnTo>
                    <a:pt x="267260" y="125967"/>
                  </a:lnTo>
                  <a:lnTo>
                    <a:pt x="267269" y="125243"/>
                  </a:lnTo>
                  <a:lnTo>
                    <a:pt x="267269" y="125243"/>
                  </a:lnTo>
                  <a:lnTo>
                    <a:pt x="267260" y="124817"/>
                  </a:lnTo>
                  <a:lnTo>
                    <a:pt x="267260" y="124391"/>
                  </a:lnTo>
                  <a:lnTo>
                    <a:pt x="267243" y="123965"/>
                  </a:lnTo>
                  <a:lnTo>
                    <a:pt x="267226" y="123547"/>
                  </a:lnTo>
                  <a:lnTo>
                    <a:pt x="267201" y="123121"/>
                  </a:lnTo>
                  <a:lnTo>
                    <a:pt x="267175" y="122704"/>
                  </a:lnTo>
                  <a:lnTo>
                    <a:pt x="267141" y="122287"/>
                  </a:lnTo>
                  <a:lnTo>
                    <a:pt x="267098" y="121869"/>
                  </a:lnTo>
                  <a:lnTo>
                    <a:pt x="267013" y="121034"/>
                  </a:lnTo>
                  <a:lnTo>
                    <a:pt x="266902" y="120208"/>
                  </a:lnTo>
                  <a:lnTo>
                    <a:pt x="266766" y="119390"/>
                  </a:lnTo>
                  <a:lnTo>
                    <a:pt x="266613" y="118572"/>
                  </a:lnTo>
                  <a:lnTo>
                    <a:pt x="266451" y="117763"/>
                  </a:lnTo>
                  <a:lnTo>
                    <a:pt x="266255" y="116962"/>
                  </a:lnTo>
                  <a:lnTo>
                    <a:pt x="266051" y="116170"/>
                  </a:lnTo>
                  <a:lnTo>
                    <a:pt x="265821" y="115377"/>
                  </a:lnTo>
                  <a:lnTo>
                    <a:pt x="265582" y="114594"/>
                  </a:lnTo>
                  <a:lnTo>
                    <a:pt x="265318" y="113818"/>
                  </a:lnTo>
                  <a:lnTo>
                    <a:pt x="265037" y="113052"/>
                  </a:lnTo>
                  <a:lnTo>
                    <a:pt x="264739" y="112293"/>
                  </a:lnTo>
                  <a:lnTo>
                    <a:pt x="264423" y="111544"/>
                  </a:lnTo>
                  <a:lnTo>
                    <a:pt x="264091" y="110794"/>
                  </a:lnTo>
                  <a:lnTo>
                    <a:pt x="263742" y="110061"/>
                  </a:lnTo>
                  <a:lnTo>
                    <a:pt x="263367" y="109329"/>
                  </a:lnTo>
                  <a:lnTo>
                    <a:pt x="262984" y="108613"/>
                  </a:lnTo>
                  <a:lnTo>
                    <a:pt x="262583" y="107897"/>
                  </a:lnTo>
                  <a:lnTo>
                    <a:pt x="262166" y="107199"/>
                  </a:lnTo>
                  <a:lnTo>
                    <a:pt x="261740" y="106500"/>
                  </a:lnTo>
                  <a:lnTo>
                    <a:pt x="261288" y="105819"/>
                  </a:lnTo>
                  <a:lnTo>
                    <a:pt x="260820" y="105137"/>
                  </a:lnTo>
                  <a:lnTo>
                    <a:pt x="260343" y="104473"/>
                  </a:lnTo>
                  <a:lnTo>
                    <a:pt x="259848" y="103817"/>
                  </a:lnTo>
                  <a:lnTo>
                    <a:pt x="259337" y="103169"/>
                  </a:lnTo>
                  <a:lnTo>
                    <a:pt x="258818" y="102530"/>
                  </a:lnTo>
                  <a:lnTo>
                    <a:pt x="258272" y="101908"/>
                  </a:lnTo>
                  <a:lnTo>
                    <a:pt x="257719" y="101295"/>
                  </a:lnTo>
                  <a:lnTo>
                    <a:pt x="257156" y="100690"/>
                  </a:lnTo>
                  <a:lnTo>
                    <a:pt x="256569" y="100094"/>
                  </a:lnTo>
                  <a:lnTo>
                    <a:pt x="255972" y="99506"/>
                  </a:lnTo>
                  <a:lnTo>
                    <a:pt x="255367" y="98935"/>
                  </a:lnTo>
                  <a:lnTo>
                    <a:pt x="254745" y="98381"/>
                  </a:lnTo>
                  <a:lnTo>
                    <a:pt x="254106" y="97828"/>
                  </a:lnTo>
                  <a:lnTo>
                    <a:pt x="253459" y="97291"/>
                  </a:lnTo>
                  <a:lnTo>
                    <a:pt x="252794" y="96763"/>
                  </a:lnTo>
                  <a:lnTo>
                    <a:pt x="252121" y="96251"/>
                  </a:lnTo>
                  <a:lnTo>
                    <a:pt x="251440" y="95749"/>
                  </a:lnTo>
                  <a:lnTo>
                    <a:pt x="250741" y="95263"/>
                  </a:lnTo>
                  <a:lnTo>
                    <a:pt x="250026" y="94786"/>
                  </a:lnTo>
                  <a:lnTo>
                    <a:pt x="249302" y="94326"/>
                  </a:lnTo>
                  <a:lnTo>
                    <a:pt x="248569" y="93875"/>
                  </a:lnTo>
                  <a:lnTo>
                    <a:pt x="247828" y="93440"/>
                  </a:lnTo>
                  <a:lnTo>
                    <a:pt x="247069" y="93023"/>
                  </a:lnTo>
                  <a:lnTo>
                    <a:pt x="246303" y="92614"/>
                  </a:lnTo>
                  <a:lnTo>
                    <a:pt x="245527" y="92213"/>
                  </a:lnTo>
                  <a:lnTo>
                    <a:pt x="244735" y="91838"/>
                  </a:lnTo>
                  <a:lnTo>
                    <a:pt x="243943" y="91472"/>
                  </a:lnTo>
                  <a:lnTo>
                    <a:pt x="243134" y="91114"/>
                  </a:lnTo>
                  <a:lnTo>
                    <a:pt x="242316" y="90782"/>
                  </a:lnTo>
                  <a:lnTo>
                    <a:pt x="241489" y="90458"/>
                  </a:lnTo>
                  <a:lnTo>
                    <a:pt x="240654" y="90152"/>
                  </a:lnTo>
                  <a:lnTo>
                    <a:pt x="239802" y="89853"/>
                  </a:lnTo>
                  <a:lnTo>
                    <a:pt x="238951" y="89581"/>
                  </a:lnTo>
                  <a:lnTo>
                    <a:pt x="238090" y="89317"/>
                  </a:lnTo>
                  <a:lnTo>
                    <a:pt x="237213" y="89078"/>
                  </a:lnTo>
                  <a:lnTo>
                    <a:pt x="236335" y="88848"/>
                  </a:lnTo>
                  <a:lnTo>
                    <a:pt x="235441" y="88635"/>
                  </a:lnTo>
                  <a:lnTo>
                    <a:pt x="234546" y="88439"/>
                  </a:lnTo>
                  <a:lnTo>
                    <a:pt x="233643" y="88252"/>
                  </a:lnTo>
                  <a:lnTo>
                    <a:pt x="233643" y="88252"/>
                  </a:lnTo>
                  <a:lnTo>
                    <a:pt x="233916" y="87519"/>
                  </a:lnTo>
                  <a:lnTo>
                    <a:pt x="234171" y="86778"/>
                  </a:lnTo>
                  <a:lnTo>
                    <a:pt x="234410" y="86037"/>
                  </a:lnTo>
                  <a:lnTo>
                    <a:pt x="234631" y="85287"/>
                  </a:lnTo>
                  <a:lnTo>
                    <a:pt x="234836" y="84537"/>
                  </a:lnTo>
                  <a:lnTo>
                    <a:pt x="235023" y="83788"/>
                  </a:lnTo>
                  <a:lnTo>
                    <a:pt x="235193" y="83029"/>
                  </a:lnTo>
                  <a:lnTo>
                    <a:pt x="235347" y="82263"/>
                  </a:lnTo>
                  <a:lnTo>
                    <a:pt x="235475" y="81505"/>
                  </a:lnTo>
                  <a:lnTo>
                    <a:pt x="235594" y="80738"/>
                  </a:lnTo>
                  <a:lnTo>
                    <a:pt x="235696" y="79963"/>
                  </a:lnTo>
                  <a:lnTo>
                    <a:pt x="235773" y="79196"/>
                  </a:lnTo>
                  <a:lnTo>
                    <a:pt x="235832" y="78421"/>
                  </a:lnTo>
                  <a:lnTo>
                    <a:pt x="235884" y="77645"/>
                  </a:lnTo>
                  <a:lnTo>
                    <a:pt x="235909" y="76870"/>
                  </a:lnTo>
                  <a:lnTo>
                    <a:pt x="235918" y="76095"/>
                  </a:lnTo>
                  <a:lnTo>
                    <a:pt x="235918" y="76095"/>
                  </a:lnTo>
                  <a:lnTo>
                    <a:pt x="235918" y="75609"/>
                  </a:lnTo>
                  <a:lnTo>
                    <a:pt x="235901" y="75124"/>
                  </a:lnTo>
                  <a:lnTo>
                    <a:pt x="235884" y="74638"/>
                  </a:lnTo>
                  <a:lnTo>
                    <a:pt x="235858" y="74152"/>
                  </a:lnTo>
                  <a:lnTo>
                    <a:pt x="235832" y="73667"/>
                  </a:lnTo>
                  <a:lnTo>
                    <a:pt x="235790" y="73190"/>
                  </a:lnTo>
                  <a:lnTo>
                    <a:pt x="235747" y="72704"/>
                  </a:lnTo>
                  <a:lnTo>
                    <a:pt x="235696" y="72227"/>
                  </a:lnTo>
                  <a:lnTo>
                    <a:pt x="235637" y="71750"/>
                  </a:lnTo>
                  <a:lnTo>
                    <a:pt x="235577" y="71281"/>
                  </a:lnTo>
                  <a:lnTo>
                    <a:pt x="235500" y="70804"/>
                  </a:lnTo>
                  <a:lnTo>
                    <a:pt x="235424" y="70336"/>
                  </a:lnTo>
                  <a:lnTo>
                    <a:pt x="235338" y="69867"/>
                  </a:lnTo>
                  <a:lnTo>
                    <a:pt x="235253" y="69399"/>
                  </a:lnTo>
                  <a:lnTo>
                    <a:pt x="235151" y="68939"/>
                  </a:lnTo>
                  <a:lnTo>
                    <a:pt x="235049" y="68470"/>
                  </a:lnTo>
                  <a:lnTo>
                    <a:pt x="234938" y="68010"/>
                  </a:lnTo>
                  <a:lnTo>
                    <a:pt x="234819" y="67550"/>
                  </a:lnTo>
                  <a:lnTo>
                    <a:pt x="234699" y="67098"/>
                  </a:lnTo>
                  <a:lnTo>
                    <a:pt x="234572" y="66647"/>
                  </a:lnTo>
                  <a:lnTo>
                    <a:pt x="234435" y="66187"/>
                  </a:lnTo>
                  <a:lnTo>
                    <a:pt x="234290" y="65744"/>
                  </a:lnTo>
                  <a:lnTo>
                    <a:pt x="234146" y="65292"/>
                  </a:lnTo>
                  <a:lnTo>
                    <a:pt x="233992" y="64849"/>
                  </a:lnTo>
                  <a:lnTo>
                    <a:pt x="233830" y="64406"/>
                  </a:lnTo>
                  <a:lnTo>
                    <a:pt x="233669" y="63963"/>
                  </a:lnTo>
                  <a:lnTo>
                    <a:pt x="233498" y="63520"/>
                  </a:lnTo>
                  <a:lnTo>
                    <a:pt x="233319" y="63086"/>
                  </a:lnTo>
                  <a:lnTo>
                    <a:pt x="233140" y="62651"/>
                  </a:lnTo>
                  <a:lnTo>
                    <a:pt x="232953" y="62225"/>
                  </a:lnTo>
                  <a:lnTo>
                    <a:pt x="232757" y="61799"/>
                  </a:lnTo>
                  <a:lnTo>
                    <a:pt x="232553" y="61373"/>
                  </a:lnTo>
                  <a:lnTo>
                    <a:pt x="232348" y="60947"/>
                  </a:lnTo>
                  <a:lnTo>
                    <a:pt x="232135" y="60521"/>
                  </a:lnTo>
                  <a:lnTo>
                    <a:pt x="231922" y="60104"/>
                  </a:lnTo>
                  <a:lnTo>
                    <a:pt x="231701" y="59695"/>
                  </a:lnTo>
                  <a:lnTo>
                    <a:pt x="231471" y="59278"/>
                  </a:lnTo>
                  <a:lnTo>
                    <a:pt x="231241" y="58869"/>
                  </a:lnTo>
                  <a:lnTo>
                    <a:pt x="230993" y="58460"/>
                  </a:lnTo>
                  <a:lnTo>
                    <a:pt x="230755" y="58059"/>
                  </a:lnTo>
                  <a:lnTo>
                    <a:pt x="230508" y="57659"/>
                  </a:lnTo>
                  <a:lnTo>
                    <a:pt x="230252" y="57259"/>
                  </a:lnTo>
                  <a:lnTo>
                    <a:pt x="229988" y="56867"/>
                  </a:lnTo>
                  <a:lnTo>
                    <a:pt x="229724" y="56475"/>
                  </a:lnTo>
                  <a:lnTo>
                    <a:pt x="229451" y="56083"/>
                  </a:lnTo>
                  <a:lnTo>
                    <a:pt x="229179" y="55699"/>
                  </a:lnTo>
                  <a:lnTo>
                    <a:pt x="228898" y="55316"/>
                  </a:lnTo>
                  <a:lnTo>
                    <a:pt x="228608" y="54941"/>
                  </a:lnTo>
                  <a:lnTo>
                    <a:pt x="228318" y="54558"/>
                  </a:lnTo>
                  <a:lnTo>
                    <a:pt x="228029" y="54192"/>
                  </a:lnTo>
                  <a:lnTo>
                    <a:pt x="227722" y="53817"/>
                  </a:lnTo>
                  <a:lnTo>
                    <a:pt x="227415" y="53450"/>
                  </a:lnTo>
                  <a:lnTo>
                    <a:pt x="227109" y="53093"/>
                  </a:lnTo>
                  <a:lnTo>
                    <a:pt x="226793" y="52726"/>
                  </a:lnTo>
                  <a:lnTo>
                    <a:pt x="226470" y="52377"/>
                  </a:lnTo>
                  <a:lnTo>
                    <a:pt x="226146" y="52019"/>
                  </a:lnTo>
                  <a:lnTo>
                    <a:pt x="225822" y="51670"/>
                  </a:lnTo>
                  <a:lnTo>
                    <a:pt x="225490" y="51329"/>
                  </a:lnTo>
                  <a:lnTo>
                    <a:pt x="225149" y="50988"/>
                  </a:lnTo>
                  <a:lnTo>
                    <a:pt x="224808" y="50648"/>
                  </a:lnTo>
                  <a:lnTo>
                    <a:pt x="224459" y="50315"/>
                  </a:lnTo>
                  <a:lnTo>
                    <a:pt x="224110" y="49983"/>
                  </a:lnTo>
                  <a:lnTo>
                    <a:pt x="223752" y="49651"/>
                  </a:lnTo>
                  <a:lnTo>
                    <a:pt x="223386" y="49327"/>
                  </a:lnTo>
                  <a:lnTo>
                    <a:pt x="223028" y="49012"/>
                  </a:lnTo>
                  <a:lnTo>
                    <a:pt x="222653" y="48697"/>
                  </a:lnTo>
                  <a:lnTo>
                    <a:pt x="222287" y="48381"/>
                  </a:lnTo>
                  <a:lnTo>
                    <a:pt x="221903" y="48075"/>
                  </a:lnTo>
                  <a:lnTo>
                    <a:pt x="221520" y="47768"/>
                  </a:lnTo>
                  <a:lnTo>
                    <a:pt x="221137" y="47470"/>
                  </a:lnTo>
                  <a:lnTo>
                    <a:pt x="220745" y="47180"/>
                  </a:lnTo>
                  <a:lnTo>
                    <a:pt x="220353" y="46882"/>
                  </a:lnTo>
                  <a:lnTo>
                    <a:pt x="219952" y="46601"/>
                  </a:lnTo>
                  <a:lnTo>
                    <a:pt x="219552" y="46311"/>
                  </a:lnTo>
                  <a:lnTo>
                    <a:pt x="219152" y="46039"/>
                  </a:lnTo>
                  <a:lnTo>
                    <a:pt x="218743" y="45757"/>
                  </a:lnTo>
                  <a:lnTo>
                    <a:pt x="218325" y="45485"/>
                  </a:lnTo>
                  <a:lnTo>
                    <a:pt x="217908" y="45221"/>
                  </a:lnTo>
                  <a:lnTo>
                    <a:pt x="217490" y="44957"/>
                  </a:lnTo>
                  <a:lnTo>
                    <a:pt x="217064" y="44701"/>
                  </a:lnTo>
                  <a:lnTo>
                    <a:pt x="216638" y="44445"/>
                  </a:lnTo>
                  <a:lnTo>
                    <a:pt x="216204" y="44198"/>
                  </a:lnTo>
                  <a:lnTo>
                    <a:pt x="215769" y="43960"/>
                  </a:lnTo>
                  <a:lnTo>
                    <a:pt x="215335" y="43713"/>
                  </a:lnTo>
                  <a:lnTo>
                    <a:pt x="214892" y="43483"/>
                  </a:lnTo>
                  <a:lnTo>
                    <a:pt x="214440" y="43253"/>
                  </a:lnTo>
                  <a:lnTo>
                    <a:pt x="213997" y="43023"/>
                  </a:lnTo>
                  <a:lnTo>
                    <a:pt x="213546" y="42801"/>
                  </a:lnTo>
                  <a:lnTo>
                    <a:pt x="213086" y="42588"/>
                  </a:lnTo>
                  <a:lnTo>
                    <a:pt x="212626" y="42375"/>
                  </a:lnTo>
                  <a:lnTo>
                    <a:pt x="212166" y="42171"/>
                  </a:lnTo>
                  <a:lnTo>
                    <a:pt x="211697" y="41966"/>
                  </a:lnTo>
                  <a:lnTo>
                    <a:pt x="211229" y="41770"/>
                  </a:lnTo>
                  <a:lnTo>
                    <a:pt x="210760" y="41574"/>
                  </a:lnTo>
                  <a:lnTo>
                    <a:pt x="210283" y="41387"/>
                  </a:lnTo>
                  <a:lnTo>
                    <a:pt x="209806" y="41208"/>
                  </a:lnTo>
                  <a:lnTo>
                    <a:pt x="209329" y="41029"/>
                  </a:lnTo>
                  <a:lnTo>
                    <a:pt x="208843" y="40859"/>
                  </a:lnTo>
                  <a:lnTo>
                    <a:pt x="208358" y="40688"/>
                  </a:lnTo>
                  <a:lnTo>
                    <a:pt x="207872" y="40527"/>
                  </a:lnTo>
                  <a:lnTo>
                    <a:pt x="207378" y="40373"/>
                  </a:lnTo>
                  <a:lnTo>
                    <a:pt x="206884" y="40220"/>
                  </a:lnTo>
                  <a:lnTo>
                    <a:pt x="206381" y="40075"/>
                  </a:lnTo>
                  <a:lnTo>
                    <a:pt x="205887" y="39930"/>
                  </a:lnTo>
                  <a:lnTo>
                    <a:pt x="205384" y="39794"/>
                  </a:lnTo>
                  <a:lnTo>
                    <a:pt x="204873" y="39666"/>
                  </a:lnTo>
                  <a:lnTo>
                    <a:pt x="204371" y="39538"/>
                  </a:lnTo>
                  <a:lnTo>
                    <a:pt x="203859" y="39419"/>
                  </a:lnTo>
                  <a:lnTo>
                    <a:pt x="203348" y="39308"/>
                  </a:lnTo>
                  <a:lnTo>
                    <a:pt x="202829" y="39198"/>
                  </a:lnTo>
                  <a:lnTo>
                    <a:pt x="202317" y="39095"/>
                  </a:lnTo>
                  <a:lnTo>
                    <a:pt x="201789" y="38993"/>
                  </a:lnTo>
                  <a:lnTo>
                    <a:pt x="201270" y="38908"/>
                  </a:lnTo>
                  <a:lnTo>
                    <a:pt x="200750" y="38823"/>
                  </a:lnTo>
                  <a:lnTo>
                    <a:pt x="200222" y="38737"/>
                  </a:lnTo>
                  <a:lnTo>
                    <a:pt x="199693" y="38661"/>
                  </a:lnTo>
                  <a:lnTo>
                    <a:pt x="199157" y="38593"/>
                  </a:lnTo>
                  <a:lnTo>
                    <a:pt x="198629" y="38533"/>
                  </a:lnTo>
                  <a:lnTo>
                    <a:pt x="198092" y="38473"/>
                  </a:lnTo>
                  <a:lnTo>
                    <a:pt x="197555" y="38422"/>
                  </a:lnTo>
                  <a:lnTo>
                    <a:pt x="197018" y="38380"/>
                  </a:lnTo>
                  <a:lnTo>
                    <a:pt x="196473" y="38337"/>
                  </a:lnTo>
                  <a:lnTo>
                    <a:pt x="195936" y="38303"/>
                  </a:lnTo>
                  <a:lnTo>
                    <a:pt x="195391" y="38277"/>
                  </a:lnTo>
                  <a:lnTo>
                    <a:pt x="194846" y="38252"/>
                  </a:lnTo>
                  <a:lnTo>
                    <a:pt x="194292" y="38235"/>
                  </a:lnTo>
                  <a:lnTo>
                    <a:pt x="193747" y="38226"/>
                  </a:lnTo>
                  <a:lnTo>
                    <a:pt x="193193" y="38226"/>
                  </a:lnTo>
                  <a:lnTo>
                    <a:pt x="193193" y="38226"/>
                  </a:lnTo>
                  <a:lnTo>
                    <a:pt x="192461" y="38235"/>
                  </a:lnTo>
                  <a:lnTo>
                    <a:pt x="191694" y="38252"/>
                  </a:lnTo>
                  <a:lnTo>
                    <a:pt x="191694" y="38252"/>
                  </a:lnTo>
                  <a:lnTo>
                    <a:pt x="191626" y="37800"/>
                  </a:lnTo>
                  <a:lnTo>
                    <a:pt x="191557" y="37357"/>
                  </a:lnTo>
                  <a:lnTo>
                    <a:pt x="191481" y="36906"/>
                  </a:lnTo>
                  <a:lnTo>
                    <a:pt x="191404" y="36454"/>
                  </a:lnTo>
                  <a:lnTo>
                    <a:pt x="191319" y="36011"/>
                  </a:lnTo>
                  <a:lnTo>
                    <a:pt x="191225" y="35560"/>
                  </a:lnTo>
                  <a:lnTo>
                    <a:pt x="191132" y="35117"/>
                  </a:lnTo>
                  <a:lnTo>
                    <a:pt x="191029" y="34674"/>
                  </a:lnTo>
                  <a:lnTo>
                    <a:pt x="190919" y="34231"/>
                  </a:lnTo>
                  <a:lnTo>
                    <a:pt x="190808" y="33788"/>
                  </a:lnTo>
                  <a:lnTo>
                    <a:pt x="190689" y="33353"/>
                  </a:lnTo>
                  <a:lnTo>
                    <a:pt x="190569" y="32910"/>
                  </a:lnTo>
                  <a:lnTo>
                    <a:pt x="190441" y="32476"/>
                  </a:lnTo>
                  <a:lnTo>
                    <a:pt x="190305" y="32041"/>
                  </a:lnTo>
                  <a:lnTo>
                    <a:pt x="190169" y="31598"/>
                  </a:lnTo>
                  <a:lnTo>
                    <a:pt x="190024" y="31172"/>
                  </a:lnTo>
                  <a:lnTo>
                    <a:pt x="189871" y="30738"/>
                  </a:lnTo>
                  <a:lnTo>
                    <a:pt x="189717" y="30303"/>
                  </a:lnTo>
                  <a:lnTo>
                    <a:pt x="189555" y="29877"/>
                  </a:lnTo>
                  <a:lnTo>
                    <a:pt x="189394" y="29451"/>
                  </a:lnTo>
                  <a:lnTo>
                    <a:pt x="189223" y="29025"/>
                  </a:lnTo>
                  <a:lnTo>
                    <a:pt x="189053" y="28599"/>
                  </a:lnTo>
                  <a:lnTo>
                    <a:pt x="188865" y="28174"/>
                  </a:lnTo>
                  <a:lnTo>
                    <a:pt x="188686" y="27756"/>
                  </a:lnTo>
                  <a:lnTo>
                    <a:pt x="188491" y="27339"/>
                  </a:lnTo>
                  <a:lnTo>
                    <a:pt x="188295" y="26913"/>
                  </a:lnTo>
                  <a:lnTo>
                    <a:pt x="188099" y="26504"/>
                  </a:lnTo>
                  <a:lnTo>
                    <a:pt x="187894" y="26086"/>
                  </a:lnTo>
                  <a:lnTo>
                    <a:pt x="187681" y="25669"/>
                  </a:lnTo>
                  <a:lnTo>
                    <a:pt x="187468" y="25260"/>
                  </a:lnTo>
                  <a:lnTo>
                    <a:pt x="187247" y="24851"/>
                  </a:lnTo>
                  <a:lnTo>
                    <a:pt x="187017" y="24442"/>
                  </a:lnTo>
                  <a:lnTo>
                    <a:pt x="186787" y="24042"/>
                  </a:lnTo>
                  <a:lnTo>
                    <a:pt x="186548" y="23633"/>
                  </a:lnTo>
                  <a:lnTo>
                    <a:pt x="186310" y="23232"/>
                  </a:lnTo>
                  <a:lnTo>
                    <a:pt x="186063" y="22832"/>
                  </a:lnTo>
                  <a:lnTo>
                    <a:pt x="185815" y="22440"/>
                  </a:lnTo>
                  <a:lnTo>
                    <a:pt x="185560" y="22040"/>
                  </a:lnTo>
                  <a:lnTo>
                    <a:pt x="185296" y="21648"/>
                  </a:lnTo>
                  <a:lnTo>
                    <a:pt x="185032" y="21256"/>
                  </a:lnTo>
                  <a:lnTo>
                    <a:pt x="184759" y="20864"/>
                  </a:lnTo>
                  <a:lnTo>
                    <a:pt x="184486" y="20481"/>
                  </a:lnTo>
                  <a:lnTo>
                    <a:pt x="184205" y="20097"/>
                  </a:lnTo>
                  <a:lnTo>
                    <a:pt x="183924" y="19714"/>
                  </a:lnTo>
                  <a:lnTo>
                    <a:pt x="183635" y="19330"/>
                  </a:lnTo>
                  <a:lnTo>
                    <a:pt x="183336" y="18956"/>
                  </a:lnTo>
                  <a:lnTo>
                    <a:pt x="183038" y="18581"/>
                  </a:lnTo>
                  <a:lnTo>
                    <a:pt x="182740" y="18206"/>
                  </a:lnTo>
                  <a:lnTo>
                    <a:pt x="182425" y="17831"/>
                  </a:lnTo>
                  <a:lnTo>
                    <a:pt x="182118" y="17465"/>
                  </a:lnTo>
                  <a:lnTo>
                    <a:pt x="181794" y="17098"/>
                  </a:lnTo>
                  <a:lnTo>
                    <a:pt x="181471" y="16732"/>
                  </a:lnTo>
                  <a:lnTo>
                    <a:pt x="181147" y="16374"/>
                  </a:lnTo>
                  <a:lnTo>
                    <a:pt x="180815" y="16016"/>
                  </a:lnTo>
                  <a:lnTo>
                    <a:pt x="180474" y="15659"/>
                  </a:lnTo>
                  <a:lnTo>
                    <a:pt x="180133" y="15301"/>
                  </a:lnTo>
                  <a:lnTo>
                    <a:pt x="179792" y="14952"/>
                  </a:lnTo>
                  <a:lnTo>
                    <a:pt x="179443" y="14602"/>
                  </a:lnTo>
                  <a:lnTo>
                    <a:pt x="179085" y="14261"/>
                  </a:lnTo>
                  <a:lnTo>
                    <a:pt x="178727" y="13912"/>
                  </a:lnTo>
                  <a:lnTo>
                    <a:pt x="178361" y="13571"/>
                  </a:lnTo>
                  <a:lnTo>
                    <a:pt x="177995" y="13239"/>
                  </a:lnTo>
                  <a:lnTo>
                    <a:pt x="177236" y="12566"/>
                  </a:lnTo>
                  <a:lnTo>
                    <a:pt x="177236" y="12566"/>
                  </a:lnTo>
                  <a:lnTo>
                    <a:pt x="176811" y="12200"/>
                  </a:lnTo>
                  <a:lnTo>
                    <a:pt x="176376" y="11833"/>
                  </a:lnTo>
                  <a:lnTo>
                    <a:pt x="175933" y="11476"/>
                  </a:lnTo>
                  <a:lnTo>
                    <a:pt x="175490" y="11118"/>
                  </a:lnTo>
                  <a:lnTo>
                    <a:pt x="175047" y="10769"/>
                  </a:lnTo>
                  <a:lnTo>
                    <a:pt x="174595" y="10428"/>
                  </a:lnTo>
                  <a:lnTo>
                    <a:pt x="174144" y="10087"/>
                  </a:lnTo>
                  <a:lnTo>
                    <a:pt x="173684" y="9755"/>
                  </a:lnTo>
                  <a:lnTo>
                    <a:pt x="173224" y="9422"/>
                  </a:lnTo>
                  <a:lnTo>
                    <a:pt x="172764" y="9099"/>
                  </a:lnTo>
                  <a:lnTo>
                    <a:pt x="172295" y="8784"/>
                  </a:lnTo>
                  <a:lnTo>
                    <a:pt x="171818" y="8468"/>
                  </a:lnTo>
                  <a:lnTo>
                    <a:pt x="171350" y="8162"/>
                  </a:lnTo>
                  <a:lnTo>
                    <a:pt x="170864" y="7863"/>
                  </a:lnTo>
                  <a:lnTo>
                    <a:pt x="170387" y="7565"/>
                  </a:lnTo>
                  <a:lnTo>
                    <a:pt x="169901" y="7276"/>
                  </a:lnTo>
                  <a:lnTo>
                    <a:pt x="169416" y="6986"/>
                  </a:lnTo>
                  <a:lnTo>
                    <a:pt x="168922" y="6705"/>
                  </a:lnTo>
                  <a:lnTo>
                    <a:pt x="168427" y="6432"/>
                  </a:lnTo>
                  <a:lnTo>
                    <a:pt x="167933" y="6160"/>
                  </a:lnTo>
                  <a:lnTo>
                    <a:pt x="167431" y="5895"/>
                  </a:lnTo>
                  <a:lnTo>
                    <a:pt x="166928" y="5640"/>
                  </a:lnTo>
                  <a:lnTo>
                    <a:pt x="166417" y="5384"/>
                  </a:lnTo>
                  <a:lnTo>
                    <a:pt x="165906" y="5137"/>
                  </a:lnTo>
                  <a:lnTo>
                    <a:pt x="165395" y="4899"/>
                  </a:lnTo>
                  <a:lnTo>
                    <a:pt x="164883" y="4660"/>
                  </a:lnTo>
                  <a:lnTo>
                    <a:pt x="164364" y="4430"/>
                  </a:lnTo>
                  <a:lnTo>
                    <a:pt x="163844" y="4209"/>
                  </a:lnTo>
                  <a:lnTo>
                    <a:pt x="163316" y="3987"/>
                  </a:lnTo>
                  <a:lnTo>
                    <a:pt x="162796" y="3774"/>
                  </a:lnTo>
                  <a:lnTo>
                    <a:pt x="162268" y="3570"/>
                  </a:lnTo>
                  <a:lnTo>
                    <a:pt x="161731" y="3365"/>
                  </a:lnTo>
                  <a:lnTo>
                    <a:pt x="161203" y="3169"/>
                  </a:lnTo>
                  <a:lnTo>
                    <a:pt x="160666" y="2973"/>
                  </a:lnTo>
                  <a:lnTo>
                    <a:pt x="160130" y="2794"/>
                  </a:lnTo>
                  <a:lnTo>
                    <a:pt x="159584" y="2616"/>
                  </a:lnTo>
                  <a:lnTo>
                    <a:pt x="159048" y="2437"/>
                  </a:lnTo>
                  <a:lnTo>
                    <a:pt x="158502" y="2266"/>
                  </a:lnTo>
                  <a:lnTo>
                    <a:pt x="157949" y="2104"/>
                  </a:lnTo>
                  <a:lnTo>
                    <a:pt x="157403" y="1951"/>
                  </a:lnTo>
                  <a:lnTo>
                    <a:pt x="156850" y="1798"/>
                  </a:lnTo>
                  <a:lnTo>
                    <a:pt x="156296" y="1653"/>
                  </a:lnTo>
                  <a:lnTo>
                    <a:pt x="155742" y="1517"/>
                  </a:lnTo>
                  <a:lnTo>
                    <a:pt x="155188" y="1389"/>
                  </a:lnTo>
                  <a:lnTo>
                    <a:pt x="154626" y="1261"/>
                  </a:lnTo>
                  <a:lnTo>
                    <a:pt x="154072" y="1142"/>
                  </a:lnTo>
                  <a:lnTo>
                    <a:pt x="153510" y="1022"/>
                  </a:lnTo>
                  <a:lnTo>
                    <a:pt x="152939" y="912"/>
                  </a:lnTo>
                  <a:lnTo>
                    <a:pt x="152377" y="809"/>
                  </a:lnTo>
                  <a:lnTo>
                    <a:pt x="151806" y="716"/>
                  </a:lnTo>
                  <a:lnTo>
                    <a:pt x="151244" y="622"/>
                  </a:lnTo>
                  <a:lnTo>
                    <a:pt x="150673" y="537"/>
                  </a:lnTo>
                  <a:lnTo>
                    <a:pt x="150102" y="460"/>
                  </a:lnTo>
                  <a:lnTo>
                    <a:pt x="149523" y="392"/>
                  </a:lnTo>
                  <a:lnTo>
                    <a:pt x="148952" y="324"/>
                  </a:lnTo>
                  <a:lnTo>
                    <a:pt x="148373" y="264"/>
                  </a:lnTo>
                  <a:lnTo>
                    <a:pt x="147802" y="205"/>
                  </a:lnTo>
                  <a:lnTo>
                    <a:pt x="147223" y="162"/>
                  </a:lnTo>
                  <a:lnTo>
                    <a:pt x="146644" y="119"/>
                  </a:lnTo>
                  <a:lnTo>
                    <a:pt x="146064" y="85"/>
                  </a:lnTo>
                  <a:lnTo>
                    <a:pt x="145485" y="51"/>
                  </a:lnTo>
                  <a:lnTo>
                    <a:pt x="144897" y="34"/>
                  </a:lnTo>
                  <a:lnTo>
                    <a:pt x="144318" y="17"/>
                  </a:lnTo>
                  <a:lnTo>
                    <a:pt x="143730" y="9"/>
                  </a:lnTo>
                  <a:lnTo>
                    <a:pt x="143730" y="9"/>
                  </a:lnTo>
                  <a:lnTo>
                    <a:pt x="142852" y="0"/>
                  </a:lnTo>
                  <a:lnTo>
                    <a:pt x="141966" y="9"/>
                  </a:lnTo>
                  <a:lnTo>
                    <a:pt x="141089" y="34"/>
                  </a:lnTo>
                  <a:lnTo>
                    <a:pt x="140220" y="77"/>
                  </a:lnTo>
                  <a:lnTo>
                    <a:pt x="139342" y="128"/>
                  </a:lnTo>
                  <a:lnTo>
                    <a:pt x="138474" y="188"/>
                  </a:lnTo>
                  <a:lnTo>
                    <a:pt x="137613" y="273"/>
                  </a:lnTo>
                  <a:lnTo>
                    <a:pt x="136753" y="366"/>
                  </a:lnTo>
                  <a:lnTo>
                    <a:pt x="135892" y="469"/>
                  </a:lnTo>
                  <a:lnTo>
                    <a:pt x="135032" y="588"/>
                  </a:lnTo>
                  <a:lnTo>
                    <a:pt x="134180" y="716"/>
                  </a:lnTo>
                  <a:lnTo>
                    <a:pt x="133336" y="869"/>
                  </a:lnTo>
                  <a:lnTo>
                    <a:pt x="132493" y="1022"/>
                  </a:lnTo>
                  <a:lnTo>
                    <a:pt x="131658" y="1193"/>
                  </a:lnTo>
                  <a:lnTo>
                    <a:pt x="130823" y="1380"/>
                  </a:lnTo>
                  <a:lnTo>
                    <a:pt x="129988" y="1576"/>
                  </a:lnTo>
                  <a:lnTo>
                    <a:pt x="129170" y="1781"/>
                  </a:lnTo>
                  <a:lnTo>
                    <a:pt x="128344" y="2002"/>
                  </a:lnTo>
                  <a:lnTo>
                    <a:pt x="127535" y="2241"/>
                  </a:lnTo>
                  <a:lnTo>
                    <a:pt x="126725" y="2488"/>
                  </a:lnTo>
                  <a:lnTo>
                    <a:pt x="125925" y="2743"/>
                  </a:lnTo>
                  <a:lnTo>
                    <a:pt x="125124" y="3016"/>
                  </a:lnTo>
                  <a:lnTo>
                    <a:pt x="124331" y="3297"/>
                  </a:lnTo>
                  <a:lnTo>
                    <a:pt x="123548" y="3587"/>
                  </a:lnTo>
                  <a:lnTo>
                    <a:pt x="122772" y="3893"/>
                  </a:lnTo>
                  <a:lnTo>
                    <a:pt x="121997" y="4217"/>
                  </a:lnTo>
                  <a:lnTo>
                    <a:pt x="121230" y="4541"/>
                  </a:lnTo>
                  <a:lnTo>
                    <a:pt x="120472" y="4882"/>
                  </a:lnTo>
                  <a:lnTo>
                    <a:pt x="119722" y="5239"/>
                  </a:lnTo>
                  <a:lnTo>
                    <a:pt x="118973" y="5606"/>
                  </a:lnTo>
                  <a:lnTo>
                    <a:pt x="118240" y="5981"/>
                  </a:lnTo>
                  <a:lnTo>
                    <a:pt x="117507" y="6364"/>
                  </a:lnTo>
                  <a:lnTo>
                    <a:pt x="116783" y="6764"/>
                  </a:lnTo>
                  <a:lnTo>
                    <a:pt x="116076" y="7165"/>
                  </a:lnTo>
                  <a:lnTo>
                    <a:pt x="115369" y="7591"/>
                  </a:lnTo>
                  <a:lnTo>
                    <a:pt x="114671" y="8017"/>
                  </a:lnTo>
                  <a:lnTo>
                    <a:pt x="113980" y="8460"/>
                  </a:lnTo>
                  <a:lnTo>
                    <a:pt x="113299" y="8911"/>
                  </a:lnTo>
                  <a:lnTo>
                    <a:pt x="112626" y="9371"/>
                  </a:lnTo>
                  <a:lnTo>
                    <a:pt x="111961" y="9840"/>
                  </a:lnTo>
                  <a:lnTo>
                    <a:pt x="111305" y="10326"/>
                  </a:lnTo>
                  <a:lnTo>
                    <a:pt x="110658" y="10820"/>
                  </a:lnTo>
                  <a:lnTo>
                    <a:pt x="110027" y="11322"/>
                  </a:lnTo>
                  <a:lnTo>
                    <a:pt x="109397" y="11833"/>
                  </a:lnTo>
                  <a:lnTo>
                    <a:pt x="108784" y="12353"/>
                  </a:lnTo>
                  <a:lnTo>
                    <a:pt x="108179" y="12890"/>
                  </a:lnTo>
                  <a:lnTo>
                    <a:pt x="107582" y="13427"/>
                  </a:lnTo>
                  <a:lnTo>
                    <a:pt x="106995" y="13980"/>
                  </a:lnTo>
                  <a:lnTo>
                    <a:pt x="106415" y="14543"/>
                  </a:lnTo>
                  <a:lnTo>
                    <a:pt x="105853" y="15113"/>
                  </a:lnTo>
                  <a:lnTo>
                    <a:pt x="105299" y="15693"/>
                  </a:lnTo>
                  <a:lnTo>
                    <a:pt x="104754" y="16281"/>
                  </a:lnTo>
                  <a:lnTo>
                    <a:pt x="104217" y="16877"/>
                  </a:lnTo>
                  <a:lnTo>
                    <a:pt x="103698" y="17482"/>
                  </a:lnTo>
                  <a:lnTo>
                    <a:pt x="103186" y="18104"/>
                  </a:lnTo>
                  <a:lnTo>
                    <a:pt x="102692" y="18726"/>
                  </a:lnTo>
                  <a:lnTo>
                    <a:pt x="102207" y="19365"/>
                  </a:lnTo>
                  <a:lnTo>
                    <a:pt x="101730" y="20003"/>
                  </a:lnTo>
                  <a:lnTo>
                    <a:pt x="101270" y="20651"/>
                  </a:lnTo>
                  <a:lnTo>
                    <a:pt x="100818" y="21315"/>
                  </a:lnTo>
                  <a:lnTo>
                    <a:pt x="100384" y="21980"/>
                  </a:lnTo>
                  <a:lnTo>
                    <a:pt x="99958" y="22662"/>
                  </a:lnTo>
                  <a:lnTo>
                    <a:pt x="99549" y="23343"/>
                  </a:lnTo>
                  <a:lnTo>
                    <a:pt x="99148" y="24033"/>
                  </a:lnTo>
                  <a:lnTo>
                    <a:pt x="99148" y="24033"/>
                  </a:lnTo>
                  <a:lnTo>
                    <a:pt x="98748" y="23343"/>
                  </a:lnTo>
                  <a:lnTo>
                    <a:pt x="98339" y="22662"/>
                  </a:lnTo>
                  <a:lnTo>
                    <a:pt x="97913" y="21980"/>
                  </a:lnTo>
                  <a:lnTo>
                    <a:pt x="97478" y="21315"/>
                  </a:lnTo>
                  <a:lnTo>
                    <a:pt x="97027" y="20651"/>
                  </a:lnTo>
                  <a:lnTo>
                    <a:pt x="96567" y="20003"/>
                  </a:lnTo>
                  <a:lnTo>
                    <a:pt x="96090" y="19365"/>
                  </a:lnTo>
                  <a:lnTo>
                    <a:pt x="95604" y="18726"/>
                  </a:lnTo>
                  <a:lnTo>
                    <a:pt x="95110" y="18104"/>
                  </a:lnTo>
                  <a:lnTo>
                    <a:pt x="94599" y="17490"/>
                  </a:lnTo>
                  <a:lnTo>
                    <a:pt x="94079" y="16877"/>
                  </a:lnTo>
                  <a:lnTo>
                    <a:pt x="93543" y="16281"/>
                  </a:lnTo>
                  <a:lnTo>
                    <a:pt x="93006" y="15693"/>
                  </a:lnTo>
                  <a:lnTo>
                    <a:pt x="92444" y="15113"/>
                  </a:lnTo>
                  <a:lnTo>
                    <a:pt x="91881" y="14543"/>
                  </a:lnTo>
                  <a:lnTo>
                    <a:pt x="91302" y="13980"/>
                  </a:lnTo>
                  <a:lnTo>
                    <a:pt x="90723" y="13435"/>
                  </a:lnTo>
                  <a:lnTo>
                    <a:pt x="90126" y="12890"/>
                  </a:lnTo>
                  <a:lnTo>
                    <a:pt x="89513" y="12362"/>
                  </a:lnTo>
                  <a:lnTo>
                    <a:pt x="88900" y="11833"/>
                  </a:lnTo>
                  <a:lnTo>
                    <a:pt x="88269" y="11322"/>
                  </a:lnTo>
                  <a:lnTo>
                    <a:pt x="87639" y="10820"/>
                  </a:lnTo>
                  <a:lnTo>
                    <a:pt x="86991" y="10326"/>
                  </a:lnTo>
                  <a:lnTo>
                    <a:pt x="86335" y="9848"/>
                  </a:lnTo>
                  <a:lnTo>
                    <a:pt x="85671" y="9371"/>
                  </a:lnTo>
                  <a:lnTo>
                    <a:pt x="84998" y="8911"/>
                  </a:lnTo>
                  <a:lnTo>
                    <a:pt x="84316" y="8460"/>
                  </a:lnTo>
                  <a:lnTo>
                    <a:pt x="83626" y="8025"/>
                  </a:lnTo>
                  <a:lnTo>
                    <a:pt x="82927" y="7591"/>
                  </a:lnTo>
                  <a:lnTo>
                    <a:pt x="82220" y="7173"/>
                  </a:lnTo>
                  <a:lnTo>
                    <a:pt x="81505" y="6764"/>
                  </a:lnTo>
                  <a:lnTo>
                    <a:pt x="80789" y="6373"/>
                  </a:lnTo>
                  <a:lnTo>
                    <a:pt x="80056" y="5981"/>
                  </a:lnTo>
                  <a:lnTo>
                    <a:pt x="79315" y="5606"/>
                  </a:lnTo>
                  <a:lnTo>
                    <a:pt x="78574" y="5248"/>
                  </a:lnTo>
                  <a:lnTo>
                    <a:pt x="77824" y="4890"/>
                  </a:lnTo>
                  <a:lnTo>
                    <a:pt x="77066" y="4549"/>
                  </a:lnTo>
                  <a:lnTo>
                    <a:pt x="76299" y="4226"/>
                  </a:lnTo>
                  <a:lnTo>
                    <a:pt x="75524" y="3902"/>
                  </a:lnTo>
                  <a:lnTo>
                    <a:pt x="74749" y="3595"/>
                  </a:lnTo>
                  <a:lnTo>
                    <a:pt x="73957" y="3306"/>
                  </a:lnTo>
                  <a:lnTo>
                    <a:pt x="73173" y="3024"/>
                  </a:lnTo>
                  <a:lnTo>
                    <a:pt x="72372" y="2752"/>
                  </a:lnTo>
                  <a:lnTo>
                    <a:pt x="71571" y="2496"/>
                  </a:lnTo>
                  <a:lnTo>
                    <a:pt x="70762" y="2249"/>
                  </a:lnTo>
                  <a:lnTo>
                    <a:pt x="69944" y="2011"/>
                  </a:lnTo>
                  <a:lnTo>
                    <a:pt x="69126" y="1789"/>
                  </a:lnTo>
                  <a:lnTo>
                    <a:pt x="68300" y="1585"/>
                  </a:lnTo>
                  <a:lnTo>
                    <a:pt x="67473" y="1389"/>
                  </a:lnTo>
                  <a:lnTo>
                    <a:pt x="66639" y="1201"/>
                  </a:lnTo>
                  <a:lnTo>
                    <a:pt x="65804" y="1031"/>
                  </a:lnTo>
                  <a:lnTo>
                    <a:pt x="64960" y="869"/>
                  </a:lnTo>
                  <a:lnTo>
                    <a:pt x="64108" y="724"/>
                  </a:lnTo>
                  <a:lnTo>
                    <a:pt x="63256" y="596"/>
                  </a:lnTo>
                  <a:lnTo>
                    <a:pt x="62404" y="477"/>
                  </a:lnTo>
                  <a:lnTo>
                    <a:pt x="61544" y="366"/>
                  </a:lnTo>
                  <a:lnTo>
                    <a:pt x="60684" y="273"/>
                  </a:lnTo>
                  <a:lnTo>
                    <a:pt x="59823" y="196"/>
                  </a:lnTo>
                  <a:lnTo>
                    <a:pt x="58954" y="128"/>
                  </a:lnTo>
                  <a:lnTo>
                    <a:pt x="58077" y="77"/>
                  </a:lnTo>
                  <a:lnTo>
                    <a:pt x="57208" y="43"/>
                  </a:lnTo>
                  <a:lnTo>
                    <a:pt x="56330" y="17"/>
                  </a:lnTo>
                  <a:lnTo>
                    <a:pt x="55453" y="0"/>
                  </a:lnTo>
                  <a:lnTo>
                    <a:pt x="54567" y="9"/>
                  </a:lnTo>
                  <a:lnTo>
                    <a:pt x="54567" y="9"/>
                  </a:lnTo>
                  <a:lnTo>
                    <a:pt x="53987" y="17"/>
                  </a:lnTo>
                  <a:lnTo>
                    <a:pt x="53399" y="34"/>
                  </a:lnTo>
                  <a:lnTo>
                    <a:pt x="52820" y="51"/>
                  </a:lnTo>
                  <a:lnTo>
                    <a:pt x="52241" y="85"/>
                  </a:lnTo>
                  <a:lnTo>
                    <a:pt x="51653" y="119"/>
                  </a:lnTo>
                  <a:lnTo>
                    <a:pt x="51074" y="162"/>
                  </a:lnTo>
                  <a:lnTo>
                    <a:pt x="50503" y="213"/>
                  </a:lnTo>
                  <a:lnTo>
                    <a:pt x="49924" y="264"/>
                  </a:lnTo>
                  <a:lnTo>
                    <a:pt x="49344" y="324"/>
                  </a:lnTo>
                  <a:lnTo>
                    <a:pt x="48773" y="392"/>
                  </a:lnTo>
                  <a:lnTo>
                    <a:pt x="48203" y="460"/>
                  </a:lnTo>
                  <a:lnTo>
                    <a:pt x="47632" y="545"/>
                  </a:lnTo>
                  <a:lnTo>
                    <a:pt x="47061" y="622"/>
                  </a:lnTo>
                  <a:lnTo>
                    <a:pt x="46490" y="716"/>
                  </a:lnTo>
                  <a:lnTo>
                    <a:pt x="45920" y="809"/>
                  </a:lnTo>
                  <a:lnTo>
                    <a:pt x="45357" y="920"/>
                  </a:lnTo>
                  <a:lnTo>
                    <a:pt x="44795" y="1022"/>
                  </a:lnTo>
                  <a:lnTo>
                    <a:pt x="44233" y="1142"/>
                  </a:lnTo>
                  <a:lnTo>
                    <a:pt x="43670" y="1261"/>
                  </a:lnTo>
                  <a:lnTo>
                    <a:pt x="43117" y="1389"/>
                  </a:lnTo>
                  <a:lnTo>
                    <a:pt x="42554" y="1517"/>
                  </a:lnTo>
                  <a:lnTo>
                    <a:pt x="42001" y="1661"/>
                  </a:lnTo>
                  <a:lnTo>
                    <a:pt x="41447" y="1806"/>
                  </a:lnTo>
                  <a:lnTo>
                    <a:pt x="40893" y="1951"/>
                  </a:lnTo>
                  <a:lnTo>
                    <a:pt x="40348" y="2113"/>
                  </a:lnTo>
                  <a:lnTo>
                    <a:pt x="39803" y="2275"/>
                  </a:lnTo>
                  <a:lnTo>
                    <a:pt x="39257" y="2437"/>
                  </a:lnTo>
                  <a:lnTo>
                    <a:pt x="38712" y="2616"/>
                  </a:lnTo>
                  <a:lnTo>
                    <a:pt x="38175" y="2794"/>
                  </a:lnTo>
                  <a:lnTo>
                    <a:pt x="37639" y="2982"/>
                  </a:lnTo>
                  <a:lnTo>
                    <a:pt x="37102" y="3169"/>
                  </a:lnTo>
                  <a:lnTo>
                    <a:pt x="36565" y="3365"/>
                  </a:lnTo>
                  <a:lnTo>
                    <a:pt x="36037" y="3570"/>
                  </a:lnTo>
                  <a:lnTo>
                    <a:pt x="35509" y="3774"/>
                  </a:lnTo>
                  <a:lnTo>
                    <a:pt x="34981" y="3987"/>
                  </a:lnTo>
                  <a:lnTo>
                    <a:pt x="34461" y="4209"/>
                  </a:lnTo>
                  <a:lnTo>
                    <a:pt x="33941" y="4430"/>
                  </a:lnTo>
                  <a:lnTo>
                    <a:pt x="33422" y="4669"/>
                  </a:lnTo>
                  <a:lnTo>
                    <a:pt x="32902" y="4899"/>
                  </a:lnTo>
                  <a:lnTo>
                    <a:pt x="32391" y="5146"/>
                  </a:lnTo>
                  <a:lnTo>
                    <a:pt x="31880" y="5393"/>
                  </a:lnTo>
                  <a:lnTo>
                    <a:pt x="31377" y="5640"/>
                  </a:lnTo>
                  <a:lnTo>
                    <a:pt x="30874" y="5904"/>
                  </a:lnTo>
                  <a:lnTo>
                    <a:pt x="30372" y="6168"/>
                  </a:lnTo>
                  <a:lnTo>
                    <a:pt x="29869" y="6432"/>
                  </a:lnTo>
                  <a:lnTo>
                    <a:pt x="29375" y="6713"/>
                  </a:lnTo>
                  <a:lnTo>
                    <a:pt x="28889" y="6986"/>
                  </a:lnTo>
                  <a:lnTo>
                    <a:pt x="28395" y="7276"/>
                  </a:lnTo>
                  <a:lnTo>
                    <a:pt x="27910" y="7565"/>
                  </a:lnTo>
                  <a:lnTo>
                    <a:pt x="27433" y="7863"/>
                  </a:lnTo>
                  <a:lnTo>
                    <a:pt x="26955" y="8162"/>
                  </a:lnTo>
                  <a:lnTo>
                    <a:pt x="26478" y="8477"/>
                  </a:lnTo>
                  <a:lnTo>
                    <a:pt x="26010" y="8784"/>
                  </a:lnTo>
                  <a:lnTo>
                    <a:pt x="25541" y="9107"/>
                  </a:lnTo>
                  <a:lnTo>
                    <a:pt x="25073" y="9431"/>
                  </a:lnTo>
                  <a:lnTo>
                    <a:pt x="24613" y="9755"/>
                  </a:lnTo>
                  <a:lnTo>
                    <a:pt x="24153" y="10087"/>
                  </a:lnTo>
                  <a:lnTo>
                    <a:pt x="23701" y="10428"/>
                  </a:lnTo>
                  <a:lnTo>
                    <a:pt x="23250" y="10769"/>
                  </a:lnTo>
                  <a:lnTo>
                    <a:pt x="22807" y="11126"/>
                  </a:lnTo>
                  <a:lnTo>
                    <a:pt x="22364" y="11476"/>
                  </a:lnTo>
                  <a:lnTo>
                    <a:pt x="21929" y="11833"/>
                  </a:lnTo>
                  <a:lnTo>
                    <a:pt x="21495" y="12200"/>
                  </a:lnTo>
                  <a:lnTo>
                    <a:pt x="21060" y="12575"/>
                  </a:lnTo>
                  <a:lnTo>
                    <a:pt x="21060" y="12575"/>
                  </a:lnTo>
                  <a:lnTo>
                    <a:pt x="20685" y="12907"/>
                  </a:lnTo>
                  <a:lnTo>
                    <a:pt x="20310" y="13239"/>
                  </a:lnTo>
                  <a:lnTo>
                    <a:pt x="19944" y="13580"/>
                  </a:lnTo>
                  <a:lnTo>
                    <a:pt x="19578" y="13921"/>
                  </a:lnTo>
                  <a:lnTo>
                    <a:pt x="19220" y="14261"/>
                  </a:lnTo>
                  <a:lnTo>
                    <a:pt x="18862" y="14602"/>
                  </a:lnTo>
                  <a:lnTo>
                    <a:pt x="18513" y="14952"/>
                  </a:lnTo>
                  <a:lnTo>
                    <a:pt x="18164" y="15309"/>
                  </a:lnTo>
                  <a:lnTo>
                    <a:pt x="17823" y="15659"/>
                  </a:lnTo>
                  <a:lnTo>
                    <a:pt x="17482" y="16016"/>
                  </a:lnTo>
                  <a:lnTo>
                    <a:pt x="17150" y="16374"/>
                  </a:lnTo>
                  <a:lnTo>
                    <a:pt x="16826" y="16741"/>
                  </a:lnTo>
                  <a:lnTo>
                    <a:pt x="16502" y="17098"/>
                  </a:lnTo>
                  <a:lnTo>
                    <a:pt x="16187" y="17465"/>
                  </a:lnTo>
                  <a:lnTo>
                    <a:pt x="15872" y="17840"/>
                  </a:lnTo>
                  <a:lnTo>
                    <a:pt x="15565" y="18206"/>
                  </a:lnTo>
                  <a:lnTo>
                    <a:pt x="15258" y="18581"/>
                  </a:lnTo>
                  <a:lnTo>
                    <a:pt x="14960" y="18956"/>
                  </a:lnTo>
                  <a:lnTo>
                    <a:pt x="14671" y="19330"/>
                  </a:lnTo>
                  <a:lnTo>
                    <a:pt x="14381" y="19714"/>
                  </a:lnTo>
                  <a:lnTo>
                    <a:pt x="14091" y="20097"/>
                  </a:lnTo>
                  <a:lnTo>
                    <a:pt x="13810" y="20481"/>
                  </a:lnTo>
                  <a:lnTo>
                    <a:pt x="13538" y="20872"/>
                  </a:lnTo>
                  <a:lnTo>
                    <a:pt x="13265" y="21256"/>
                  </a:lnTo>
                  <a:lnTo>
                    <a:pt x="13001" y="21648"/>
                  </a:lnTo>
                  <a:lnTo>
                    <a:pt x="12745" y="22040"/>
                  </a:lnTo>
                  <a:lnTo>
                    <a:pt x="12490" y="22440"/>
                  </a:lnTo>
                  <a:lnTo>
                    <a:pt x="12234" y="22832"/>
                  </a:lnTo>
                  <a:lnTo>
                    <a:pt x="11987" y="23232"/>
                  </a:lnTo>
                  <a:lnTo>
                    <a:pt x="11748" y="23641"/>
                  </a:lnTo>
                  <a:lnTo>
                    <a:pt x="11510" y="24042"/>
                  </a:lnTo>
                  <a:lnTo>
                    <a:pt x="11280" y="24442"/>
                  </a:lnTo>
                  <a:lnTo>
                    <a:pt x="11058" y="24851"/>
                  </a:lnTo>
                  <a:lnTo>
                    <a:pt x="10837" y="25260"/>
                  </a:lnTo>
                  <a:lnTo>
                    <a:pt x="10624" y="25677"/>
                  </a:lnTo>
                  <a:lnTo>
                    <a:pt x="10411" y="26086"/>
                  </a:lnTo>
                  <a:lnTo>
                    <a:pt x="10206" y="26504"/>
                  </a:lnTo>
                  <a:lnTo>
                    <a:pt x="10002" y="26913"/>
                  </a:lnTo>
                  <a:lnTo>
                    <a:pt x="9806" y="27339"/>
                  </a:lnTo>
                  <a:lnTo>
                    <a:pt x="9619" y="27756"/>
                  </a:lnTo>
                  <a:lnTo>
                    <a:pt x="9431" y="28174"/>
                  </a:lnTo>
                  <a:lnTo>
                    <a:pt x="9252" y="28599"/>
                  </a:lnTo>
                  <a:lnTo>
                    <a:pt x="9073" y="29025"/>
                  </a:lnTo>
                  <a:lnTo>
                    <a:pt x="8903" y="29451"/>
                  </a:lnTo>
                  <a:lnTo>
                    <a:pt x="8741" y="29877"/>
                  </a:lnTo>
                  <a:lnTo>
                    <a:pt x="8579" y="30303"/>
                  </a:lnTo>
                  <a:lnTo>
                    <a:pt x="8426" y="30738"/>
                  </a:lnTo>
                  <a:lnTo>
                    <a:pt x="8281" y="31172"/>
                  </a:lnTo>
                  <a:lnTo>
                    <a:pt x="8136" y="31598"/>
                  </a:lnTo>
                  <a:lnTo>
                    <a:pt x="7991" y="32041"/>
                  </a:lnTo>
                  <a:lnTo>
                    <a:pt x="7864" y="32476"/>
                  </a:lnTo>
                  <a:lnTo>
                    <a:pt x="7736" y="32910"/>
                  </a:lnTo>
                  <a:lnTo>
                    <a:pt x="7608" y="33353"/>
                  </a:lnTo>
                  <a:lnTo>
                    <a:pt x="7489" y="33788"/>
                  </a:lnTo>
                  <a:lnTo>
                    <a:pt x="7378" y="34231"/>
                  </a:lnTo>
                  <a:lnTo>
                    <a:pt x="7276" y="34674"/>
                  </a:lnTo>
                  <a:lnTo>
                    <a:pt x="7174" y="35117"/>
                  </a:lnTo>
                  <a:lnTo>
                    <a:pt x="7071" y="35560"/>
                  </a:lnTo>
                  <a:lnTo>
                    <a:pt x="6986" y="36011"/>
                  </a:lnTo>
                  <a:lnTo>
                    <a:pt x="6901" y="36454"/>
                  </a:lnTo>
                  <a:lnTo>
                    <a:pt x="6816" y="36906"/>
                  </a:lnTo>
                  <a:lnTo>
                    <a:pt x="6748" y="37357"/>
                  </a:lnTo>
                  <a:lnTo>
                    <a:pt x="6671" y="37800"/>
                  </a:lnTo>
                  <a:lnTo>
                    <a:pt x="6611" y="38252"/>
                  </a:lnTo>
                  <a:lnTo>
                    <a:pt x="6611" y="38252"/>
                  </a:lnTo>
                  <a:lnTo>
                    <a:pt x="5836" y="38235"/>
                  </a:lnTo>
                  <a:lnTo>
                    <a:pt x="5103" y="38226"/>
                  </a:lnTo>
                  <a:lnTo>
                    <a:pt x="5103" y="38226"/>
                  </a:lnTo>
                  <a:lnTo>
                    <a:pt x="4839" y="38235"/>
                  </a:lnTo>
                  <a:lnTo>
                    <a:pt x="4584" y="38252"/>
                  </a:lnTo>
                  <a:lnTo>
                    <a:pt x="4328" y="38286"/>
                  </a:lnTo>
                  <a:lnTo>
                    <a:pt x="4081" y="38329"/>
                  </a:lnTo>
                  <a:lnTo>
                    <a:pt x="3834" y="38388"/>
                  </a:lnTo>
                  <a:lnTo>
                    <a:pt x="3587" y="38456"/>
                  </a:lnTo>
                  <a:lnTo>
                    <a:pt x="3348" y="38533"/>
                  </a:lnTo>
                  <a:lnTo>
                    <a:pt x="3118" y="38627"/>
                  </a:lnTo>
                  <a:lnTo>
                    <a:pt x="2888" y="38729"/>
                  </a:lnTo>
                  <a:lnTo>
                    <a:pt x="2675" y="38840"/>
                  </a:lnTo>
                  <a:lnTo>
                    <a:pt x="2454" y="38968"/>
                  </a:lnTo>
                  <a:lnTo>
                    <a:pt x="2249" y="39095"/>
                  </a:lnTo>
                  <a:lnTo>
                    <a:pt x="2053" y="39240"/>
                  </a:lnTo>
                  <a:lnTo>
                    <a:pt x="1858" y="39393"/>
                  </a:lnTo>
                  <a:lnTo>
                    <a:pt x="1670" y="39555"/>
                  </a:lnTo>
                  <a:lnTo>
                    <a:pt x="1491" y="39726"/>
                  </a:lnTo>
                  <a:lnTo>
                    <a:pt x="1321" y="39905"/>
                  </a:lnTo>
                  <a:lnTo>
                    <a:pt x="1167" y="40084"/>
                  </a:lnTo>
                  <a:lnTo>
                    <a:pt x="1014" y="40279"/>
                  </a:lnTo>
                  <a:lnTo>
                    <a:pt x="869" y="40475"/>
                  </a:lnTo>
                  <a:lnTo>
                    <a:pt x="741" y="40688"/>
                  </a:lnTo>
                  <a:lnTo>
                    <a:pt x="614" y="40901"/>
                  </a:lnTo>
                  <a:lnTo>
                    <a:pt x="503" y="41123"/>
                  </a:lnTo>
                  <a:lnTo>
                    <a:pt x="401" y="41344"/>
                  </a:lnTo>
                  <a:lnTo>
                    <a:pt x="307" y="41583"/>
                  </a:lnTo>
                  <a:lnTo>
                    <a:pt x="230" y="41813"/>
                  </a:lnTo>
                  <a:lnTo>
                    <a:pt x="162" y="42060"/>
                  </a:lnTo>
                  <a:lnTo>
                    <a:pt x="103" y="42307"/>
                  </a:lnTo>
                  <a:lnTo>
                    <a:pt x="60" y="42554"/>
                  </a:lnTo>
                  <a:lnTo>
                    <a:pt x="26" y="42810"/>
                  </a:lnTo>
                  <a:lnTo>
                    <a:pt x="0" y="43074"/>
                  </a:lnTo>
                  <a:lnTo>
                    <a:pt x="0" y="43338"/>
                  </a:lnTo>
                  <a:lnTo>
                    <a:pt x="0" y="43338"/>
                  </a:lnTo>
                  <a:lnTo>
                    <a:pt x="0" y="43602"/>
                  </a:lnTo>
                  <a:lnTo>
                    <a:pt x="26" y="43858"/>
                  </a:lnTo>
                  <a:lnTo>
                    <a:pt x="60" y="44113"/>
                  </a:lnTo>
                  <a:lnTo>
                    <a:pt x="103" y="44369"/>
                  </a:lnTo>
                  <a:lnTo>
                    <a:pt x="162" y="44616"/>
                  </a:lnTo>
                  <a:lnTo>
                    <a:pt x="230" y="44854"/>
                  </a:lnTo>
                  <a:lnTo>
                    <a:pt x="307" y="45093"/>
                  </a:lnTo>
                  <a:lnTo>
                    <a:pt x="401" y="45323"/>
                  </a:lnTo>
                  <a:lnTo>
                    <a:pt x="503" y="45553"/>
                  </a:lnTo>
                  <a:lnTo>
                    <a:pt x="614" y="45766"/>
                  </a:lnTo>
                  <a:lnTo>
                    <a:pt x="741" y="45987"/>
                  </a:lnTo>
                  <a:lnTo>
                    <a:pt x="869" y="46192"/>
                  </a:lnTo>
                  <a:lnTo>
                    <a:pt x="1014" y="46388"/>
                  </a:lnTo>
                  <a:lnTo>
                    <a:pt x="1167" y="46584"/>
                  </a:lnTo>
                  <a:lnTo>
                    <a:pt x="1321" y="46771"/>
                  </a:lnTo>
                  <a:lnTo>
                    <a:pt x="1491" y="46950"/>
                  </a:lnTo>
                  <a:lnTo>
                    <a:pt x="1670" y="47121"/>
                  </a:lnTo>
                  <a:lnTo>
                    <a:pt x="1858" y="47274"/>
                  </a:lnTo>
                  <a:lnTo>
                    <a:pt x="2053" y="47427"/>
                  </a:lnTo>
                  <a:lnTo>
                    <a:pt x="2249" y="47572"/>
                  </a:lnTo>
                  <a:lnTo>
                    <a:pt x="2454" y="47708"/>
                  </a:lnTo>
                  <a:lnTo>
                    <a:pt x="2675" y="47828"/>
                  </a:lnTo>
                  <a:lnTo>
                    <a:pt x="2888" y="47938"/>
                  </a:lnTo>
                  <a:lnTo>
                    <a:pt x="3118" y="48041"/>
                  </a:lnTo>
                  <a:lnTo>
                    <a:pt x="3348" y="48134"/>
                  </a:lnTo>
                  <a:lnTo>
                    <a:pt x="3587" y="48211"/>
                  </a:lnTo>
                  <a:lnTo>
                    <a:pt x="3834" y="48288"/>
                  </a:lnTo>
                  <a:lnTo>
                    <a:pt x="4081" y="48339"/>
                  </a:lnTo>
                  <a:lnTo>
                    <a:pt x="4328" y="48381"/>
                  </a:lnTo>
                  <a:lnTo>
                    <a:pt x="4584" y="48415"/>
                  </a:lnTo>
                  <a:lnTo>
                    <a:pt x="4839" y="48441"/>
                  </a:lnTo>
                  <a:lnTo>
                    <a:pt x="5103" y="48441"/>
                  </a:lnTo>
                  <a:lnTo>
                    <a:pt x="5103" y="48441"/>
                  </a:lnTo>
                  <a:lnTo>
                    <a:pt x="5717" y="48450"/>
                  </a:lnTo>
                  <a:lnTo>
                    <a:pt x="6381" y="48475"/>
                  </a:lnTo>
                  <a:lnTo>
                    <a:pt x="7080" y="48509"/>
                  </a:lnTo>
                  <a:lnTo>
                    <a:pt x="7804" y="48560"/>
                  </a:lnTo>
                  <a:lnTo>
                    <a:pt x="8545" y="48620"/>
                  </a:lnTo>
                  <a:lnTo>
                    <a:pt x="9295" y="48688"/>
                  </a:lnTo>
                  <a:lnTo>
                    <a:pt x="10045" y="48765"/>
                  </a:lnTo>
                  <a:lnTo>
                    <a:pt x="10786" y="48858"/>
                  </a:lnTo>
                  <a:lnTo>
                    <a:pt x="10786" y="48858"/>
                  </a:lnTo>
                  <a:lnTo>
                    <a:pt x="11067" y="48893"/>
                  </a:lnTo>
                  <a:lnTo>
                    <a:pt x="11357" y="48901"/>
                  </a:lnTo>
                  <a:lnTo>
                    <a:pt x="11638" y="48901"/>
                  </a:lnTo>
                  <a:lnTo>
                    <a:pt x="11927" y="48884"/>
                  </a:lnTo>
                  <a:lnTo>
                    <a:pt x="12209" y="48850"/>
                  </a:lnTo>
                  <a:lnTo>
                    <a:pt x="12481" y="48799"/>
                  </a:lnTo>
                  <a:lnTo>
                    <a:pt x="12762" y="48731"/>
                  </a:lnTo>
                  <a:lnTo>
                    <a:pt x="13026" y="48654"/>
                  </a:lnTo>
                  <a:lnTo>
                    <a:pt x="13299" y="48560"/>
                  </a:lnTo>
                  <a:lnTo>
                    <a:pt x="13555" y="48450"/>
                  </a:lnTo>
                  <a:lnTo>
                    <a:pt x="13810" y="48322"/>
                  </a:lnTo>
                  <a:lnTo>
                    <a:pt x="14057" y="48185"/>
                  </a:lnTo>
                  <a:lnTo>
                    <a:pt x="14296" y="48032"/>
                  </a:lnTo>
                  <a:lnTo>
                    <a:pt x="14534" y="47870"/>
                  </a:lnTo>
                  <a:lnTo>
                    <a:pt x="14756" y="47691"/>
                  </a:lnTo>
                  <a:lnTo>
                    <a:pt x="14969" y="47495"/>
                  </a:lnTo>
                  <a:lnTo>
                    <a:pt x="14969" y="47495"/>
                  </a:lnTo>
                  <a:lnTo>
                    <a:pt x="15173" y="47291"/>
                  </a:lnTo>
                  <a:lnTo>
                    <a:pt x="15361" y="47078"/>
                  </a:lnTo>
                  <a:lnTo>
                    <a:pt x="15540" y="46856"/>
                  </a:lnTo>
                  <a:lnTo>
                    <a:pt x="15710" y="46626"/>
                  </a:lnTo>
                  <a:lnTo>
                    <a:pt x="15855" y="46379"/>
                  </a:lnTo>
                  <a:lnTo>
                    <a:pt x="15991" y="46132"/>
                  </a:lnTo>
                  <a:lnTo>
                    <a:pt x="16119" y="45885"/>
                  </a:lnTo>
                  <a:lnTo>
                    <a:pt x="16221" y="45621"/>
                  </a:lnTo>
                  <a:lnTo>
                    <a:pt x="16315" y="45357"/>
                  </a:lnTo>
                  <a:lnTo>
                    <a:pt x="16400" y="45084"/>
                  </a:lnTo>
                  <a:lnTo>
                    <a:pt x="16460" y="44812"/>
                  </a:lnTo>
                  <a:lnTo>
                    <a:pt x="16511" y="44531"/>
                  </a:lnTo>
                  <a:lnTo>
                    <a:pt x="16545" y="44250"/>
                  </a:lnTo>
                  <a:lnTo>
                    <a:pt x="16562" y="43960"/>
                  </a:lnTo>
                  <a:lnTo>
                    <a:pt x="16562" y="43670"/>
                  </a:lnTo>
                  <a:lnTo>
                    <a:pt x="16545" y="43389"/>
                  </a:lnTo>
                  <a:lnTo>
                    <a:pt x="16519" y="43040"/>
                  </a:lnTo>
                  <a:lnTo>
                    <a:pt x="16519" y="43040"/>
                  </a:lnTo>
                  <a:lnTo>
                    <a:pt x="16494" y="42818"/>
                  </a:lnTo>
                  <a:lnTo>
                    <a:pt x="16494" y="42818"/>
                  </a:lnTo>
                  <a:lnTo>
                    <a:pt x="16502" y="42409"/>
                  </a:lnTo>
                  <a:lnTo>
                    <a:pt x="16519" y="42000"/>
                  </a:lnTo>
                  <a:lnTo>
                    <a:pt x="16545" y="41600"/>
                  </a:lnTo>
                  <a:lnTo>
                    <a:pt x="16570" y="41191"/>
                  </a:lnTo>
                  <a:lnTo>
                    <a:pt x="16604" y="40791"/>
                  </a:lnTo>
                  <a:lnTo>
                    <a:pt x="16647" y="40390"/>
                  </a:lnTo>
                  <a:lnTo>
                    <a:pt x="16698" y="39981"/>
                  </a:lnTo>
                  <a:lnTo>
                    <a:pt x="16749" y="39581"/>
                  </a:lnTo>
                  <a:lnTo>
                    <a:pt x="16809" y="39189"/>
                  </a:lnTo>
                  <a:lnTo>
                    <a:pt x="16869" y="38789"/>
                  </a:lnTo>
                  <a:lnTo>
                    <a:pt x="16945" y="38388"/>
                  </a:lnTo>
                  <a:lnTo>
                    <a:pt x="17022" y="37996"/>
                  </a:lnTo>
                  <a:lnTo>
                    <a:pt x="17107" y="37604"/>
                  </a:lnTo>
                  <a:lnTo>
                    <a:pt x="17192" y="37204"/>
                  </a:lnTo>
                  <a:lnTo>
                    <a:pt x="17286" y="36821"/>
                  </a:lnTo>
                  <a:lnTo>
                    <a:pt x="17388" y="36429"/>
                  </a:lnTo>
                  <a:lnTo>
                    <a:pt x="17490" y="36037"/>
                  </a:lnTo>
                  <a:lnTo>
                    <a:pt x="17601" y="35654"/>
                  </a:lnTo>
                  <a:lnTo>
                    <a:pt x="17721" y="35270"/>
                  </a:lnTo>
                  <a:lnTo>
                    <a:pt x="17840" y="34887"/>
                  </a:lnTo>
                  <a:lnTo>
                    <a:pt x="17968" y="34503"/>
                  </a:lnTo>
                  <a:lnTo>
                    <a:pt x="18104" y="34120"/>
                  </a:lnTo>
                  <a:lnTo>
                    <a:pt x="18240" y="33745"/>
                  </a:lnTo>
                  <a:lnTo>
                    <a:pt x="18385" y="33362"/>
                  </a:lnTo>
                  <a:lnTo>
                    <a:pt x="18538" y="32987"/>
                  </a:lnTo>
                  <a:lnTo>
                    <a:pt x="18692" y="32612"/>
                  </a:lnTo>
                  <a:lnTo>
                    <a:pt x="18845" y="32246"/>
                  </a:lnTo>
                  <a:lnTo>
                    <a:pt x="19015" y="31871"/>
                  </a:lnTo>
                  <a:lnTo>
                    <a:pt x="19186" y="31505"/>
                  </a:lnTo>
                  <a:lnTo>
                    <a:pt x="19356" y="31138"/>
                  </a:lnTo>
                  <a:lnTo>
                    <a:pt x="19535" y="30772"/>
                  </a:lnTo>
                  <a:lnTo>
                    <a:pt x="19723" y="30414"/>
                  </a:lnTo>
                  <a:lnTo>
                    <a:pt x="19919" y="30056"/>
                  </a:lnTo>
                  <a:lnTo>
                    <a:pt x="20106" y="29698"/>
                  </a:lnTo>
                  <a:lnTo>
                    <a:pt x="20310" y="29341"/>
                  </a:lnTo>
                  <a:lnTo>
                    <a:pt x="20515" y="28983"/>
                  </a:lnTo>
                  <a:lnTo>
                    <a:pt x="20728" y="28634"/>
                  </a:lnTo>
                  <a:lnTo>
                    <a:pt x="20941" y="28284"/>
                  </a:lnTo>
                  <a:lnTo>
                    <a:pt x="21162" y="27935"/>
                  </a:lnTo>
                  <a:lnTo>
                    <a:pt x="21384" y="27594"/>
                  </a:lnTo>
                  <a:lnTo>
                    <a:pt x="21614" y="27245"/>
                  </a:lnTo>
                  <a:lnTo>
                    <a:pt x="21844" y="26904"/>
                  </a:lnTo>
                  <a:lnTo>
                    <a:pt x="22321" y="26231"/>
                  </a:lnTo>
                  <a:lnTo>
                    <a:pt x="22824" y="25567"/>
                  </a:lnTo>
                  <a:lnTo>
                    <a:pt x="23335" y="24919"/>
                  </a:lnTo>
                  <a:lnTo>
                    <a:pt x="23871" y="24272"/>
                  </a:lnTo>
                  <a:lnTo>
                    <a:pt x="24425" y="23641"/>
                  </a:lnTo>
                  <a:lnTo>
                    <a:pt x="24988" y="23019"/>
                  </a:lnTo>
                  <a:lnTo>
                    <a:pt x="25575" y="22406"/>
                  </a:lnTo>
                  <a:lnTo>
                    <a:pt x="26172" y="21810"/>
                  </a:lnTo>
                  <a:lnTo>
                    <a:pt x="26785" y="21222"/>
                  </a:lnTo>
                  <a:lnTo>
                    <a:pt x="27416" y="20642"/>
                  </a:lnTo>
                  <a:lnTo>
                    <a:pt x="28063" y="20080"/>
                  </a:lnTo>
                  <a:lnTo>
                    <a:pt x="28719" y="19535"/>
                  </a:lnTo>
                  <a:lnTo>
                    <a:pt x="29392" y="18998"/>
                  </a:lnTo>
                  <a:lnTo>
                    <a:pt x="30082" y="18470"/>
                  </a:lnTo>
                  <a:lnTo>
                    <a:pt x="30789" y="17959"/>
                  </a:lnTo>
                  <a:lnTo>
                    <a:pt x="31505" y="17465"/>
                  </a:lnTo>
                  <a:lnTo>
                    <a:pt x="32229" y="16979"/>
                  </a:lnTo>
                  <a:lnTo>
                    <a:pt x="32970" y="16511"/>
                  </a:lnTo>
                  <a:lnTo>
                    <a:pt x="33728" y="16051"/>
                  </a:lnTo>
                  <a:lnTo>
                    <a:pt x="34495" y="15616"/>
                  </a:lnTo>
                  <a:lnTo>
                    <a:pt x="35270" y="15190"/>
                  </a:lnTo>
                  <a:lnTo>
                    <a:pt x="36063" y="14781"/>
                  </a:lnTo>
                  <a:lnTo>
                    <a:pt x="36863" y="14389"/>
                  </a:lnTo>
                  <a:lnTo>
                    <a:pt x="37673" y="14006"/>
                  </a:lnTo>
                  <a:lnTo>
                    <a:pt x="38491" y="13648"/>
                  </a:lnTo>
                  <a:lnTo>
                    <a:pt x="39326" y="13299"/>
                  </a:lnTo>
                  <a:lnTo>
                    <a:pt x="40169" y="12975"/>
                  </a:lnTo>
                  <a:lnTo>
                    <a:pt x="41012" y="12660"/>
                  </a:lnTo>
                  <a:lnTo>
                    <a:pt x="41873" y="12370"/>
                  </a:lnTo>
                  <a:lnTo>
                    <a:pt x="42742" y="12089"/>
                  </a:lnTo>
                  <a:lnTo>
                    <a:pt x="43619" y="11833"/>
                  </a:lnTo>
                  <a:lnTo>
                    <a:pt x="44505" y="11595"/>
                  </a:lnTo>
                  <a:lnTo>
                    <a:pt x="45400" y="11373"/>
                  </a:lnTo>
                  <a:lnTo>
                    <a:pt x="46303" y="11169"/>
                  </a:lnTo>
                  <a:lnTo>
                    <a:pt x="47214" y="10982"/>
                  </a:lnTo>
                  <a:lnTo>
                    <a:pt x="48126" y="10820"/>
                  </a:lnTo>
                  <a:lnTo>
                    <a:pt x="48586" y="10743"/>
                  </a:lnTo>
                  <a:lnTo>
                    <a:pt x="49046" y="10675"/>
                  </a:lnTo>
                  <a:lnTo>
                    <a:pt x="49506" y="10607"/>
                  </a:lnTo>
                  <a:lnTo>
                    <a:pt x="49975" y="10547"/>
                  </a:lnTo>
                  <a:lnTo>
                    <a:pt x="50443" y="10487"/>
                  </a:lnTo>
                  <a:lnTo>
                    <a:pt x="50912" y="10436"/>
                  </a:lnTo>
                  <a:lnTo>
                    <a:pt x="51380" y="10394"/>
                  </a:lnTo>
                  <a:lnTo>
                    <a:pt x="51849" y="10351"/>
                  </a:lnTo>
                  <a:lnTo>
                    <a:pt x="52318" y="10317"/>
                  </a:lnTo>
                  <a:lnTo>
                    <a:pt x="52795" y="10291"/>
                  </a:lnTo>
                  <a:lnTo>
                    <a:pt x="53263" y="10266"/>
                  </a:lnTo>
                  <a:lnTo>
                    <a:pt x="53740" y="10249"/>
                  </a:lnTo>
                  <a:lnTo>
                    <a:pt x="54217" y="10232"/>
                  </a:lnTo>
                  <a:lnTo>
                    <a:pt x="54694" y="10223"/>
                  </a:lnTo>
                  <a:lnTo>
                    <a:pt x="54694" y="10223"/>
                  </a:lnTo>
                  <a:lnTo>
                    <a:pt x="55419" y="10223"/>
                  </a:lnTo>
                  <a:lnTo>
                    <a:pt x="56134" y="10232"/>
                  </a:lnTo>
                  <a:lnTo>
                    <a:pt x="56850" y="10249"/>
                  </a:lnTo>
                  <a:lnTo>
                    <a:pt x="57565" y="10283"/>
                  </a:lnTo>
                  <a:lnTo>
                    <a:pt x="58281" y="10326"/>
                  </a:lnTo>
                  <a:lnTo>
                    <a:pt x="58988" y="10377"/>
                  </a:lnTo>
                  <a:lnTo>
                    <a:pt x="59695" y="10445"/>
                  </a:lnTo>
                  <a:lnTo>
                    <a:pt x="60394" y="10513"/>
                  </a:lnTo>
                  <a:lnTo>
                    <a:pt x="61101" y="10598"/>
                  </a:lnTo>
                  <a:lnTo>
                    <a:pt x="61791" y="10700"/>
                  </a:lnTo>
                  <a:lnTo>
                    <a:pt x="62490" y="10803"/>
                  </a:lnTo>
                  <a:lnTo>
                    <a:pt x="63180" y="10922"/>
                  </a:lnTo>
                  <a:lnTo>
                    <a:pt x="63861" y="11050"/>
                  </a:lnTo>
                  <a:lnTo>
                    <a:pt x="64551" y="11194"/>
                  </a:lnTo>
                  <a:lnTo>
                    <a:pt x="65224" y="11339"/>
                  </a:lnTo>
                  <a:lnTo>
                    <a:pt x="65897" y="11501"/>
                  </a:lnTo>
                  <a:lnTo>
                    <a:pt x="66570" y="11672"/>
                  </a:lnTo>
                  <a:lnTo>
                    <a:pt x="67235" y="11850"/>
                  </a:lnTo>
                  <a:lnTo>
                    <a:pt x="67899" y="12038"/>
                  </a:lnTo>
                  <a:lnTo>
                    <a:pt x="68555" y="12234"/>
                  </a:lnTo>
                  <a:lnTo>
                    <a:pt x="69211" y="12447"/>
                  </a:lnTo>
                  <a:lnTo>
                    <a:pt x="69850" y="12668"/>
                  </a:lnTo>
                  <a:lnTo>
                    <a:pt x="70498" y="12898"/>
                  </a:lnTo>
                  <a:lnTo>
                    <a:pt x="71128" y="13137"/>
                  </a:lnTo>
                  <a:lnTo>
                    <a:pt x="71767" y="13384"/>
                  </a:lnTo>
                  <a:lnTo>
                    <a:pt x="72389" y="13640"/>
                  </a:lnTo>
                  <a:lnTo>
                    <a:pt x="73011" y="13904"/>
                  </a:lnTo>
                  <a:lnTo>
                    <a:pt x="73624" y="14185"/>
                  </a:lnTo>
                  <a:lnTo>
                    <a:pt x="74229" y="14466"/>
                  </a:lnTo>
                  <a:lnTo>
                    <a:pt x="74834" y="14764"/>
                  </a:lnTo>
                  <a:lnTo>
                    <a:pt x="75430" y="15062"/>
                  </a:lnTo>
                  <a:lnTo>
                    <a:pt x="76018" y="15377"/>
                  </a:lnTo>
                  <a:lnTo>
                    <a:pt x="76598" y="15701"/>
                  </a:lnTo>
                  <a:lnTo>
                    <a:pt x="77177" y="16025"/>
                  </a:lnTo>
                  <a:lnTo>
                    <a:pt x="77739" y="16366"/>
                  </a:lnTo>
                  <a:lnTo>
                    <a:pt x="78301" y="16715"/>
                  </a:lnTo>
                  <a:lnTo>
                    <a:pt x="78855" y="17073"/>
                  </a:lnTo>
                  <a:lnTo>
                    <a:pt x="79409" y="17439"/>
                  </a:lnTo>
                  <a:lnTo>
                    <a:pt x="79946" y="17806"/>
                  </a:lnTo>
                  <a:lnTo>
                    <a:pt x="80482" y="18189"/>
                  </a:lnTo>
                  <a:lnTo>
                    <a:pt x="81002" y="18581"/>
                  </a:lnTo>
                  <a:lnTo>
                    <a:pt x="81522" y="18981"/>
                  </a:lnTo>
                  <a:lnTo>
                    <a:pt x="82024" y="19382"/>
                  </a:lnTo>
                  <a:lnTo>
                    <a:pt x="82527" y="19799"/>
                  </a:lnTo>
                  <a:lnTo>
                    <a:pt x="83021" y="20225"/>
                  </a:lnTo>
                  <a:lnTo>
                    <a:pt x="83498" y="20651"/>
                  </a:lnTo>
                  <a:lnTo>
                    <a:pt x="83975" y="21094"/>
                  </a:lnTo>
                  <a:lnTo>
                    <a:pt x="84444" y="21537"/>
                  </a:lnTo>
                  <a:lnTo>
                    <a:pt x="84904" y="21988"/>
                  </a:lnTo>
                  <a:lnTo>
                    <a:pt x="85347" y="22449"/>
                  </a:lnTo>
                  <a:lnTo>
                    <a:pt x="85790" y="22917"/>
                  </a:lnTo>
                  <a:lnTo>
                    <a:pt x="86216" y="23394"/>
                  </a:lnTo>
                  <a:lnTo>
                    <a:pt x="86633" y="23880"/>
                  </a:lnTo>
                  <a:lnTo>
                    <a:pt x="87042" y="24365"/>
                  </a:lnTo>
                  <a:lnTo>
                    <a:pt x="87443" y="24868"/>
                  </a:lnTo>
                  <a:lnTo>
                    <a:pt x="87835" y="25371"/>
                  </a:lnTo>
                  <a:lnTo>
                    <a:pt x="88218" y="25882"/>
                  </a:lnTo>
                  <a:lnTo>
                    <a:pt x="88584" y="26402"/>
                  </a:lnTo>
                  <a:lnTo>
                    <a:pt x="88942" y="26930"/>
                  </a:lnTo>
                  <a:lnTo>
                    <a:pt x="89291" y="27458"/>
                  </a:lnTo>
                  <a:lnTo>
                    <a:pt x="89632" y="28003"/>
                  </a:lnTo>
                  <a:lnTo>
                    <a:pt x="89956" y="28548"/>
                  </a:lnTo>
                  <a:lnTo>
                    <a:pt x="90280" y="29102"/>
                  </a:lnTo>
                  <a:lnTo>
                    <a:pt x="90578" y="29656"/>
                  </a:lnTo>
                  <a:lnTo>
                    <a:pt x="90578" y="29656"/>
                  </a:lnTo>
                  <a:lnTo>
                    <a:pt x="90740" y="29946"/>
                  </a:lnTo>
                  <a:lnTo>
                    <a:pt x="90910" y="30218"/>
                  </a:lnTo>
                  <a:lnTo>
                    <a:pt x="91089" y="30491"/>
                  </a:lnTo>
                  <a:lnTo>
                    <a:pt x="91276" y="30755"/>
                  </a:lnTo>
                  <a:lnTo>
                    <a:pt x="91464" y="31019"/>
                  </a:lnTo>
                  <a:lnTo>
                    <a:pt x="91668" y="31266"/>
                  </a:lnTo>
                  <a:lnTo>
                    <a:pt x="91881" y="31505"/>
                  </a:lnTo>
                  <a:lnTo>
                    <a:pt x="92103" y="31743"/>
                  </a:lnTo>
                  <a:lnTo>
                    <a:pt x="92333" y="31965"/>
                  </a:lnTo>
                  <a:lnTo>
                    <a:pt x="92563" y="32186"/>
                  </a:lnTo>
                  <a:lnTo>
                    <a:pt x="92810" y="32391"/>
                  </a:lnTo>
                  <a:lnTo>
                    <a:pt x="93057" y="32595"/>
                  </a:lnTo>
                  <a:lnTo>
                    <a:pt x="93313" y="32782"/>
                  </a:lnTo>
                  <a:lnTo>
                    <a:pt x="93577" y="32970"/>
                  </a:lnTo>
                  <a:lnTo>
                    <a:pt x="93841" y="33149"/>
                  </a:lnTo>
                  <a:lnTo>
                    <a:pt x="94113" y="33311"/>
                  </a:lnTo>
                  <a:lnTo>
                    <a:pt x="94395" y="33473"/>
                  </a:lnTo>
                  <a:lnTo>
                    <a:pt x="94684" y="33617"/>
                  </a:lnTo>
                  <a:lnTo>
                    <a:pt x="94974" y="33754"/>
                  </a:lnTo>
                  <a:lnTo>
                    <a:pt x="95272" y="33890"/>
                  </a:lnTo>
                  <a:lnTo>
                    <a:pt x="95579" y="34009"/>
                  </a:lnTo>
                  <a:lnTo>
                    <a:pt x="95885" y="34120"/>
                  </a:lnTo>
                  <a:lnTo>
                    <a:pt x="96192" y="34214"/>
                  </a:lnTo>
                  <a:lnTo>
                    <a:pt x="96507" y="34307"/>
                  </a:lnTo>
                  <a:lnTo>
                    <a:pt x="96831" y="34384"/>
                  </a:lnTo>
                  <a:lnTo>
                    <a:pt x="97146" y="34461"/>
                  </a:lnTo>
                  <a:lnTo>
                    <a:pt x="97478" y="34520"/>
                  </a:lnTo>
                  <a:lnTo>
                    <a:pt x="97811" y="34563"/>
                  </a:lnTo>
                  <a:lnTo>
                    <a:pt x="98143" y="34606"/>
                  </a:lnTo>
                  <a:lnTo>
                    <a:pt x="98475" y="34631"/>
                  </a:lnTo>
                  <a:lnTo>
                    <a:pt x="98816" y="34648"/>
                  </a:lnTo>
                  <a:lnTo>
                    <a:pt x="99157" y="34657"/>
                  </a:lnTo>
                  <a:lnTo>
                    <a:pt x="99157" y="34657"/>
                  </a:lnTo>
                  <a:lnTo>
                    <a:pt x="99498" y="34648"/>
                  </a:lnTo>
                  <a:lnTo>
                    <a:pt x="99830" y="34631"/>
                  </a:lnTo>
                  <a:lnTo>
                    <a:pt x="100171" y="34606"/>
                  </a:lnTo>
                  <a:lnTo>
                    <a:pt x="100503" y="34563"/>
                  </a:lnTo>
                  <a:lnTo>
                    <a:pt x="100827" y="34520"/>
                  </a:lnTo>
                  <a:lnTo>
                    <a:pt x="101159" y="34461"/>
                  </a:lnTo>
                  <a:lnTo>
                    <a:pt x="101483" y="34384"/>
                  </a:lnTo>
                  <a:lnTo>
                    <a:pt x="101798" y="34307"/>
                  </a:lnTo>
                  <a:lnTo>
                    <a:pt x="102113" y="34214"/>
                  </a:lnTo>
                  <a:lnTo>
                    <a:pt x="102428" y="34120"/>
                  </a:lnTo>
                  <a:lnTo>
                    <a:pt x="102735" y="34009"/>
                  </a:lnTo>
                  <a:lnTo>
                    <a:pt x="103033" y="33890"/>
                  </a:lnTo>
                  <a:lnTo>
                    <a:pt x="103331" y="33754"/>
                  </a:lnTo>
                  <a:lnTo>
                    <a:pt x="103621" y="33617"/>
                  </a:lnTo>
                  <a:lnTo>
                    <a:pt x="103911" y="33473"/>
                  </a:lnTo>
                  <a:lnTo>
                    <a:pt x="104192" y="33311"/>
                  </a:lnTo>
                  <a:lnTo>
                    <a:pt x="104464" y="33149"/>
                  </a:lnTo>
                  <a:lnTo>
                    <a:pt x="104728" y="32970"/>
                  </a:lnTo>
                  <a:lnTo>
                    <a:pt x="104993" y="32782"/>
                  </a:lnTo>
                  <a:lnTo>
                    <a:pt x="105248" y="32595"/>
                  </a:lnTo>
                  <a:lnTo>
                    <a:pt x="105495" y="32391"/>
                  </a:lnTo>
                  <a:lnTo>
                    <a:pt x="105742" y="32186"/>
                  </a:lnTo>
                  <a:lnTo>
                    <a:pt x="105972" y="31965"/>
                  </a:lnTo>
                  <a:lnTo>
                    <a:pt x="106202" y="31743"/>
                  </a:lnTo>
                  <a:lnTo>
                    <a:pt x="106424" y="31505"/>
                  </a:lnTo>
                  <a:lnTo>
                    <a:pt x="106637" y="31266"/>
                  </a:lnTo>
                  <a:lnTo>
                    <a:pt x="106833" y="31019"/>
                  </a:lnTo>
                  <a:lnTo>
                    <a:pt x="107029" y="30755"/>
                  </a:lnTo>
                  <a:lnTo>
                    <a:pt x="107216" y="30491"/>
                  </a:lnTo>
                  <a:lnTo>
                    <a:pt x="107395" y="30218"/>
                  </a:lnTo>
                  <a:lnTo>
                    <a:pt x="107565" y="29946"/>
                  </a:lnTo>
                  <a:lnTo>
                    <a:pt x="107719" y="29656"/>
                  </a:lnTo>
                  <a:lnTo>
                    <a:pt x="107719" y="29656"/>
                  </a:lnTo>
                  <a:lnTo>
                    <a:pt x="108025" y="29102"/>
                  </a:lnTo>
                  <a:lnTo>
                    <a:pt x="108341" y="28548"/>
                  </a:lnTo>
                  <a:lnTo>
                    <a:pt x="108673" y="28003"/>
                  </a:lnTo>
                  <a:lnTo>
                    <a:pt x="109014" y="27458"/>
                  </a:lnTo>
                  <a:lnTo>
                    <a:pt x="109354" y="26930"/>
                  </a:lnTo>
                  <a:lnTo>
                    <a:pt x="109721" y="26402"/>
                  </a:lnTo>
                  <a:lnTo>
                    <a:pt x="110087" y="25882"/>
                  </a:lnTo>
                  <a:lnTo>
                    <a:pt x="110470" y="25371"/>
                  </a:lnTo>
                  <a:lnTo>
                    <a:pt x="110854" y="24868"/>
                  </a:lnTo>
                  <a:lnTo>
                    <a:pt x="111254" y="24365"/>
                  </a:lnTo>
                  <a:lnTo>
                    <a:pt x="111672" y="23880"/>
                  </a:lnTo>
                  <a:lnTo>
                    <a:pt x="112089" y="23394"/>
                  </a:lnTo>
                  <a:lnTo>
                    <a:pt x="112515" y="22917"/>
                  </a:lnTo>
                  <a:lnTo>
                    <a:pt x="112958" y="22449"/>
                  </a:lnTo>
                  <a:lnTo>
                    <a:pt x="113401" y="21988"/>
                  </a:lnTo>
                  <a:lnTo>
                    <a:pt x="113861" y="21537"/>
                  </a:lnTo>
                  <a:lnTo>
                    <a:pt x="114321" y="21085"/>
                  </a:lnTo>
                  <a:lnTo>
                    <a:pt x="114798" y="20651"/>
                  </a:lnTo>
                  <a:lnTo>
                    <a:pt x="115284" y="20225"/>
                  </a:lnTo>
                  <a:lnTo>
                    <a:pt x="115770" y="19799"/>
                  </a:lnTo>
                  <a:lnTo>
                    <a:pt x="116272" y="19382"/>
                  </a:lnTo>
                  <a:lnTo>
                    <a:pt x="116783" y="18981"/>
                  </a:lnTo>
                  <a:lnTo>
                    <a:pt x="117294" y="18581"/>
                  </a:lnTo>
                  <a:lnTo>
                    <a:pt x="117823" y="18189"/>
                  </a:lnTo>
                  <a:lnTo>
                    <a:pt x="118351" y="17806"/>
                  </a:lnTo>
                  <a:lnTo>
                    <a:pt x="118888" y="17431"/>
                  </a:lnTo>
                  <a:lnTo>
                    <a:pt x="119433" y="17073"/>
                  </a:lnTo>
                  <a:lnTo>
                    <a:pt x="119995" y="16715"/>
                  </a:lnTo>
                  <a:lnTo>
                    <a:pt x="120549" y="16366"/>
                  </a:lnTo>
                  <a:lnTo>
                    <a:pt x="121120" y="16025"/>
                  </a:lnTo>
                  <a:lnTo>
                    <a:pt x="121699" y="15693"/>
                  </a:lnTo>
                  <a:lnTo>
                    <a:pt x="122278" y="15377"/>
                  </a:lnTo>
                  <a:lnTo>
                    <a:pt x="122866" y="15062"/>
                  </a:lnTo>
                  <a:lnTo>
                    <a:pt x="123462" y="14756"/>
                  </a:lnTo>
                  <a:lnTo>
                    <a:pt x="124059" y="14466"/>
                  </a:lnTo>
                  <a:lnTo>
                    <a:pt x="124672" y="14176"/>
                  </a:lnTo>
                  <a:lnTo>
                    <a:pt x="125286" y="13904"/>
                  </a:lnTo>
                  <a:lnTo>
                    <a:pt x="125908" y="13640"/>
                  </a:lnTo>
                  <a:lnTo>
                    <a:pt x="126529" y="13375"/>
                  </a:lnTo>
                  <a:lnTo>
                    <a:pt x="127160" y="13128"/>
                  </a:lnTo>
                  <a:lnTo>
                    <a:pt x="127799" y="12890"/>
                  </a:lnTo>
                  <a:lnTo>
                    <a:pt x="128438" y="12660"/>
                  </a:lnTo>
                  <a:lnTo>
                    <a:pt x="129085" y="12447"/>
                  </a:lnTo>
                  <a:lnTo>
                    <a:pt x="129733" y="12234"/>
                  </a:lnTo>
                  <a:lnTo>
                    <a:pt x="130397" y="12038"/>
                  </a:lnTo>
                  <a:lnTo>
                    <a:pt x="131053" y="11842"/>
                  </a:lnTo>
                  <a:lnTo>
                    <a:pt x="131718" y="11663"/>
                  </a:lnTo>
                  <a:lnTo>
                    <a:pt x="132391" y="11493"/>
                  </a:lnTo>
                  <a:lnTo>
                    <a:pt x="133064" y="11339"/>
                  </a:lnTo>
                  <a:lnTo>
                    <a:pt x="133745" y="11186"/>
                  </a:lnTo>
                  <a:lnTo>
                    <a:pt x="134427" y="11050"/>
                  </a:lnTo>
                  <a:lnTo>
                    <a:pt x="135117" y="10922"/>
                  </a:lnTo>
                  <a:lnTo>
                    <a:pt x="135807" y="10803"/>
                  </a:lnTo>
                  <a:lnTo>
                    <a:pt x="136497" y="10700"/>
                  </a:lnTo>
                  <a:lnTo>
                    <a:pt x="137196" y="10598"/>
                  </a:lnTo>
                  <a:lnTo>
                    <a:pt x="137903" y="10513"/>
                  </a:lnTo>
                  <a:lnTo>
                    <a:pt x="138601" y="10436"/>
                  </a:lnTo>
                  <a:lnTo>
                    <a:pt x="139308" y="10377"/>
                  </a:lnTo>
                  <a:lnTo>
                    <a:pt x="140024" y="10326"/>
                  </a:lnTo>
                  <a:lnTo>
                    <a:pt x="140731" y="10283"/>
                  </a:lnTo>
                  <a:lnTo>
                    <a:pt x="141447" y="10249"/>
                  </a:lnTo>
                  <a:lnTo>
                    <a:pt x="142162" y="10232"/>
                  </a:lnTo>
                  <a:lnTo>
                    <a:pt x="142887" y="10223"/>
                  </a:lnTo>
                  <a:lnTo>
                    <a:pt x="143611" y="10223"/>
                  </a:lnTo>
                  <a:lnTo>
                    <a:pt x="143611" y="10223"/>
                  </a:lnTo>
                  <a:lnTo>
                    <a:pt x="144088" y="10232"/>
                  </a:lnTo>
                  <a:lnTo>
                    <a:pt x="144565" y="10249"/>
                  </a:lnTo>
                  <a:lnTo>
                    <a:pt x="145033" y="10266"/>
                  </a:lnTo>
                  <a:lnTo>
                    <a:pt x="145510" y="10291"/>
                  </a:lnTo>
                  <a:lnTo>
                    <a:pt x="145979" y="10317"/>
                  </a:lnTo>
                  <a:lnTo>
                    <a:pt x="146456" y="10351"/>
                  </a:lnTo>
                  <a:lnTo>
                    <a:pt x="146925" y="10394"/>
                  </a:lnTo>
                  <a:lnTo>
                    <a:pt x="147393" y="10436"/>
                  </a:lnTo>
                  <a:lnTo>
                    <a:pt x="147862" y="10487"/>
                  </a:lnTo>
                  <a:lnTo>
                    <a:pt x="148322" y="10547"/>
                  </a:lnTo>
                  <a:lnTo>
                    <a:pt x="148790" y="10607"/>
                  </a:lnTo>
                  <a:lnTo>
                    <a:pt x="149250" y="10666"/>
                  </a:lnTo>
                  <a:lnTo>
                    <a:pt x="149711" y="10743"/>
                  </a:lnTo>
                  <a:lnTo>
                    <a:pt x="150171" y="10820"/>
                  </a:lnTo>
                  <a:lnTo>
                    <a:pt x="151091" y="10982"/>
                  </a:lnTo>
                  <a:lnTo>
                    <a:pt x="151994" y="11160"/>
                  </a:lnTo>
                  <a:lnTo>
                    <a:pt x="152897" y="11365"/>
                  </a:lnTo>
                  <a:lnTo>
                    <a:pt x="153791" y="11586"/>
                  </a:lnTo>
                  <a:lnTo>
                    <a:pt x="154669" y="11833"/>
                  </a:lnTo>
                  <a:lnTo>
                    <a:pt x="155546" y="12089"/>
                  </a:lnTo>
                  <a:lnTo>
                    <a:pt x="156415" y="12362"/>
                  </a:lnTo>
                  <a:lnTo>
                    <a:pt x="157276" y="12660"/>
                  </a:lnTo>
                  <a:lnTo>
                    <a:pt x="158128" y="12967"/>
                  </a:lnTo>
                  <a:lnTo>
                    <a:pt x="158971" y="13299"/>
                  </a:lnTo>
                  <a:lnTo>
                    <a:pt x="159797" y="13640"/>
                  </a:lnTo>
                  <a:lnTo>
                    <a:pt x="160624" y="14006"/>
                  </a:lnTo>
                  <a:lnTo>
                    <a:pt x="161433" y="14381"/>
                  </a:lnTo>
                  <a:lnTo>
                    <a:pt x="162234" y="14773"/>
                  </a:lnTo>
                  <a:lnTo>
                    <a:pt x="163018" y="15182"/>
                  </a:lnTo>
                  <a:lnTo>
                    <a:pt x="163793" y="15608"/>
                  </a:lnTo>
                  <a:lnTo>
                    <a:pt x="164560" y="16042"/>
                  </a:lnTo>
                  <a:lnTo>
                    <a:pt x="165318" y="16502"/>
                  </a:lnTo>
                  <a:lnTo>
                    <a:pt x="166059" y="16971"/>
                  </a:lnTo>
                  <a:lnTo>
                    <a:pt x="166783" y="17448"/>
                  </a:lnTo>
                  <a:lnTo>
                    <a:pt x="167499" y="17942"/>
                  </a:lnTo>
                  <a:lnTo>
                    <a:pt x="168206" y="18453"/>
                  </a:lnTo>
                  <a:lnTo>
                    <a:pt x="168888" y="18981"/>
                  </a:lnTo>
                  <a:lnTo>
                    <a:pt x="169569" y="19518"/>
                  </a:lnTo>
                  <a:lnTo>
                    <a:pt x="170225" y="20063"/>
                  </a:lnTo>
                  <a:lnTo>
                    <a:pt x="170873" y="20625"/>
                  </a:lnTo>
                  <a:lnTo>
                    <a:pt x="171503" y="21205"/>
                  </a:lnTo>
                  <a:lnTo>
                    <a:pt x="172116" y="21784"/>
                  </a:lnTo>
                  <a:lnTo>
                    <a:pt x="172713" y="22380"/>
                  </a:lnTo>
                  <a:lnTo>
                    <a:pt x="173301" y="22994"/>
                  </a:lnTo>
                  <a:lnTo>
                    <a:pt x="173863" y="23616"/>
                  </a:lnTo>
                  <a:lnTo>
                    <a:pt x="174417" y="24246"/>
                  </a:lnTo>
                  <a:lnTo>
                    <a:pt x="174945" y="24885"/>
                  </a:lnTo>
                  <a:lnTo>
                    <a:pt x="175464" y="25541"/>
                  </a:lnTo>
                  <a:lnTo>
                    <a:pt x="175967" y="26197"/>
                  </a:lnTo>
                  <a:lnTo>
                    <a:pt x="176444" y="26870"/>
                  </a:lnTo>
                  <a:lnTo>
                    <a:pt x="176674" y="27211"/>
                  </a:lnTo>
                  <a:lnTo>
                    <a:pt x="176904" y="27552"/>
                  </a:lnTo>
                  <a:lnTo>
                    <a:pt x="177126" y="27901"/>
                  </a:lnTo>
                  <a:lnTo>
                    <a:pt x="177347" y="28242"/>
                  </a:lnTo>
                  <a:lnTo>
                    <a:pt x="177560" y="28591"/>
                  </a:lnTo>
                  <a:lnTo>
                    <a:pt x="177773" y="28940"/>
                  </a:lnTo>
                  <a:lnTo>
                    <a:pt x="177978" y="29298"/>
                  </a:lnTo>
                  <a:lnTo>
                    <a:pt x="178182" y="29647"/>
                  </a:lnTo>
                  <a:lnTo>
                    <a:pt x="178378" y="30005"/>
                  </a:lnTo>
                  <a:lnTo>
                    <a:pt x="178566" y="30372"/>
                  </a:lnTo>
                  <a:lnTo>
                    <a:pt x="178753" y="30729"/>
                  </a:lnTo>
                  <a:lnTo>
                    <a:pt x="178932" y="31096"/>
                  </a:lnTo>
                  <a:lnTo>
                    <a:pt x="179111" y="31453"/>
                  </a:lnTo>
                  <a:lnTo>
                    <a:pt x="179281" y="31820"/>
                  </a:lnTo>
                  <a:lnTo>
                    <a:pt x="179443" y="32195"/>
                  </a:lnTo>
                  <a:lnTo>
                    <a:pt x="179605" y="32561"/>
                  </a:lnTo>
                  <a:lnTo>
                    <a:pt x="179758" y="32936"/>
                  </a:lnTo>
                  <a:lnTo>
                    <a:pt x="179903" y="33311"/>
                  </a:lnTo>
                  <a:lnTo>
                    <a:pt x="180048" y="33686"/>
                  </a:lnTo>
                  <a:lnTo>
                    <a:pt x="180193" y="34060"/>
                  </a:lnTo>
                  <a:lnTo>
                    <a:pt x="180320" y="34444"/>
                  </a:lnTo>
                  <a:lnTo>
                    <a:pt x="180448" y="34827"/>
                  </a:lnTo>
                  <a:lnTo>
                    <a:pt x="180576" y="35210"/>
                  </a:lnTo>
                  <a:lnTo>
                    <a:pt x="180695" y="35594"/>
                  </a:lnTo>
                  <a:lnTo>
                    <a:pt x="180806" y="35977"/>
                  </a:lnTo>
                  <a:lnTo>
                    <a:pt x="180908" y="36361"/>
                  </a:lnTo>
                  <a:lnTo>
                    <a:pt x="181011" y="36752"/>
                  </a:lnTo>
                  <a:lnTo>
                    <a:pt x="181104" y="37144"/>
                  </a:lnTo>
                  <a:lnTo>
                    <a:pt x="181189" y="37536"/>
                  </a:lnTo>
                  <a:lnTo>
                    <a:pt x="181275" y="37928"/>
                  </a:lnTo>
                  <a:lnTo>
                    <a:pt x="181351" y="38320"/>
                  </a:lnTo>
                  <a:lnTo>
                    <a:pt x="181428" y="38712"/>
                  </a:lnTo>
                  <a:lnTo>
                    <a:pt x="181488" y="39112"/>
                  </a:lnTo>
                  <a:lnTo>
                    <a:pt x="181547" y="39513"/>
                  </a:lnTo>
                  <a:lnTo>
                    <a:pt x="181607" y="39913"/>
                  </a:lnTo>
                  <a:lnTo>
                    <a:pt x="181649" y="40314"/>
                  </a:lnTo>
                  <a:lnTo>
                    <a:pt x="181692" y="40714"/>
                  </a:lnTo>
                  <a:lnTo>
                    <a:pt x="181735" y="41114"/>
                  </a:lnTo>
                  <a:lnTo>
                    <a:pt x="181760" y="41515"/>
                  </a:lnTo>
                  <a:lnTo>
                    <a:pt x="181786" y="41924"/>
                  </a:lnTo>
                  <a:lnTo>
                    <a:pt x="181803" y="42324"/>
                  </a:lnTo>
                  <a:lnTo>
                    <a:pt x="181811" y="42733"/>
                  </a:lnTo>
                  <a:lnTo>
                    <a:pt x="181811" y="42733"/>
                  </a:lnTo>
                  <a:lnTo>
                    <a:pt x="181811" y="42869"/>
                  </a:lnTo>
                  <a:lnTo>
                    <a:pt x="181794" y="43219"/>
                  </a:lnTo>
                  <a:lnTo>
                    <a:pt x="181760" y="43764"/>
                  </a:lnTo>
                  <a:lnTo>
                    <a:pt x="181701" y="44480"/>
                  </a:lnTo>
                  <a:lnTo>
                    <a:pt x="181667" y="44905"/>
                  </a:lnTo>
                  <a:lnTo>
                    <a:pt x="181615" y="45357"/>
                  </a:lnTo>
                  <a:lnTo>
                    <a:pt x="181547" y="45851"/>
                  </a:lnTo>
                  <a:lnTo>
                    <a:pt x="181479" y="46371"/>
                  </a:lnTo>
                  <a:lnTo>
                    <a:pt x="181394" y="46925"/>
                  </a:lnTo>
                  <a:lnTo>
                    <a:pt x="181292" y="47504"/>
                  </a:lnTo>
                  <a:lnTo>
                    <a:pt x="181181" y="48109"/>
                  </a:lnTo>
                  <a:lnTo>
                    <a:pt x="181053" y="48731"/>
                  </a:lnTo>
                  <a:lnTo>
                    <a:pt x="180908" y="49370"/>
                  </a:lnTo>
                  <a:lnTo>
                    <a:pt x="180746" y="50034"/>
                  </a:lnTo>
                  <a:lnTo>
                    <a:pt x="180568" y="50699"/>
                  </a:lnTo>
                  <a:lnTo>
                    <a:pt x="180372" y="51389"/>
                  </a:lnTo>
                  <a:lnTo>
                    <a:pt x="180159" y="52079"/>
                  </a:lnTo>
                  <a:lnTo>
                    <a:pt x="179920" y="52777"/>
                  </a:lnTo>
                  <a:lnTo>
                    <a:pt x="179656" y="53484"/>
                  </a:lnTo>
                  <a:lnTo>
                    <a:pt x="179520" y="53834"/>
                  </a:lnTo>
                  <a:lnTo>
                    <a:pt x="179375" y="54192"/>
                  </a:lnTo>
                  <a:lnTo>
                    <a:pt x="179221" y="54541"/>
                  </a:lnTo>
                  <a:lnTo>
                    <a:pt x="179068" y="54890"/>
                  </a:lnTo>
                  <a:lnTo>
                    <a:pt x="178906" y="55239"/>
                  </a:lnTo>
                  <a:lnTo>
                    <a:pt x="178736" y="55589"/>
                  </a:lnTo>
                  <a:lnTo>
                    <a:pt x="178557" y="55938"/>
                  </a:lnTo>
                  <a:lnTo>
                    <a:pt x="178378" y="56287"/>
                  </a:lnTo>
                  <a:lnTo>
                    <a:pt x="178191" y="56628"/>
                  </a:lnTo>
                  <a:lnTo>
                    <a:pt x="177995" y="56969"/>
                  </a:lnTo>
                  <a:lnTo>
                    <a:pt x="177790" y="57310"/>
                  </a:lnTo>
                  <a:lnTo>
                    <a:pt x="177586" y="57642"/>
                  </a:lnTo>
                  <a:lnTo>
                    <a:pt x="177364" y="57974"/>
                  </a:lnTo>
                  <a:lnTo>
                    <a:pt x="177143" y="58306"/>
                  </a:lnTo>
                  <a:lnTo>
                    <a:pt x="176913" y="58630"/>
                  </a:lnTo>
                  <a:lnTo>
                    <a:pt x="176674" y="58945"/>
                  </a:lnTo>
                  <a:lnTo>
                    <a:pt x="176427" y="59261"/>
                  </a:lnTo>
                  <a:lnTo>
                    <a:pt x="176172" y="59576"/>
                  </a:lnTo>
                  <a:lnTo>
                    <a:pt x="176172" y="59576"/>
                  </a:lnTo>
                  <a:lnTo>
                    <a:pt x="176010" y="59780"/>
                  </a:lnTo>
                  <a:lnTo>
                    <a:pt x="175856" y="59993"/>
                  </a:lnTo>
                  <a:lnTo>
                    <a:pt x="175720" y="60206"/>
                  </a:lnTo>
                  <a:lnTo>
                    <a:pt x="175592" y="60428"/>
                  </a:lnTo>
                  <a:lnTo>
                    <a:pt x="175482" y="60658"/>
                  </a:lnTo>
                  <a:lnTo>
                    <a:pt x="175379" y="60888"/>
                  </a:lnTo>
                  <a:lnTo>
                    <a:pt x="175286" y="61118"/>
                  </a:lnTo>
                  <a:lnTo>
                    <a:pt x="175209" y="61356"/>
                  </a:lnTo>
                  <a:lnTo>
                    <a:pt x="175141" y="61595"/>
                  </a:lnTo>
                  <a:lnTo>
                    <a:pt x="175081" y="61842"/>
                  </a:lnTo>
                  <a:lnTo>
                    <a:pt x="175038" y="62080"/>
                  </a:lnTo>
                  <a:lnTo>
                    <a:pt x="175013" y="62328"/>
                  </a:lnTo>
                  <a:lnTo>
                    <a:pt x="174987" y="62566"/>
                  </a:lnTo>
                  <a:lnTo>
                    <a:pt x="174979" y="62813"/>
                  </a:lnTo>
                  <a:lnTo>
                    <a:pt x="174987" y="63060"/>
                  </a:lnTo>
                  <a:lnTo>
                    <a:pt x="175004" y="63307"/>
                  </a:lnTo>
                  <a:lnTo>
                    <a:pt x="175030" y="63546"/>
                  </a:lnTo>
                  <a:lnTo>
                    <a:pt x="175073" y="63793"/>
                  </a:lnTo>
                  <a:lnTo>
                    <a:pt x="175124" y="64031"/>
                  </a:lnTo>
                  <a:lnTo>
                    <a:pt x="175183" y="64270"/>
                  </a:lnTo>
                  <a:lnTo>
                    <a:pt x="175260" y="64500"/>
                  </a:lnTo>
                  <a:lnTo>
                    <a:pt x="175345" y="64738"/>
                  </a:lnTo>
                  <a:lnTo>
                    <a:pt x="175439" y="64960"/>
                  </a:lnTo>
                  <a:lnTo>
                    <a:pt x="175550" y="65190"/>
                  </a:lnTo>
                  <a:lnTo>
                    <a:pt x="175669" y="65403"/>
                  </a:lnTo>
                  <a:lnTo>
                    <a:pt x="175797" y="65616"/>
                  </a:lnTo>
                  <a:lnTo>
                    <a:pt x="175942" y="65829"/>
                  </a:lnTo>
                  <a:lnTo>
                    <a:pt x="176086" y="66033"/>
                  </a:lnTo>
                  <a:lnTo>
                    <a:pt x="176257" y="66229"/>
                  </a:lnTo>
                  <a:lnTo>
                    <a:pt x="176427" y="66417"/>
                  </a:lnTo>
                  <a:lnTo>
                    <a:pt x="176615" y="66596"/>
                  </a:lnTo>
                  <a:lnTo>
                    <a:pt x="176811" y="66766"/>
                  </a:lnTo>
                  <a:lnTo>
                    <a:pt x="176811" y="66766"/>
                  </a:lnTo>
                  <a:lnTo>
                    <a:pt x="176998" y="66911"/>
                  </a:lnTo>
                  <a:lnTo>
                    <a:pt x="177177" y="67047"/>
                  </a:lnTo>
                  <a:lnTo>
                    <a:pt x="177373" y="67175"/>
                  </a:lnTo>
                  <a:lnTo>
                    <a:pt x="177569" y="67294"/>
                  </a:lnTo>
                  <a:lnTo>
                    <a:pt x="177765" y="67405"/>
                  </a:lnTo>
                  <a:lnTo>
                    <a:pt x="177961" y="67499"/>
                  </a:lnTo>
                  <a:lnTo>
                    <a:pt x="178165" y="67584"/>
                  </a:lnTo>
                  <a:lnTo>
                    <a:pt x="178378" y="67669"/>
                  </a:lnTo>
                  <a:lnTo>
                    <a:pt x="178583" y="67737"/>
                  </a:lnTo>
                  <a:lnTo>
                    <a:pt x="178796" y="67797"/>
                  </a:lnTo>
                  <a:lnTo>
                    <a:pt x="179009" y="67848"/>
                  </a:lnTo>
                  <a:lnTo>
                    <a:pt x="179221" y="67891"/>
                  </a:lnTo>
                  <a:lnTo>
                    <a:pt x="179434" y="67916"/>
                  </a:lnTo>
                  <a:lnTo>
                    <a:pt x="179656" y="67942"/>
                  </a:lnTo>
                  <a:lnTo>
                    <a:pt x="179869" y="67959"/>
                  </a:lnTo>
                  <a:lnTo>
                    <a:pt x="180090" y="67959"/>
                  </a:lnTo>
                  <a:lnTo>
                    <a:pt x="180090" y="67959"/>
                  </a:lnTo>
                  <a:lnTo>
                    <a:pt x="180363" y="67950"/>
                  </a:lnTo>
                  <a:lnTo>
                    <a:pt x="180636" y="67933"/>
                  </a:lnTo>
                  <a:lnTo>
                    <a:pt x="180908" y="67899"/>
                  </a:lnTo>
                  <a:lnTo>
                    <a:pt x="181172" y="67848"/>
                  </a:lnTo>
                  <a:lnTo>
                    <a:pt x="181445" y="67780"/>
                  </a:lnTo>
                  <a:lnTo>
                    <a:pt x="181709" y="67703"/>
                  </a:lnTo>
                  <a:lnTo>
                    <a:pt x="181965" y="67610"/>
                  </a:lnTo>
                  <a:lnTo>
                    <a:pt x="182220" y="67499"/>
                  </a:lnTo>
                  <a:lnTo>
                    <a:pt x="182467" y="67379"/>
                  </a:lnTo>
                  <a:lnTo>
                    <a:pt x="182714" y="67243"/>
                  </a:lnTo>
                  <a:lnTo>
                    <a:pt x="182944" y="67090"/>
                  </a:lnTo>
                  <a:lnTo>
                    <a:pt x="183174" y="66928"/>
                  </a:lnTo>
                  <a:lnTo>
                    <a:pt x="183396" y="66749"/>
                  </a:lnTo>
                  <a:lnTo>
                    <a:pt x="183609" y="66553"/>
                  </a:lnTo>
                  <a:lnTo>
                    <a:pt x="183813" y="66349"/>
                  </a:lnTo>
                  <a:lnTo>
                    <a:pt x="184009" y="66127"/>
                  </a:lnTo>
                  <a:lnTo>
                    <a:pt x="184009" y="66127"/>
                  </a:lnTo>
                  <a:lnTo>
                    <a:pt x="184452" y="65590"/>
                  </a:lnTo>
                  <a:lnTo>
                    <a:pt x="184870" y="65054"/>
                  </a:lnTo>
                  <a:lnTo>
                    <a:pt x="185279" y="64500"/>
                  </a:lnTo>
                  <a:lnTo>
                    <a:pt x="185671" y="63938"/>
                  </a:lnTo>
                  <a:lnTo>
                    <a:pt x="186045" y="63375"/>
                  </a:lnTo>
                  <a:lnTo>
                    <a:pt x="186403" y="62813"/>
                  </a:lnTo>
                  <a:lnTo>
                    <a:pt x="186744" y="62242"/>
                  </a:lnTo>
                  <a:lnTo>
                    <a:pt x="187076" y="61663"/>
                  </a:lnTo>
                  <a:lnTo>
                    <a:pt x="187392" y="61084"/>
                  </a:lnTo>
                  <a:lnTo>
                    <a:pt x="187698" y="60504"/>
                  </a:lnTo>
                  <a:lnTo>
                    <a:pt x="187988" y="59925"/>
                  </a:lnTo>
                  <a:lnTo>
                    <a:pt x="188261" y="59337"/>
                  </a:lnTo>
                  <a:lnTo>
                    <a:pt x="188525" y="58758"/>
                  </a:lnTo>
                  <a:lnTo>
                    <a:pt x="188772" y="58170"/>
                  </a:lnTo>
                  <a:lnTo>
                    <a:pt x="189010" y="57591"/>
                  </a:lnTo>
                  <a:lnTo>
                    <a:pt x="189240" y="57011"/>
                  </a:lnTo>
                  <a:lnTo>
                    <a:pt x="189453" y="56432"/>
                  </a:lnTo>
                  <a:lnTo>
                    <a:pt x="189658" y="55861"/>
                  </a:lnTo>
                  <a:lnTo>
                    <a:pt x="189854" y="55291"/>
                  </a:lnTo>
                  <a:lnTo>
                    <a:pt x="190033" y="54720"/>
                  </a:lnTo>
                  <a:lnTo>
                    <a:pt x="190203" y="54157"/>
                  </a:lnTo>
                  <a:lnTo>
                    <a:pt x="190365" y="53604"/>
                  </a:lnTo>
                  <a:lnTo>
                    <a:pt x="190518" y="53050"/>
                  </a:lnTo>
                  <a:lnTo>
                    <a:pt x="190663" y="52505"/>
                  </a:lnTo>
                  <a:lnTo>
                    <a:pt x="190791" y="51977"/>
                  </a:lnTo>
                  <a:lnTo>
                    <a:pt x="190919" y="51448"/>
                  </a:lnTo>
                  <a:lnTo>
                    <a:pt x="191029" y="50929"/>
                  </a:lnTo>
                  <a:lnTo>
                    <a:pt x="191140" y="50418"/>
                  </a:lnTo>
                  <a:lnTo>
                    <a:pt x="191234" y="49923"/>
                  </a:lnTo>
                  <a:lnTo>
                    <a:pt x="191327" y="49438"/>
                  </a:lnTo>
                  <a:lnTo>
                    <a:pt x="191489" y="48492"/>
                  </a:lnTo>
                  <a:lnTo>
                    <a:pt x="191489" y="48492"/>
                  </a:lnTo>
                  <a:lnTo>
                    <a:pt x="191941" y="48475"/>
                  </a:lnTo>
                  <a:lnTo>
                    <a:pt x="192384" y="48458"/>
                  </a:lnTo>
                  <a:lnTo>
                    <a:pt x="192801" y="48450"/>
                  </a:lnTo>
                  <a:lnTo>
                    <a:pt x="193193" y="48441"/>
                  </a:lnTo>
                  <a:lnTo>
                    <a:pt x="193193" y="48441"/>
                  </a:lnTo>
                  <a:lnTo>
                    <a:pt x="194028" y="48450"/>
                  </a:lnTo>
                  <a:lnTo>
                    <a:pt x="194863" y="48484"/>
                  </a:lnTo>
                  <a:lnTo>
                    <a:pt x="195689" y="48526"/>
                  </a:lnTo>
                  <a:lnTo>
                    <a:pt x="196516" y="48586"/>
                  </a:lnTo>
                  <a:lnTo>
                    <a:pt x="197325" y="48671"/>
                  </a:lnTo>
                  <a:lnTo>
                    <a:pt x="198134" y="48765"/>
                  </a:lnTo>
                  <a:lnTo>
                    <a:pt x="198944" y="48876"/>
                  </a:lnTo>
                  <a:lnTo>
                    <a:pt x="199736" y="49003"/>
                  </a:lnTo>
                  <a:lnTo>
                    <a:pt x="200528" y="49157"/>
                  </a:lnTo>
                  <a:lnTo>
                    <a:pt x="201312" y="49319"/>
                  </a:lnTo>
                  <a:lnTo>
                    <a:pt x="202079" y="49497"/>
                  </a:lnTo>
                  <a:lnTo>
                    <a:pt x="202846" y="49693"/>
                  </a:lnTo>
                  <a:lnTo>
                    <a:pt x="203612" y="49898"/>
                  </a:lnTo>
                  <a:lnTo>
                    <a:pt x="204362" y="50128"/>
                  </a:lnTo>
                  <a:lnTo>
                    <a:pt x="205103" y="50366"/>
                  </a:lnTo>
                  <a:lnTo>
                    <a:pt x="205836" y="50622"/>
                  </a:lnTo>
                  <a:lnTo>
                    <a:pt x="206560" y="50895"/>
                  </a:lnTo>
                  <a:lnTo>
                    <a:pt x="207276" y="51176"/>
                  </a:lnTo>
                  <a:lnTo>
                    <a:pt x="207983" y="51474"/>
                  </a:lnTo>
                  <a:lnTo>
                    <a:pt x="208673" y="51789"/>
                  </a:lnTo>
                  <a:lnTo>
                    <a:pt x="209363" y="52113"/>
                  </a:lnTo>
                  <a:lnTo>
                    <a:pt x="210036" y="52454"/>
                  </a:lnTo>
                  <a:lnTo>
                    <a:pt x="210700" y="52803"/>
                  </a:lnTo>
                  <a:lnTo>
                    <a:pt x="211356" y="53169"/>
                  </a:lnTo>
                  <a:lnTo>
                    <a:pt x="212004" y="53553"/>
                  </a:lnTo>
                  <a:lnTo>
                    <a:pt x="212634" y="53945"/>
                  </a:lnTo>
                  <a:lnTo>
                    <a:pt x="213248" y="54353"/>
                  </a:lnTo>
                  <a:lnTo>
                    <a:pt x="213861" y="54762"/>
                  </a:lnTo>
                  <a:lnTo>
                    <a:pt x="214457" y="55197"/>
                  </a:lnTo>
                  <a:lnTo>
                    <a:pt x="215037" y="55640"/>
                  </a:lnTo>
                  <a:lnTo>
                    <a:pt x="215608" y="56091"/>
                  </a:lnTo>
                  <a:lnTo>
                    <a:pt x="216170" y="56551"/>
                  </a:lnTo>
                  <a:lnTo>
                    <a:pt x="216715" y="57029"/>
                  </a:lnTo>
                  <a:lnTo>
                    <a:pt x="217243" y="57514"/>
                  </a:lnTo>
                  <a:lnTo>
                    <a:pt x="217763" y="58008"/>
                  </a:lnTo>
                  <a:lnTo>
                    <a:pt x="218266" y="58519"/>
                  </a:lnTo>
                  <a:lnTo>
                    <a:pt x="218760" y="59031"/>
                  </a:lnTo>
                  <a:lnTo>
                    <a:pt x="219237" y="59559"/>
                  </a:lnTo>
                  <a:lnTo>
                    <a:pt x="219697" y="60095"/>
                  </a:lnTo>
                  <a:lnTo>
                    <a:pt x="220140" y="60649"/>
                  </a:lnTo>
                  <a:lnTo>
                    <a:pt x="220574" y="61203"/>
                  </a:lnTo>
                  <a:lnTo>
                    <a:pt x="220992" y="61765"/>
                  </a:lnTo>
                  <a:lnTo>
                    <a:pt x="221392" y="62345"/>
                  </a:lnTo>
                  <a:lnTo>
                    <a:pt x="221776" y="62924"/>
                  </a:lnTo>
                  <a:lnTo>
                    <a:pt x="222142" y="63520"/>
                  </a:lnTo>
                  <a:lnTo>
                    <a:pt x="222491" y="64117"/>
                  </a:lnTo>
                  <a:lnTo>
                    <a:pt x="222823" y="64730"/>
                  </a:lnTo>
                  <a:lnTo>
                    <a:pt x="223147" y="65343"/>
                  </a:lnTo>
                  <a:lnTo>
                    <a:pt x="223445" y="65965"/>
                  </a:lnTo>
                  <a:lnTo>
                    <a:pt x="223726" y="66596"/>
                  </a:lnTo>
                  <a:lnTo>
                    <a:pt x="223991" y="67235"/>
                  </a:lnTo>
                  <a:lnTo>
                    <a:pt x="224238" y="67882"/>
                  </a:lnTo>
                  <a:lnTo>
                    <a:pt x="224468" y="68538"/>
                  </a:lnTo>
                  <a:lnTo>
                    <a:pt x="224681" y="69194"/>
                  </a:lnTo>
                  <a:lnTo>
                    <a:pt x="224868" y="69859"/>
                  </a:lnTo>
                  <a:lnTo>
                    <a:pt x="225038" y="70532"/>
                  </a:lnTo>
                  <a:lnTo>
                    <a:pt x="225192" y="71205"/>
                  </a:lnTo>
                  <a:lnTo>
                    <a:pt x="225260" y="71545"/>
                  </a:lnTo>
                  <a:lnTo>
                    <a:pt x="225328" y="71895"/>
                  </a:lnTo>
                  <a:lnTo>
                    <a:pt x="225388" y="72236"/>
                  </a:lnTo>
                  <a:lnTo>
                    <a:pt x="225439" y="72576"/>
                  </a:lnTo>
                  <a:lnTo>
                    <a:pt x="225490" y="72926"/>
                  </a:lnTo>
                  <a:lnTo>
                    <a:pt x="225533" y="73275"/>
                  </a:lnTo>
                  <a:lnTo>
                    <a:pt x="225575" y="73624"/>
                  </a:lnTo>
                  <a:lnTo>
                    <a:pt x="225609" y="73973"/>
                  </a:lnTo>
                  <a:lnTo>
                    <a:pt x="225635" y="74323"/>
                  </a:lnTo>
                  <a:lnTo>
                    <a:pt x="225660" y="74672"/>
                  </a:lnTo>
                  <a:lnTo>
                    <a:pt x="225677" y="75030"/>
                  </a:lnTo>
                  <a:lnTo>
                    <a:pt x="225694" y="75388"/>
                  </a:lnTo>
                  <a:lnTo>
                    <a:pt x="225703" y="75737"/>
                  </a:lnTo>
                  <a:lnTo>
                    <a:pt x="225703" y="76095"/>
                  </a:lnTo>
                  <a:lnTo>
                    <a:pt x="225703" y="76095"/>
                  </a:lnTo>
                  <a:lnTo>
                    <a:pt x="225703" y="76538"/>
                  </a:lnTo>
                  <a:lnTo>
                    <a:pt x="225686" y="76981"/>
                  </a:lnTo>
                  <a:lnTo>
                    <a:pt x="225669" y="77424"/>
                  </a:lnTo>
                  <a:lnTo>
                    <a:pt x="225635" y="77867"/>
                  </a:lnTo>
                  <a:lnTo>
                    <a:pt x="225592" y="78310"/>
                  </a:lnTo>
                  <a:lnTo>
                    <a:pt x="225550" y="78753"/>
                  </a:lnTo>
                  <a:lnTo>
                    <a:pt x="225490" y="79196"/>
                  </a:lnTo>
                  <a:lnTo>
                    <a:pt x="225430" y="79630"/>
                  </a:lnTo>
                  <a:lnTo>
                    <a:pt x="225362" y="80073"/>
                  </a:lnTo>
                  <a:lnTo>
                    <a:pt x="225277" y="80508"/>
                  </a:lnTo>
                  <a:lnTo>
                    <a:pt x="225192" y="80942"/>
                  </a:lnTo>
                  <a:lnTo>
                    <a:pt x="225090" y="81377"/>
                  </a:lnTo>
                  <a:lnTo>
                    <a:pt x="224987" y="81811"/>
                  </a:lnTo>
                  <a:lnTo>
                    <a:pt x="224877" y="82246"/>
                  </a:lnTo>
                  <a:lnTo>
                    <a:pt x="224749" y="82680"/>
                  </a:lnTo>
                  <a:lnTo>
                    <a:pt x="224621" y="83106"/>
                  </a:lnTo>
                  <a:lnTo>
                    <a:pt x="224485" y="83541"/>
                  </a:lnTo>
                  <a:lnTo>
                    <a:pt x="224340" y="83967"/>
                  </a:lnTo>
                  <a:lnTo>
                    <a:pt x="224187" y="84384"/>
                  </a:lnTo>
                  <a:lnTo>
                    <a:pt x="224016" y="84810"/>
                  </a:lnTo>
                  <a:lnTo>
                    <a:pt x="223846" y="85227"/>
                  </a:lnTo>
                  <a:lnTo>
                    <a:pt x="223675" y="85645"/>
                  </a:lnTo>
                  <a:lnTo>
                    <a:pt x="223488" y="86062"/>
                  </a:lnTo>
                  <a:lnTo>
                    <a:pt x="223292" y="86480"/>
                  </a:lnTo>
                  <a:lnTo>
                    <a:pt x="223088" y="86889"/>
                  </a:lnTo>
                  <a:lnTo>
                    <a:pt x="222875" y="87298"/>
                  </a:lnTo>
                  <a:lnTo>
                    <a:pt x="222662" y="87707"/>
                  </a:lnTo>
                  <a:lnTo>
                    <a:pt x="222432" y="88107"/>
                  </a:lnTo>
                  <a:lnTo>
                    <a:pt x="222202" y="88507"/>
                  </a:lnTo>
                  <a:lnTo>
                    <a:pt x="221963" y="88908"/>
                  </a:lnTo>
                  <a:lnTo>
                    <a:pt x="221707" y="89300"/>
                  </a:lnTo>
                  <a:lnTo>
                    <a:pt x="221452" y="89692"/>
                  </a:lnTo>
                  <a:lnTo>
                    <a:pt x="221452" y="89692"/>
                  </a:lnTo>
                  <a:lnTo>
                    <a:pt x="221358" y="89836"/>
                  </a:lnTo>
                  <a:lnTo>
                    <a:pt x="221273" y="89990"/>
                  </a:lnTo>
                  <a:lnTo>
                    <a:pt x="221188" y="90135"/>
                  </a:lnTo>
                  <a:lnTo>
                    <a:pt x="221111" y="90288"/>
                  </a:lnTo>
                  <a:lnTo>
                    <a:pt x="221034" y="90450"/>
                  </a:lnTo>
                  <a:lnTo>
                    <a:pt x="220966" y="90603"/>
                  </a:lnTo>
                  <a:lnTo>
                    <a:pt x="220907" y="90765"/>
                  </a:lnTo>
                  <a:lnTo>
                    <a:pt x="220855" y="90927"/>
                  </a:lnTo>
                  <a:lnTo>
                    <a:pt x="220804" y="91080"/>
                  </a:lnTo>
                  <a:lnTo>
                    <a:pt x="220753" y="91251"/>
                  </a:lnTo>
                  <a:lnTo>
                    <a:pt x="220719" y="91413"/>
                  </a:lnTo>
                  <a:lnTo>
                    <a:pt x="220685" y="91574"/>
                  </a:lnTo>
                  <a:lnTo>
                    <a:pt x="220651" y="91745"/>
                  </a:lnTo>
                  <a:lnTo>
                    <a:pt x="220634" y="91907"/>
                  </a:lnTo>
                  <a:lnTo>
                    <a:pt x="220617" y="92077"/>
                  </a:lnTo>
                  <a:lnTo>
                    <a:pt x="220600" y="92247"/>
                  </a:lnTo>
                  <a:lnTo>
                    <a:pt x="220591" y="92418"/>
                  </a:lnTo>
                  <a:lnTo>
                    <a:pt x="220591" y="92580"/>
                  </a:lnTo>
                  <a:lnTo>
                    <a:pt x="220600" y="92750"/>
                  </a:lnTo>
                  <a:lnTo>
                    <a:pt x="220608" y="92920"/>
                  </a:lnTo>
                  <a:lnTo>
                    <a:pt x="220625" y="93091"/>
                  </a:lnTo>
                  <a:lnTo>
                    <a:pt x="220642" y="93253"/>
                  </a:lnTo>
                  <a:lnTo>
                    <a:pt x="220668" y="93423"/>
                  </a:lnTo>
                  <a:lnTo>
                    <a:pt x="220702" y="93585"/>
                  </a:lnTo>
                  <a:lnTo>
                    <a:pt x="220745" y="93755"/>
                  </a:lnTo>
                  <a:lnTo>
                    <a:pt x="220787" y="93917"/>
                  </a:lnTo>
                  <a:lnTo>
                    <a:pt x="220838" y="94079"/>
                  </a:lnTo>
                  <a:lnTo>
                    <a:pt x="220890" y="94241"/>
                  </a:lnTo>
                  <a:lnTo>
                    <a:pt x="220949" y="94403"/>
                  </a:lnTo>
                  <a:lnTo>
                    <a:pt x="221017" y="94565"/>
                  </a:lnTo>
                  <a:lnTo>
                    <a:pt x="221085" y="94727"/>
                  </a:lnTo>
                  <a:lnTo>
                    <a:pt x="221162" y="94880"/>
                  </a:lnTo>
                  <a:lnTo>
                    <a:pt x="221162" y="94880"/>
                  </a:lnTo>
                  <a:lnTo>
                    <a:pt x="221247" y="95033"/>
                  </a:lnTo>
                  <a:lnTo>
                    <a:pt x="221333" y="95178"/>
                  </a:lnTo>
                  <a:lnTo>
                    <a:pt x="221426" y="95331"/>
                  </a:lnTo>
                  <a:lnTo>
                    <a:pt x="221520" y="95468"/>
                  </a:lnTo>
                  <a:lnTo>
                    <a:pt x="221622" y="95613"/>
                  </a:lnTo>
                  <a:lnTo>
                    <a:pt x="221733" y="95740"/>
                  </a:lnTo>
                  <a:lnTo>
                    <a:pt x="221835" y="95877"/>
                  </a:lnTo>
                  <a:lnTo>
                    <a:pt x="221954" y="96004"/>
                  </a:lnTo>
                  <a:lnTo>
                    <a:pt x="222065" y="96124"/>
                  </a:lnTo>
                  <a:lnTo>
                    <a:pt x="222193" y="96243"/>
                  </a:lnTo>
                  <a:lnTo>
                    <a:pt x="222312" y="96354"/>
                  </a:lnTo>
                  <a:lnTo>
                    <a:pt x="222440" y="96464"/>
                  </a:lnTo>
                  <a:lnTo>
                    <a:pt x="222576" y="96567"/>
                  </a:lnTo>
                  <a:lnTo>
                    <a:pt x="222713" y="96669"/>
                  </a:lnTo>
                  <a:lnTo>
                    <a:pt x="222849" y="96771"/>
                  </a:lnTo>
                  <a:lnTo>
                    <a:pt x="222985" y="96856"/>
                  </a:lnTo>
                  <a:lnTo>
                    <a:pt x="223130" y="96950"/>
                  </a:lnTo>
                  <a:lnTo>
                    <a:pt x="223283" y="97027"/>
                  </a:lnTo>
                  <a:lnTo>
                    <a:pt x="223428" y="97103"/>
                  </a:lnTo>
                  <a:lnTo>
                    <a:pt x="223582" y="97180"/>
                  </a:lnTo>
                  <a:lnTo>
                    <a:pt x="223735" y="97248"/>
                  </a:lnTo>
                  <a:lnTo>
                    <a:pt x="223897" y="97308"/>
                  </a:lnTo>
                  <a:lnTo>
                    <a:pt x="224050" y="97368"/>
                  </a:lnTo>
                  <a:lnTo>
                    <a:pt x="224212" y="97419"/>
                  </a:lnTo>
                  <a:lnTo>
                    <a:pt x="224374" y="97461"/>
                  </a:lnTo>
                  <a:lnTo>
                    <a:pt x="224544" y="97504"/>
                  </a:lnTo>
                  <a:lnTo>
                    <a:pt x="224706" y="97538"/>
                  </a:lnTo>
                  <a:lnTo>
                    <a:pt x="224877" y="97572"/>
                  </a:lnTo>
                  <a:lnTo>
                    <a:pt x="225047" y="97598"/>
                  </a:lnTo>
                  <a:lnTo>
                    <a:pt x="225217" y="97615"/>
                  </a:lnTo>
                  <a:lnTo>
                    <a:pt x="225388" y="97632"/>
                  </a:lnTo>
                  <a:lnTo>
                    <a:pt x="225567" y="97632"/>
                  </a:lnTo>
                  <a:lnTo>
                    <a:pt x="225567" y="97632"/>
                  </a:lnTo>
                  <a:lnTo>
                    <a:pt x="226393" y="97666"/>
                  </a:lnTo>
                  <a:lnTo>
                    <a:pt x="227211" y="97717"/>
                  </a:lnTo>
                  <a:lnTo>
                    <a:pt x="228020" y="97776"/>
                  </a:lnTo>
                  <a:lnTo>
                    <a:pt x="228830" y="97862"/>
                  </a:lnTo>
                  <a:lnTo>
                    <a:pt x="229630" y="97955"/>
                  </a:lnTo>
                  <a:lnTo>
                    <a:pt x="230423" y="98066"/>
                  </a:lnTo>
                  <a:lnTo>
                    <a:pt x="231206" y="98194"/>
                  </a:lnTo>
                  <a:lnTo>
                    <a:pt x="231990" y="98339"/>
                  </a:lnTo>
                  <a:lnTo>
                    <a:pt x="232757" y="98501"/>
                  </a:lnTo>
                  <a:lnTo>
                    <a:pt x="233524" y="98680"/>
                  </a:lnTo>
                  <a:lnTo>
                    <a:pt x="234282" y="98867"/>
                  </a:lnTo>
                  <a:lnTo>
                    <a:pt x="235023" y="99071"/>
                  </a:lnTo>
                  <a:lnTo>
                    <a:pt x="235764" y="99293"/>
                  </a:lnTo>
                  <a:lnTo>
                    <a:pt x="236497" y="99523"/>
                  </a:lnTo>
                  <a:lnTo>
                    <a:pt x="237221" y="99779"/>
                  </a:lnTo>
                  <a:lnTo>
                    <a:pt x="237928" y="100034"/>
                  </a:lnTo>
                  <a:lnTo>
                    <a:pt x="238635" y="100315"/>
                  </a:lnTo>
                  <a:lnTo>
                    <a:pt x="239334" y="100605"/>
                  </a:lnTo>
                  <a:lnTo>
                    <a:pt x="240015" y="100912"/>
                  </a:lnTo>
                  <a:lnTo>
                    <a:pt x="240688" y="101227"/>
                  </a:lnTo>
                  <a:lnTo>
                    <a:pt x="241353" y="101559"/>
                  </a:lnTo>
                  <a:lnTo>
                    <a:pt x="242009" y="101900"/>
                  </a:lnTo>
                  <a:lnTo>
                    <a:pt x="242656" y="102249"/>
                  </a:lnTo>
                  <a:lnTo>
                    <a:pt x="243287" y="102624"/>
                  </a:lnTo>
                  <a:lnTo>
                    <a:pt x="243909" y="102999"/>
                  </a:lnTo>
                  <a:lnTo>
                    <a:pt x="244514" y="103391"/>
                  </a:lnTo>
                  <a:lnTo>
                    <a:pt x="245119" y="103800"/>
                  </a:lnTo>
                  <a:lnTo>
                    <a:pt x="245706" y="104217"/>
                  </a:lnTo>
                  <a:lnTo>
                    <a:pt x="246277" y="104643"/>
                  </a:lnTo>
                  <a:lnTo>
                    <a:pt x="246839" y="105078"/>
                  </a:lnTo>
                  <a:lnTo>
                    <a:pt x="247393" y="105529"/>
                  </a:lnTo>
                  <a:lnTo>
                    <a:pt x="247930" y="105989"/>
                  </a:lnTo>
                  <a:lnTo>
                    <a:pt x="248450" y="106458"/>
                  </a:lnTo>
                  <a:lnTo>
                    <a:pt x="248961" y="106943"/>
                  </a:lnTo>
                  <a:lnTo>
                    <a:pt x="249463" y="107429"/>
                  </a:lnTo>
                  <a:lnTo>
                    <a:pt x="249949" y="107932"/>
                  </a:lnTo>
                  <a:lnTo>
                    <a:pt x="250418" y="108443"/>
                  </a:lnTo>
                  <a:lnTo>
                    <a:pt x="250869" y="108962"/>
                  </a:lnTo>
                  <a:lnTo>
                    <a:pt x="251312" y="109499"/>
                  </a:lnTo>
                  <a:lnTo>
                    <a:pt x="251738" y="110036"/>
                  </a:lnTo>
                  <a:lnTo>
                    <a:pt x="252155" y="110590"/>
                  </a:lnTo>
                  <a:lnTo>
                    <a:pt x="252556" y="111143"/>
                  </a:lnTo>
                  <a:lnTo>
                    <a:pt x="252939" y="111706"/>
                  </a:lnTo>
                  <a:lnTo>
                    <a:pt x="253306" y="112285"/>
                  </a:lnTo>
                  <a:lnTo>
                    <a:pt x="253655" y="112864"/>
                  </a:lnTo>
                  <a:lnTo>
                    <a:pt x="253987" y="113461"/>
                  </a:lnTo>
                  <a:lnTo>
                    <a:pt x="254311" y="114057"/>
                  </a:lnTo>
                  <a:lnTo>
                    <a:pt x="254609" y="114662"/>
                  </a:lnTo>
                  <a:lnTo>
                    <a:pt x="254899" y="115275"/>
                  </a:lnTo>
                  <a:lnTo>
                    <a:pt x="255171" y="115897"/>
                  </a:lnTo>
                  <a:lnTo>
                    <a:pt x="255418" y="116528"/>
                  </a:lnTo>
                  <a:lnTo>
                    <a:pt x="255657" y="117158"/>
                  </a:lnTo>
                  <a:lnTo>
                    <a:pt x="255878" y="117805"/>
                  </a:lnTo>
                  <a:lnTo>
                    <a:pt x="256074" y="118453"/>
                  </a:lnTo>
                  <a:lnTo>
                    <a:pt x="256253" y="119109"/>
                  </a:lnTo>
                  <a:lnTo>
                    <a:pt x="256424" y="119765"/>
                  </a:lnTo>
                  <a:lnTo>
                    <a:pt x="256569" y="120429"/>
                  </a:lnTo>
                  <a:lnTo>
                    <a:pt x="256696" y="121102"/>
                  </a:lnTo>
                  <a:lnTo>
                    <a:pt x="256799" y="121784"/>
                  </a:lnTo>
                  <a:lnTo>
                    <a:pt x="256892" y="122465"/>
                  </a:lnTo>
                  <a:lnTo>
                    <a:pt x="256960" y="123156"/>
                  </a:lnTo>
                  <a:lnTo>
                    <a:pt x="257012" y="123846"/>
                  </a:lnTo>
                  <a:lnTo>
                    <a:pt x="257037" y="124544"/>
                  </a:lnTo>
                  <a:lnTo>
                    <a:pt x="257046" y="125243"/>
                  </a:lnTo>
                  <a:lnTo>
                    <a:pt x="257046" y="125243"/>
                  </a:lnTo>
                  <a:lnTo>
                    <a:pt x="257037" y="125865"/>
                  </a:lnTo>
                  <a:lnTo>
                    <a:pt x="257020" y="126487"/>
                  </a:lnTo>
                  <a:lnTo>
                    <a:pt x="256977" y="127109"/>
                  </a:lnTo>
                  <a:lnTo>
                    <a:pt x="256918" y="127722"/>
                  </a:lnTo>
                  <a:lnTo>
                    <a:pt x="256841" y="128335"/>
                  </a:lnTo>
                  <a:lnTo>
                    <a:pt x="256756" y="128949"/>
                  </a:lnTo>
                  <a:lnTo>
                    <a:pt x="256645" y="129562"/>
                  </a:lnTo>
                  <a:lnTo>
                    <a:pt x="256526" y="130167"/>
                  </a:lnTo>
                  <a:lnTo>
                    <a:pt x="256390" y="130772"/>
                  </a:lnTo>
                  <a:lnTo>
                    <a:pt x="256236" y="131377"/>
                  </a:lnTo>
                  <a:lnTo>
                    <a:pt x="256066" y="131973"/>
                  </a:lnTo>
                  <a:lnTo>
                    <a:pt x="255878" y="132569"/>
                  </a:lnTo>
                  <a:lnTo>
                    <a:pt x="255682" y="133157"/>
                  </a:lnTo>
                  <a:lnTo>
                    <a:pt x="255461" y="133745"/>
                  </a:lnTo>
                  <a:lnTo>
                    <a:pt x="255231" y="134324"/>
                  </a:lnTo>
                  <a:lnTo>
                    <a:pt x="254984" y="134904"/>
                  </a:lnTo>
                  <a:lnTo>
                    <a:pt x="254728" y="135475"/>
                  </a:lnTo>
                  <a:lnTo>
                    <a:pt x="254447" y="136045"/>
                  </a:lnTo>
                  <a:lnTo>
                    <a:pt x="254158" y="136608"/>
                  </a:lnTo>
                  <a:lnTo>
                    <a:pt x="253851" y="137170"/>
                  </a:lnTo>
                  <a:lnTo>
                    <a:pt x="253536" y="137715"/>
                  </a:lnTo>
                  <a:lnTo>
                    <a:pt x="253195" y="138260"/>
                  </a:lnTo>
                  <a:lnTo>
                    <a:pt x="252846" y="138806"/>
                  </a:lnTo>
                  <a:lnTo>
                    <a:pt x="252479" y="139334"/>
                  </a:lnTo>
                  <a:lnTo>
                    <a:pt x="252104" y="139862"/>
                  </a:lnTo>
                  <a:lnTo>
                    <a:pt x="251712" y="140390"/>
                  </a:lnTo>
                  <a:lnTo>
                    <a:pt x="251304" y="140901"/>
                  </a:lnTo>
                  <a:lnTo>
                    <a:pt x="250886" y="141404"/>
                  </a:lnTo>
                  <a:lnTo>
                    <a:pt x="250452" y="141907"/>
                  </a:lnTo>
                  <a:lnTo>
                    <a:pt x="250000" y="142401"/>
                  </a:lnTo>
                  <a:lnTo>
                    <a:pt x="249532" y="142886"/>
                  </a:lnTo>
                  <a:lnTo>
                    <a:pt x="249063" y="143363"/>
                  </a:lnTo>
                  <a:lnTo>
                    <a:pt x="249063" y="143363"/>
                  </a:lnTo>
                  <a:lnTo>
                    <a:pt x="248637" y="143755"/>
                  </a:lnTo>
                  <a:lnTo>
                    <a:pt x="248279" y="144079"/>
                  </a:lnTo>
                  <a:lnTo>
                    <a:pt x="247828" y="144471"/>
                  </a:lnTo>
                  <a:lnTo>
                    <a:pt x="247564" y="144684"/>
                  </a:lnTo>
                  <a:lnTo>
                    <a:pt x="247282" y="144914"/>
                  </a:lnTo>
                  <a:lnTo>
                    <a:pt x="246976" y="145152"/>
                  </a:lnTo>
                  <a:lnTo>
                    <a:pt x="246652" y="145400"/>
                  </a:lnTo>
                  <a:lnTo>
                    <a:pt x="246303" y="145647"/>
                  </a:lnTo>
                  <a:lnTo>
                    <a:pt x="245936" y="145911"/>
                  </a:lnTo>
                  <a:lnTo>
                    <a:pt x="245544" y="146166"/>
                  </a:lnTo>
                  <a:lnTo>
                    <a:pt x="245144" y="146430"/>
                  </a:lnTo>
                  <a:lnTo>
                    <a:pt x="244718" y="146694"/>
                  </a:lnTo>
                  <a:lnTo>
                    <a:pt x="244267" y="146959"/>
                  </a:lnTo>
                  <a:lnTo>
                    <a:pt x="243807" y="147214"/>
                  </a:lnTo>
                  <a:lnTo>
                    <a:pt x="243321" y="147470"/>
                  </a:lnTo>
                  <a:lnTo>
                    <a:pt x="242827" y="147708"/>
                  </a:lnTo>
                  <a:lnTo>
                    <a:pt x="242307" y="147947"/>
                  </a:lnTo>
                  <a:lnTo>
                    <a:pt x="241779" y="148177"/>
                  </a:lnTo>
                  <a:lnTo>
                    <a:pt x="241234" y="148398"/>
                  </a:lnTo>
                  <a:lnTo>
                    <a:pt x="240663" y="148603"/>
                  </a:lnTo>
                  <a:lnTo>
                    <a:pt x="240084" y="148790"/>
                  </a:lnTo>
                  <a:lnTo>
                    <a:pt x="239794" y="148875"/>
                  </a:lnTo>
                  <a:lnTo>
                    <a:pt x="239496" y="148961"/>
                  </a:lnTo>
                  <a:lnTo>
                    <a:pt x="239189" y="149037"/>
                  </a:lnTo>
                  <a:lnTo>
                    <a:pt x="238882" y="149114"/>
                  </a:lnTo>
                  <a:lnTo>
                    <a:pt x="238576" y="149182"/>
                  </a:lnTo>
                  <a:lnTo>
                    <a:pt x="238260" y="149250"/>
                  </a:lnTo>
                  <a:lnTo>
                    <a:pt x="237945" y="149310"/>
                  </a:lnTo>
                  <a:lnTo>
                    <a:pt x="237630" y="149361"/>
                  </a:lnTo>
                  <a:lnTo>
                    <a:pt x="237306" y="149412"/>
                  </a:lnTo>
                  <a:lnTo>
                    <a:pt x="236974" y="149455"/>
                  </a:lnTo>
                  <a:lnTo>
                    <a:pt x="236650" y="149489"/>
                  </a:lnTo>
                  <a:lnTo>
                    <a:pt x="236318" y="149523"/>
                  </a:lnTo>
                  <a:lnTo>
                    <a:pt x="236318" y="149523"/>
                  </a:lnTo>
                  <a:lnTo>
                    <a:pt x="236054" y="149548"/>
                  </a:lnTo>
                  <a:lnTo>
                    <a:pt x="235798" y="149591"/>
                  </a:lnTo>
                  <a:lnTo>
                    <a:pt x="235543" y="149642"/>
                  </a:lnTo>
                  <a:lnTo>
                    <a:pt x="235296" y="149710"/>
                  </a:lnTo>
                  <a:lnTo>
                    <a:pt x="235057" y="149787"/>
                  </a:lnTo>
                  <a:lnTo>
                    <a:pt x="234819" y="149872"/>
                  </a:lnTo>
                  <a:lnTo>
                    <a:pt x="234589" y="149966"/>
                  </a:lnTo>
                  <a:lnTo>
                    <a:pt x="234367" y="150077"/>
                  </a:lnTo>
                  <a:lnTo>
                    <a:pt x="234146" y="150196"/>
                  </a:lnTo>
                  <a:lnTo>
                    <a:pt x="233933" y="150332"/>
                  </a:lnTo>
                  <a:lnTo>
                    <a:pt x="233737" y="150469"/>
                  </a:lnTo>
                  <a:lnTo>
                    <a:pt x="233541" y="150622"/>
                  </a:lnTo>
                  <a:lnTo>
                    <a:pt x="233345" y="150775"/>
                  </a:lnTo>
                  <a:lnTo>
                    <a:pt x="233166" y="150946"/>
                  </a:lnTo>
                  <a:lnTo>
                    <a:pt x="232996" y="151116"/>
                  </a:lnTo>
                  <a:lnTo>
                    <a:pt x="232834" y="151303"/>
                  </a:lnTo>
                  <a:lnTo>
                    <a:pt x="232680" y="151491"/>
                  </a:lnTo>
                  <a:lnTo>
                    <a:pt x="232535" y="151687"/>
                  </a:lnTo>
                  <a:lnTo>
                    <a:pt x="232399" y="151891"/>
                  </a:lnTo>
                  <a:lnTo>
                    <a:pt x="232271" y="152104"/>
                  </a:lnTo>
                  <a:lnTo>
                    <a:pt x="232152" y="152317"/>
                  </a:lnTo>
                  <a:lnTo>
                    <a:pt x="232050" y="152539"/>
                  </a:lnTo>
                  <a:lnTo>
                    <a:pt x="231956" y="152769"/>
                  </a:lnTo>
                  <a:lnTo>
                    <a:pt x="231871" y="153007"/>
                  </a:lnTo>
                  <a:lnTo>
                    <a:pt x="231794" y="153246"/>
                  </a:lnTo>
                  <a:lnTo>
                    <a:pt x="231735" y="153484"/>
                  </a:lnTo>
                  <a:lnTo>
                    <a:pt x="231684" y="153731"/>
                  </a:lnTo>
                  <a:lnTo>
                    <a:pt x="231649" y="153987"/>
                  </a:lnTo>
                  <a:lnTo>
                    <a:pt x="231624" y="154243"/>
                  </a:lnTo>
                  <a:lnTo>
                    <a:pt x="231615" y="154498"/>
                  </a:lnTo>
                  <a:lnTo>
                    <a:pt x="231615" y="154754"/>
                  </a:lnTo>
                  <a:lnTo>
                    <a:pt x="231624" y="155018"/>
                  </a:lnTo>
                  <a:lnTo>
                    <a:pt x="231624" y="155018"/>
                  </a:lnTo>
                  <a:lnTo>
                    <a:pt x="231658" y="155265"/>
                  </a:lnTo>
                  <a:lnTo>
                    <a:pt x="231692" y="155512"/>
                  </a:lnTo>
                  <a:lnTo>
                    <a:pt x="231743" y="155751"/>
                  </a:lnTo>
                  <a:lnTo>
                    <a:pt x="231803" y="155989"/>
                  </a:lnTo>
                  <a:lnTo>
                    <a:pt x="231871" y="156219"/>
                  </a:lnTo>
                  <a:lnTo>
                    <a:pt x="231948" y="156449"/>
                  </a:lnTo>
                  <a:lnTo>
                    <a:pt x="232041" y="156671"/>
                  </a:lnTo>
                  <a:lnTo>
                    <a:pt x="232144" y="156884"/>
                  </a:lnTo>
                  <a:lnTo>
                    <a:pt x="232254" y="157097"/>
                  </a:lnTo>
                  <a:lnTo>
                    <a:pt x="232374" y="157293"/>
                  </a:lnTo>
                  <a:lnTo>
                    <a:pt x="232501" y="157497"/>
                  </a:lnTo>
                  <a:lnTo>
                    <a:pt x="232638" y="157684"/>
                  </a:lnTo>
                  <a:lnTo>
                    <a:pt x="232783" y="157863"/>
                  </a:lnTo>
                  <a:lnTo>
                    <a:pt x="232936" y="158042"/>
                  </a:lnTo>
                  <a:lnTo>
                    <a:pt x="233098" y="158213"/>
                  </a:lnTo>
                  <a:lnTo>
                    <a:pt x="233260" y="158374"/>
                  </a:lnTo>
                  <a:lnTo>
                    <a:pt x="233439" y="158528"/>
                  </a:lnTo>
                  <a:lnTo>
                    <a:pt x="233617" y="158673"/>
                  </a:lnTo>
                  <a:lnTo>
                    <a:pt x="233805" y="158809"/>
                  </a:lnTo>
                  <a:lnTo>
                    <a:pt x="234001" y="158937"/>
                  </a:lnTo>
                  <a:lnTo>
                    <a:pt x="234205" y="159065"/>
                  </a:lnTo>
                  <a:lnTo>
                    <a:pt x="234410" y="159175"/>
                  </a:lnTo>
                  <a:lnTo>
                    <a:pt x="234623" y="159269"/>
                  </a:lnTo>
                  <a:lnTo>
                    <a:pt x="234836" y="159363"/>
                  </a:lnTo>
                  <a:lnTo>
                    <a:pt x="235057" y="159448"/>
                  </a:lnTo>
                  <a:lnTo>
                    <a:pt x="235279" y="159516"/>
                  </a:lnTo>
                  <a:lnTo>
                    <a:pt x="235509" y="159584"/>
                  </a:lnTo>
                  <a:lnTo>
                    <a:pt x="235747" y="159627"/>
                  </a:lnTo>
                  <a:lnTo>
                    <a:pt x="235986" y="159669"/>
                  </a:lnTo>
                  <a:lnTo>
                    <a:pt x="236224" y="159703"/>
                  </a:lnTo>
                  <a:lnTo>
                    <a:pt x="236463" y="159721"/>
                  </a:lnTo>
                  <a:lnTo>
                    <a:pt x="236710" y="159721"/>
                  </a:lnTo>
                  <a:lnTo>
                    <a:pt x="236710" y="159721"/>
                  </a:lnTo>
                  <a:lnTo>
                    <a:pt x="236914" y="159721"/>
                  </a:lnTo>
                  <a:lnTo>
                    <a:pt x="237127" y="159703"/>
                  </a:lnTo>
                  <a:lnTo>
                    <a:pt x="237127" y="159703"/>
                  </a:lnTo>
                  <a:lnTo>
                    <a:pt x="237724" y="159652"/>
                  </a:lnTo>
                  <a:lnTo>
                    <a:pt x="238320" y="159584"/>
                  </a:lnTo>
                  <a:lnTo>
                    <a:pt x="238916" y="159499"/>
                  </a:lnTo>
                  <a:lnTo>
                    <a:pt x="239496" y="159405"/>
                  </a:lnTo>
                  <a:lnTo>
                    <a:pt x="240075" y="159303"/>
                  </a:lnTo>
                  <a:lnTo>
                    <a:pt x="240637" y="159184"/>
                  </a:lnTo>
                  <a:lnTo>
                    <a:pt x="241200" y="159056"/>
                  </a:lnTo>
                  <a:lnTo>
                    <a:pt x="241753" y="158920"/>
                  </a:lnTo>
                  <a:lnTo>
                    <a:pt x="242299" y="158775"/>
                  </a:lnTo>
                  <a:lnTo>
                    <a:pt x="242835" y="158613"/>
                  </a:lnTo>
                  <a:lnTo>
                    <a:pt x="243364" y="158451"/>
                  </a:lnTo>
                  <a:lnTo>
                    <a:pt x="243875" y="158272"/>
                  </a:lnTo>
                  <a:lnTo>
                    <a:pt x="244386" y="158093"/>
                  </a:lnTo>
                  <a:lnTo>
                    <a:pt x="244888" y="157906"/>
                  </a:lnTo>
                  <a:lnTo>
                    <a:pt x="245383" y="157710"/>
                  </a:lnTo>
                  <a:lnTo>
                    <a:pt x="245868" y="157514"/>
                  </a:lnTo>
                  <a:lnTo>
                    <a:pt x="246345" y="157301"/>
                  </a:lnTo>
                  <a:lnTo>
                    <a:pt x="246814" y="157097"/>
                  </a:lnTo>
                  <a:lnTo>
                    <a:pt x="247265" y="156875"/>
                  </a:lnTo>
                  <a:lnTo>
                    <a:pt x="247717" y="156662"/>
                  </a:lnTo>
                  <a:lnTo>
                    <a:pt x="248151" y="156432"/>
                  </a:lnTo>
                  <a:lnTo>
                    <a:pt x="248577" y="156211"/>
                  </a:lnTo>
                  <a:lnTo>
                    <a:pt x="248995" y="155981"/>
                  </a:lnTo>
                  <a:lnTo>
                    <a:pt x="249404" y="155751"/>
                  </a:lnTo>
                  <a:lnTo>
                    <a:pt x="249804" y="155520"/>
                  </a:lnTo>
                  <a:lnTo>
                    <a:pt x="250188" y="155290"/>
                  </a:lnTo>
                  <a:lnTo>
                    <a:pt x="250562" y="155060"/>
                  </a:lnTo>
                  <a:lnTo>
                    <a:pt x="250929" y="154830"/>
                  </a:lnTo>
                  <a:lnTo>
                    <a:pt x="251627" y="154370"/>
                  </a:lnTo>
                  <a:lnTo>
                    <a:pt x="252283" y="153919"/>
                  </a:lnTo>
                  <a:lnTo>
                    <a:pt x="252283" y="153919"/>
                  </a:lnTo>
                  <a:lnTo>
                    <a:pt x="252616" y="154268"/>
                  </a:lnTo>
                  <a:lnTo>
                    <a:pt x="252939" y="154617"/>
                  </a:lnTo>
                  <a:lnTo>
                    <a:pt x="253263" y="154967"/>
                  </a:lnTo>
                  <a:lnTo>
                    <a:pt x="253587" y="155325"/>
                  </a:lnTo>
                  <a:lnTo>
                    <a:pt x="253893" y="155674"/>
                  </a:lnTo>
                  <a:lnTo>
                    <a:pt x="254209" y="156040"/>
                  </a:lnTo>
                  <a:lnTo>
                    <a:pt x="254507" y="156398"/>
                  </a:lnTo>
                  <a:lnTo>
                    <a:pt x="254805" y="156764"/>
                  </a:lnTo>
                  <a:lnTo>
                    <a:pt x="255103" y="157122"/>
                  </a:lnTo>
                  <a:lnTo>
                    <a:pt x="255393" y="157497"/>
                  </a:lnTo>
                  <a:lnTo>
                    <a:pt x="255674" y="157863"/>
                  </a:lnTo>
                  <a:lnTo>
                    <a:pt x="255955" y="158238"/>
                  </a:lnTo>
                  <a:lnTo>
                    <a:pt x="256228" y="158613"/>
                  </a:lnTo>
                  <a:lnTo>
                    <a:pt x="256500" y="158988"/>
                  </a:lnTo>
                  <a:lnTo>
                    <a:pt x="256764" y="159363"/>
                  </a:lnTo>
                  <a:lnTo>
                    <a:pt x="257020" y="159746"/>
                  </a:lnTo>
                  <a:lnTo>
                    <a:pt x="257276" y="160129"/>
                  </a:lnTo>
                  <a:lnTo>
                    <a:pt x="257523" y="160513"/>
                  </a:lnTo>
                  <a:lnTo>
                    <a:pt x="257770" y="160896"/>
                  </a:lnTo>
                  <a:lnTo>
                    <a:pt x="258008" y="161288"/>
                  </a:lnTo>
                  <a:lnTo>
                    <a:pt x="258247" y="161680"/>
                  </a:lnTo>
                  <a:lnTo>
                    <a:pt x="258468" y="162072"/>
                  </a:lnTo>
                  <a:lnTo>
                    <a:pt x="258698" y="162464"/>
                  </a:lnTo>
                  <a:lnTo>
                    <a:pt x="258911" y="162864"/>
                  </a:lnTo>
                  <a:lnTo>
                    <a:pt x="259124" y="163256"/>
                  </a:lnTo>
                  <a:lnTo>
                    <a:pt x="259337" y="163656"/>
                  </a:lnTo>
                  <a:lnTo>
                    <a:pt x="259542" y="164057"/>
                  </a:lnTo>
                  <a:lnTo>
                    <a:pt x="259738" y="164457"/>
                  </a:lnTo>
                  <a:lnTo>
                    <a:pt x="259934" y="164866"/>
                  </a:lnTo>
                  <a:lnTo>
                    <a:pt x="260121" y="165275"/>
                  </a:lnTo>
                  <a:lnTo>
                    <a:pt x="260300" y="165676"/>
                  </a:lnTo>
                  <a:lnTo>
                    <a:pt x="260479" y="166093"/>
                  </a:lnTo>
                  <a:lnTo>
                    <a:pt x="260649" y="166502"/>
                  </a:lnTo>
                  <a:lnTo>
                    <a:pt x="260820" y="166911"/>
                  </a:lnTo>
                  <a:lnTo>
                    <a:pt x="260982" y="167328"/>
                  </a:lnTo>
                  <a:lnTo>
                    <a:pt x="261135" y="167746"/>
                  </a:lnTo>
                  <a:lnTo>
                    <a:pt x="261288" y="168155"/>
                  </a:lnTo>
                  <a:lnTo>
                    <a:pt x="261433" y="168581"/>
                  </a:lnTo>
                  <a:lnTo>
                    <a:pt x="261578" y="168998"/>
                  </a:lnTo>
                  <a:lnTo>
                    <a:pt x="261714" y="169416"/>
                  </a:lnTo>
                  <a:lnTo>
                    <a:pt x="261842" y="169841"/>
                  </a:lnTo>
                  <a:lnTo>
                    <a:pt x="261961" y="170267"/>
                  </a:lnTo>
                  <a:lnTo>
                    <a:pt x="262081" y="170685"/>
                  </a:lnTo>
                  <a:lnTo>
                    <a:pt x="262200" y="171111"/>
                  </a:lnTo>
                  <a:lnTo>
                    <a:pt x="262311" y="171545"/>
                  </a:lnTo>
                  <a:lnTo>
                    <a:pt x="262413" y="171971"/>
                  </a:lnTo>
                  <a:lnTo>
                    <a:pt x="262506" y="172397"/>
                  </a:lnTo>
                  <a:lnTo>
                    <a:pt x="262600" y="172832"/>
                  </a:lnTo>
                  <a:lnTo>
                    <a:pt x="262685" y="173258"/>
                  </a:lnTo>
                  <a:lnTo>
                    <a:pt x="262771" y="173692"/>
                  </a:lnTo>
                  <a:lnTo>
                    <a:pt x="262839" y="174127"/>
                  </a:lnTo>
                  <a:lnTo>
                    <a:pt x="262915" y="174561"/>
                  </a:lnTo>
                  <a:lnTo>
                    <a:pt x="262975" y="174996"/>
                  </a:lnTo>
                  <a:lnTo>
                    <a:pt x="263035" y="175439"/>
                  </a:lnTo>
                  <a:lnTo>
                    <a:pt x="263086" y="175873"/>
                  </a:lnTo>
                  <a:lnTo>
                    <a:pt x="263137" y="176308"/>
                  </a:lnTo>
                  <a:lnTo>
                    <a:pt x="263180" y="176751"/>
                  </a:lnTo>
                  <a:lnTo>
                    <a:pt x="263214" y="177194"/>
                  </a:lnTo>
                  <a:lnTo>
                    <a:pt x="263248" y="177628"/>
                  </a:lnTo>
                  <a:lnTo>
                    <a:pt x="263273" y="178071"/>
                  </a:lnTo>
                  <a:lnTo>
                    <a:pt x="263290" y="178514"/>
                  </a:lnTo>
                  <a:lnTo>
                    <a:pt x="263307" y="178957"/>
                  </a:lnTo>
                  <a:lnTo>
                    <a:pt x="263316" y="179400"/>
                  </a:lnTo>
                  <a:lnTo>
                    <a:pt x="263316" y="179852"/>
                  </a:lnTo>
                  <a:lnTo>
                    <a:pt x="263316" y="179852"/>
                  </a:lnTo>
                  <a:lnTo>
                    <a:pt x="263307" y="180661"/>
                  </a:lnTo>
                  <a:lnTo>
                    <a:pt x="263282" y="181462"/>
                  </a:lnTo>
                  <a:lnTo>
                    <a:pt x="263231" y="182271"/>
                  </a:lnTo>
                  <a:lnTo>
                    <a:pt x="263162" y="183072"/>
                  </a:lnTo>
                  <a:lnTo>
                    <a:pt x="263069" y="183864"/>
                  </a:lnTo>
                  <a:lnTo>
                    <a:pt x="262967" y="184657"/>
                  </a:lnTo>
                  <a:lnTo>
                    <a:pt x="262839" y="185449"/>
                  </a:lnTo>
                  <a:lnTo>
                    <a:pt x="262694" y="186233"/>
                  </a:lnTo>
                  <a:lnTo>
                    <a:pt x="262532" y="187008"/>
                  </a:lnTo>
                  <a:lnTo>
                    <a:pt x="262345" y="187783"/>
                  </a:lnTo>
                  <a:lnTo>
                    <a:pt x="262149" y="188558"/>
                  </a:lnTo>
                  <a:lnTo>
                    <a:pt x="261927" y="189325"/>
                  </a:lnTo>
                  <a:lnTo>
                    <a:pt x="261689" y="190083"/>
                  </a:lnTo>
                  <a:lnTo>
                    <a:pt x="261433" y="190833"/>
                  </a:lnTo>
                  <a:lnTo>
                    <a:pt x="261160" y="191583"/>
                  </a:lnTo>
                  <a:lnTo>
                    <a:pt x="260871" y="192324"/>
                  </a:lnTo>
                  <a:lnTo>
                    <a:pt x="260564" y="193057"/>
                  </a:lnTo>
                  <a:lnTo>
                    <a:pt x="260240" y="193789"/>
                  </a:lnTo>
                  <a:lnTo>
                    <a:pt x="259908" y="194513"/>
                  </a:lnTo>
                  <a:lnTo>
                    <a:pt x="259550" y="195229"/>
                  </a:lnTo>
                  <a:lnTo>
                    <a:pt x="259175" y="195936"/>
                  </a:lnTo>
                  <a:lnTo>
                    <a:pt x="258784" y="196635"/>
                  </a:lnTo>
                  <a:lnTo>
                    <a:pt x="258375" y="197333"/>
                  </a:lnTo>
                  <a:lnTo>
                    <a:pt x="257957" y="198015"/>
                  </a:lnTo>
                  <a:lnTo>
                    <a:pt x="257523" y="198696"/>
                  </a:lnTo>
                  <a:lnTo>
                    <a:pt x="257063" y="199369"/>
                  </a:lnTo>
                  <a:lnTo>
                    <a:pt x="256594" y="200034"/>
                  </a:lnTo>
                  <a:lnTo>
                    <a:pt x="256117" y="200690"/>
                  </a:lnTo>
                  <a:lnTo>
                    <a:pt x="255614" y="201329"/>
                  </a:lnTo>
                  <a:lnTo>
                    <a:pt x="255103" y="201968"/>
                  </a:lnTo>
                  <a:lnTo>
                    <a:pt x="254575" y="202598"/>
                  </a:lnTo>
                  <a:lnTo>
                    <a:pt x="254030" y="203220"/>
                  </a:lnTo>
                  <a:lnTo>
                    <a:pt x="253476" y="203825"/>
                  </a:lnTo>
                  <a:lnTo>
                    <a:pt x="252905" y="204430"/>
                  </a:lnTo>
                  <a:lnTo>
                    <a:pt x="252317" y="205018"/>
                  </a:lnTo>
                  <a:lnTo>
                    <a:pt x="251712" y="205597"/>
                  </a:lnTo>
                  <a:lnTo>
                    <a:pt x="251108" y="206168"/>
                  </a:lnTo>
                  <a:lnTo>
                    <a:pt x="250477" y="206730"/>
                  </a:lnTo>
                  <a:lnTo>
                    <a:pt x="249838" y="207275"/>
                  </a:lnTo>
                  <a:lnTo>
                    <a:pt x="249182" y="207812"/>
                  </a:lnTo>
                  <a:lnTo>
                    <a:pt x="248518" y="208340"/>
                  </a:lnTo>
                  <a:lnTo>
                    <a:pt x="247845" y="208860"/>
                  </a:lnTo>
                  <a:lnTo>
                    <a:pt x="247146" y="209363"/>
                  </a:lnTo>
                  <a:lnTo>
                    <a:pt x="246448" y="209857"/>
                  </a:lnTo>
                  <a:lnTo>
                    <a:pt x="245732" y="210342"/>
                  </a:lnTo>
                  <a:lnTo>
                    <a:pt x="244999" y="210811"/>
                  </a:lnTo>
                  <a:lnTo>
                    <a:pt x="244267" y="211271"/>
                  </a:lnTo>
                  <a:lnTo>
                    <a:pt x="243517" y="211714"/>
                  </a:lnTo>
                  <a:lnTo>
                    <a:pt x="242750" y="212148"/>
                  </a:lnTo>
                  <a:lnTo>
                    <a:pt x="241975" y="212566"/>
                  </a:lnTo>
                  <a:lnTo>
                    <a:pt x="241191" y="212975"/>
                  </a:lnTo>
                  <a:lnTo>
                    <a:pt x="240399" y="213367"/>
                  </a:lnTo>
                  <a:lnTo>
                    <a:pt x="239589" y="213750"/>
                  </a:lnTo>
                  <a:lnTo>
                    <a:pt x="238772" y="214116"/>
                  </a:lnTo>
                  <a:lnTo>
                    <a:pt x="237945" y="214466"/>
                  </a:lnTo>
                  <a:lnTo>
                    <a:pt x="237102" y="214807"/>
                  </a:lnTo>
                  <a:lnTo>
                    <a:pt x="236258" y="215139"/>
                  </a:lnTo>
                  <a:lnTo>
                    <a:pt x="235398" y="215445"/>
                  </a:lnTo>
                  <a:lnTo>
                    <a:pt x="234529" y="215744"/>
                  </a:lnTo>
                  <a:lnTo>
                    <a:pt x="233651" y="216025"/>
                  </a:lnTo>
                  <a:lnTo>
                    <a:pt x="232765" y="216289"/>
                  </a:lnTo>
                  <a:lnTo>
                    <a:pt x="231871" y="216544"/>
                  </a:lnTo>
                  <a:lnTo>
                    <a:pt x="230968" y="216783"/>
                  </a:lnTo>
                  <a:lnTo>
                    <a:pt x="230056" y="217005"/>
                  </a:lnTo>
                  <a:lnTo>
                    <a:pt x="230056" y="217005"/>
                  </a:lnTo>
                  <a:lnTo>
                    <a:pt x="229886" y="217047"/>
                  </a:lnTo>
                  <a:lnTo>
                    <a:pt x="229716" y="217090"/>
                  </a:lnTo>
                  <a:lnTo>
                    <a:pt x="229554" y="217141"/>
                  </a:lnTo>
                  <a:lnTo>
                    <a:pt x="229392" y="217200"/>
                  </a:lnTo>
                  <a:lnTo>
                    <a:pt x="229238" y="217260"/>
                  </a:lnTo>
                  <a:lnTo>
                    <a:pt x="229077" y="217337"/>
                  </a:lnTo>
                  <a:lnTo>
                    <a:pt x="228923" y="217405"/>
                  </a:lnTo>
                  <a:lnTo>
                    <a:pt x="228778" y="217482"/>
                  </a:lnTo>
                  <a:lnTo>
                    <a:pt x="228625" y="217567"/>
                  </a:lnTo>
                  <a:lnTo>
                    <a:pt x="228489" y="217652"/>
                  </a:lnTo>
                  <a:lnTo>
                    <a:pt x="228344" y="217746"/>
                  </a:lnTo>
                  <a:lnTo>
                    <a:pt x="228208" y="217839"/>
                  </a:lnTo>
                  <a:lnTo>
                    <a:pt x="228071" y="217942"/>
                  </a:lnTo>
                  <a:lnTo>
                    <a:pt x="227944" y="218052"/>
                  </a:lnTo>
                  <a:lnTo>
                    <a:pt x="227816" y="218155"/>
                  </a:lnTo>
                  <a:lnTo>
                    <a:pt x="227688" y="218274"/>
                  </a:lnTo>
                  <a:lnTo>
                    <a:pt x="227569" y="218385"/>
                  </a:lnTo>
                  <a:lnTo>
                    <a:pt x="227458" y="218512"/>
                  </a:lnTo>
                  <a:lnTo>
                    <a:pt x="227347" y="218632"/>
                  </a:lnTo>
                  <a:lnTo>
                    <a:pt x="227236" y="218759"/>
                  </a:lnTo>
                  <a:lnTo>
                    <a:pt x="227134" y="218896"/>
                  </a:lnTo>
                  <a:lnTo>
                    <a:pt x="227032" y="219032"/>
                  </a:lnTo>
                  <a:lnTo>
                    <a:pt x="226938" y="219168"/>
                  </a:lnTo>
                  <a:lnTo>
                    <a:pt x="226845" y="219313"/>
                  </a:lnTo>
                  <a:lnTo>
                    <a:pt x="226759" y="219458"/>
                  </a:lnTo>
                  <a:lnTo>
                    <a:pt x="226683" y="219611"/>
                  </a:lnTo>
                  <a:lnTo>
                    <a:pt x="226606" y="219765"/>
                  </a:lnTo>
                  <a:lnTo>
                    <a:pt x="226529" y="219918"/>
                  </a:lnTo>
                  <a:lnTo>
                    <a:pt x="226470" y="220071"/>
                  </a:lnTo>
                  <a:lnTo>
                    <a:pt x="226402" y="220233"/>
                  </a:lnTo>
                  <a:lnTo>
                    <a:pt x="226350" y="220395"/>
                  </a:lnTo>
                  <a:lnTo>
                    <a:pt x="226299" y="220566"/>
                  </a:lnTo>
                  <a:lnTo>
                    <a:pt x="226299" y="220566"/>
                  </a:lnTo>
                  <a:lnTo>
                    <a:pt x="226257" y="220727"/>
                  </a:lnTo>
                  <a:lnTo>
                    <a:pt x="226214" y="220898"/>
                  </a:lnTo>
                  <a:lnTo>
                    <a:pt x="226180" y="221068"/>
                  </a:lnTo>
                  <a:lnTo>
                    <a:pt x="226154" y="221239"/>
                  </a:lnTo>
                  <a:lnTo>
                    <a:pt x="226129" y="221409"/>
                  </a:lnTo>
                  <a:lnTo>
                    <a:pt x="226112" y="221571"/>
                  </a:lnTo>
                  <a:lnTo>
                    <a:pt x="226103" y="221741"/>
                  </a:lnTo>
                  <a:lnTo>
                    <a:pt x="226103" y="221912"/>
                  </a:lnTo>
                  <a:lnTo>
                    <a:pt x="226103" y="222082"/>
                  </a:lnTo>
                  <a:lnTo>
                    <a:pt x="226103" y="222252"/>
                  </a:lnTo>
                  <a:lnTo>
                    <a:pt x="226120" y="222423"/>
                  </a:lnTo>
                  <a:lnTo>
                    <a:pt x="226137" y="222585"/>
                  </a:lnTo>
                  <a:lnTo>
                    <a:pt x="226154" y="222755"/>
                  </a:lnTo>
                  <a:lnTo>
                    <a:pt x="226189" y="222917"/>
                  </a:lnTo>
                  <a:lnTo>
                    <a:pt x="226223" y="223079"/>
                  </a:lnTo>
                  <a:lnTo>
                    <a:pt x="226257" y="223249"/>
                  </a:lnTo>
                  <a:lnTo>
                    <a:pt x="226299" y="223411"/>
                  </a:lnTo>
                  <a:lnTo>
                    <a:pt x="226350" y="223564"/>
                  </a:lnTo>
                  <a:lnTo>
                    <a:pt x="226410" y="223726"/>
                  </a:lnTo>
                  <a:lnTo>
                    <a:pt x="226470" y="223880"/>
                  </a:lnTo>
                  <a:lnTo>
                    <a:pt x="226529" y="224041"/>
                  </a:lnTo>
                  <a:lnTo>
                    <a:pt x="226606" y="224186"/>
                  </a:lnTo>
                  <a:lnTo>
                    <a:pt x="226683" y="224340"/>
                  </a:lnTo>
                  <a:lnTo>
                    <a:pt x="226759" y="224493"/>
                  </a:lnTo>
                  <a:lnTo>
                    <a:pt x="226845" y="224638"/>
                  </a:lnTo>
                  <a:lnTo>
                    <a:pt x="226938" y="224783"/>
                  </a:lnTo>
                  <a:lnTo>
                    <a:pt x="227032" y="224919"/>
                  </a:lnTo>
                  <a:lnTo>
                    <a:pt x="227134" y="225055"/>
                  </a:lnTo>
                  <a:lnTo>
                    <a:pt x="227236" y="225192"/>
                  </a:lnTo>
                  <a:lnTo>
                    <a:pt x="227347" y="225319"/>
                  </a:lnTo>
                  <a:lnTo>
                    <a:pt x="227466" y="225447"/>
                  </a:lnTo>
                  <a:lnTo>
                    <a:pt x="227586" y="225575"/>
                  </a:lnTo>
                  <a:lnTo>
                    <a:pt x="227586" y="225575"/>
                  </a:lnTo>
                  <a:lnTo>
                    <a:pt x="227901" y="225899"/>
                  </a:lnTo>
                  <a:lnTo>
                    <a:pt x="228208" y="226222"/>
                  </a:lnTo>
                  <a:lnTo>
                    <a:pt x="228514" y="226546"/>
                  </a:lnTo>
                  <a:lnTo>
                    <a:pt x="228821" y="226878"/>
                  </a:lnTo>
                  <a:lnTo>
                    <a:pt x="229119" y="227219"/>
                  </a:lnTo>
                  <a:lnTo>
                    <a:pt x="229409" y="227551"/>
                  </a:lnTo>
                  <a:lnTo>
                    <a:pt x="229699" y="227892"/>
                  </a:lnTo>
                  <a:lnTo>
                    <a:pt x="229988" y="228242"/>
                  </a:lnTo>
                  <a:lnTo>
                    <a:pt x="230269" y="228582"/>
                  </a:lnTo>
                  <a:lnTo>
                    <a:pt x="230542" y="228932"/>
                  </a:lnTo>
                  <a:lnTo>
                    <a:pt x="230815" y="229289"/>
                  </a:lnTo>
                  <a:lnTo>
                    <a:pt x="231079" y="229647"/>
                  </a:lnTo>
                  <a:lnTo>
                    <a:pt x="231343" y="230005"/>
                  </a:lnTo>
                  <a:lnTo>
                    <a:pt x="231607" y="230363"/>
                  </a:lnTo>
                  <a:lnTo>
                    <a:pt x="231854" y="230729"/>
                  </a:lnTo>
                  <a:lnTo>
                    <a:pt x="232109" y="231095"/>
                  </a:lnTo>
                  <a:lnTo>
                    <a:pt x="232348" y="231470"/>
                  </a:lnTo>
                  <a:lnTo>
                    <a:pt x="232587" y="231837"/>
                  </a:lnTo>
                  <a:lnTo>
                    <a:pt x="232825" y="232212"/>
                  </a:lnTo>
                  <a:lnTo>
                    <a:pt x="233055" y="232595"/>
                  </a:lnTo>
                  <a:lnTo>
                    <a:pt x="233285" y="232970"/>
                  </a:lnTo>
                  <a:lnTo>
                    <a:pt x="233507" y="233353"/>
                  </a:lnTo>
                  <a:lnTo>
                    <a:pt x="233720" y="233736"/>
                  </a:lnTo>
                  <a:lnTo>
                    <a:pt x="233933" y="234128"/>
                  </a:lnTo>
                  <a:lnTo>
                    <a:pt x="234137" y="234512"/>
                  </a:lnTo>
                  <a:lnTo>
                    <a:pt x="234342" y="234904"/>
                  </a:lnTo>
                  <a:lnTo>
                    <a:pt x="234538" y="235296"/>
                  </a:lnTo>
                  <a:lnTo>
                    <a:pt x="234733" y="235696"/>
                  </a:lnTo>
                  <a:lnTo>
                    <a:pt x="234921" y="236088"/>
                  </a:lnTo>
                  <a:lnTo>
                    <a:pt x="235100" y="236488"/>
                  </a:lnTo>
                  <a:lnTo>
                    <a:pt x="235279" y="236889"/>
                  </a:lnTo>
                  <a:lnTo>
                    <a:pt x="235449" y="237298"/>
                  </a:lnTo>
                  <a:lnTo>
                    <a:pt x="235619" y="237698"/>
                  </a:lnTo>
                  <a:lnTo>
                    <a:pt x="235781" y="238107"/>
                  </a:lnTo>
                  <a:lnTo>
                    <a:pt x="235943" y="238516"/>
                  </a:lnTo>
                  <a:lnTo>
                    <a:pt x="236097" y="238925"/>
                  </a:lnTo>
                  <a:lnTo>
                    <a:pt x="236241" y="239334"/>
                  </a:lnTo>
                  <a:lnTo>
                    <a:pt x="236386" y="239751"/>
                  </a:lnTo>
                  <a:lnTo>
                    <a:pt x="236523" y="240160"/>
                  </a:lnTo>
                  <a:lnTo>
                    <a:pt x="236659" y="240578"/>
                  </a:lnTo>
                  <a:lnTo>
                    <a:pt x="236787" y="240995"/>
                  </a:lnTo>
                  <a:lnTo>
                    <a:pt x="236906" y="241412"/>
                  </a:lnTo>
                  <a:lnTo>
                    <a:pt x="237025" y="241830"/>
                  </a:lnTo>
                  <a:lnTo>
                    <a:pt x="237136" y="242256"/>
                  </a:lnTo>
                  <a:lnTo>
                    <a:pt x="237238" y="242673"/>
                  </a:lnTo>
                  <a:lnTo>
                    <a:pt x="237340" y="243099"/>
                  </a:lnTo>
                  <a:lnTo>
                    <a:pt x="237434" y="243525"/>
                  </a:lnTo>
                  <a:lnTo>
                    <a:pt x="237528" y="243951"/>
                  </a:lnTo>
                  <a:lnTo>
                    <a:pt x="237613" y="244377"/>
                  </a:lnTo>
                  <a:lnTo>
                    <a:pt x="237698" y="244803"/>
                  </a:lnTo>
                  <a:lnTo>
                    <a:pt x="237766" y="245229"/>
                  </a:lnTo>
                  <a:lnTo>
                    <a:pt x="237834" y="245655"/>
                  </a:lnTo>
                  <a:lnTo>
                    <a:pt x="237903" y="246081"/>
                  </a:lnTo>
                  <a:lnTo>
                    <a:pt x="237962" y="246515"/>
                  </a:lnTo>
                  <a:lnTo>
                    <a:pt x="238013" y="246941"/>
                  </a:lnTo>
                  <a:lnTo>
                    <a:pt x="238065" y="247376"/>
                  </a:lnTo>
                  <a:lnTo>
                    <a:pt x="238107" y="247810"/>
                  </a:lnTo>
                  <a:lnTo>
                    <a:pt x="238141" y="248236"/>
                  </a:lnTo>
                  <a:lnTo>
                    <a:pt x="238175" y="248671"/>
                  </a:lnTo>
                  <a:lnTo>
                    <a:pt x="238192" y="249105"/>
                  </a:lnTo>
                  <a:lnTo>
                    <a:pt x="238218" y="249531"/>
                  </a:lnTo>
                  <a:lnTo>
                    <a:pt x="238226" y="249966"/>
                  </a:lnTo>
                  <a:lnTo>
                    <a:pt x="238235" y="250400"/>
                  </a:lnTo>
                  <a:lnTo>
                    <a:pt x="238243" y="250835"/>
                  </a:lnTo>
                  <a:lnTo>
                    <a:pt x="238243" y="250835"/>
                  </a:lnTo>
                  <a:lnTo>
                    <a:pt x="238235" y="251440"/>
                  </a:lnTo>
                  <a:lnTo>
                    <a:pt x="238218" y="252045"/>
                  </a:lnTo>
                  <a:lnTo>
                    <a:pt x="238192" y="252649"/>
                  </a:lnTo>
                  <a:lnTo>
                    <a:pt x="238150" y="253254"/>
                  </a:lnTo>
                  <a:lnTo>
                    <a:pt x="238099" y="253859"/>
                  </a:lnTo>
                  <a:lnTo>
                    <a:pt x="238039" y="254455"/>
                  </a:lnTo>
                  <a:lnTo>
                    <a:pt x="237971" y="255060"/>
                  </a:lnTo>
                  <a:lnTo>
                    <a:pt x="237886" y="255657"/>
                  </a:lnTo>
                  <a:lnTo>
                    <a:pt x="237792" y="256253"/>
                  </a:lnTo>
                  <a:lnTo>
                    <a:pt x="237690" y="256849"/>
                  </a:lnTo>
                  <a:lnTo>
                    <a:pt x="237570" y="257446"/>
                  </a:lnTo>
                  <a:lnTo>
                    <a:pt x="237451" y="258042"/>
                  </a:lnTo>
                  <a:lnTo>
                    <a:pt x="237306" y="258630"/>
                  </a:lnTo>
                  <a:lnTo>
                    <a:pt x="237161" y="259218"/>
                  </a:lnTo>
                  <a:lnTo>
                    <a:pt x="237008" y="259806"/>
                  </a:lnTo>
                  <a:lnTo>
                    <a:pt x="236838" y="260393"/>
                  </a:lnTo>
                  <a:lnTo>
                    <a:pt x="236659" y="260973"/>
                  </a:lnTo>
                  <a:lnTo>
                    <a:pt x="236463" y="261552"/>
                  </a:lnTo>
                  <a:lnTo>
                    <a:pt x="236267" y="262131"/>
                  </a:lnTo>
                  <a:lnTo>
                    <a:pt x="236054" y="262702"/>
                  </a:lnTo>
                  <a:lnTo>
                    <a:pt x="235832" y="263273"/>
                  </a:lnTo>
                  <a:lnTo>
                    <a:pt x="235602" y="263844"/>
                  </a:lnTo>
                  <a:lnTo>
                    <a:pt x="235355" y="264406"/>
                  </a:lnTo>
                  <a:lnTo>
                    <a:pt x="235108" y="264968"/>
                  </a:lnTo>
                  <a:lnTo>
                    <a:pt x="234844" y="265522"/>
                  </a:lnTo>
                  <a:lnTo>
                    <a:pt x="234572" y="266084"/>
                  </a:lnTo>
                  <a:lnTo>
                    <a:pt x="234290" y="266630"/>
                  </a:lnTo>
                  <a:lnTo>
                    <a:pt x="233992" y="267175"/>
                  </a:lnTo>
                  <a:lnTo>
                    <a:pt x="233694" y="267720"/>
                  </a:lnTo>
                  <a:lnTo>
                    <a:pt x="233379" y="268257"/>
                  </a:lnTo>
                  <a:lnTo>
                    <a:pt x="233055" y="268794"/>
                  </a:lnTo>
                  <a:lnTo>
                    <a:pt x="232723" y="269322"/>
                  </a:lnTo>
                  <a:lnTo>
                    <a:pt x="232723" y="269322"/>
                  </a:lnTo>
                  <a:lnTo>
                    <a:pt x="232587" y="269552"/>
                  </a:lnTo>
                  <a:lnTo>
                    <a:pt x="232459" y="269782"/>
                  </a:lnTo>
                  <a:lnTo>
                    <a:pt x="232348" y="270012"/>
                  </a:lnTo>
                  <a:lnTo>
                    <a:pt x="232254" y="270250"/>
                  </a:lnTo>
                  <a:lnTo>
                    <a:pt x="232169" y="270489"/>
                  </a:lnTo>
                  <a:lnTo>
                    <a:pt x="232092" y="270727"/>
                  </a:lnTo>
                  <a:lnTo>
                    <a:pt x="232033" y="270974"/>
                  </a:lnTo>
                  <a:lnTo>
                    <a:pt x="231982" y="271213"/>
                  </a:lnTo>
                  <a:lnTo>
                    <a:pt x="231948" y="271460"/>
                  </a:lnTo>
                  <a:lnTo>
                    <a:pt x="231922" y="271707"/>
                  </a:lnTo>
                  <a:lnTo>
                    <a:pt x="231914" y="271954"/>
                  </a:lnTo>
                  <a:lnTo>
                    <a:pt x="231914" y="272201"/>
                  </a:lnTo>
                  <a:lnTo>
                    <a:pt x="231922" y="272448"/>
                  </a:lnTo>
                  <a:lnTo>
                    <a:pt x="231948" y="272695"/>
                  </a:lnTo>
                  <a:lnTo>
                    <a:pt x="231982" y="272934"/>
                  </a:lnTo>
                  <a:lnTo>
                    <a:pt x="232033" y="273172"/>
                  </a:lnTo>
                  <a:lnTo>
                    <a:pt x="232084" y="273411"/>
                  </a:lnTo>
                  <a:lnTo>
                    <a:pt x="232152" y="273650"/>
                  </a:lnTo>
                  <a:lnTo>
                    <a:pt x="232237" y="273880"/>
                  </a:lnTo>
                  <a:lnTo>
                    <a:pt x="232331" y="274110"/>
                  </a:lnTo>
                  <a:lnTo>
                    <a:pt x="232433" y="274331"/>
                  </a:lnTo>
                  <a:lnTo>
                    <a:pt x="232544" y="274553"/>
                  </a:lnTo>
                  <a:lnTo>
                    <a:pt x="232672" y="274766"/>
                  </a:lnTo>
                  <a:lnTo>
                    <a:pt x="232808" y="274970"/>
                  </a:lnTo>
                  <a:lnTo>
                    <a:pt x="232953" y="275175"/>
                  </a:lnTo>
                  <a:lnTo>
                    <a:pt x="233106" y="275370"/>
                  </a:lnTo>
                  <a:lnTo>
                    <a:pt x="233277" y="275558"/>
                  </a:lnTo>
                  <a:lnTo>
                    <a:pt x="233447" y="275745"/>
                  </a:lnTo>
                  <a:lnTo>
                    <a:pt x="233634" y="275916"/>
                  </a:lnTo>
                  <a:lnTo>
                    <a:pt x="233839" y="276078"/>
                  </a:lnTo>
                  <a:lnTo>
                    <a:pt x="234043" y="276239"/>
                  </a:lnTo>
                  <a:lnTo>
                    <a:pt x="234265" y="276384"/>
                  </a:lnTo>
                  <a:lnTo>
                    <a:pt x="234265" y="276384"/>
                  </a:lnTo>
                  <a:lnTo>
                    <a:pt x="234418" y="276486"/>
                  </a:lnTo>
                  <a:lnTo>
                    <a:pt x="234589" y="276580"/>
                  </a:lnTo>
                  <a:lnTo>
                    <a:pt x="234750" y="276665"/>
                  </a:lnTo>
                  <a:lnTo>
                    <a:pt x="234921" y="276742"/>
                  </a:lnTo>
                  <a:lnTo>
                    <a:pt x="235091" y="276819"/>
                  </a:lnTo>
                  <a:lnTo>
                    <a:pt x="235262" y="276878"/>
                  </a:lnTo>
                  <a:lnTo>
                    <a:pt x="235432" y="276938"/>
                  </a:lnTo>
                  <a:lnTo>
                    <a:pt x="235602" y="276998"/>
                  </a:lnTo>
                  <a:lnTo>
                    <a:pt x="235781" y="277040"/>
                  </a:lnTo>
                  <a:lnTo>
                    <a:pt x="235952" y="277083"/>
                  </a:lnTo>
                  <a:lnTo>
                    <a:pt x="236131" y="277117"/>
                  </a:lnTo>
                  <a:lnTo>
                    <a:pt x="236310" y="277142"/>
                  </a:lnTo>
                  <a:lnTo>
                    <a:pt x="236480" y="277168"/>
                  </a:lnTo>
                  <a:lnTo>
                    <a:pt x="236659" y="277185"/>
                  </a:lnTo>
                  <a:lnTo>
                    <a:pt x="236838" y="277194"/>
                  </a:lnTo>
                  <a:lnTo>
                    <a:pt x="237017" y="277194"/>
                  </a:lnTo>
                  <a:lnTo>
                    <a:pt x="237017" y="277194"/>
                  </a:lnTo>
                  <a:lnTo>
                    <a:pt x="237332" y="277185"/>
                  </a:lnTo>
                  <a:lnTo>
                    <a:pt x="237647" y="277160"/>
                  </a:lnTo>
                  <a:lnTo>
                    <a:pt x="237954" y="277108"/>
                  </a:lnTo>
                  <a:lnTo>
                    <a:pt x="238260" y="277040"/>
                  </a:lnTo>
                  <a:lnTo>
                    <a:pt x="238567" y="276955"/>
                  </a:lnTo>
                  <a:lnTo>
                    <a:pt x="238857" y="276853"/>
                  </a:lnTo>
                  <a:lnTo>
                    <a:pt x="239146" y="276725"/>
                  </a:lnTo>
                  <a:lnTo>
                    <a:pt x="239436" y="276589"/>
                  </a:lnTo>
                  <a:lnTo>
                    <a:pt x="239709" y="276427"/>
                  </a:lnTo>
                  <a:lnTo>
                    <a:pt x="239973" y="276256"/>
                  </a:lnTo>
                  <a:lnTo>
                    <a:pt x="240228" y="276061"/>
                  </a:lnTo>
                  <a:lnTo>
                    <a:pt x="240356" y="275958"/>
                  </a:lnTo>
                  <a:lnTo>
                    <a:pt x="240475" y="275848"/>
                  </a:lnTo>
                  <a:lnTo>
                    <a:pt x="240595" y="275737"/>
                  </a:lnTo>
                  <a:lnTo>
                    <a:pt x="240706" y="275626"/>
                  </a:lnTo>
                  <a:lnTo>
                    <a:pt x="240816" y="275507"/>
                  </a:lnTo>
                  <a:lnTo>
                    <a:pt x="240927" y="275379"/>
                  </a:lnTo>
                  <a:lnTo>
                    <a:pt x="241029" y="275251"/>
                  </a:lnTo>
                  <a:lnTo>
                    <a:pt x="241131" y="275123"/>
                  </a:lnTo>
                  <a:lnTo>
                    <a:pt x="241225" y="274987"/>
                  </a:lnTo>
                  <a:lnTo>
                    <a:pt x="241319" y="274842"/>
                  </a:lnTo>
                  <a:lnTo>
                    <a:pt x="241319" y="274842"/>
                  </a:lnTo>
                  <a:lnTo>
                    <a:pt x="241753" y="274161"/>
                  </a:lnTo>
                  <a:lnTo>
                    <a:pt x="242171" y="273462"/>
                  </a:lnTo>
                  <a:lnTo>
                    <a:pt x="242580" y="272764"/>
                  </a:lnTo>
                  <a:lnTo>
                    <a:pt x="242972" y="272065"/>
                  </a:lnTo>
                  <a:lnTo>
                    <a:pt x="243346" y="271358"/>
                  </a:lnTo>
                  <a:lnTo>
                    <a:pt x="243713" y="270642"/>
                  </a:lnTo>
                  <a:lnTo>
                    <a:pt x="244071" y="269927"/>
                  </a:lnTo>
                  <a:lnTo>
                    <a:pt x="244403" y="269202"/>
                  </a:lnTo>
                  <a:lnTo>
                    <a:pt x="244735" y="268478"/>
                  </a:lnTo>
                  <a:lnTo>
                    <a:pt x="245042" y="267746"/>
                  </a:lnTo>
                  <a:lnTo>
                    <a:pt x="245349" y="267004"/>
                  </a:lnTo>
                  <a:lnTo>
                    <a:pt x="245630" y="266263"/>
                  </a:lnTo>
                  <a:lnTo>
                    <a:pt x="245902" y="265522"/>
                  </a:lnTo>
                  <a:lnTo>
                    <a:pt x="246166" y="264772"/>
                  </a:lnTo>
                  <a:lnTo>
                    <a:pt x="246413" y="264023"/>
                  </a:lnTo>
                  <a:lnTo>
                    <a:pt x="246643" y="263264"/>
                  </a:lnTo>
                  <a:lnTo>
                    <a:pt x="246856" y="262506"/>
                  </a:lnTo>
                  <a:lnTo>
                    <a:pt x="247061" y="261748"/>
                  </a:lnTo>
                  <a:lnTo>
                    <a:pt x="247257" y="260981"/>
                  </a:lnTo>
                  <a:lnTo>
                    <a:pt x="247436" y="260215"/>
                  </a:lnTo>
                  <a:lnTo>
                    <a:pt x="247598" y="259439"/>
                  </a:lnTo>
                  <a:lnTo>
                    <a:pt x="247742" y="258664"/>
                  </a:lnTo>
                  <a:lnTo>
                    <a:pt x="247879" y="257889"/>
                  </a:lnTo>
                  <a:lnTo>
                    <a:pt x="247998" y="257114"/>
                  </a:lnTo>
                  <a:lnTo>
                    <a:pt x="248109" y="256338"/>
                  </a:lnTo>
                  <a:lnTo>
                    <a:pt x="248203" y="255554"/>
                  </a:lnTo>
                  <a:lnTo>
                    <a:pt x="248279" y="254771"/>
                  </a:lnTo>
                  <a:lnTo>
                    <a:pt x="248347" y="253987"/>
                  </a:lnTo>
                  <a:lnTo>
                    <a:pt x="248398" y="253195"/>
                  </a:lnTo>
                  <a:lnTo>
                    <a:pt x="248433" y="252411"/>
                  </a:lnTo>
                  <a:lnTo>
                    <a:pt x="248450" y="251627"/>
                  </a:lnTo>
                  <a:lnTo>
                    <a:pt x="248458" y="250835"/>
                  </a:lnTo>
                  <a:lnTo>
                    <a:pt x="248458" y="250835"/>
                  </a:lnTo>
                  <a:lnTo>
                    <a:pt x="248450" y="249966"/>
                  </a:lnTo>
                  <a:lnTo>
                    <a:pt x="248424" y="249097"/>
                  </a:lnTo>
                  <a:lnTo>
                    <a:pt x="248381" y="248228"/>
                  </a:lnTo>
                  <a:lnTo>
                    <a:pt x="248322" y="247367"/>
                  </a:lnTo>
                  <a:lnTo>
                    <a:pt x="248245" y="246498"/>
                  </a:lnTo>
                  <a:lnTo>
                    <a:pt x="248143" y="245638"/>
                  </a:lnTo>
                  <a:lnTo>
                    <a:pt x="248032" y="244778"/>
                  </a:lnTo>
                  <a:lnTo>
                    <a:pt x="247904" y="243917"/>
                  </a:lnTo>
                  <a:lnTo>
                    <a:pt x="247760" y="243065"/>
                  </a:lnTo>
                  <a:lnTo>
                    <a:pt x="247598" y="242205"/>
                  </a:lnTo>
                  <a:lnTo>
                    <a:pt x="247419" y="241361"/>
                  </a:lnTo>
                  <a:lnTo>
                    <a:pt x="247223" y="240509"/>
                  </a:lnTo>
                  <a:lnTo>
                    <a:pt x="247010" y="239666"/>
                  </a:lnTo>
                  <a:lnTo>
                    <a:pt x="246788" y="238823"/>
                  </a:lnTo>
                  <a:lnTo>
                    <a:pt x="246541" y="237988"/>
                  </a:lnTo>
                  <a:lnTo>
                    <a:pt x="246286" y="237153"/>
                  </a:lnTo>
                  <a:lnTo>
                    <a:pt x="246005" y="236326"/>
                  </a:lnTo>
                  <a:lnTo>
                    <a:pt x="245715" y="235508"/>
                  </a:lnTo>
                  <a:lnTo>
                    <a:pt x="245408" y="234682"/>
                  </a:lnTo>
                  <a:lnTo>
                    <a:pt x="245084" y="233873"/>
                  </a:lnTo>
                  <a:lnTo>
                    <a:pt x="244752" y="233063"/>
                  </a:lnTo>
                  <a:lnTo>
                    <a:pt x="244394" y="232263"/>
                  </a:lnTo>
                  <a:lnTo>
                    <a:pt x="244028" y="231470"/>
                  </a:lnTo>
                  <a:lnTo>
                    <a:pt x="243645" y="230678"/>
                  </a:lnTo>
                  <a:lnTo>
                    <a:pt x="243244" y="229894"/>
                  </a:lnTo>
                  <a:lnTo>
                    <a:pt x="242835" y="229119"/>
                  </a:lnTo>
                  <a:lnTo>
                    <a:pt x="242409" y="228352"/>
                  </a:lnTo>
                  <a:lnTo>
                    <a:pt x="241966" y="227594"/>
                  </a:lnTo>
                  <a:lnTo>
                    <a:pt x="241506" y="226836"/>
                  </a:lnTo>
                  <a:lnTo>
                    <a:pt x="241038" y="226086"/>
                  </a:lnTo>
                  <a:lnTo>
                    <a:pt x="240552" y="225353"/>
                  </a:lnTo>
                  <a:lnTo>
                    <a:pt x="240050" y="224621"/>
                  </a:lnTo>
                  <a:lnTo>
                    <a:pt x="240050" y="224621"/>
                  </a:lnTo>
                  <a:lnTo>
                    <a:pt x="240987" y="224263"/>
                  </a:lnTo>
                  <a:lnTo>
                    <a:pt x="241915" y="223880"/>
                  </a:lnTo>
                  <a:lnTo>
                    <a:pt x="242827" y="223496"/>
                  </a:lnTo>
                  <a:lnTo>
                    <a:pt x="243730" y="223087"/>
                  </a:lnTo>
                  <a:lnTo>
                    <a:pt x="244624" y="222670"/>
                  </a:lnTo>
                  <a:lnTo>
                    <a:pt x="245510" y="222235"/>
                  </a:lnTo>
                  <a:lnTo>
                    <a:pt x="246388" y="221792"/>
                  </a:lnTo>
                  <a:lnTo>
                    <a:pt x="247248" y="221332"/>
                  </a:lnTo>
                  <a:lnTo>
                    <a:pt x="248100" y="220855"/>
                  </a:lnTo>
                  <a:lnTo>
                    <a:pt x="248944" y="220370"/>
                  </a:lnTo>
                  <a:lnTo>
                    <a:pt x="249770" y="219876"/>
                  </a:lnTo>
                  <a:lnTo>
                    <a:pt x="250588" y="219364"/>
                  </a:lnTo>
                  <a:lnTo>
                    <a:pt x="251397" y="218845"/>
                  </a:lnTo>
                  <a:lnTo>
                    <a:pt x="252190" y="218308"/>
                  </a:lnTo>
                  <a:lnTo>
                    <a:pt x="252973" y="217754"/>
                  </a:lnTo>
                  <a:lnTo>
                    <a:pt x="253749" y="217200"/>
                  </a:lnTo>
                  <a:lnTo>
                    <a:pt x="254507" y="216630"/>
                  </a:lnTo>
                  <a:lnTo>
                    <a:pt x="255248" y="216042"/>
                  </a:lnTo>
                  <a:lnTo>
                    <a:pt x="255981" y="215454"/>
                  </a:lnTo>
                  <a:lnTo>
                    <a:pt x="256705" y="214849"/>
                  </a:lnTo>
                  <a:lnTo>
                    <a:pt x="257412" y="214227"/>
                  </a:lnTo>
                  <a:lnTo>
                    <a:pt x="258110" y="213605"/>
                  </a:lnTo>
                  <a:lnTo>
                    <a:pt x="258792" y="212966"/>
                  </a:lnTo>
                  <a:lnTo>
                    <a:pt x="259465" y="212319"/>
                  </a:lnTo>
                  <a:lnTo>
                    <a:pt x="260113" y="211654"/>
                  </a:lnTo>
                  <a:lnTo>
                    <a:pt x="260760" y="210990"/>
                  </a:lnTo>
                  <a:lnTo>
                    <a:pt x="261390" y="210308"/>
                  </a:lnTo>
                  <a:lnTo>
                    <a:pt x="262004" y="209627"/>
                  </a:lnTo>
                  <a:lnTo>
                    <a:pt x="262600" y="208928"/>
                  </a:lnTo>
                  <a:lnTo>
                    <a:pt x="263188" y="208221"/>
                  </a:lnTo>
                  <a:lnTo>
                    <a:pt x="263759" y="207505"/>
                  </a:lnTo>
                  <a:lnTo>
                    <a:pt x="264313" y="206773"/>
                  </a:lnTo>
                  <a:lnTo>
                    <a:pt x="264858" y="206040"/>
                  </a:lnTo>
                  <a:lnTo>
                    <a:pt x="265386" y="205299"/>
                  </a:lnTo>
                  <a:lnTo>
                    <a:pt x="265897" y="204549"/>
                  </a:lnTo>
                  <a:lnTo>
                    <a:pt x="266400" y="203791"/>
                  </a:lnTo>
                  <a:lnTo>
                    <a:pt x="266877" y="203016"/>
                  </a:lnTo>
                  <a:lnTo>
                    <a:pt x="267345" y="202241"/>
                  </a:lnTo>
                  <a:lnTo>
                    <a:pt x="267797" y="201457"/>
                  </a:lnTo>
                  <a:lnTo>
                    <a:pt x="268231" y="200664"/>
                  </a:lnTo>
                  <a:lnTo>
                    <a:pt x="268649" y="199872"/>
                  </a:lnTo>
                  <a:lnTo>
                    <a:pt x="269049" y="199063"/>
                  </a:lnTo>
                  <a:lnTo>
                    <a:pt x="269441" y="198245"/>
                  </a:lnTo>
                  <a:lnTo>
                    <a:pt x="269808" y="197427"/>
                  </a:lnTo>
                  <a:lnTo>
                    <a:pt x="270165" y="196601"/>
                  </a:lnTo>
                  <a:lnTo>
                    <a:pt x="270498" y="195766"/>
                  </a:lnTo>
                  <a:lnTo>
                    <a:pt x="270821" y="194931"/>
                  </a:lnTo>
                  <a:lnTo>
                    <a:pt x="271128" y="194079"/>
                  </a:lnTo>
                  <a:lnTo>
                    <a:pt x="271409" y="193227"/>
                  </a:lnTo>
                  <a:lnTo>
                    <a:pt x="271682" y="192375"/>
                  </a:lnTo>
                  <a:lnTo>
                    <a:pt x="271929" y="191506"/>
                  </a:lnTo>
                  <a:lnTo>
                    <a:pt x="272167" y="190637"/>
                  </a:lnTo>
                  <a:lnTo>
                    <a:pt x="272380" y="189768"/>
                  </a:lnTo>
                  <a:lnTo>
                    <a:pt x="272576" y="188882"/>
                  </a:lnTo>
                  <a:lnTo>
                    <a:pt x="272755" y="188005"/>
                  </a:lnTo>
                  <a:lnTo>
                    <a:pt x="272917" y="187110"/>
                  </a:lnTo>
                  <a:lnTo>
                    <a:pt x="273062" y="186216"/>
                  </a:lnTo>
                  <a:lnTo>
                    <a:pt x="273190" y="185321"/>
                  </a:lnTo>
                  <a:lnTo>
                    <a:pt x="273292" y="184418"/>
                  </a:lnTo>
                  <a:lnTo>
                    <a:pt x="273377" y="183515"/>
                  </a:lnTo>
                  <a:lnTo>
                    <a:pt x="273445" y="182603"/>
                  </a:lnTo>
                  <a:lnTo>
                    <a:pt x="273496" y="181683"/>
                  </a:lnTo>
                  <a:lnTo>
                    <a:pt x="273522" y="180772"/>
                  </a:lnTo>
                  <a:lnTo>
                    <a:pt x="273539" y="179852"/>
                  </a:lnTo>
                  <a:lnTo>
                    <a:pt x="273539" y="1798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3608;p67">
              <a:extLst>
                <a:ext uri="{FF2B5EF4-FFF2-40B4-BE49-F238E27FC236}">
                  <a16:creationId xmlns:a16="http://schemas.microsoft.com/office/drawing/2014/main" id="{100E0A72-BFC2-3A91-05E9-3E62B27642B3}"/>
                </a:ext>
              </a:extLst>
            </p:cNvPr>
            <p:cNvSpPr/>
            <p:nvPr/>
          </p:nvSpPr>
          <p:spPr>
            <a:xfrm>
              <a:off x="1190625" y="-3984925"/>
              <a:ext cx="0" cy="25"/>
            </a:xfrm>
            <a:custGeom>
              <a:avLst/>
              <a:gdLst/>
              <a:ahLst/>
              <a:cxnLst/>
              <a:rect l="l" t="t" r="r" b="b"/>
              <a:pathLst>
                <a:path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3609;p67">
              <a:extLst>
                <a:ext uri="{FF2B5EF4-FFF2-40B4-BE49-F238E27FC236}">
                  <a16:creationId xmlns:a16="http://schemas.microsoft.com/office/drawing/2014/main" id="{3DF5E6F3-49B8-850C-CD3A-B1E6307E0CA2}"/>
                </a:ext>
              </a:extLst>
            </p:cNvPr>
            <p:cNvSpPr/>
            <p:nvPr/>
          </p:nvSpPr>
          <p:spPr>
            <a:xfrm>
              <a:off x="-6071900" y="-7061025"/>
              <a:ext cx="5811050" cy="5810825"/>
            </a:xfrm>
            <a:custGeom>
              <a:avLst/>
              <a:gdLst/>
              <a:ahLst/>
              <a:cxnLst/>
              <a:rect l="l" t="t" r="r" b="b"/>
              <a:pathLst>
                <a:path w="232442" h="232433" extrusionOk="0">
                  <a:moveTo>
                    <a:pt x="92043" y="10215"/>
                  </a:moveTo>
                  <a:lnTo>
                    <a:pt x="92299" y="10223"/>
                  </a:lnTo>
                  <a:lnTo>
                    <a:pt x="92563" y="10240"/>
                  </a:lnTo>
                  <a:lnTo>
                    <a:pt x="92818" y="10274"/>
                  </a:lnTo>
                  <a:lnTo>
                    <a:pt x="93065" y="10325"/>
                  </a:lnTo>
                  <a:lnTo>
                    <a:pt x="93313" y="10377"/>
                  </a:lnTo>
                  <a:lnTo>
                    <a:pt x="93560" y="10445"/>
                  </a:lnTo>
                  <a:lnTo>
                    <a:pt x="93798" y="10530"/>
                  </a:lnTo>
                  <a:lnTo>
                    <a:pt x="94028" y="10624"/>
                  </a:lnTo>
                  <a:lnTo>
                    <a:pt x="94250" y="10726"/>
                  </a:lnTo>
                  <a:lnTo>
                    <a:pt x="94471" y="10837"/>
                  </a:lnTo>
                  <a:lnTo>
                    <a:pt x="94684" y="10956"/>
                  </a:lnTo>
                  <a:lnTo>
                    <a:pt x="94897" y="11092"/>
                  </a:lnTo>
                  <a:lnTo>
                    <a:pt x="95093" y="11237"/>
                  </a:lnTo>
                  <a:lnTo>
                    <a:pt x="95289" y="11382"/>
                  </a:lnTo>
                  <a:lnTo>
                    <a:pt x="95476" y="11544"/>
                  </a:lnTo>
                  <a:lnTo>
                    <a:pt x="95647" y="11714"/>
                  </a:lnTo>
                  <a:lnTo>
                    <a:pt x="95817" y="11893"/>
                  </a:lnTo>
                  <a:lnTo>
                    <a:pt x="95979" y="12080"/>
                  </a:lnTo>
                  <a:lnTo>
                    <a:pt x="96132" y="12268"/>
                  </a:lnTo>
                  <a:lnTo>
                    <a:pt x="96277" y="12472"/>
                  </a:lnTo>
                  <a:lnTo>
                    <a:pt x="96405" y="12677"/>
                  </a:lnTo>
                  <a:lnTo>
                    <a:pt x="96533" y="12890"/>
                  </a:lnTo>
                  <a:lnTo>
                    <a:pt x="96644" y="13111"/>
                  </a:lnTo>
                  <a:lnTo>
                    <a:pt x="96746" y="13341"/>
                  </a:lnTo>
                  <a:lnTo>
                    <a:pt x="96840" y="13571"/>
                  </a:lnTo>
                  <a:lnTo>
                    <a:pt x="96916" y="13810"/>
                  </a:lnTo>
                  <a:lnTo>
                    <a:pt x="96984" y="14048"/>
                  </a:lnTo>
                  <a:lnTo>
                    <a:pt x="97044" y="14295"/>
                  </a:lnTo>
                  <a:lnTo>
                    <a:pt x="97087" y="14551"/>
                  </a:lnTo>
                  <a:lnTo>
                    <a:pt x="97121" y="14807"/>
                  </a:lnTo>
                  <a:lnTo>
                    <a:pt x="97138" y="15062"/>
                  </a:lnTo>
                  <a:lnTo>
                    <a:pt x="97146" y="15326"/>
                  </a:lnTo>
                  <a:lnTo>
                    <a:pt x="97138" y="15590"/>
                  </a:lnTo>
                  <a:lnTo>
                    <a:pt x="97121" y="15846"/>
                  </a:lnTo>
                  <a:lnTo>
                    <a:pt x="97087" y="16102"/>
                  </a:lnTo>
                  <a:lnTo>
                    <a:pt x="97044" y="16357"/>
                  </a:lnTo>
                  <a:lnTo>
                    <a:pt x="96984" y="16604"/>
                  </a:lnTo>
                  <a:lnTo>
                    <a:pt x="96916" y="16843"/>
                  </a:lnTo>
                  <a:lnTo>
                    <a:pt x="96840" y="17081"/>
                  </a:lnTo>
                  <a:lnTo>
                    <a:pt x="96746" y="17311"/>
                  </a:lnTo>
                  <a:lnTo>
                    <a:pt x="96644" y="17541"/>
                  </a:lnTo>
                  <a:lnTo>
                    <a:pt x="96533" y="17763"/>
                  </a:lnTo>
                  <a:lnTo>
                    <a:pt x="96405" y="17976"/>
                  </a:lnTo>
                  <a:lnTo>
                    <a:pt x="96277" y="18180"/>
                  </a:lnTo>
                  <a:lnTo>
                    <a:pt x="96132" y="18385"/>
                  </a:lnTo>
                  <a:lnTo>
                    <a:pt x="95979" y="18572"/>
                  </a:lnTo>
                  <a:lnTo>
                    <a:pt x="95817" y="18760"/>
                  </a:lnTo>
                  <a:lnTo>
                    <a:pt x="95647" y="18938"/>
                  </a:lnTo>
                  <a:lnTo>
                    <a:pt x="95476" y="19109"/>
                  </a:lnTo>
                  <a:lnTo>
                    <a:pt x="95289" y="19271"/>
                  </a:lnTo>
                  <a:lnTo>
                    <a:pt x="95093" y="19416"/>
                  </a:lnTo>
                  <a:lnTo>
                    <a:pt x="94897" y="19560"/>
                  </a:lnTo>
                  <a:lnTo>
                    <a:pt x="94684" y="19697"/>
                  </a:lnTo>
                  <a:lnTo>
                    <a:pt x="94471" y="19816"/>
                  </a:lnTo>
                  <a:lnTo>
                    <a:pt x="94250" y="19935"/>
                  </a:lnTo>
                  <a:lnTo>
                    <a:pt x="94028" y="20037"/>
                  </a:lnTo>
                  <a:lnTo>
                    <a:pt x="93798" y="20123"/>
                  </a:lnTo>
                  <a:lnTo>
                    <a:pt x="93560" y="20208"/>
                  </a:lnTo>
                  <a:lnTo>
                    <a:pt x="93313" y="20276"/>
                  </a:lnTo>
                  <a:lnTo>
                    <a:pt x="93065" y="20336"/>
                  </a:lnTo>
                  <a:lnTo>
                    <a:pt x="92818" y="20378"/>
                  </a:lnTo>
                  <a:lnTo>
                    <a:pt x="92563" y="20412"/>
                  </a:lnTo>
                  <a:lnTo>
                    <a:pt x="92299" y="20429"/>
                  </a:lnTo>
                  <a:lnTo>
                    <a:pt x="92043" y="20438"/>
                  </a:lnTo>
                  <a:lnTo>
                    <a:pt x="91779" y="20429"/>
                  </a:lnTo>
                  <a:lnTo>
                    <a:pt x="91515" y="20412"/>
                  </a:lnTo>
                  <a:lnTo>
                    <a:pt x="91259" y="20378"/>
                  </a:lnTo>
                  <a:lnTo>
                    <a:pt x="91012" y="20336"/>
                  </a:lnTo>
                  <a:lnTo>
                    <a:pt x="90765" y="20276"/>
                  </a:lnTo>
                  <a:lnTo>
                    <a:pt x="90518" y="20208"/>
                  </a:lnTo>
                  <a:lnTo>
                    <a:pt x="90288" y="20123"/>
                  </a:lnTo>
                  <a:lnTo>
                    <a:pt x="90050" y="20037"/>
                  </a:lnTo>
                  <a:lnTo>
                    <a:pt x="89828" y="19935"/>
                  </a:lnTo>
                  <a:lnTo>
                    <a:pt x="89607" y="19816"/>
                  </a:lnTo>
                  <a:lnTo>
                    <a:pt x="89394" y="19697"/>
                  </a:lnTo>
                  <a:lnTo>
                    <a:pt x="89189" y="19560"/>
                  </a:lnTo>
                  <a:lnTo>
                    <a:pt x="88985" y="19416"/>
                  </a:lnTo>
                  <a:lnTo>
                    <a:pt x="88789" y="19271"/>
                  </a:lnTo>
                  <a:lnTo>
                    <a:pt x="88610" y="19109"/>
                  </a:lnTo>
                  <a:lnTo>
                    <a:pt x="88431" y="18938"/>
                  </a:lnTo>
                  <a:lnTo>
                    <a:pt x="88261" y="18760"/>
                  </a:lnTo>
                  <a:lnTo>
                    <a:pt x="88099" y="18572"/>
                  </a:lnTo>
                  <a:lnTo>
                    <a:pt x="87945" y="18385"/>
                  </a:lnTo>
                  <a:lnTo>
                    <a:pt x="87801" y="18180"/>
                  </a:lnTo>
                  <a:lnTo>
                    <a:pt x="87673" y="17976"/>
                  </a:lnTo>
                  <a:lnTo>
                    <a:pt x="87545" y="17763"/>
                  </a:lnTo>
                  <a:lnTo>
                    <a:pt x="87434" y="17541"/>
                  </a:lnTo>
                  <a:lnTo>
                    <a:pt x="87332" y="17311"/>
                  </a:lnTo>
                  <a:lnTo>
                    <a:pt x="87238" y="17081"/>
                  </a:lnTo>
                  <a:lnTo>
                    <a:pt x="87162" y="16843"/>
                  </a:lnTo>
                  <a:lnTo>
                    <a:pt x="87093" y="16604"/>
                  </a:lnTo>
                  <a:lnTo>
                    <a:pt x="87034" y="16357"/>
                  </a:lnTo>
                  <a:lnTo>
                    <a:pt x="86991" y="16102"/>
                  </a:lnTo>
                  <a:lnTo>
                    <a:pt x="86957" y="15846"/>
                  </a:lnTo>
                  <a:lnTo>
                    <a:pt x="86940" y="15590"/>
                  </a:lnTo>
                  <a:lnTo>
                    <a:pt x="86932" y="15326"/>
                  </a:lnTo>
                  <a:lnTo>
                    <a:pt x="86940" y="15062"/>
                  </a:lnTo>
                  <a:lnTo>
                    <a:pt x="86957" y="14807"/>
                  </a:lnTo>
                  <a:lnTo>
                    <a:pt x="86991" y="14551"/>
                  </a:lnTo>
                  <a:lnTo>
                    <a:pt x="87034" y="14295"/>
                  </a:lnTo>
                  <a:lnTo>
                    <a:pt x="87093" y="14048"/>
                  </a:lnTo>
                  <a:lnTo>
                    <a:pt x="87162" y="13810"/>
                  </a:lnTo>
                  <a:lnTo>
                    <a:pt x="87238" y="13571"/>
                  </a:lnTo>
                  <a:lnTo>
                    <a:pt x="87332" y="13341"/>
                  </a:lnTo>
                  <a:lnTo>
                    <a:pt x="87434" y="13111"/>
                  </a:lnTo>
                  <a:lnTo>
                    <a:pt x="87545" y="12890"/>
                  </a:lnTo>
                  <a:lnTo>
                    <a:pt x="87673" y="12677"/>
                  </a:lnTo>
                  <a:lnTo>
                    <a:pt x="87801" y="12472"/>
                  </a:lnTo>
                  <a:lnTo>
                    <a:pt x="87945" y="12268"/>
                  </a:lnTo>
                  <a:lnTo>
                    <a:pt x="88099" y="12080"/>
                  </a:lnTo>
                  <a:lnTo>
                    <a:pt x="88261" y="11893"/>
                  </a:lnTo>
                  <a:lnTo>
                    <a:pt x="88431" y="11714"/>
                  </a:lnTo>
                  <a:lnTo>
                    <a:pt x="88610" y="11544"/>
                  </a:lnTo>
                  <a:lnTo>
                    <a:pt x="88789" y="11382"/>
                  </a:lnTo>
                  <a:lnTo>
                    <a:pt x="88985" y="11237"/>
                  </a:lnTo>
                  <a:lnTo>
                    <a:pt x="89189" y="11092"/>
                  </a:lnTo>
                  <a:lnTo>
                    <a:pt x="89394" y="10956"/>
                  </a:lnTo>
                  <a:lnTo>
                    <a:pt x="89607" y="10837"/>
                  </a:lnTo>
                  <a:lnTo>
                    <a:pt x="89828" y="10726"/>
                  </a:lnTo>
                  <a:lnTo>
                    <a:pt x="90050" y="10624"/>
                  </a:lnTo>
                  <a:lnTo>
                    <a:pt x="90288" y="10530"/>
                  </a:lnTo>
                  <a:lnTo>
                    <a:pt x="90518" y="10445"/>
                  </a:lnTo>
                  <a:lnTo>
                    <a:pt x="90765" y="10377"/>
                  </a:lnTo>
                  <a:lnTo>
                    <a:pt x="91012" y="10325"/>
                  </a:lnTo>
                  <a:lnTo>
                    <a:pt x="91259" y="10274"/>
                  </a:lnTo>
                  <a:lnTo>
                    <a:pt x="91515" y="10240"/>
                  </a:lnTo>
                  <a:lnTo>
                    <a:pt x="91779" y="10223"/>
                  </a:lnTo>
                  <a:lnTo>
                    <a:pt x="92043" y="10215"/>
                  </a:lnTo>
                  <a:close/>
                  <a:moveTo>
                    <a:pt x="140407" y="10215"/>
                  </a:moveTo>
                  <a:lnTo>
                    <a:pt x="140663" y="10223"/>
                  </a:lnTo>
                  <a:lnTo>
                    <a:pt x="140927" y="10240"/>
                  </a:lnTo>
                  <a:lnTo>
                    <a:pt x="141183" y="10274"/>
                  </a:lnTo>
                  <a:lnTo>
                    <a:pt x="141430" y="10325"/>
                  </a:lnTo>
                  <a:lnTo>
                    <a:pt x="141677" y="10377"/>
                  </a:lnTo>
                  <a:lnTo>
                    <a:pt x="141924" y="10445"/>
                  </a:lnTo>
                  <a:lnTo>
                    <a:pt x="142162" y="10530"/>
                  </a:lnTo>
                  <a:lnTo>
                    <a:pt x="142392" y="10624"/>
                  </a:lnTo>
                  <a:lnTo>
                    <a:pt x="142614" y="10726"/>
                  </a:lnTo>
                  <a:lnTo>
                    <a:pt x="142835" y="10837"/>
                  </a:lnTo>
                  <a:lnTo>
                    <a:pt x="143048" y="10956"/>
                  </a:lnTo>
                  <a:lnTo>
                    <a:pt x="143261" y="11092"/>
                  </a:lnTo>
                  <a:lnTo>
                    <a:pt x="143457" y="11237"/>
                  </a:lnTo>
                  <a:lnTo>
                    <a:pt x="143653" y="11382"/>
                  </a:lnTo>
                  <a:lnTo>
                    <a:pt x="143841" y="11544"/>
                  </a:lnTo>
                  <a:lnTo>
                    <a:pt x="144020" y="11714"/>
                  </a:lnTo>
                  <a:lnTo>
                    <a:pt x="144181" y="11893"/>
                  </a:lnTo>
                  <a:lnTo>
                    <a:pt x="144343" y="12080"/>
                  </a:lnTo>
                  <a:lnTo>
                    <a:pt x="144497" y="12268"/>
                  </a:lnTo>
                  <a:lnTo>
                    <a:pt x="144642" y="12472"/>
                  </a:lnTo>
                  <a:lnTo>
                    <a:pt x="144769" y="12677"/>
                  </a:lnTo>
                  <a:lnTo>
                    <a:pt x="144897" y="12890"/>
                  </a:lnTo>
                  <a:lnTo>
                    <a:pt x="145008" y="13111"/>
                  </a:lnTo>
                  <a:lnTo>
                    <a:pt x="145110" y="13341"/>
                  </a:lnTo>
                  <a:lnTo>
                    <a:pt x="145204" y="13571"/>
                  </a:lnTo>
                  <a:lnTo>
                    <a:pt x="145280" y="13810"/>
                  </a:lnTo>
                  <a:lnTo>
                    <a:pt x="145349" y="14048"/>
                  </a:lnTo>
                  <a:lnTo>
                    <a:pt x="145408" y="14295"/>
                  </a:lnTo>
                  <a:lnTo>
                    <a:pt x="145451" y="14551"/>
                  </a:lnTo>
                  <a:lnTo>
                    <a:pt x="145485" y="14807"/>
                  </a:lnTo>
                  <a:lnTo>
                    <a:pt x="145511" y="15062"/>
                  </a:lnTo>
                  <a:lnTo>
                    <a:pt x="145511" y="15326"/>
                  </a:lnTo>
                  <a:lnTo>
                    <a:pt x="145511" y="15590"/>
                  </a:lnTo>
                  <a:lnTo>
                    <a:pt x="145485" y="15846"/>
                  </a:lnTo>
                  <a:lnTo>
                    <a:pt x="145451" y="16102"/>
                  </a:lnTo>
                  <a:lnTo>
                    <a:pt x="145408" y="16357"/>
                  </a:lnTo>
                  <a:lnTo>
                    <a:pt x="145349" y="16604"/>
                  </a:lnTo>
                  <a:lnTo>
                    <a:pt x="145280" y="16843"/>
                  </a:lnTo>
                  <a:lnTo>
                    <a:pt x="145204" y="17081"/>
                  </a:lnTo>
                  <a:lnTo>
                    <a:pt x="145110" y="17311"/>
                  </a:lnTo>
                  <a:lnTo>
                    <a:pt x="145008" y="17541"/>
                  </a:lnTo>
                  <a:lnTo>
                    <a:pt x="144897" y="17763"/>
                  </a:lnTo>
                  <a:lnTo>
                    <a:pt x="144769" y="17976"/>
                  </a:lnTo>
                  <a:lnTo>
                    <a:pt x="144642" y="18180"/>
                  </a:lnTo>
                  <a:lnTo>
                    <a:pt x="144497" y="18385"/>
                  </a:lnTo>
                  <a:lnTo>
                    <a:pt x="144343" y="18572"/>
                  </a:lnTo>
                  <a:lnTo>
                    <a:pt x="144181" y="18760"/>
                  </a:lnTo>
                  <a:lnTo>
                    <a:pt x="144020" y="18938"/>
                  </a:lnTo>
                  <a:lnTo>
                    <a:pt x="143841" y="19109"/>
                  </a:lnTo>
                  <a:lnTo>
                    <a:pt x="143653" y="19271"/>
                  </a:lnTo>
                  <a:lnTo>
                    <a:pt x="143457" y="19416"/>
                  </a:lnTo>
                  <a:lnTo>
                    <a:pt x="143261" y="19560"/>
                  </a:lnTo>
                  <a:lnTo>
                    <a:pt x="143048" y="19697"/>
                  </a:lnTo>
                  <a:lnTo>
                    <a:pt x="142835" y="19816"/>
                  </a:lnTo>
                  <a:lnTo>
                    <a:pt x="142614" y="19935"/>
                  </a:lnTo>
                  <a:lnTo>
                    <a:pt x="142392" y="20037"/>
                  </a:lnTo>
                  <a:lnTo>
                    <a:pt x="142162" y="20123"/>
                  </a:lnTo>
                  <a:lnTo>
                    <a:pt x="141924" y="20208"/>
                  </a:lnTo>
                  <a:lnTo>
                    <a:pt x="141677" y="20276"/>
                  </a:lnTo>
                  <a:lnTo>
                    <a:pt x="141430" y="20336"/>
                  </a:lnTo>
                  <a:lnTo>
                    <a:pt x="141183" y="20378"/>
                  </a:lnTo>
                  <a:lnTo>
                    <a:pt x="140927" y="20412"/>
                  </a:lnTo>
                  <a:lnTo>
                    <a:pt x="140663" y="20429"/>
                  </a:lnTo>
                  <a:lnTo>
                    <a:pt x="140407" y="20438"/>
                  </a:lnTo>
                  <a:lnTo>
                    <a:pt x="140143" y="20429"/>
                  </a:lnTo>
                  <a:lnTo>
                    <a:pt x="139879" y="20412"/>
                  </a:lnTo>
                  <a:lnTo>
                    <a:pt x="139624" y="20378"/>
                  </a:lnTo>
                  <a:lnTo>
                    <a:pt x="139377" y="20336"/>
                  </a:lnTo>
                  <a:lnTo>
                    <a:pt x="139130" y="20276"/>
                  </a:lnTo>
                  <a:lnTo>
                    <a:pt x="138891" y="20208"/>
                  </a:lnTo>
                  <a:lnTo>
                    <a:pt x="138652" y="20123"/>
                  </a:lnTo>
                  <a:lnTo>
                    <a:pt x="138414" y="20037"/>
                  </a:lnTo>
                  <a:lnTo>
                    <a:pt x="138192" y="19935"/>
                  </a:lnTo>
                  <a:lnTo>
                    <a:pt x="137971" y="19816"/>
                  </a:lnTo>
                  <a:lnTo>
                    <a:pt x="137758" y="19697"/>
                  </a:lnTo>
                  <a:lnTo>
                    <a:pt x="137553" y="19560"/>
                  </a:lnTo>
                  <a:lnTo>
                    <a:pt x="137349" y="19416"/>
                  </a:lnTo>
                  <a:lnTo>
                    <a:pt x="137153" y="19271"/>
                  </a:lnTo>
                  <a:lnTo>
                    <a:pt x="136974" y="19109"/>
                  </a:lnTo>
                  <a:lnTo>
                    <a:pt x="136795" y="18938"/>
                  </a:lnTo>
                  <a:lnTo>
                    <a:pt x="136625" y="18760"/>
                  </a:lnTo>
                  <a:lnTo>
                    <a:pt x="136463" y="18572"/>
                  </a:lnTo>
                  <a:lnTo>
                    <a:pt x="136310" y="18385"/>
                  </a:lnTo>
                  <a:lnTo>
                    <a:pt x="136173" y="18180"/>
                  </a:lnTo>
                  <a:lnTo>
                    <a:pt x="136037" y="17976"/>
                  </a:lnTo>
                  <a:lnTo>
                    <a:pt x="135909" y="17763"/>
                  </a:lnTo>
                  <a:lnTo>
                    <a:pt x="135798" y="17541"/>
                  </a:lnTo>
                  <a:lnTo>
                    <a:pt x="135696" y="17311"/>
                  </a:lnTo>
                  <a:lnTo>
                    <a:pt x="135603" y="17081"/>
                  </a:lnTo>
                  <a:lnTo>
                    <a:pt x="135526" y="16843"/>
                  </a:lnTo>
                  <a:lnTo>
                    <a:pt x="135458" y="16604"/>
                  </a:lnTo>
                  <a:lnTo>
                    <a:pt x="135398" y="16357"/>
                  </a:lnTo>
                  <a:lnTo>
                    <a:pt x="135355" y="16102"/>
                  </a:lnTo>
                  <a:lnTo>
                    <a:pt x="135321" y="15846"/>
                  </a:lnTo>
                  <a:lnTo>
                    <a:pt x="135304" y="15590"/>
                  </a:lnTo>
                  <a:lnTo>
                    <a:pt x="135296" y="15326"/>
                  </a:lnTo>
                  <a:lnTo>
                    <a:pt x="135304" y="15062"/>
                  </a:lnTo>
                  <a:lnTo>
                    <a:pt x="135321" y="14807"/>
                  </a:lnTo>
                  <a:lnTo>
                    <a:pt x="135355" y="14551"/>
                  </a:lnTo>
                  <a:lnTo>
                    <a:pt x="135398" y="14295"/>
                  </a:lnTo>
                  <a:lnTo>
                    <a:pt x="135458" y="14048"/>
                  </a:lnTo>
                  <a:lnTo>
                    <a:pt x="135526" y="13810"/>
                  </a:lnTo>
                  <a:lnTo>
                    <a:pt x="135603" y="13571"/>
                  </a:lnTo>
                  <a:lnTo>
                    <a:pt x="135696" y="13341"/>
                  </a:lnTo>
                  <a:lnTo>
                    <a:pt x="135798" y="13111"/>
                  </a:lnTo>
                  <a:lnTo>
                    <a:pt x="135909" y="12890"/>
                  </a:lnTo>
                  <a:lnTo>
                    <a:pt x="136037" y="12677"/>
                  </a:lnTo>
                  <a:lnTo>
                    <a:pt x="136173" y="12472"/>
                  </a:lnTo>
                  <a:lnTo>
                    <a:pt x="136310" y="12268"/>
                  </a:lnTo>
                  <a:lnTo>
                    <a:pt x="136463" y="12080"/>
                  </a:lnTo>
                  <a:lnTo>
                    <a:pt x="136625" y="11893"/>
                  </a:lnTo>
                  <a:lnTo>
                    <a:pt x="136795" y="11714"/>
                  </a:lnTo>
                  <a:lnTo>
                    <a:pt x="136974" y="11544"/>
                  </a:lnTo>
                  <a:lnTo>
                    <a:pt x="137153" y="11382"/>
                  </a:lnTo>
                  <a:lnTo>
                    <a:pt x="137349" y="11237"/>
                  </a:lnTo>
                  <a:lnTo>
                    <a:pt x="137553" y="11092"/>
                  </a:lnTo>
                  <a:lnTo>
                    <a:pt x="137758" y="10956"/>
                  </a:lnTo>
                  <a:lnTo>
                    <a:pt x="137971" y="10837"/>
                  </a:lnTo>
                  <a:lnTo>
                    <a:pt x="138192" y="10726"/>
                  </a:lnTo>
                  <a:lnTo>
                    <a:pt x="138414" y="10624"/>
                  </a:lnTo>
                  <a:lnTo>
                    <a:pt x="138652" y="10530"/>
                  </a:lnTo>
                  <a:lnTo>
                    <a:pt x="138891" y="10445"/>
                  </a:lnTo>
                  <a:lnTo>
                    <a:pt x="139130" y="10377"/>
                  </a:lnTo>
                  <a:lnTo>
                    <a:pt x="139377" y="10325"/>
                  </a:lnTo>
                  <a:lnTo>
                    <a:pt x="139624" y="10274"/>
                  </a:lnTo>
                  <a:lnTo>
                    <a:pt x="139879" y="10240"/>
                  </a:lnTo>
                  <a:lnTo>
                    <a:pt x="140143" y="10223"/>
                  </a:lnTo>
                  <a:lnTo>
                    <a:pt x="140407" y="10215"/>
                  </a:lnTo>
                  <a:close/>
                  <a:moveTo>
                    <a:pt x="15327" y="86923"/>
                  </a:moveTo>
                  <a:lnTo>
                    <a:pt x="15591" y="86931"/>
                  </a:lnTo>
                  <a:lnTo>
                    <a:pt x="15855" y="86957"/>
                  </a:lnTo>
                  <a:lnTo>
                    <a:pt x="16110" y="86982"/>
                  </a:lnTo>
                  <a:lnTo>
                    <a:pt x="16357" y="87033"/>
                  </a:lnTo>
                  <a:lnTo>
                    <a:pt x="16604" y="87085"/>
                  </a:lnTo>
                  <a:lnTo>
                    <a:pt x="16852" y="87153"/>
                  </a:lnTo>
                  <a:lnTo>
                    <a:pt x="17082" y="87238"/>
                  </a:lnTo>
                  <a:lnTo>
                    <a:pt x="17320" y="87332"/>
                  </a:lnTo>
                  <a:lnTo>
                    <a:pt x="17542" y="87434"/>
                  </a:lnTo>
                  <a:lnTo>
                    <a:pt x="17763" y="87545"/>
                  </a:lnTo>
                  <a:lnTo>
                    <a:pt x="17976" y="87664"/>
                  </a:lnTo>
                  <a:lnTo>
                    <a:pt x="18189" y="87800"/>
                  </a:lnTo>
                  <a:lnTo>
                    <a:pt x="18385" y="87945"/>
                  </a:lnTo>
                  <a:lnTo>
                    <a:pt x="18581" y="88098"/>
                  </a:lnTo>
                  <a:lnTo>
                    <a:pt x="18768" y="88252"/>
                  </a:lnTo>
                  <a:lnTo>
                    <a:pt x="18939" y="88422"/>
                  </a:lnTo>
                  <a:lnTo>
                    <a:pt x="19109" y="88601"/>
                  </a:lnTo>
                  <a:lnTo>
                    <a:pt x="19271" y="88788"/>
                  </a:lnTo>
                  <a:lnTo>
                    <a:pt x="19424" y="88984"/>
                  </a:lnTo>
                  <a:lnTo>
                    <a:pt x="19569" y="89180"/>
                  </a:lnTo>
                  <a:lnTo>
                    <a:pt x="19697" y="89385"/>
                  </a:lnTo>
                  <a:lnTo>
                    <a:pt x="19825" y="89606"/>
                  </a:lnTo>
                  <a:lnTo>
                    <a:pt x="19936" y="89819"/>
                  </a:lnTo>
                  <a:lnTo>
                    <a:pt x="20038" y="90049"/>
                  </a:lnTo>
                  <a:lnTo>
                    <a:pt x="20131" y="90279"/>
                  </a:lnTo>
                  <a:lnTo>
                    <a:pt x="20208" y="90518"/>
                  </a:lnTo>
                  <a:lnTo>
                    <a:pt x="20276" y="90756"/>
                  </a:lnTo>
                  <a:lnTo>
                    <a:pt x="20336" y="91003"/>
                  </a:lnTo>
                  <a:lnTo>
                    <a:pt x="20379" y="91259"/>
                  </a:lnTo>
                  <a:lnTo>
                    <a:pt x="20413" y="91515"/>
                  </a:lnTo>
                  <a:lnTo>
                    <a:pt x="20430" y="91770"/>
                  </a:lnTo>
                  <a:lnTo>
                    <a:pt x="20438" y="92034"/>
                  </a:lnTo>
                  <a:lnTo>
                    <a:pt x="20430" y="92298"/>
                  </a:lnTo>
                  <a:lnTo>
                    <a:pt x="20413" y="92554"/>
                  </a:lnTo>
                  <a:lnTo>
                    <a:pt x="20379" y="92810"/>
                  </a:lnTo>
                  <a:lnTo>
                    <a:pt x="20336" y="93065"/>
                  </a:lnTo>
                  <a:lnTo>
                    <a:pt x="20276" y="93312"/>
                  </a:lnTo>
                  <a:lnTo>
                    <a:pt x="20208" y="93551"/>
                  </a:lnTo>
                  <a:lnTo>
                    <a:pt x="20131" y="93789"/>
                  </a:lnTo>
                  <a:lnTo>
                    <a:pt x="20038" y="94019"/>
                  </a:lnTo>
                  <a:lnTo>
                    <a:pt x="19936" y="94249"/>
                  </a:lnTo>
                  <a:lnTo>
                    <a:pt x="19825" y="94471"/>
                  </a:lnTo>
                  <a:lnTo>
                    <a:pt x="19697" y="94684"/>
                  </a:lnTo>
                  <a:lnTo>
                    <a:pt x="19569" y="94888"/>
                  </a:lnTo>
                  <a:lnTo>
                    <a:pt x="19424" y="95093"/>
                  </a:lnTo>
                  <a:lnTo>
                    <a:pt x="19271" y="95280"/>
                  </a:lnTo>
                  <a:lnTo>
                    <a:pt x="19109" y="95468"/>
                  </a:lnTo>
                  <a:lnTo>
                    <a:pt x="18939" y="95647"/>
                  </a:lnTo>
                  <a:lnTo>
                    <a:pt x="18768" y="95817"/>
                  </a:lnTo>
                  <a:lnTo>
                    <a:pt x="18581" y="95979"/>
                  </a:lnTo>
                  <a:lnTo>
                    <a:pt x="18385" y="96132"/>
                  </a:lnTo>
                  <a:lnTo>
                    <a:pt x="18189" y="96268"/>
                  </a:lnTo>
                  <a:lnTo>
                    <a:pt x="17976" y="96405"/>
                  </a:lnTo>
                  <a:lnTo>
                    <a:pt x="17763" y="96524"/>
                  </a:lnTo>
                  <a:lnTo>
                    <a:pt x="17542" y="96643"/>
                  </a:lnTo>
                  <a:lnTo>
                    <a:pt x="17320" y="96746"/>
                  </a:lnTo>
                  <a:lnTo>
                    <a:pt x="17082" y="96831"/>
                  </a:lnTo>
                  <a:lnTo>
                    <a:pt x="16852" y="96916"/>
                  </a:lnTo>
                  <a:lnTo>
                    <a:pt x="16604" y="96984"/>
                  </a:lnTo>
                  <a:lnTo>
                    <a:pt x="16357" y="97044"/>
                  </a:lnTo>
                  <a:lnTo>
                    <a:pt x="16110" y="97086"/>
                  </a:lnTo>
                  <a:lnTo>
                    <a:pt x="15855" y="97120"/>
                  </a:lnTo>
                  <a:lnTo>
                    <a:pt x="15591" y="97137"/>
                  </a:lnTo>
                  <a:lnTo>
                    <a:pt x="15327" y="97146"/>
                  </a:lnTo>
                  <a:lnTo>
                    <a:pt x="15071" y="97137"/>
                  </a:lnTo>
                  <a:lnTo>
                    <a:pt x="14807" y="97120"/>
                  </a:lnTo>
                  <a:lnTo>
                    <a:pt x="14551" y="97086"/>
                  </a:lnTo>
                  <a:lnTo>
                    <a:pt x="14304" y="97044"/>
                  </a:lnTo>
                  <a:lnTo>
                    <a:pt x="14057" y="96984"/>
                  </a:lnTo>
                  <a:lnTo>
                    <a:pt x="13810" y="96916"/>
                  </a:lnTo>
                  <a:lnTo>
                    <a:pt x="13580" y="96831"/>
                  </a:lnTo>
                  <a:lnTo>
                    <a:pt x="13342" y="96746"/>
                  </a:lnTo>
                  <a:lnTo>
                    <a:pt x="13120" y="96643"/>
                  </a:lnTo>
                  <a:lnTo>
                    <a:pt x="12899" y="96524"/>
                  </a:lnTo>
                  <a:lnTo>
                    <a:pt x="12686" y="96405"/>
                  </a:lnTo>
                  <a:lnTo>
                    <a:pt x="12473" y="96268"/>
                  </a:lnTo>
                  <a:lnTo>
                    <a:pt x="12277" y="96132"/>
                  </a:lnTo>
                  <a:lnTo>
                    <a:pt x="12081" y="95979"/>
                  </a:lnTo>
                  <a:lnTo>
                    <a:pt x="11902" y="95817"/>
                  </a:lnTo>
                  <a:lnTo>
                    <a:pt x="11723" y="95647"/>
                  </a:lnTo>
                  <a:lnTo>
                    <a:pt x="11553" y="95468"/>
                  </a:lnTo>
                  <a:lnTo>
                    <a:pt x="11391" y="95280"/>
                  </a:lnTo>
                  <a:lnTo>
                    <a:pt x="11237" y="95093"/>
                  </a:lnTo>
                  <a:lnTo>
                    <a:pt x="11092" y="94888"/>
                  </a:lnTo>
                  <a:lnTo>
                    <a:pt x="10965" y="94684"/>
                  </a:lnTo>
                  <a:lnTo>
                    <a:pt x="10837" y="94471"/>
                  </a:lnTo>
                  <a:lnTo>
                    <a:pt x="10726" y="94249"/>
                  </a:lnTo>
                  <a:lnTo>
                    <a:pt x="10624" y="94019"/>
                  </a:lnTo>
                  <a:lnTo>
                    <a:pt x="10530" y="93789"/>
                  </a:lnTo>
                  <a:lnTo>
                    <a:pt x="10454" y="93551"/>
                  </a:lnTo>
                  <a:lnTo>
                    <a:pt x="10385" y="93312"/>
                  </a:lnTo>
                  <a:lnTo>
                    <a:pt x="10326" y="93065"/>
                  </a:lnTo>
                  <a:lnTo>
                    <a:pt x="10283" y="92810"/>
                  </a:lnTo>
                  <a:lnTo>
                    <a:pt x="10249" y="92554"/>
                  </a:lnTo>
                  <a:lnTo>
                    <a:pt x="10232" y="92298"/>
                  </a:lnTo>
                  <a:lnTo>
                    <a:pt x="10224" y="92034"/>
                  </a:lnTo>
                  <a:lnTo>
                    <a:pt x="10232" y="91770"/>
                  </a:lnTo>
                  <a:lnTo>
                    <a:pt x="10249" y="91515"/>
                  </a:lnTo>
                  <a:lnTo>
                    <a:pt x="10283" y="91259"/>
                  </a:lnTo>
                  <a:lnTo>
                    <a:pt x="10326" y="91003"/>
                  </a:lnTo>
                  <a:lnTo>
                    <a:pt x="10385" y="90756"/>
                  </a:lnTo>
                  <a:lnTo>
                    <a:pt x="10454" y="90518"/>
                  </a:lnTo>
                  <a:lnTo>
                    <a:pt x="10530" y="90279"/>
                  </a:lnTo>
                  <a:lnTo>
                    <a:pt x="10624" y="90049"/>
                  </a:lnTo>
                  <a:lnTo>
                    <a:pt x="10726" y="89819"/>
                  </a:lnTo>
                  <a:lnTo>
                    <a:pt x="10837" y="89606"/>
                  </a:lnTo>
                  <a:lnTo>
                    <a:pt x="10965" y="89385"/>
                  </a:lnTo>
                  <a:lnTo>
                    <a:pt x="11092" y="89180"/>
                  </a:lnTo>
                  <a:lnTo>
                    <a:pt x="11237" y="88984"/>
                  </a:lnTo>
                  <a:lnTo>
                    <a:pt x="11391" y="88788"/>
                  </a:lnTo>
                  <a:lnTo>
                    <a:pt x="11553" y="88601"/>
                  </a:lnTo>
                  <a:lnTo>
                    <a:pt x="11723" y="88422"/>
                  </a:lnTo>
                  <a:lnTo>
                    <a:pt x="11902" y="88252"/>
                  </a:lnTo>
                  <a:lnTo>
                    <a:pt x="12081" y="88098"/>
                  </a:lnTo>
                  <a:lnTo>
                    <a:pt x="12277" y="87945"/>
                  </a:lnTo>
                  <a:lnTo>
                    <a:pt x="12473" y="87800"/>
                  </a:lnTo>
                  <a:lnTo>
                    <a:pt x="12686" y="87664"/>
                  </a:lnTo>
                  <a:lnTo>
                    <a:pt x="12899" y="87545"/>
                  </a:lnTo>
                  <a:lnTo>
                    <a:pt x="13120" y="87434"/>
                  </a:lnTo>
                  <a:lnTo>
                    <a:pt x="13342" y="87332"/>
                  </a:lnTo>
                  <a:lnTo>
                    <a:pt x="13580" y="87238"/>
                  </a:lnTo>
                  <a:lnTo>
                    <a:pt x="13810" y="87153"/>
                  </a:lnTo>
                  <a:lnTo>
                    <a:pt x="14057" y="87085"/>
                  </a:lnTo>
                  <a:lnTo>
                    <a:pt x="14304" y="87033"/>
                  </a:lnTo>
                  <a:lnTo>
                    <a:pt x="14551" y="86982"/>
                  </a:lnTo>
                  <a:lnTo>
                    <a:pt x="14807" y="86957"/>
                  </a:lnTo>
                  <a:lnTo>
                    <a:pt x="15071" y="86931"/>
                  </a:lnTo>
                  <a:lnTo>
                    <a:pt x="15327" y="86923"/>
                  </a:lnTo>
                  <a:close/>
                  <a:moveTo>
                    <a:pt x="217115" y="86923"/>
                  </a:moveTo>
                  <a:lnTo>
                    <a:pt x="217380" y="86931"/>
                  </a:lnTo>
                  <a:lnTo>
                    <a:pt x="217635" y="86957"/>
                  </a:lnTo>
                  <a:lnTo>
                    <a:pt x="217891" y="86982"/>
                  </a:lnTo>
                  <a:lnTo>
                    <a:pt x="218138" y="87033"/>
                  </a:lnTo>
                  <a:lnTo>
                    <a:pt x="218385" y="87085"/>
                  </a:lnTo>
                  <a:lnTo>
                    <a:pt x="218632" y="87153"/>
                  </a:lnTo>
                  <a:lnTo>
                    <a:pt x="218870" y="87238"/>
                  </a:lnTo>
                  <a:lnTo>
                    <a:pt x="219100" y="87332"/>
                  </a:lnTo>
                  <a:lnTo>
                    <a:pt x="219331" y="87434"/>
                  </a:lnTo>
                  <a:lnTo>
                    <a:pt x="219543" y="87545"/>
                  </a:lnTo>
                  <a:lnTo>
                    <a:pt x="219756" y="87664"/>
                  </a:lnTo>
                  <a:lnTo>
                    <a:pt x="219969" y="87800"/>
                  </a:lnTo>
                  <a:lnTo>
                    <a:pt x="220165" y="87945"/>
                  </a:lnTo>
                  <a:lnTo>
                    <a:pt x="220361" y="88098"/>
                  </a:lnTo>
                  <a:lnTo>
                    <a:pt x="220549" y="88252"/>
                  </a:lnTo>
                  <a:lnTo>
                    <a:pt x="220728" y="88422"/>
                  </a:lnTo>
                  <a:lnTo>
                    <a:pt x="220890" y="88601"/>
                  </a:lnTo>
                  <a:lnTo>
                    <a:pt x="221051" y="88788"/>
                  </a:lnTo>
                  <a:lnTo>
                    <a:pt x="221205" y="88984"/>
                  </a:lnTo>
                  <a:lnTo>
                    <a:pt x="221350" y="89180"/>
                  </a:lnTo>
                  <a:lnTo>
                    <a:pt x="221477" y="89385"/>
                  </a:lnTo>
                  <a:lnTo>
                    <a:pt x="221605" y="89606"/>
                  </a:lnTo>
                  <a:lnTo>
                    <a:pt x="221716" y="89819"/>
                  </a:lnTo>
                  <a:lnTo>
                    <a:pt x="221818" y="90049"/>
                  </a:lnTo>
                  <a:lnTo>
                    <a:pt x="221912" y="90279"/>
                  </a:lnTo>
                  <a:lnTo>
                    <a:pt x="221989" y="90518"/>
                  </a:lnTo>
                  <a:lnTo>
                    <a:pt x="222065" y="90756"/>
                  </a:lnTo>
                  <a:lnTo>
                    <a:pt x="222116" y="91003"/>
                  </a:lnTo>
                  <a:lnTo>
                    <a:pt x="222167" y="91259"/>
                  </a:lnTo>
                  <a:lnTo>
                    <a:pt x="222193" y="91515"/>
                  </a:lnTo>
                  <a:lnTo>
                    <a:pt x="222219" y="91770"/>
                  </a:lnTo>
                  <a:lnTo>
                    <a:pt x="222219" y="92034"/>
                  </a:lnTo>
                  <a:lnTo>
                    <a:pt x="222219" y="92298"/>
                  </a:lnTo>
                  <a:lnTo>
                    <a:pt x="222193" y="92554"/>
                  </a:lnTo>
                  <a:lnTo>
                    <a:pt x="222167" y="92810"/>
                  </a:lnTo>
                  <a:lnTo>
                    <a:pt x="222116" y="93065"/>
                  </a:lnTo>
                  <a:lnTo>
                    <a:pt x="222065" y="93312"/>
                  </a:lnTo>
                  <a:lnTo>
                    <a:pt x="221989" y="93551"/>
                  </a:lnTo>
                  <a:lnTo>
                    <a:pt x="221912" y="93789"/>
                  </a:lnTo>
                  <a:lnTo>
                    <a:pt x="221818" y="94019"/>
                  </a:lnTo>
                  <a:lnTo>
                    <a:pt x="221716" y="94249"/>
                  </a:lnTo>
                  <a:lnTo>
                    <a:pt x="221605" y="94471"/>
                  </a:lnTo>
                  <a:lnTo>
                    <a:pt x="221477" y="94684"/>
                  </a:lnTo>
                  <a:lnTo>
                    <a:pt x="221350" y="94888"/>
                  </a:lnTo>
                  <a:lnTo>
                    <a:pt x="221205" y="95093"/>
                  </a:lnTo>
                  <a:lnTo>
                    <a:pt x="221051" y="95280"/>
                  </a:lnTo>
                  <a:lnTo>
                    <a:pt x="220890" y="95468"/>
                  </a:lnTo>
                  <a:lnTo>
                    <a:pt x="220728" y="95647"/>
                  </a:lnTo>
                  <a:lnTo>
                    <a:pt x="220549" y="95817"/>
                  </a:lnTo>
                  <a:lnTo>
                    <a:pt x="220361" y="95979"/>
                  </a:lnTo>
                  <a:lnTo>
                    <a:pt x="220165" y="96132"/>
                  </a:lnTo>
                  <a:lnTo>
                    <a:pt x="219969" y="96268"/>
                  </a:lnTo>
                  <a:lnTo>
                    <a:pt x="219756" y="96405"/>
                  </a:lnTo>
                  <a:lnTo>
                    <a:pt x="219543" y="96524"/>
                  </a:lnTo>
                  <a:lnTo>
                    <a:pt x="219331" y="96643"/>
                  </a:lnTo>
                  <a:lnTo>
                    <a:pt x="219100" y="96746"/>
                  </a:lnTo>
                  <a:lnTo>
                    <a:pt x="218870" y="96831"/>
                  </a:lnTo>
                  <a:lnTo>
                    <a:pt x="218632" y="96916"/>
                  </a:lnTo>
                  <a:lnTo>
                    <a:pt x="218385" y="96984"/>
                  </a:lnTo>
                  <a:lnTo>
                    <a:pt x="218138" y="97044"/>
                  </a:lnTo>
                  <a:lnTo>
                    <a:pt x="217891" y="97086"/>
                  </a:lnTo>
                  <a:lnTo>
                    <a:pt x="217635" y="97120"/>
                  </a:lnTo>
                  <a:lnTo>
                    <a:pt x="217380" y="97137"/>
                  </a:lnTo>
                  <a:lnTo>
                    <a:pt x="217115" y="97146"/>
                  </a:lnTo>
                  <a:lnTo>
                    <a:pt x="216851" y="97137"/>
                  </a:lnTo>
                  <a:lnTo>
                    <a:pt x="216596" y="97120"/>
                  </a:lnTo>
                  <a:lnTo>
                    <a:pt x="216340" y="97086"/>
                  </a:lnTo>
                  <a:lnTo>
                    <a:pt x="216085" y="97044"/>
                  </a:lnTo>
                  <a:lnTo>
                    <a:pt x="215838" y="96984"/>
                  </a:lnTo>
                  <a:lnTo>
                    <a:pt x="215599" y="96916"/>
                  </a:lnTo>
                  <a:lnTo>
                    <a:pt x="215361" y="96831"/>
                  </a:lnTo>
                  <a:lnTo>
                    <a:pt x="215130" y="96746"/>
                  </a:lnTo>
                  <a:lnTo>
                    <a:pt x="214900" y="96643"/>
                  </a:lnTo>
                  <a:lnTo>
                    <a:pt x="214679" y="96524"/>
                  </a:lnTo>
                  <a:lnTo>
                    <a:pt x="214466" y="96405"/>
                  </a:lnTo>
                  <a:lnTo>
                    <a:pt x="214262" y="96268"/>
                  </a:lnTo>
                  <a:lnTo>
                    <a:pt x="214057" y="96132"/>
                  </a:lnTo>
                  <a:lnTo>
                    <a:pt x="213870" y="95979"/>
                  </a:lnTo>
                  <a:lnTo>
                    <a:pt x="213682" y="95817"/>
                  </a:lnTo>
                  <a:lnTo>
                    <a:pt x="213503" y="95647"/>
                  </a:lnTo>
                  <a:lnTo>
                    <a:pt x="213333" y="95468"/>
                  </a:lnTo>
                  <a:lnTo>
                    <a:pt x="213171" y="95280"/>
                  </a:lnTo>
                  <a:lnTo>
                    <a:pt x="213018" y="95093"/>
                  </a:lnTo>
                  <a:lnTo>
                    <a:pt x="212881" y="94888"/>
                  </a:lnTo>
                  <a:lnTo>
                    <a:pt x="212745" y="94684"/>
                  </a:lnTo>
                  <a:lnTo>
                    <a:pt x="212626" y="94471"/>
                  </a:lnTo>
                  <a:lnTo>
                    <a:pt x="212507" y="94249"/>
                  </a:lnTo>
                  <a:lnTo>
                    <a:pt x="212404" y="94019"/>
                  </a:lnTo>
                  <a:lnTo>
                    <a:pt x="212319" y="93789"/>
                  </a:lnTo>
                  <a:lnTo>
                    <a:pt x="212234" y="93551"/>
                  </a:lnTo>
                  <a:lnTo>
                    <a:pt x="212166" y="93312"/>
                  </a:lnTo>
                  <a:lnTo>
                    <a:pt x="212106" y="93065"/>
                  </a:lnTo>
                  <a:lnTo>
                    <a:pt x="212064" y="92810"/>
                  </a:lnTo>
                  <a:lnTo>
                    <a:pt x="212029" y="92554"/>
                  </a:lnTo>
                  <a:lnTo>
                    <a:pt x="212012" y="92298"/>
                  </a:lnTo>
                  <a:lnTo>
                    <a:pt x="212004" y="92034"/>
                  </a:lnTo>
                  <a:lnTo>
                    <a:pt x="212012" y="91770"/>
                  </a:lnTo>
                  <a:lnTo>
                    <a:pt x="212029" y="91515"/>
                  </a:lnTo>
                  <a:lnTo>
                    <a:pt x="212064" y="91259"/>
                  </a:lnTo>
                  <a:lnTo>
                    <a:pt x="212106" y="91003"/>
                  </a:lnTo>
                  <a:lnTo>
                    <a:pt x="212166" y="90756"/>
                  </a:lnTo>
                  <a:lnTo>
                    <a:pt x="212234" y="90518"/>
                  </a:lnTo>
                  <a:lnTo>
                    <a:pt x="212319" y="90279"/>
                  </a:lnTo>
                  <a:lnTo>
                    <a:pt x="212404" y="90049"/>
                  </a:lnTo>
                  <a:lnTo>
                    <a:pt x="212507" y="89819"/>
                  </a:lnTo>
                  <a:lnTo>
                    <a:pt x="212626" y="89606"/>
                  </a:lnTo>
                  <a:lnTo>
                    <a:pt x="212745" y="89385"/>
                  </a:lnTo>
                  <a:lnTo>
                    <a:pt x="212881" y="89180"/>
                  </a:lnTo>
                  <a:lnTo>
                    <a:pt x="213018" y="88984"/>
                  </a:lnTo>
                  <a:lnTo>
                    <a:pt x="213171" y="88788"/>
                  </a:lnTo>
                  <a:lnTo>
                    <a:pt x="213333" y="88601"/>
                  </a:lnTo>
                  <a:lnTo>
                    <a:pt x="213503" y="88422"/>
                  </a:lnTo>
                  <a:lnTo>
                    <a:pt x="213682" y="88252"/>
                  </a:lnTo>
                  <a:lnTo>
                    <a:pt x="213870" y="88098"/>
                  </a:lnTo>
                  <a:lnTo>
                    <a:pt x="214057" y="87945"/>
                  </a:lnTo>
                  <a:lnTo>
                    <a:pt x="214262" y="87800"/>
                  </a:lnTo>
                  <a:lnTo>
                    <a:pt x="214466" y="87664"/>
                  </a:lnTo>
                  <a:lnTo>
                    <a:pt x="214679" y="87545"/>
                  </a:lnTo>
                  <a:lnTo>
                    <a:pt x="214900" y="87434"/>
                  </a:lnTo>
                  <a:lnTo>
                    <a:pt x="215130" y="87332"/>
                  </a:lnTo>
                  <a:lnTo>
                    <a:pt x="215361" y="87238"/>
                  </a:lnTo>
                  <a:lnTo>
                    <a:pt x="215599" y="87153"/>
                  </a:lnTo>
                  <a:lnTo>
                    <a:pt x="215838" y="87085"/>
                  </a:lnTo>
                  <a:lnTo>
                    <a:pt x="216085" y="87033"/>
                  </a:lnTo>
                  <a:lnTo>
                    <a:pt x="216340" y="86982"/>
                  </a:lnTo>
                  <a:lnTo>
                    <a:pt x="216596" y="86957"/>
                  </a:lnTo>
                  <a:lnTo>
                    <a:pt x="216851" y="86931"/>
                  </a:lnTo>
                  <a:lnTo>
                    <a:pt x="217115" y="86923"/>
                  </a:lnTo>
                  <a:close/>
                  <a:moveTo>
                    <a:pt x="15591" y="135295"/>
                  </a:moveTo>
                  <a:lnTo>
                    <a:pt x="15855" y="135321"/>
                  </a:lnTo>
                  <a:lnTo>
                    <a:pt x="16110" y="135347"/>
                  </a:lnTo>
                  <a:lnTo>
                    <a:pt x="16357" y="135398"/>
                  </a:lnTo>
                  <a:lnTo>
                    <a:pt x="16604" y="135449"/>
                  </a:lnTo>
                  <a:lnTo>
                    <a:pt x="16852" y="135526"/>
                  </a:lnTo>
                  <a:lnTo>
                    <a:pt x="17082" y="135602"/>
                  </a:lnTo>
                  <a:lnTo>
                    <a:pt x="17320" y="135696"/>
                  </a:lnTo>
                  <a:lnTo>
                    <a:pt x="17542" y="135798"/>
                  </a:lnTo>
                  <a:lnTo>
                    <a:pt x="17763" y="135909"/>
                  </a:lnTo>
                  <a:lnTo>
                    <a:pt x="17976" y="136028"/>
                  </a:lnTo>
                  <a:lnTo>
                    <a:pt x="18189" y="136164"/>
                  </a:lnTo>
                  <a:lnTo>
                    <a:pt x="18385" y="136309"/>
                  </a:lnTo>
                  <a:lnTo>
                    <a:pt x="18581" y="136463"/>
                  </a:lnTo>
                  <a:lnTo>
                    <a:pt x="18768" y="136616"/>
                  </a:lnTo>
                  <a:lnTo>
                    <a:pt x="18939" y="136786"/>
                  </a:lnTo>
                  <a:lnTo>
                    <a:pt x="19109" y="136965"/>
                  </a:lnTo>
                  <a:lnTo>
                    <a:pt x="19271" y="137153"/>
                  </a:lnTo>
                  <a:lnTo>
                    <a:pt x="19424" y="137349"/>
                  </a:lnTo>
                  <a:lnTo>
                    <a:pt x="19569" y="137545"/>
                  </a:lnTo>
                  <a:lnTo>
                    <a:pt x="19697" y="137749"/>
                  </a:lnTo>
                  <a:lnTo>
                    <a:pt x="19825" y="137971"/>
                  </a:lnTo>
                  <a:lnTo>
                    <a:pt x="19936" y="138184"/>
                  </a:lnTo>
                  <a:lnTo>
                    <a:pt x="20038" y="138414"/>
                  </a:lnTo>
                  <a:lnTo>
                    <a:pt x="20131" y="138644"/>
                  </a:lnTo>
                  <a:lnTo>
                    <a:pt x="20208" y="138882"/>
                  </a:lnTo>
                  <a:lnTo>
                    <a:pt x="20276" y="139121"/>
                  </a:lnTo>
                  <a:lnTo>
                    <a:pt x="20336" y="139368"/>
                  </a:lnTo>
                  <a:lnTo>
                    <a:pt x="20379" y="139623"/>
                  </a:lnTo>
                  <a:lnTo>
                    <a:pt x="20413" y="139879"/>
                  </a:lnTo>
                  <a:lnTo>
                    <a:pt x="20430" y="140134"/>
                  </a:lnTo>
                  <a:lnTo>
                    <a:pt x="20438" y="140399"/>
                  </a:lnTo>
                  <a:lnTo>
                    <a:pt x="20430" y="140663"/>
                  </a:lnTo>
                  <a:lnTo>
                    <a:pt x="20413" y="140918"/>
                  </a:lnTo>
                  <a:lnTo>
                    <a:pt x="20379" y="141174"/>
                  </a:lnTo>
                  <a:lnTo>
                    <a:pt x="20336" y="141429"/>
                  </a:lnTo>
                  <a:lnTo>
                    <a:pt x="20276" y="141676"/>
                  </a:lnTo>
                  <a:lnTo>
                    <a:pt x="20208" y="141915"/>
                  </a:lnTo>
                  <a:lnTo>
                    <a:pt x="20131" y="142154"/>
                  </a:lnTo>
                  <a:lnTo>
                    <a:pt x="20038" y="142384"/>
                  </a:lnTo>
                  <a:lnTo>
                    <a:pt x="19936" y="142614"/>
                  </a:lnTo>
                  <a:lnTo>
                    <a:pt x="19825" y="142835"/>
                  </a:lnTo>
                  <a:lnTo>
                    <a:pt x="19697" y="143048"/>
                  </a:lnTo>
                  <a:lnTo>
                    <a:pt x="19569" y="143253"/>
                  </a:lnTo>
                  <a:lnTo>
                    <a:pt x="19424" y="143457"/>
                  </a:lnTo>
                  <a:lnTo>
                    <a:pt x="19271" y="143644"/>
                  </a:lnTo>
                  <a:lnTo>
                    <a:pt x="19109" y="143832"/>
                  </a:lnTo>
                  <a:lnTo>
                    <a:pt x="18939" y="144011"/>
                  </a:lnTo>
                  <a:lnTo>
                    <a:pt x="18768" y="144181"/>
                  </a:lnTo>
                  <a:lnTo>
                    <a:pt x="18581" y="144343"/>
                  </a:lnTo>
                  <a:lnTo>
                    <a:pt x="18385" y="144496"/>
                  </a:lnTo>
                  <a:lnTo>
                    <a:pt x="18189" y="144633"/>
                  </a:lnTo>
                  <a:lnTo>
                    <a:pt x="17976" y="144769"/>
                  </a:lnTo>
                  <a:lnTo>
                    <a:pt x="17763" y="144888"/>
                  </a:lnTo>
                  <a:lnTo>
                    <a:pt x="17542" y="145008"/>
                  </a:lnTo>
                  <a:lnTo>
                    <a:pt x="17320" y="145110"/>
                  </a:lnTo>
                  <a:lnTo>
                    <a:pt x="17082" y="145195"/>
                  </a:lnTo>
                  <a:lnTo>
                    <a:pt x="16852" y="145280"/>
                  </a:lnTo>
                  <a:lnTo>
                    <a:pt x="16604" y="145348"/>
                  </a:lnTo>
                  <a:lnTo>
                    <a:pt x="16357" y="145408"/>
                  </a:lnTo>
                  <a:lnTo>
                    <a:pt x="16110" y="145451"/>
                  </a:lnTo>
                  <a:lnTo>
                    <a:pt x="15855" y="145485"/>
                  </a:lnTo>
                  <a:lnTo>
                    <a:pt x="15591" y="145502"/>
                  </a:lnTo>
                  <a:lnTo>
                    <a:pt x="15327" y="145510"/>
                  </a:lnTo>
                  <a:lnTo>
                    <a:pt x="15071" y="145502"/>
                  </a:lnTo>
                  <a:lnTo>
                    <a:pt x="14807" y="145485"/>
                  </a:lnTo>
                  <a:lnTo>
                    <a:pt x="14551" y="145451"/>
                  </a:lnTo>
                  <a:lnTo>
                    <a:pt x="14304" y="145408"/>
                  </a:lnTo>
                  <a:lnTo>
                    <a:pt x="14057" y="145348"/>
                  </a:lnTo>
                  <a:lnTo>
                    <a:pt x="13810" y="145280"/>
                  </a:lnTo>
                  <a:lnTo>
                    <a:pt x="13580" y="145195"/>
                  </a:lnTo>
                  <a:lnTo>
                    <a:pt x="13342" y="145110"/>
                  </a:lnTo>
                  <a:lnTo>
                    <a:pt x="13120" y="145008"/>
                  </a:lnTo>
                  <a:lnTo>
                    <a:pt x="12899" y="144888"/>
                  </a:lnTo>
                  <a:lnTo>
                    <a:pt x="12686" y="144769"/>
                  </a:lnTo>
                  <a:lnTo>
                    <a:pt x="12473" y="144633"/>
                  </a:lnTo>
                  <a:lnTo>
                    <a:pt x="12277" y="144496"/>
                  </a:lnTo>
                  <a:lnTo>
                    <a:pt x="12081" y="144343"/>
                  </a:lnTo>
                  <a:lnTo>
                    <a:pt x="11902" y="144181"/>
                  </a:lnTo>
                  <a:lnTo>
                    <a:pt x="11723" y="144011"/>
                  </a:lnTo>
                  <a:lnTo>
                    <a:pt x="11553" y="143832"/>
                  </a:lnTo>
                  <a:lnTo>
                    <a:pt x="11391" y="143644"/>
                  </a:lnTo>
                  <a:lnTo>
                    <a:pt x="11237" y="143457"/>
                  </a:lnTo>
                  <a:lnTo>
                    <a:pt x="11092" y="143253"/>
                  </a:lnTo>
                  <a:lnTo>
                    <a:pt x="10965" y="143048"/>
                  </a:lnTo>
                  <a:lnTo>
                    <a:pt x="10837" y="142835"/>
                  </a:lnTo>
                  <a:lnTo>
                    <a:pt x="10726" y="142614"/>
                  </a:lnTo>
                  <a:lnTo>
                    <a:pt x="10624" y="142384"/>
                  </a:lnTo>
                  <a:lnTo>
                    <a:pt x="10530" y="142154"/>
                  </a:lnTo>
                  <a:lnTo>
                    <a:pt x="10454" y="141915"/>
                  </a:lnTo>
                  <a:lnTo>
                    <a:pt x="10385" y="141676"/>
                  </a:lnTo>
                  <a:lnTo>
                    <a:pt x="10326" y="141429"/>
                  </a:lnTo>
                  <a:lnTo>
                    <a:pt x="10283" y="141174"/>
                  </a:lnTo>
                  <a:lnTo>
                    <a:pt x="10249" y="140918"/>
                  </a:lnTo>
                  <a:lnTo>
                    <a:pt x="10232" y="140663"/>
                  </a:lnTo>
                  <a:lnTo>
                    <a:pt x="10224" y="140399"/>
                  </a:lnTo>
                  <a:lnTo>
                    <a:pt x="10232" y="140134"/>
                  </a:lnTo>
                  <a:lnTo>
                    <a:pt x="10249" y="139879"/>
                  </a:lnTo>
                  <a:lnTo>
                    <a:pt x="10283" y="139623"/>
                  </a:lnTo>
                  <a:lnTo>
                    <a:pt x="10326" y="139368"/>
                  </a:lnTo>
                  <a:lnTo>
                    <a:pt x="10385" y="139121"/>
                  </a:lnTo>
                  <a:lnTo>
                    <a:pt x="10454" y="138882"/>
                  </a:lnTo>
                  <a:lnTo>
                    <a:pt x="10530" y="138644"/>
                  </a:lnTo>
                  <a:lnTo>
                    <a:pt x="10624" y="138414"/>
                  </a:lnTo>
                  <a:lnTo>
                    <a:pt x="10726" y="138184"/>
                  </a:lnTo>
                  <a:lnTo>
                    <a:pt x="10837" y="137971"/>
                  </a:lnTo>
                  <a:lnTo>
                    <a:pt x="10965" y="137749"/>
                  </a:lnTo>
                  <a:lnTo>
                    <a:pt x="11092" y="137545"/>
                  </a:lnTo>
                  <a:lnTo>
                    <a:pt x="11237" y="137349"/>
                  </a:lnTo>
                  <a:lnTo>
                    <a:pt x="11391" y="137153"/>
                  </a:lnTo>
                  <a:lnTo>
                    <a:pt x="11553" y="136965"/>
                  </a:lnTo>
                  <a:lnTo>
                    <a:pt x="11723" y="136786"/>
                  </a:lnTo>
                  <a:lnTo>
                    <a:pt x="11902" y="136616"/>
                  </a:lnTo>
                  <a:lnTo>
                    <a:pt x="12081" y="136463"/>
                  </a:lnTo>
                  <a:lnTo>
                    <a:pt x="12277" y="136309"/>
                  </a:lnTo>
                  <a:lnTo>
                    <a:pt x="12473" y="136164"/>
                  </a:lnTo>
                  <a:lnTo>
                    <a:pt x="12686" y="136028"/>
                  </a:lnTo>
                  <a:lnTo>
                    <a:pt x="12899" y="135909"/>
                  </a:lnTo>
                  <a:lnTo>
                    <a:pt x="13120" y="135798"/>
                  </a:lnTo>
                  <a:lnTo>
                    <a:pt x="13342" y="135696"/>
                  </a:lnTo>
                  <a:lnTo>
                    <a:pt x="13580" y="135602"/>
                  </a:lnTo>
                  <a:lnTo>
                    <a:pt x="13810" y="135526"/>
                  </a:lnTo>
                  <a:lnTo>
                    <a:pt x="14057" y="135449"/>
                  </a:lnTo>
                  <a:lnTo>
                    <a:pt x="14304" y="135398"/>
                  </a:lnTo>
                  <a:lnTo>
                    <a:pt x="14551" y="135347"/>
                  </a:lnTo>
                  <a:lnTo>
                    <a:pt x="14807" y="135321"/>
                  </a:lnTo>
                  <a:lnTo>
                    <a:pt x="15071" y="135295"/>
                  </a:lnTo>
                  <a:close/>
                  <a:moveTo>
                    <a:pt x="217380" y="135295"/>
                  </a:moveTo>
                  <a:lnTo>
                    <a:pt x="217635" y="135321"/>
                  </a:lnTo>
                  <a:lnTo>
                    <a:pt x="217891" y="135347"/>
                  </a:lnTo>
                  <a:lnTo>
                    <a:pt x="218138" y="135398"/>
                  </a:lnTo>
                  <a:lnTo>
                    <a:pt x="218385" y="135449"/>
                  </a:lnTo>
                  <a:lnTo>
                    <a:pt x="218632" y="135526"/>
                  </a:lnTo>
                  <a:lnTo>
                    <a:pt x="218870" y="135602"/>
                  </a:lnTo>
                  <a:lnTo>
                    <a:pt x="219100" y="135696"/>
                  </a:lnTo>
                  <a:lnTo>
                    <a:pt x="219331" y="135798"/>
                  </a:lnTo>
                  <a:lnTo>
                    <a:pt x="219543" y="135909"/>
                  </a:lnTo>
                  <a:lnTo>
                    <a:pt x="219756" y="136028"/>
                  </a:lnTo>
                  <a:lnTo>
                    <a:pt x="219969" y="136164"/>
                  </a:lnTo>
                  <a:lnTo>
                    <a:pt x="220165" y="136309"/>
                  </a:lnTo>
                  <a:lnTo>
                    <a:pt x="220361" y="136463"/>
                  </a:lnTo>
                  <a:lnTo>
                    <a:pt x="220549" y="136616"/>
                  </a:lnTo>
                  <a:lnTo>
                    <a:pt x="220728" y="136786"/>
                  </a:lnTo>
                  <a:lnTo>
                    <a:pt x="220890" y="136965"/>
                  </a:lnTo>
                  <a:lnTo>
                    <a:pt x="221051" y="137153"/>
                  </a:lnTo>
                  <a:lnTo>
                    <a:pt x="221205" y="137349"/>
                  </a:lnTo>
                  <a:lnTo>
                    <a:pt x="221350" y="137545"/>
                  </a:lnTo>
                  <a:lnTo>
                    <a:pt x="221477" y="137749"/>
                  </a:lnTo>
                  <a:lnTo>
                    <a:pt x="221605" y="137971"/>
                  </a:lnTo>
                  <a:lnTo>
                    <a:pt x="221716" y="138184"/>
                  </a:lnTo>
                  <a:lnTo>
                    <a:pt x="221818" y="138414"/>
                  </a:lnTo>
                  <a:lnTo>
                    <a:pt x="221912" y="138644"/>
                  </a:lnTo>
                  <a:lnTo>
                    <a:pt x="221989" y="138882"/>
                  </a:lnTo>
                  <a:lnTo>
                    <a:pt x="222065" y="139121"/>
                  </a:lnTo>
                  <a:lnTo>
                    <a:pt x="222116" y="139368"/>
                  </a:lnTo>
                  <a:lnTo>
                    <a:pt x="222167" y="139623"/>
                  </a:lnTo>
                  <a:lnTo>
                    <a:pt x="222193" y="139879"/>
                  </a:lnTo>
                  <a:lnTo>
                    <a:pt x="222219" y="140134"/>
                  </a:lnTo>
                  <a:lnTo>
                    <a:pt x="222219" y="140399"/>
                  </a:lnTo>
                  <a:lnTo>
                    <a:pt x="222219" y="140663"/>
                  </a:lnTo>
                  <a:lnTo>
                    <a:pt x="222193" y="140918"/>
                  </a:lnTo>
                  <a:lnTo>
                    <a:pt x="222167" y="141174"/>
                  </a:lnTo>
                  <a:lnTo>
                    <a:pt x="222116" y="141429"/>
                  </a:lnTo>
                  <a:lnTo>
                    <a:pt x="222065" y="141676"/>
                  </a:lnTo>
                  <a:lnTo>
                    <a:pt x="221989" y="141915"/>
                  </a:lnTo>
                  <a:lnTo>
                    <a:pt x="221912" y="142154"/>
                  </a:lnTo>
                  <a:lnTo>
                    <a:pt x="221818" y="142384"/>
                  </a:lnTo>
                  <a:lnTo>
                    <a:pt x="221716" y="142614"/>
                  </a:lnTo>
                  <a:lnTo>
                    <a:pt x="221605" y="142835"/>
                  </a:lnTo>
                  <a:lnTo>
                    <a:pt x="221477" y="143048"/>
                  </a:lnTo>
                  <a:lnTo>
                    <a:pt x="221350" y="143253"/>
                  </a:lnTo>
                  <a:lnTo>
                    <a:pt x="221205" y="143457"/>
                  </a:lnTo>
                  <a:lnTo>
                    <a:pt x="221051" y="143644"/>
                  </a:lnTo>
                  <a:lnTo>
                    <a:pt x="220890" y="143832"/>
                  </a:lnTo>
                  <a:lnTo>
                    <a:pt x="220728" y="144011"/>
                  </a:lnTo>
                  <a:lnTo>
                    <a:pt x="220549" y="144181"/>
                  </a:lnTo>
                  <a:lnTo>
                    <a:pt x="220361" y="144343"/>
                  </a:lnTo>
                  <a:lnTo>
                    <a:pt x="220165" y="144496"/>
                  </a:lnTo>
                  <a:lnTo>
                    <a:pt x="219969" y="144633"/>
                  </a:lnTo>
                  <a:lnTo>
                    <a:pt x="219756" y="144769"/>
                  </a:lnTo>
                  <a:lnTo>
                    <a:pt x="219543" y="144888"/>
                  </a:lnTo>
                  <a:lnTo>
                    <a:pt x="219331" y="145008"/>
                  </a:lnTo>
                  <a:lnTo>
                    <a:pt x="219100" y="145110"/>
                  </a:lnTo>
                  <a:lnTo>
                    <a:pt x="218870" y="145195"/>
                  </a:lnTo>
                  <a:lnTo>
                    <a:pt x="218632" y="145280"/>
                  </a:lnTo>
                  <a:lnTo>
                    <a:pt x="218385" y="145348"/>
                  </a:lnTo>
                  <a:lnTo>
                    <a:pt x="218138" y="145408"/>
                  </a:lnTo>
                  <a:lnTo>
                    <a:pt x="217891" y="145451"/>
                  </a:lnTo>
                  <a:lnTo>
                    <a:pt x="217635" y="145485"/>
                  </a:lnTo>
                  <a:lnTo>
                    <a:pt x="217380" y="145502"/>
                  </a:lnTo>
                  <a:lnTo>
                    <a:pt x="217115" y="145510"/>
                  </a:lnTo>
                  <a:lnTo>
                    <a:pt x="216851" y="145502"/>
                  </a:lnTo>
                  <a:lnTo>
                    <a:pt x="216596" y="145485"/>
                  </a:lnTo>
                  <a:lnTo>
                    <a:pt x="216340" y="145451"/>
                  </a:lnTo>
                  <a:lnTo>
                    <a:pt x="216085" y="145408"/>
                  </a:lnTo>
                  <a:lnTo>
                    <a:pt x="215838" y="145348"/>
                  </a:lnTo>
                  <a:lnTo>
                    <a:pt x="215599" y="145280"/>
                  </a:lnTo>
                  <a:lnTo>
                    <a:pt x="215361" y="145195"/>
                  </a:lnTo>
                  <a:lnTo>
                    <a:pt x="215130" y="145110"/>
                  </a:lnTo>
                  <a:lnTo>
                    <a:pt x="214900" y="145008"/>
                  </a:lnTo>
                  <a:lnTo>
                    <a:pt x="214679" y="144888"/>
                  </a:lnTo>
                  <a:lnTo>
                    <a:pt x="214466" y="144769"/>
                  </a:lnTo>
                  <a:lnTo>
                    <a:pt x="214262" y="144633"/>
                  </a:lnTo>
                  <a:lnTo>
                    <a:pt x="214057" y="144496"/>
                  </a:lnTo>
                  <a:lnTo>
                    <a:pt x="213870" y="144343"/>
                  </a:lnTo>
                  <a:lnTo>
                    <a:pt x="213682" y="144181"/>
                  </a:lnTo>
                  <a:lnTo>
                    <a:pt x="213503" y="144011"/>
                  </a:lnTo>
                  <a:lnTo>
                    <a:pt x="213333" y="143832"/>
                  </a:lnTo>
                  <a:lnTo>
                    <a:pt x="213171" y="143644"/>
                  </a:lnTo>
                  <a:lnTo>
                    <a:pt x="213018" y="143457"/>
                  </a:lnTo>
                  <a:lnTo>
                    <a:pt x="212881" y="143253"/>
                  </a:lnTo>
                  <a:lnTo>
                    <a:pt x="212745" y="143048"/>
                  </a:lnTo>
                  <a:lnTo>
                    <a:pt x="212626" y="142835"/>
                  </a:lnTo>
                  <a:lnTo>
                    <a:pt x="212507" y="142614"/>
                  </a:lnTo>
                  <a:lnTo>
                    <a:pt x="212404" y="142384"/>
                  </a:lnTo>
                  <a:lnTo>
                    <a:pt x="212319" y="142154"/>
                  </a:lnTo>
                  <a:lnTo>
                    <a:pt x="212234" y="141915"/>
                  </a:lnTo>
                  <a:lnTo>
                    <a:pt x="212166" y="141676"/>
                  </a:lnTo>
                  <a:lnTo>
                    <a:pt x="212106" y="141429"/>
                  </a:lnTo>
                  <a:lnTo>
                    <a:pt x="212064" y="141174"/>
                  </a:lnTo>
                  <a:lnTo>
                    <a:pt x="212029" y="140918"/>
                  </a:lnTo>
                  <a:lnTo>
                    <a:pt x="212012" y="140663"/>
                  </a:lnTo>
                  <a:lnTo>
                    <a:pt x="212004" y="140399"/>
                  </a:lnTo>
                  <a:lnTo>
                    <a:pt x="212012" y="140134"/>
                  </a:lnTo>
                  <a:lnTo>
                    <a:pt x="212029" y="139879"/>
                  </a:lnTo>
                  <a:lnTo>
                    <a:pt x="212064" y="139623"/>
                  </a:lnTo>
                  <a:lnTo>
                    <a:pt x="212106" y="139368"/>
                  </a:lnTo>
                  <a:lnTo>
                    <a:pt x="212166" y="139121"/>
                  </a:lnTo>
                  <a:lnTo>
                    <a:pt x="212234" y="138882"/>
                  </a:lnTo>
                  <a:lnTo>
                    <a:pt x="212319" y="138644"/>
                  </a:lnTo>
                  <a:lnTo>
                    <a:pt x="212404" y="138414"/>
                  </a:lnTo>
                  <a:lnTo>
                    <a:pt x="212507" y="138184"/>
                  </a:lnTo>
                  <a:lnTo>
                    <a:pt x="212626" y="137971"/>
                  </a:lnTo>
                  <a:lnTo>
                    <a:pt x="212745" y="137749"/>
                  </a:lnTo>
                  <a:lnTo>
                    <a:pt x="212881" y="137545"/>
                  </a:lnTo>
                  <a:lnTo>
                    <a:pt x="213018" y="137349"/>
                  </a:lnTo>
                  <a:lnTo>
                    <a:pt x="213171" y="137153"/>
                  </a:lnTo>
                  <a:lnTo>
                    <a:pt x="213333" y="136965"/>
                  </a:lnTo>
                  <a:lnTo>
                    <a:pt x="213503" y="136786"/>
                  </a:lnTo>
                  <a:lnTo>
                    <a:pt x="213682" y="136616"/>
                  </a:lnTo>
                  <a:lnTo>
                    <a:pt x="213870" y="136463"/>
                  </a:lnTo>
                  <a:lnTo>
                    <a:pt x="214057" y="136309"/>
                  </a:lnTo>
                  <a:lnTo>
                    <a:pt x="214262" y="136164"/>
                  </a:lnTo>
                  <a:lnTo>
                    <a:pt x="214466" y="136028"/>
                  </a:lnTo>
                  <a:lnTo>
                    <a:pt x="214679" y="135909"/>
                  </a:lnTo>
                  <a:lnTo>
                    <a:pt x="214900" y="135798"/>
                  </a:lnTo>
                  <a:lnTo>
                    <a:pt x="215130" y="135696"/>
                  </a:lnTo>
                  <a:lnTo>
                    <a:pt x="215361" y="135602"/>
                  </a:lnTo>
                  <a:lnTo>
                    <a:pt x="215599" y="135526"/>
                  </a:lnTo>
                  <a:lnTo>
                    <a:pt x="215838" y="135449"/>
                  </a:lnTo>
                  <a:lnTo>
                    <a:pt x="216085" y="135398"/>
                  </a:lnTo>
                  <a:lnTo>
                    <a:pt x="216340" y="135347"/>
                  </a:lnTo>
                  <a:lnTo>
                    <a:pt x="216596" y="135321"/>
                  </a:lnTo>
                  <a:lnTo>
                    <a:pt x="216851" y="135295"/>
                  </a:lnTo>
                  <a:close/>
                  <a:moveTo>
                    <a:pt x="117533" y="53416"/>
                  </a:moveTo>
                  <a:lnTo>
                    <a:pt x="119748" y="53425"/>
                  </a:lnTo>
                  <a:lnTo>
                    <a:pt x="121989" y="53442"/>
                  </a:lnTo>
                  <a:lnTo>
                    <a:pt x="124246" y="53459"/>
                  </a:lnTo>
                  <a:lnTo>
                    <a:pt x="126529" y="53493"/>
                  </a:lnTo>
                  <a:lnTo>
                    <a:pt x="128830" y="53535"/>
                  </a:lnTo>
                  <a:lnTo>
                    <a:pt x="131155" y="53587"/>
                  </a:lnTo>
                  <a:lnTo>
                    <a:pt x="133498" y="53655"/>
                  </a:lnTo>
                  <a:lnTo>
                    <a:pt x="135867" y="53723"/>
                  </a:lnTo>
                  <a:lnTo>
                    <a:pt x="138244" y="53808"/>
                  </a:lnTo>
                  <a:lnTo>
                    <a:pt x="140646" y="53910"/>
                  </a:lnTo>
                  <a:lnTo>
                    <a:pt x="143065" y="54013"/>
                  </a:lnTo>
                  <a:lnTo>
                    <a:pt x="145493" y="54132"/>
                  </a:lnTo>
                  <a:lnTo>
                    <a:pt x="147947" y="54268"/>
                  </a:lnTo>
                  <a:lnTo>
                    <a:pt x="150409" y="54404"/>
                  </a:lnTo>
                  <a:lnTo>
                    <a:pt x="152888" y="54566"/>
                  </a:lnTo>
                  <a:lnTo>
                    <a:pt x="155384" y="54737"/>
                  </a:lnTo>
                  <a:lnTo>
                    <a:pt x="157889" y="54916"/>
                  </a:lnTo>
                  <a:lnTo>
                    <a:pt x="160402" y="55120"/>
                  </a:lnTo>
                  <a:lnTo>
                    <a:pt x="162933" y="55333"/>
                  </a:lnTo>
                  <a:lnTo>
                    <a:pt x="165471" y="55555"/>
                  </a:lnTo>
                  <a:lnTo>
                    <a:pt x="168019" y="55793"/>
                  </a:lnTo>
                  <a:lnTo>
                    <a:pt x="170574" y="56057"/>
                  </a:lnTo>
                  <a:lnTo>
                    <a:pt x="173139" y="56321"/>
                  </a:lnTo>
                  <a:lnTo>
                    <a:pt x="175720" y="56611"/>
                  </a:lnTo>
                  <a:lnTo>
                    <a:pt x="176001" y="59184"/>
                  </a:lnTo>
                  <a:lnTo>
                    <a:pt x="176274" y="61757"/>
                  </a:lnTo>
                  <a:lnTo>
                    <a:pt x="176529" y="64312"/>
                  </a:lnTo>
                  <a:lnTo>
                    <a:pt x="176776" y="66860"/>
                  </a:lnTo>
                  <a:lnTo>
                    <a:pt x="176998" y="69398"/>
                  </a:lnTo>
                  <a:lnTo>
                    <a:pt x="177211" y="71929"/>
                  </a:lnTo>
                  <a:lnTo>
                    <a:pt x="177407" y="74442"/>
                  </a:lnTo>
                  <a:lnTo>
                    <a:pt x="177594" y="76947"/>
                  </a:lnTo>
                  <a:lnTo>
                    <a:pt x="177765" y="79443"/>
                  </a:lnTo>
                  <a:lnTo>
                    <a:pt x="177918" y="81922"/>
                  </a:lnTo>
                  <a:lnTo>
                    <a:pt x="178063" y="84384"/>
                  </a:lnTo>
                  <a:lnTo>
                    <a:pt x="178199" y="86829"/>
                  </a:lnTo>
                  <a:lnTo>
                    <a:pt x="178318" y="89266"/>
                  </a:lnTo>
                  <a:lnTo>
                    <a:pt x="178421" y="91685"/>
                  </a:lnTo>
                  <a:lnTo>
                    <a:pt x="178523" y="94087"/>
                  </a:lnTo>
                  <a:lnTo>
                    <a:pt x="178608" y="96464"/>
                  </a:lnTo>
                  <a:lnTo>
                    <a:pt x="178676" y="98833"/>
                  </a:lnTo>
                  <a:lnTo>
                    <a:pt x="178744" y="101176"/>
                  </a:lnTo>
                  <a:lnTo>
                    <a:pt x="178796" y="103501"/>
                  </a:lnTo>
                  <a:lnTo>
                    <a:pt x="178838" y="105802"/>
                  </a:lnTo>
                  <a:lnTo>
                    <a:pt x="178872" y="108085"/>
                  </a:lnTo>
                  <a:lnTo>
                    <a:pt x="178889" y="110342"/>
                  </a:lnTo>
                  <a:lnTo>
                    <a:pt x="178906" y="112583"/>
                  </a:lnTo>
                  <a:lnTo>
                    <a:pt x="178915" y="114798"/>
                  </a:lnTo>
                  <a:lnTo>
                    <a:pt x="178906" y="116987"/>
                  </a:lnTo>
                  <a:lnTo>
                    <a:pt x="178898" y="119151"/>
                  </a:lnTo>
                  <a:lnTo>
                    <a:pt x="178881" y="121290"/>
                  </a:lnTo>
                  <a:lnTo>
                    <a:pt x="178855" y="123403"/>
                  </a:lnTo>
                  <a:lnTo>
                    <a:pt x="178821" y="125490"/>
                  </a:lnTo>
                  <a:lnTo>
                    <a:pt x="178778" y="127543"/>
                  </a:lnTo>
                  <a:lnTo>
                    <a:pt x="178736" y="129571"/>
                  </a:lnTo>
                  <a:lnTo>
                    <a:pt x="178685" y="131573"/>
                  </a:lnTo>
                  <a:lnTo>
                    <a:pt x="178625" y="133541"/>
                  </a:lnTo>
                  <a:lnTo>
                    <a:pt x="178566" y="135483"/>
                  </a:lnTo>
                  <a:lnTo>
                    <a:pt x="178489" y="137391"/>
                  </a:lnTo>
                  <a:lnTo>
                    <a:pt x="178421" y="139266"/>
                  </a:lnTo>
                  <a:lnTo>
                    <a:pt x="178344" y="141106"/>
                  </a:lnTo>
                  <a:lnTo>
                    <a:pt x="178259" y="142920"/>
                  </a:lnTo>
                  <a:lnTo>
                    <a:pt x="178174" y="144692"/>
                  </a:lnTo>
                  <a:lnTo>
                    <a:pt x="178088" y="146430"/>
                  </a:lnTo>
                  <a:lnTo>
                    <a:pt x="177892" y="149804"/>
                  </a:lnTo>
                  <a:lnTo>
                    <a:pt x="177697" y="153024"/>
                  </a:lnTo>
                  <a:lnTo>
                    <a:pt x="177492" y="156100"/>
                  </a:lnTo>
                  <a:lnTo>
                    <a:pt x="177279" y="159005"/>
                  </a:lnTo>
                  <a:lnTo>
                    <a:pt x="177066" y="161748"/>
                  </a:lnTo>
                  <a:lnTo>
                    <a:pt x="176853" y="164321"/>
                  </a:lnTo>
                  <a:lnTo>
                    <a:pt x="176640" y="166715"/>
                  </a:lnTo>
                  <a:lnTo>
                    <a:pt x="176436" y="168921"/>
                  </a:lnTo>
                  <a:lnTo>
                    <a:pt x="176240" y="170949"/>
                  </a:lnTo>
                  <a:lnTo>
                    <a:pt x="176052" y="172772"/>
                  </a:lnTo>
                  <a:lnTo>
                    <a:pt x="175882" y="174408"/>
                  </a:lnTo>
                  <a:lnTo>
                    <a:pt x="175720" y="175822"/>
                  </a:lnTo>
                  <a:lnTo>
                    <a:pt x="174306" y="175984"/>
                  </a:lnTo>
                  <a:lnTo>
                    <a:pt x="172670" y="176154"/>
                  </a:lnTo>
                  <a:lnTo>
                    <a:pt x="170847" y="176342"/>
                  </a:lnTo>
                  <a:lnTo>
                    <a:pt x="168819" y="176538"/>
                  </a:lnTo>
                  <a:lnTo>
                    <a:pt x="166613" y="176742"/>
                  </a:lnTo>
                  <a:lnTo>
                    <a:pt x="164219" y="176955"/>
                  </a:lnTo>
                  <a:lnTo>
                    <a:pt x="161646" y="177168"/>
                  </a:lnTo>
                  <a:lnTo>
                    <a:pt x="158903" y="177381"/>
                  </a:lnTo>
                  <a:lnTo>
                    <a:pt x="155998" y="177594"/>
                  </a:lnTo>
                  <a:lnTo>
                    <a:pt x="152922" y="177798"/>
                  </a:lnTo>
                  <a:lnTo>
                    <a:pt x="149702" y="178003"/>
                  </a:lnTo>
                  <a:lnTo>
                    <a:pt x="146328" y="178190"/>
                  </a:lnTo>
                  <a:lnTo>
                    <a:pt x="144590" y="178276"/>
                  </a:lnTo>
                  <a:lnTo>
                    <a:pt x="142818" y="178361"/>
                  </a:lnTo>
                  <a:lnTo>
                    <a:pt x="141004" y="178446"/>
                  </a:lnTo>
                  <a:lnTo>
                    <a:pt x="139164" y="178523"/>
                  </a:lnTo>
                  <a:lnTo>
                    <a:pt x="137289" y="178599"/>
                  </a:lnTo>
                  <a:lnTo>
                    <a:pt x="135381" y="178667"/>
                  </a:lnTo>
                  <a:lnTo>
                    <a:pt x="133439" y="178727"/>
                  </a:lnTo>
                  <a:lnTo>
                    <a:pt x="131471" y="178787"/>
                  </a:lnTo>
                  <a:lnTo>
                    <a:pt x="129469" y="178838"/>
                  </a:lnTo>
                  <a:lnTo>
                    <a:pt x="127441" y="178889"/>
                  </a:lnTo>
                  <a:lnTo>
                    <a:pt x="125388" y="178923"/>
                  </a:lnTo>
                  <a:lnTo>
                    <a:pt x="123301" y="178957"/>
                  </a:lnTo>
                  <a:lnTo>
                    <a:pt x="121188" y="178983"/>
                  </a:lnTo>
                  <a:lnTo>
                    <a:pt x="119049" y="179000"/>
                  </a:lnTo>
                  <a:lnTo>
                    <a:pt x="116886" y="179017"/>
                  </a:lnTo>
                  <a:lnTo>
                    <a:pt x="114696" y="179017"/>
                  </a:lnTo>
                  <a:lnTo>
                    <a:pt x="112481" y="179008"/>
                  </a:lnTo>
                  <a:lnTo>
                    <a:pt x="110240" y="178991"/>
                  </a:lnTo>
                  <a:lnTo>
                    <a:pt x="107983" y="178974"/>
                  </a:lnTo>
                  <a:lnTo>
                    <a:pt x="105700" y="178940"/>
                  </a:lnTo>
                  <a:lnTo>
                    <a:pt x="103391" y="178897"/>
                  </a:lnTo>
                  <a:lnTo>
                    <a:pt x="101074" y="178846"/>
                  </a:lnTo>
                  <a:lnTo>
                    <a:pt x="98722" y="178778"/>
                  </a:lnTo>
                  <a:lnTo>
                    <a:pt x="96362" y="178710"/>
                  </a:lnTo>
                  <a:lnTo>
                    <a:pt x="93977" y="178625"/>
                  </a:lnTo>
                  <a:lnTo>
                    <a:pt x="91583" y="178531"/>
                  </a:lnTo>
                  <a:lnTo>
                    <a:pt x="89164" y="178420"/>
                  </a:lnTo>
                  <a:lnTo>
                    <a:pt x="86727" y="178301"/>
                  </a:lnTo>
                  <a:lnTo>
                    <a:pt x="84282" y="178173"/>
                  </a:lnTo>
                  <a:lnTo>
                    <a:pt x="81820" y="178028"/>
                  </a:lnTo>
                  <a:lnTo>
                    <a:pt x="79341" y="177867"/>
                  </a:lnTo>
                  <a:lnTo>
                    <a:pt x="76845" y="177696"/>
                  </a:lnTo>
                  <a:lnTo>
                    <a:pt x="74340" y="177517"/>
                  </a:lnTo>
                  <a:lnTo>
                    <a:pt x="71827" y="177313"/>
                  </a:lnTo>
                  <a:lnTo>
                    <a:pt x="69297" y="177100"/>
                  </a:lnTo>
                  <a:lnTo>
                    <a:pt x="66758" y="176878"/>
                  </a:lnTo>
                  <a:lnTo>
                    <a:pt x="64211" y="176631"/>
                  </a:lnTo>
                  <a:lnTo>
                    <a:pt x="61655" y="176376"/>
                  </a:lnTo>
                  <a:lnTo>
                    <a:pt x="59082" y="176103"/>
                  </a:lnTo>
                  <a:lnTo>
                    <a:pt x="56509" y="175822"/>
                  </a:lnTo>
                  <a:lnTo>
                    <a:pt x="56219" y="173241"/>
                  </a:lnTo>
                  <a:lnTo>
                    <a:pt x="55955" y="170676"/>
                  </a:lnTo>
                  <a:lnTo>
                    <a:pt x="55691" y="168120"/>
                  </a:lnTo>
                  <a:lnTo>
                    <a:pt x="55453" y="165573"/>
                  </a:lnTo>
                  <a:lnTo>
                    <a:pt x="55223" y="163034"/>
                  </a:lnTo>
                  <a:lnTo>
                    <a:pt x="55018" y="160504"/>
                  </a:lnTo>
                  <a:lnTo>
                    <a:pt x="54814" y="157991"/>
                  </a:lnTo>
                  <a:lnTo>
                    <a:pt x="54635" y="155486"/>
                  </a:lnTo>
                  <a:lnTo>
                    <a:pt x="54464" y="152990"/>
                  </a:lnTo>
                  <a:lnTo>
                    <a:pt x="54303" y="150511"/>
                  </a:lnTo>
                  <a:lnTo>
                    <a:pt x="54158" y="148049"/>
                  </a:lnTo>
                  <a:lnTo>
                    <a:pt x="54030" y="145604"/>
                  </a:lnTo>
                  <a:lnTo>
                    <a:pt x="53911" y="143167"/>
                  </a:lnTo>
                  <a:lnTo>
                    <a:pt x="53800" y="140748"/>
                  </a:lnTo>
                  <a:lnTo>
                    <a:pt x="53706" y="138354"/>
                  </a:lnTo>
                  <a:lnTo>
                    <a:pt x="53621" y="135969"/>
                  </a:lnTo>
                  <a:lnTo>
                    <a:pt x="53553" y="133609"/>
                  </a:lnTo>
                  <a:lnTo>
                    <a:pt x="53485" y="131257"/>
                  </a:lnTo>
                  <a:lnTo>
                    <a:pt x="53434" y="128932"/>
                  </a:lnTo>
                  <a:lnTo>
                    <a:pt x="53391" y="126631"/>
                  </a:lnTo>
                  <a:lnTo>
                    <a:pt x="53357" y="124348"/>
                  </a:lnTo>
                  <a:lnTo>
                    <a:pt x="53331" y="122091"/>
                  </a:lnTo>
                  <a:lnTo>
                    <a:pt x="53323" y="119850"/>
                  </a:lnTo>
                  <a:lnTo>
                    <a:pt x="53314" y="117635"/>
                  </a:lnTo>
                  <a:lnTo>
                    <a:pt x="53314" y="115445"/>
                  </a:lnTo>
                  <a:lnTo>
                    <a:pt x="53331" y="113282"/>
                  </a:lnTo>
                  <a:lnTo>
                    <a:pt x="53348" y="111143"/>
                  </a:lnTo>
                  <a:lnTo>
                    <a:pt x="53374" y="109030"/>
                  </a:lnTo>
                  <a:lnTo>
                    <a:pt x="53408" y="106943"/>
                  </a:lnTo>
                  <a:lnTo>
                    <a:pt x="53442" y="104890"/>
                  </a:lnTo>
                  <a:lnTo>
                    <a:pt x="53493" y="102862"/>
                  </a:lnTo>
                  <a:lnTo>
                    <a:pt x="53544" y="100860"/>
                  </a:lnTo>
                  <a:lnTo>
                    <a:pt x="53604" y="98892"/>
                  </a:lnTo>
                  <a:lnTo>
                    <a:pt x="53664" y="96950"/>
                  </a:lnTo>
                  <a:lnTo>
                    <a:pt x="53732" y="95042"/>
                  </a:lnTo>
                  <a:lnTo>
                    <a:pt x="53808" y="93167"/>
                  </a:lnTo>
                  <a:lnTo>
                    <a:pt x="53885" y="91327"/>
                  </a:lnTo>
                  <a:lnTo>
                    <a:pt x="53970" y="89513"/>
                  </a:lnTo>
                  <a:lnTo>
                    <a:pt x="54055" y="87741"/>
                  </a:lnTo>
                  <a:lnTo>
                    <a:pt x="54141" y="86003"/>
                  </a:lnTo>
                  <a:lnTo>
                    <a:pt x="54328" y="82629"/>
                  </a:lnTo>
                  <a:lnTo>
                    <a:pt x="54533" y="79409"/>
                  </a:lnTo>
                  <a:lnTo>
                    <a:pt x="54737" y="76342"/>
                  </a:lnTo>
                  <a:lnTo>
                    <a:pt x="54950" y="73428"/>
                  </a:lnTo>
                  <a:lnTo>
                    <a:pt x="55163" y="70685"/>
                  </a:lnTo>
                  <a:lnTo>
                    <a:pt x="55376" y="68112"/>
                  </a:lnTo>
                  <a:lnTo>
                    <a:pt x="55580" y="65718"/>
                  </a:lnTo>
                  <a:lnTo>
                    <a:pt x="55785" y="63512"/>
                  </a:lnTo>
                  <a:lnTo>
                    <a:pt x="55989" y="61484"/>
                  </a:lnTo>
                  <a:lnTo>
                    <a:pt x="56177" y="59661"/>
                  </a:lnTo>
                  <a:lnTo>
                    <a:pt x="56347" y="58025"/>
                  </a:lnTo>
                  <a:lnTo>
                    <a:pt x="56501" y="56602"/>
                  </a:lnTo>
                  <a:lnTo>
                    <a:pt x="57923" y="56449"/>
                  </a:lnTo>
                  <a:lnTo>
                    <a:pt x="59550" y="56279"/>
                  </a:lnTo>
                  <a:lnTo>
                    <a:pt x="61382" y="56091"/>
                  </a:lnTo>
                  <a:lnTo>
                    <a:pt x="63401" y="55895"/>
                  </a:lnTo>
                  <a:lnTo>
                    <a:pt x="65616" y="55682"/>
                  </a:lnTo>
                  <a:lnTo>
                    <a:pt x="68010" y="55478"/>
                  </a:lnTo>
                  <a:lnTo>
                    <a:pt x="70583" y="55265"/>
                  </a:lnTo>
                  <a:lnTo>
                    <a:pt x="73326" y="55052"/>
                  </a:lnTo>
                  <a:lnTo>
                    <a:pt x="76231" y="54839"/>
                  </a:lnTo>
                  <a:lnTo>
                    <a:pt x="79298" y="54634"/>
                  </a:lnTo>
                  <a:lnTo>
                    <a:pt x="82527" y="54430"/>
                  </a:lnTo>
                  <a:lnTo>
                    <a:pt x="85901" y="54243"/>
                  </a:lnTo>
                  <a:lnTo>
                    <a:pt x="87639" y="54157"/>
                  </a:lnTo>
                  <a:lnTo>
                    <a:pt x="89411" y="54072"/>
                  </a:lnTo>
                  <a:lnTo>
                    <a:pt x="91217" y="53987"/>
                  </a:lnTo>
                  <a:lnTo>
                    <a:pt x="93065" y="53910"/>
                  </a:lnTo>
                  <a:lnTo>
                    <a:pt x="94940" y="53834"/>
                  </a:lnTo>
                  <a:lnTo>
                    <a:pt x="96848" y="53765"/>
                  </a:lnTo>
                  <a:lnTo>
                    <a:pt x="98782" y="53706"/>
                  </a:lnTo>
                  <a:lnTo>
                    <a:pt x="100758" y="53646"/>
                  </a:lnTo>
                  <a:lnTo>
                    <a:pt x="102752" y="53595"/>
                  </a:lnTo>
                  <a:lnTo>
                    <a:pt x="104788" y="53553"/>
                  </a:lnTo>
                  <a:lnTo>
                    <a:pt x="106841" y="53510"/>
                  </a:lnTo>
                  <a:lnTo>
                    <a:pt x="108928" y="53476"/>
                  </a:lnTo>
                  <a:lnTo>
                    <a:pt x="111041" y="53450"/>
                  </a:lnTo>
                  <a:lnTo>
                    <a:pt x="113180" y="53433"/>
                  </a:lnTo>
                  <a:lnTo>
                    <a:pt x="115344" y="53425"/>
                  </a:lnTo>
                  <a:lnTo>
                    <a:pt x="117533" y="53416"/>
                  </a:lnTo>
                  <a:close/>
                  <a:moveTo>
                    <a:pt x="92299" y="212004"/>
                  </a:moveTo>
                  <a:lnTo>
                    <a:pt x="92563" y="212029"/>
                  </a:lnTo>
                  <a:lnTo>
                    <a:pt x="92818" y="212063"/>
                  </a:lnTo>
                  <a:lnTo>
                    <a:pt x="93065" y="212106"/>
                  </a:lnTo>
                  <a:lnTo>
                    <a:pt x="93313" y="212165"/>
                  </a:lnTo>
                  <a:lnTo>
                    <a:pt x="93560" y="212234"/>
                  </a:lnTo>
                  <a:lnTo>
                    <a:pt x="93798" y="212310"/>
                  </a:lnTo>
                  <a:lnTo>
                    <a:pt x="94028" y="212404"/>
                  </a:lnTo>
                  <a:lnTo>
                    <a:pt x="94250" y="212506"/>
                  </a:lnTo>
                  <a:lnTo>
                    <a:pt x="94471" y="212617"/>
                  </a:lnTo>
                  <a:lnTo>
                    <a:pt x="94684" y="212745"/>
                  </a:lnTo>
                  <a:lnTo>
                    <a:pt x="94897" y="212873"/>
                  </a:lnTo>
                  <a:lnTo>
                    <a:pt x="95093" y="213017"/>
                  </a:lnTo>
                  <a:lnTo>
                    <a:pt x="95289" y="213171"/>
                  </a:lnTo>
                  <a:lnTo>
                    <a:pt x="95476" y="213333"/>
                  </a:lnTo>
                  <a:lnTo>
                    <a:pt x="95647" y="213494"/>
                  </a:lnTo>
                  <a:lnTo>
                    <a:pt x="95817" y="213673"/>
                  </a:lnTo>
                  <a:lnTo>
                    <a:pt x="95979" y="213861"/>
                  </a:lnTo>
                  <a:lnTo>
                    <a:pt x="96132" y="214057"/>
                  </a:lnTo>
                  <a:lnTo>
                    <a:pt x="96277" y="214253"/>
                  </a:lnTo>
                  <a:lnTo>
                    <a:pt x="96405" y="214466"/>
                  </a:lnTo>
                  <a:lnTo>
                    <a:pt x="96533" y="214679"/>
                  </a:lnTo>
                  <a:lnTo>
                    <a:pt x="96644" y="214900"/>
                  </a:lnTo>
                  <a:lnTo>
                    <a:pt x="96746" y="215122"/>
                  </a:lnTo>
                  <a:lnTo>
                    <a:pt x="96840" y="215352"/>
                  </a:lnTo>
                  <a:lnTo>
                    <a:pt x="96916" y="215590"/>
                  </a:lnTo>
                  <a:lnTo>
                    <a:pt x="96984" y="215837"/>
                  </a:lnTo>
                  <a:lnTo>
                    <a:pt x="97044" y="216084"/>
                  </a:lnTo>
                  <a:lnTo>
                    <a:pt x="97087" y="216331"/>
                  </a:lnTo>
                  <a:lnTo>
                    <a:pt x="97121" y="216587"/>
                  </a:lnTo>
                  <a:lnTo>
                    <a:pt x="97138" y="216843"/>
                  </a:lnTo>
                  <a:lnTo>
                    <a:pt x="97146" y="217107"/>
                  </a:lnTo>
                  <a:lnTo>
                    <a:pt x="97138" y="217371"/>
                  </a:lnTo>
                  <a:lnTo>
                    <a:pt x="97121" y="217635"/>
                  </a:lnTo>
                  <a:lnTo>
                    <a:pt x="97087" y="217890"/>
                  </a:lnTo>
                  <a:lnTo>
                    <a:pt x="97044" y="218137"/>
                  </a:lnTo>
                  <a:lnTo>
                    <a:pt x="96984" y="218385"/>
                  </a:lnTo>
                  <a:lnTo>
                    <a:pt x="96916" y="218623"/>
                  </a:lnTo>
                  <a:lnTo>
                    <a:pt x="96840" y="218862"/>
                  </a:lnTo>
                  <a:lnTo>
                    <a:pt x="96746" y="219100"/>
                  </a:lnTo>
                  <a:lnTo>
                    <a:pt x="96644" y="219322"/>
                  </a:lnTo>
                  <a:lnTo>
                    <a:pt x="96533" y="219543"/>
                  </a:lnTo>
                  <a:lnTo>
                    <a:pt x="96405" y="219756"/>
                  </a:lnTo>
                  <a:lnTo>
                    <a:pt x="96277" y="219961"/>
                  </a:lnTo>
                  <a:lnTo>
                    <a:pt x="96132" y="220165"/>
                  </a:lnTo>
                  <a:lnTo>
                    <a:pt x="95979" y="220361"/>
                  </a:lnTo>
                  <a:lnTo>
                    <a:pt x="95817" y="220540"/>
                  </a:lnTo>
                  <a:lnTo>
                    <a:pt x="95647" y="220719"/>
                  </a:lnTo>
                  <a:lnTo>
                    <a:pt x="95476" y="220889"/>
                  </a:lnTo>
                  <a:lnTo>
                    <a:pt x="95289" y="221051"/>
                  </a:lnTo>
                  <a:lnTo>
                    <a:pt x="95093" y="221204"/>
                  </a:lnTo>
                  <a:lnTo>
                    <a:pt x="94897" y="221341"/>
                  </a:lnTo>
                  <a:lnTo>
                    <a:pt x="94684" y="221477"/>
                  </a:lnTo>
                  <a:lnTo>
                    <a:pt x="94471" y="221605"/>
                  </a:lnTo>
                  <a:lnTo>
                    <a:pt x="94250" y="221716"/>
                  </a:lnTo>
                  <a:lnTo>
                    <a:pt x="94028" y="221818"/>
                  </a:lnTo>
                  <a:lnTo>
                    <a:pt x="93798" y="221912"/>
                  </a:lnTo>
                  <a:lnTo>
                    <a:pt x="93560" y="221988"/>
                  </a:lnTo>
                  <a:lnTo>
                    <a:pt x="93313" y="222056"/>
                  </a:lnTo>
                  <a:lnTo>
                    <a:pt x="93065" y="222116"/>
                  </a:lnTo>
                  <a:lnTo>
                    <a:pt x="92818" y="222159"/>
                  </a:lnTo>
                  <a:lnTo>
                    <a:pt x="92563" y="222193"/>
                  </a:lnTo>
                  <a:lnTo>
                    <a:pt x="92299" y="222210"/>
                  </a:lnTo>
                  <a:lnTo>
                    <a:pt x="92043" y="222218"/>
                  </a:lnTo>
                  <a:lnTo>
                    <a:pt x="91779" y="222210"/>
                  </a:lnTo>
                  <a:lnTo>
                    <a:pt x="91515" y="222193"/>
                  </a:lnTo>
                  <a:lnTo>
                    <a:pt x="91259" y="222159"/>
                  </a:lnTo>
                  <a:lnTo>
                    <a:pt x="91012" y="222116"/>
                  </a:lnTo>
                  <a:lnTo>
                    <a:pt x="90765" y="222056"/>
                  </a:lnTo>
                  <a:lnTo>
                    <a:pt x="90518" y="221988"/>
                  </a:lnTo>
                  <a:lnTo>
                    <a:pt x="90288" y="221912"/>
                  </a:lnTo>
                  <a:lnTo>
                    <a:pt x="90050" y="221818"/>
                  </a:lnTo>
                  <a:lnTo>
                    <a:pt x="89828" y="221716"/>
                  </a:lnTo>
                  <a:lnTo>
                    <a:pt x="89607" y="221605"/>
                  </a:lnTo>
                  <a:lnTo>
                    <a:pt x="89394" y="221477"/>
                  </a:lnTo>
                  <a:lnTo>
                    <a:pt x="89189" y="221341"/>
                  </a:lnTo>
                  <a:lnTo>
                    <a:pt x="88985" y="221204"/>
                  </a:lnTo>
                  <a:lnTo>
                    <a:pt x="88789" y="221051"/>
                  </a:lnTo>
                  <a:lnTo>
                    <a:pt x="88610" y="220889"/>
                  </a:lnTo>
                  <a:lnTo>
                    <a:pt x="88431" y="220719"/>
                  </a:lnTo>
                  <a:lnTo>
                    <a:pt x="88261" y="220540"/>
                  </a:lnTo>
                  <a:lnTo>
                    <a:pt x="88099" y="220361"/>
                  </a:lnTo>
                  <a:lnTo>
                    <a:pt x="87945" y="220165"/>
                  </a:lnTo>
                  <a:lnTo>
                    <a:pt x="87801" y="219961"/>
                  </a:lnTo>
                  <a:lnTo>
                    <a:pt x="87673" y="219756"/>
                  </a:lnTo>
                  <a:lnTo>
                    <a:pt x="87545" y="219543"/>
                  </a:lnTo>
                  <a:lnTo>
                    <a:pt x="87434" y="219322"/>
                  </a:lnTo>
                  <a:lnTo>
                    <a:pt x="87332" y="219100"/>
                  </a:lnTo>
                  <a:lnTo>
                    <a:pt x="87238" y="218862"/>
                  </a:lnTo>
                  <a:lnTo>
                    <a:pt x="87162" y="218623"/>
                  </a:lnTo>
                  <a:lnTo>
                    <a:pt x="87093" y="218385"/>
                  </a:lnTo>
                  <a:lnTo>
                    <a:pt x="87034" y="218137"/>
                  </a:lnTo>
                  <a:lnTo>
                    <a:pt x="86991" y="217890"/>
                  </a:lnTo>
                  <a:lnTo>
                    <a:pt x="86957" y="217635"/>
                  </a:lnTo>
                  <a:lnTo>
                    <a:pt x="86940" y="217371"/>
                  </a:lnTo>
                  <a:lnTo>
                    <a:pt x="86932" y="217107"/>
                  </a:lnTo>
                  <a:lnTo>
                    <a:pt x="86940" y="216843"/>
                  </a:lnTo>
                  <a:lnTo>
                    <a:pt x="86957" y="216587"/>
                  </a:lnTo>
                  <a:lnTo>
                    <a:pt x="86991" y="216331"/>
                  </a:lnTo>
                  <a:lnTo>
                    <a:pt x="87034" y="216084"/>
                  </a:lnTo>
                  <a:lnTo>
                    <a:pt x="87093" y="215837"/>
                  </a:lnTo>
                  <a:lnTo>
                    <a:pt x="87162" y="215590"/>
                  </a:lnTo>
                  <a:lnTo>
                    <a:pt x="87238" y="215352"/>
                  </a:lnTo>
                  <a:lnTo>
                    <a:pt x="87332" y="215122"/>
                  </a:lnTo>
                  <a:lnTo>
                    <a:pt x="87434" y="214900"/>
                  </a:lnTo>
                  <a:lnTo>
                    <a:pt x="87545" y="214679"/>
                  </a:lnTo>
                  <a:lnTo>
                    <a:pt x="87673" y="214466"/>
                  </a:lnTo>
                  <a:lnTo>
                    <a:pt x="87801" y="214253"/>
                  </a:lnTo>
                  <a:lnTo>
                    <a:pt x="87945" y="214057"/>
                  </a:lnTo>
                  <a:lnTo>
                    <a:pt x="88099" y="213861"/>
                  </a:lnTo>
                  <a:lnTo>
                    <a:pt x="88261" y="213673"/>
                  </a:lnTo>
                  <a:lnTo>
                    <a:pt x="88431" y="213494"/>
                  </a:lnTo>
                  <a:lnTo>
                    <a:pt x="88610" y="213333"/>
                  </a:lnTo>
                  <a:lnTo>
                    <a:pt x="88789" y="213171"/>
                  </a:lnTo>
                  <a:lnTo>
                    <a:pt x="88985" y="213017"/>
                  </a:lnTo>
                  <a:lnTo>
                    <a:pt x="89189" y="212873"/>
                  </a:lnTo>
                  <a:lnTo>
                    <a:pt x="89394" y="212745"/>
                  </a:lnTo>
                  <a:lnTo>
                    <a:pt x="89607" y="212617"/>
                  </a:lnTo>
                  <a:lnTo>
                    <a:pt x="89828" y="212506"/>
                  </a:lnTo>
                  <a:lnTo>
                    <a:pt x="90050" y="212404"/>
                  </a:lnTo>
                  <a:lnTo>
                    <a:pt x="90288" y="212310"/>
                  </a:lnTo>
                  <a:lnTo>
                    <a:pt x="90518" y="212234"/>
                  </a:lnTo>
                  <a:lnTo>
                    <a:pt x="90765" y="212165"/>
                  </a:lnTo>
                  <a:lnTo>
                    <a:pt x="91012" y="212106"/>
                  </a:lnTo>
                  <a:lnTo>
                    <a:pt x="91259" y="212063"/>
                  </a:lnTo>
                  <a:lnTo>
                    <a:pt x="91515" y="212029"/>
                  </a:lnTo>
                  <a:lnTo>
                    <a:pt x="91779" y="212004"/>
                  </a:lnTo>
                  <a:close/>
                  <a:moveTo>
                    <a:pt x="140663" y="212004"/>
                  </a:moveTo>
                  <a:lnTo>
                    <a:pt x="140927" y="212029"/>
                  </a:lnTo>
                  <a:lnTo>
                    <a:pt x="141183" y="212063"/>
                  </a:lnTo>
                  <a:lnTo>
                    <a:pt x="141430" y="212106"/>
                  </a:lnTo>
                  <a:lnTo>
                    <a:pt x="141677" y="212165"/>
                  </a:lnTo>
                  <a:lnTo>
                    <a:pt x="141924" y="212234"/>
                  </a:lnTo>
                  <a:lnTo>
                    <a:pt x="142162" y="212310"/>
                  </a:lnTo>
                  <a:lnTo>
                    <a:pt x="142392" y="212404"/>
                  </a:lnTo>
                  <a:lnTo>
                    <a:pt x="142614" y="212506"/>
                  </a:lnTo>
                  <a:lnTo>
                    <a:pt x="142835" y="212617"/>
                  </a:lnTo>
                  <a:lnTo>
                    <a:pt x="143048" y="212745"/>
                  </a:lnTo>
                  <a:lnTo>
                    <a:pt x="143261" y="212873"/>
                  </a:lnTo>
                  <a:lnTo>
                    <a:pt x="143457" y="213017"/>
                  </a:lnTo>
                  <a:lnTo>
                    <a:pt x="143653" y="213171"/>
                  </a:lnTo>
                  <a:lnTo>
                    <a:pt x="143841" y="213333"/>
                  </a:lnTo>
                  <a:lnTo>
                    <a:pt x="144020" y="213494"/>
                  </a:lnTo>
                  <a:lnTo>
                    <a:pt x="144181" y="213673"/>
                  </a:lnTo>
                  <a:lnTo>
                    <a:pt x="144343" y="213861"/>
                  </a:lnTo>
                  <a:lnTo>
                    <a:pt x="144497" y="214057"/>
                  </a:lnTo>
                  <a:lnTo>
                    <a:pt x="144642" y="214253"/>
                  </a:lnTo>
                  <a:lnTo>
                    <a:pt x="144769" y="214466"/>
                  </a:lnTo>
                  <a:lnTo>
                    <a:pt x="144897" y="214679"/>
                  </a:lnTo>
                  <a:lnTo>
                    <a:pt x="145008" y="214900"/>
                  </a:lnTo>
                  <a:lnTo>
                    <a:pt x="145110" y="215122"/>
                  </a:lnTo>
                  <a:lnTo>
                    <a:pt x="145204" y="215352"/>
                  </a:lnTo>
                  <a:lnTo>
                    <a:pt x="145280" y="215590"/>
                  </a:lnTo>
                  <a:lnTo>
                    <a:pt x="145349" y="215837"/>
                  </a:lnTo>
                  <a:lnTo>
                    <a:pt x="145408" y="216084"/>
                  </a:lnTo>
                  <a:lnTo>
                    <a:pt x="145451" y="216331"/>
                  </a:lnTo>
                  <a:lnTo>
                    <a:pt x="145485" y="216587"/>
                  </a:lnTo>
                  <a:lnTo>
                    <a:pt x="145511" y="216843"/>
                  </a:lnTo>
                  <a:lnTo>
                    <a:pt x="145511" y="217107"/>
                  </a:lnTo>
                  <a:lnTo>
                    <a:pt x="145511" y="217371"/>
                  </a:lnTo>
                  <a:lnTo>
                    <a:pt x="145485" y="217635"/>
                  </a:lnTo>
                  <a:lnTo>
                    <a:pt x="145451" y="217890"/>
                  </a:lnTo>
                  <a:lnTo>
                    <a:pt x="145408" y="218137"/>
                  </a:lnTo>
                  <a:lnTo>
                    <a:pt x="145349" y="218385"/>
                  </a:lnTo>
                  <a:lnTo>
                    <a:pt x="145280" y="218623"/>
                  </a:lnTo>
                  <a:lnTo>
                    <a:pt x="145204" y="218862"/>
                  </a:lnTo>
                  <a:lnTo>
                    <a:pt x="145110" y="219100"/>
                  </a:lnTo>
                  <a:lnTo>
                    <a:pt x="145008" y="219322"/>
                  </a:lnTo>
                  <a:lnTo>
                    <a:pt x="144897" y="219543"/>
                  </a:lnTo>
                  <a:lnTo>
                    <a:pt x="144769" y="219756"/>
                  </a:lnTo>
                  <a:lnTo>
                    <a:pt x="144642" y="219961"/>
                  </a:lnTo>
                  <a:lnTo>
                    <a:pt x="144497" y="220165"/>
                  </a:lnTo>
                  <a:lnTo>
                    <a:pt x="144343" y="220361"/>
                  </a:lnTo>
                  <a:lnTo>
                    <a:pt x="144181" y="220540"/>
                  </a:lnTo>
                  <a:lnTo>
                    <a:pt x="144020" y="220719"/>
                  </a:lnTo>
                  <a:lnTo>
                    <a:pt x="143841" y="220889"/>
                  </a:lnTo>
                  <a:lnTo>
                    <a:pt x="143653" y="221051"/>
                  </a:lnTo>
                  <a:lnTo>
                    <a:pt x="143457" y="221204"/>
                  </a:lnTo>
                  <a:lnTo>
                    <a:pt x="143261" y="221341"/>
                  </a:lnTo>
                  <a:lnTo>
                    <a:pt x="143048" y="221477"/>
                  </a:lnTo>
                  <a:lnTo>
                    <a:pt x="142835" y="221605"/>
                  </a:lnTo>
                  <a:lnTo>
                    <a:pt x="142614" y="221716"/>
                  </a:lnTo>
                  <a:lnTo>
                    <a:pt x="142392" y="221818"/>
                  </a:lnTo>
                  <a:lnTo>
                    <a:pt x="142162" y="221912"/>
                  </a:lnTo>
                  <a:lnTo>
                    <a:pt x="141924" y="221988"/>
                  </a:lnTo>
                  <a:lnTo>
                    <a:pt x="141677" y="222056"/>
                  </a:lnTo>
                  <a:lnTo>
                    <a:pt x="141430" y="222116"/>
                  </a:lnTo>
                  <a:lnTo>
                    <a:pt x="141183" y="222159"/>
                  </a:lnTo>
                  <a:lnTo>
                    <a:pt x="140927" y="222193"/>
                  </a:lnTo>
                  <a:lnTo>
                    <a:pt x="140663" y="222210"/>
                  </a:lnTo>
                  <a:lnTo>
                    <a:pt x="140407" y="222218"/>
                  </a:lnTo>
                  <a:lnTo>
                    <a:pt x="140143" y="222210"/>
                  </a:lnTo>
                  <a:lnTo>
                    <a:pt x="139879" y="222193"/>
                  </a:lnTo>
                  <a:lnTo>
                    <a:pt x="139624" y="222159"/>
                  </a:lnTo>
                  <a:lnTo>
                    <a:pt x="139377" y="222116"/>
                  </a:lnTo>
                  <a:lnTo>
                    <a:pt x="139130" y="222056"/>
                  </a:lnTo>
                  <a:lnTo>
                    <a:pt x="138891" y="221988"/>
                  </a:lnTo>
                  <a:lnTo>
                    <a:pt x="138652" y="221912"/>
                  </a:lnTo>
                  <a:lnTo>
                    <a:pt x="138414" y="221818"/>
                  </a:lnTo>
                  <a:lnTo>
                    <a:pt x="138192" y="221716"/>
                  </a:lnTo>
                  <a:lnTo>
                    <a:pt x="137971" y="221605"/>
                  </a:lnTo>
                  <a:lnTo>
                    <a:pt x="137758" y="221477"/>
                  </a:lnTo>
                  <a:lnTo>
                    <a:pt x="137553" y="221341"/>
                  </a:lnTo>
                  <a:lnTo>
                    <a:pt x="137349" y="221204"/>
                  </a:lnTo>
                  <a:lnTo>
                    <a:pt x="137153" y="221051"/>
                  </a:lnTo>
                  <a:lnTo>
                    <a:pt x="136974" y="220889"/>
                  </a:lnTo>
                  <a:lnTo>
                    <a:pt x="136795" y="220719"/>
                  </a:lnTo>
                  <a:lnTo>
                    <a:pt x="136625" y="220540"/>
                  </a:lnTo>
                  <a:lnTo>
                    <a:pt x="136463" y="220361"/>
                  </a:lnTo>
                  <a:lnTo>
                    <a:pt x="136310" y="220165"/>
                  </a:lnTo>
                  <a:lnTo>
                    <a:pt x="136173" y="219961"/>
                  </a:lnTo>
                  <a:lnTo>
                    <a:pt x="136037" y="219756"/>
                  </a:lnTo>
                  <a:lnTo>
                    <a:pt x="135909" y="219543"/>
                  </a:lnTo>
                  <a:lnTo>
                    <a:pt x="135798" y="219322"/>
                  </a:lnTo>
                  <a:lnTo>
                    <a:pt x="135696" y="219100"/>
                  </a:lnTo>
                  <a:lnTo>
                    <a:pt x="135603" y="218862"/>
                  </a:lnTo>
                  <a:lnTo>
                    <a:pt x="135526" y="218623"/>
                  </a:lnTo>
                  <a:lnTo>
                    <a:pt x="135458" y="218385"/>
                  </a:lnTo>
                  <a:lnTo>
                    <a:pt x="135398" y="218137"/>
                  </a:lnTo>
                  <a:lnTo>
                    <a:pt x="135355" y="217890"/>
                  </a:lnTo>
                  <a:lnTo>
                    <a:pt x="135321" y="217635"/>
                  </a:lnTo>
                  <a:lnTo>
                    <a:pt x="135304" y="217371"/>
                  </a:lnTo>
                  <a:lnTo>
                    <a:pt x="135296" y="217107"/>
                  </a:lnTo>
                  <a:lnTo>
                    <a:pt x="135304" y="216843"/>
                  </a:lnTo>
                  <a:lnTo>
                    <a:pt x="135321" y="216587"/>
                  </a:lnTo>
                  <a:lnTo>
                    <a:pt x="135355" y="216331"/>
                  </a:lnTo>
                  <a:lnTo>
                    <a:pt x="135398" y="216084"/>
                  </a:lnTo>
                  <a:lnTo>
                    <a:pt x="135458" y="215837"/>
                  </a:lnTo>
                  <a:lnTo>
                    <a:pt x="135526" y="215590"/>
                  </a:lnTo>
                  <a:lnTo>
                    <a:pt x="135603" y="215352"/>
                  </a:lnTo>
                  <a:lnTo>
                    <a:pt x="135696" y="215122"/>
                  </a:lnTo>
                  <a:lnTo>
                    <a:pt x="135798" y="214900"/>
                  </a:lnTo>
                  <a:lnTo>
                    <a:pt x="135909" y="214679"/>
                  </a:lnTo>
                  <a:lnTo>
                    <a:pt x="136037" y="214466"/>
                  </a:lnTo>
                  <a:lnTo>
                    <a:pt x="136173" y="214253"/>
                  </a:lnTo>
                  <a:lnTo>
                    <a:pt x="136310" y="214057"/>
                  </a:lnTo>
                  <a:lnTo>
                    <a:pt x="136463" y="213861"/>
                  </a:lnTo>
                  <a:lnTo>
                    <a:pt x="136625" y="213673"/>
                  </a:lnTo>
                  <a:lnTo>
                    <a:pt x="136795" y="213494"/>
                  </a:lnTo>
                  <a:lnTo>
                    <a:pt x="136974" y="213333"/>
                  </a:lnTo>
                  <a:lnTo>
                    <a:pt x="137153" y="213171"/>
                  </a:lnTo>
                  <a:lnTo>
                    <a:pt x="137349" y="213017"/>
                  </a:lnTo>
                  <a:lnTo>
                    <a:pt x="137553" y="212873"/>
                  </a:lnTo>
                  <a:lnTo>
                    <a:pt x="137758" y="212745"/>
                  </a:lnTo>
                  <a:lnTo>
                    <a:pt x="137971" y="212617"/>
                  </a:lnTo>
                  <a:lnTo>
                    <a:pt x="138192" y="212506"/>
                  </a:lnTo>
                  <a:lnTo>
                    <a:pt x="138414" y="212404"/>
                  </a:lnTo>
                  <a:lnTo>
                    <a:pt x="138652" y="212310"/>
                  </a:lnTo>
                  <a:lnTo>
                    <a:pt x="138891" y="212234"/>
                  </a:lnTo>
                  <a:lnTo>
                    <a:pt x="139130" y="212165"/>
                  </a:lnTo>
                  <a:lnTo>
                    <a:pt x="139377" y="212106"/>
                  </a:lnTo>
                  <a:lnTo>
                    <a:pt x="139624" y="212063"/>
                  </a:lnTo>
                  <a:lnTo>
                    <a:pt x="139879" y="212029"/>
                  </a:lnTo>
                  <a:lnTo>
                    <a:pt x="140143" y="212004"/>
                  </a:lnTo>
                  <a:close/>
                  <a:moveTo>
                    <a:pt x="92043" y="0"/>
                  </a:moveTo>
                  <a:lnTo>
                    <a:pt x="91643" y="9"/>
                  </a:lnTo>
                  <a:lnTo>
                    <a:pt x="91251" y="17"/>
                  </a:lnTo>
                  <a:lnTo>
                    <a:pt x="90859" y="43"/>
                  </a:lnTo>
                  <a:lnTo>
                    <a:pt x="90476" y="77"/>
                  </a:lnTo>
                  <a:lnTo>
                    <a:pt x="90092" y="119"/>
                  </a:lnTo>
                  <a:lnTo>
                    <a:pt x="89709" y="179"/>
                  </a:lnTo>
                  <a:lnTo>
                    <a:pt x="89334" y="239"/>
                  </a:lnTo>
                  <a:lnTo>
                    <a:pt x="88951" y="315"/>
                  </a:lnTo>
                  <a:lnTo>
                    <a:pt x="88584" y="392"/>
                  </a:lnTo>
                  <a:lnTo>
                    <a:pt x="88209" y="486"/>
                  </a:lnTo>
                  <a:lnTo>
                    <a:pt x="87852" y="579"/>
                  </a:lnTo>
                  <a:lnTo>
                    <a:pt x="87485" y="690"/>
                  </a:lnTo>
                  <a:lnTo>
                    <a:pt x="87128" y="809"/>
                  </a:lnTo>
                  <a:lnTo>
                    <a:pt x="86778" y="929"/>
                  </a:lnTo>
                  <a:lnTo>
                    <a:pt x="86429" y="1065"/>
                  </a:lnTo>
                  <a:lnTo>
                    <a:pt x="86080" y="1210"/>
                  </a:lnTo>
                  <a:lnTo>
                    <a:pt x="85739" y="1355"/>
                  </a:lnTo>
                  <a:lnTo>
                    <a:pt x="85398" y="1516"/>
                  </a:lnTo>
                  <a:lnTo>
                    <a:pt x="85066" y="1678"/>
                  </a:lnTo>
                  <a:lnTo>
                    <a:pt x="84742" y="1849"/>
                  </a:lnTo>
                  <a:lnTo>
                    <a:pt x="84418" y="2036"/>
                  </a:lnTo>
                  <a:lnTo>
                    <a:pt x="84095" y="2224"/>
                  </a:lnTo>
                  <a:lnTo>
                    <a:pt x="83788" y="2419"/>
                  </a:lnTo>
                  <a:lnTo>
                    <a:pt x="83473" y="2624"/>
                  </a:lnTo>
                  <a:lnTo>
                    <a:pt x="83175" y="2828"/>
                  </a:lnTo>
                  <a:lnTo>
                    <a:pt x="82876" y="3050"/>
                  </a:lnTo>
                  <a:lnTo>
                    <a:pt x="82587" y="3271"/>
                  </a:lnTo>
                  <a:lnTo>
                    <a:pt x="82297" y="3501"/>
                  </a:lnTo>
                  <a:lnTo>
                    <a:pt x="82016" y="3740"/>
                  </a:lnTo>
                  <a:lnTo>
                    <a:pt x="81743" y="3987"/>
                  </a:lnTo>
                  <a:lnTo>
                    <a:pt x="81471" y="4234"/>
                  </a:lnTo>
                  <a:lnTo>
                    <a:pt x="81207" y="4498"/>
                  </a:lnTo>
                  <a:lnTo>
                    <a:pt x="80951" y="4754"/>
                  </a:lnTo>
                  <a:lnTo>
                    <a:pt x="80695" y="5026"/>
                  </a:lnTo>
                  <a:lnTo>
                    <a:pt x="80457" y="5299"/>
                  </a:lnTo>
                  <a:lnTo>
                    <a:pt x="80218" y="5580"/>
                  </a:lnTo>
                  <a:lnTo>
                    <a:pt x="79988" y="5870"/>
                  </a:lnTo>
                  <a:lnTo>
                    <a:pt x="79758" y="6159"/>
                  </a:lnTo>
                  <a:lnTo>
                    <a:pt x="79545" y="6458"/>
                  </a:lnTo>
                  <a:lnTo>
                    <a:pt x="79332" y="6764"/>
                  </a:lnTo>
                  <a:lnTo>
                    <a:pt x="79128" y="7071"/>
                  </a:lnTo>
                  <a:lnTo>
                    <a:pt x="78932" y="7386"/>
                  </a:lnTo>
                  <a:lnTo>
                    <a:pt x="78745" y="7701"/>
                  </a:lnTo>
                  <a:lnTo>
                    <a:pt x="78566" y="8025"/>
                  </a:lnTo>
                  <a:lnTo>
                    <a:pt x="78395" y="8357"/>
                  </a:lnTo>
                  <a:lnTo>
                    <a:pt x="78225" y="8690"/>
                  </a:lnTo>
                  <a:lnTo>
                    <a:pt x="78071" y="9022"/>
                  </a:lnTo>
                  <a:lnTo>
                    <a:pt x="77918" y="9363"/>
                  </a:lnTo>
                  <a:lnTo>
                    <a:pt x="77773" y="9712"/>
                  </a:lnTo>
                  <a:lnTo>
                    <a:pt x="77646" y="10061"/>
                  </a:lnTo>
                  <a:lnTo>
                    <a:pt x="77518" y="10419"/>
                  </a:lnTo>
                  <a:lnTo>
                    <a:pt x="77407" y="10777"/>
                  </a:lnTo>
                  <a:lnTo>
                    <a:pt x="77296" y="11135"/>
                  </a:lnTo>
                  <a:lnTo>
                    <a:pt x="77194" y="11501"/>
                  </a:lnTo>
                  <a:lnTo>
                    <a:pt x="77109" y="11867"/>
                  </a:lnTo>
                  <a:lnTo>
                    <a:pt x="77024" y="12242"/>
                  </a:lnTo>
                  <a:lnTo>
                    <a:pt x="76955" y="12617"/>
                  </a:lnTo>
                  <a:lnTo>
                    <a:pt x="76887" y="12992"/>
                  </a:lnTo>
                  <a:lnTo>
                    <a:pt x="76836" y="13375"/>
                  </a:lnTo>
                  <a:lnTo>
                    <a:pt x="76794" y="13759"/>
                  </a:lnTo>
                  <a:lnTo>
                    <a:pt x="76759" y="14151"/>
                  </a:lnTo>
                  <a:lnTo>
                    <a:pt x="76734" y="14543"/>
                  </a:lnTo>
                  <a:lnTo>
                    <a:pt x="76717" y="14934"/>
                  </a:lnTo>
                  <a:lnTo>
                    <a:pt x="76717" y="15326"/>
                  </a:lnTo>
                  <a:lnTo>
                    <a:pt x="76717" y="15641"/>
                  </a:lnTo>
                  <a:lnTo>
                    <a:pt x="76725" y="15948"/>
                  </a:lnTo>
                  <a:lnTo>
                    <a:pt x="76742" y="16255"/>
                  </a:lnTo>
                  <a:lnTo>
                    <a:pt x="76759" y="16562"/>
                  </a:lnTo>
                  <a:lnTo>
                    <a:pt x="76794" y="16868"/>
                  </a:lnTo>
                  <a:lnTo>
                    <a:pt x="76819" y="17175"/>
                  </a:lnTo>
                  <a:lnTo>
                    <a:pt x="76862" y="17473"/>
                  </a:lnTo>
                  <a:lnTo>
                    <a:pt x="76904" y="17771"/>
                  </a:lnTo>
                  <a:lnTo>
                    <a:pt x="76955" y="18070"/>
                  </a:lnTo>
                  <a:lnTo>
                    <a:pt x="77015" y="18368"/>
                  </a:lnTo>
                  <a:lnTo>
                    <a:pt x="77075" y="18657"/>
                  </a:lnTo>
                  <a:lnTo>
                    <a:pt x="77143" y="18956"/>
                  </a:lnTo>
                  <a:lnTo>
                    <a:pt x="77220" y="19245"/>
                  </a:lnTo>
                  <a:lnTo>
                    <a:pt x="77296" y="19526"/>
                  </a:lnTo>
                  <a:lnTo>
                    <a:pt x="77381" y="19816"/>
                  </a:lnTo>
                  <a:lnTo>
                    <a:pt x="77475" y="20097"/>
                  </a:lnTo>
                  <a:lnTo>
                    <a:pt x="77569" y="20378"/>
                  </a:lnTo>
                  <a:lnTo>
                    <a:pt x="77671" y="20659"/>
                  </a:lnTo>
                  <a:lnTo>
                    <a:pt x="77773" y="20932"/>
                  </a:lnTo>
                  <a:lnTo>
                    <a:pt x="77884" y="21205"/>
                  </a:lnTo>
                  <a:lnTo>
                    <a:pt x="78003" y="21477"/>
                  </a:lnTo>
                  <a:lnTo>
                    <a:pt x="78123" y="21741"/>
                  </a:lnTo>
                  <a:lnTo>
                    <a:pt x="78250" y="22005"/>
                  </a:lnTo>
                  <a:lnTo>
                    <a:pt x="78378" y="22270"/>
                  </a:lnTo>
                  <a:lnTo>
                    <a:pt x="78514" y="22525"/>
                  </a:lnTo>
                  <a:lnTo>
                    <a:pt x="78651" y="22789"/>
                  </a:lnTo>
                  <a:lnTo>
                    <a:pt x="78796" y="23036"/>
                  </a:lnTo>
                  <a:lnTo>
                    <a:pt x="78949" y="23292"/>
                  </a:lnTo>
                  <a:lnTo>
                    <a:pt x="79102" y="23539"/>
                  </a:lnTo>
                  <a:lnTo>
                    <a:pt x="79264" y="23777"/>
                  </a:lnTo>
                  <a:lnTo>
                    <a:pt x="79426" y="24025"/>
                  </a:lnTo>
                  <a:lnTo>
                    <a:pt x="79588" y="24263"/>
                  </a:lnTo>
                  <a:lnTo>
                    <a:pt x="79767" y="24493"/>
                  </a:lnTo>
                  <a:lnTo>
                    <a:pt x="79937" y="24723"/>
                  </a:lnTo>
                  <a:lnTo>
                    <a:pt x="80125" y="24953"/>
                  </a:lnTo>
                  <a:lnTo>
                    <a:pt x="80304" y="25175"/>
                  </a:lnTo>
                  <a:lnTo>
                    <a:pt x="80491" y="25396"/>
                  </a:lnTo>
                  <a:lnTo>
                    <a:pt x="80687" y="25609"/>
                  </a:lnTo>
                  <a:lnTo>
                    <a:pt x="80883" y="25822"/>
                  </a:lnTo>
                  <a:lnTo>
                    <a:pt x="81087" y="26035"/>
                  </a:lnTo>
                  <a:lnTo>
                    <a:pt x="81292" y="26240"/>
                  </a:lnTo>
                  <a:lnTo>
                    <a:pt x="81496" y="26444"/>
                  </a:lnTo>
                  <a:lnTo>
                    <a:pt x="81709" y="26640"/>
                  </a:lnTo>
                  <a:lnTo>
                    <a:pt x="81922" y="26836"/>
                  </a:lnTo>
                  <a:lnTo>
                    <a:pt x="82144" y="27023"/>
                  </a:lnTo>
                  <a:lnTo>
                    <a:pt x="82365" y="27211"/>
                  </a:lnTo>
                  <a:lnTo>
                    <a:pt x="82595" y="27390"/>
                  </a:lnTo>
                  <a:lnTo>
                    <a:pt x="82825" y="27569"/>
                  </a:lnTo>
                  <a:lnTo>
                    <a:pt x="83055" y="27739"/>
                  </a:lnTo>
                  <a:lnTo>
                    <a:pt x="83294" y="27909"/>
                  </a:lnTo>
                  <a:lnTo>
                    <a:pt x="83532" y="28071"/>
                  </a:lnTo>
                  <a:lnTo>
                    <a:pt x="83779" y="28233"/>
                  </a:lnTo>
                  <a:lnTo>
                    <a:pt x="84026" y="28386"/>
                  </a:lnTo>
                  <a:lnTo>
                    <a:pt x="84274" y="28540"/>
                  </a:lnTo>
                  <a:lnTo>
                    <a:pt x="84529" y="28685"/>
                  </a:lnTo>
                  <a:lnTo>
                    <a:pt x="84785" y="28821"/>
                  </a:lnTo>
                  <a:lnTo>
                    <a:pt x="85040" y="28957"/>
                  </a:lnTo>
                  <a:lnTo>
                    <a:pt x="85304" y="29094"/>
                  </a:lnTo>
                  <a:lnTo>
                    <a:pt x="85568" y="29221"/>
                  </a:lnTo>
                  <a:lnTo>
                    <a:pt x="85833" y="29341"/>
                  </a:lnTo>
                  <a:lnTo>
                    <a:pt x="86105" y="29460"/>
                  </a:lnTo>
                  <a:lnTo>
                    <a:pt x="86378" y="29571"/>
                  </a:lnTo>
                  <a:lnTo>
                    <a:pt x="86650" y="29673"/>
                  </a:lnTo>
                  <a:lnTo>
                    <a:pt x="86932" y="29775"/>
                  </a:lnTo>
                  <a:lnTo>
                    <a:pt x="86932" y="43968"/>
                  </a:lnTo>
                  <a:lnTo>
                    <a:pt x="84930" y="44070"/>
                  </a:lnTo>
                  <a:lnTo>
                    <a:pt x="82970" y="44181"/>
                  </a:lnTo>
                  <a:lnTo>
                    <a:pt x="81062" y="44292"/>
                  </a:lnTo>
                  <a:lnTo>
                    <a:pt x="79205" y="44403"/>
                  </a:lnTo>
                  <a:lnTo>
                    <a:pt x="77398" y="44522"/>
                  </a:lnTo>
                  <a:lnTo>
                    <a:pt x="75635" y="44641"/>
                  </a:lnTo>
                  <a:lnTo>
                    <a:pt x="73931" y="44769"/>
                  </a:lnTo>
                  <a:lnTo>
                    <a:pt x="72278" y="44888"/>
                  </a:lnTo>
                  <a:lnTo>
                    <a:pt x="69135" y="45135"/>
                  </a:lnTo>
                  <a:lnTo>
                    <a:pt x="66213" y="45382"/>
                  </a:lnTo>
                  <a:lnTo>
                    <a:pt x="63529" y="45621"/>
                  </a:lnTo>
                  <a:lnTo>
                    <a:pt x="61075" y="45851"/>
                  </a:lnTo>
                  <a:lnTo>
                    <a:pt x="58886" y="46073"/>
                  </a:lnTo>
                  <a:lnTo>
                    <a:pt x="56944" y="46277"/>
                  </a:lnTo>
                  <a:lnTo>
                    <a:pt x="55274" y="46464"/>
                  </a:lnTo>
                  <a:lnTo>
                    <a:pt x="53877" y="46626"/>
                  </a:lnTo>
                  <a:lnTo>
                    <a:pt x="52769" y="46763"/>
                  </a:lnTo>
                  <a:lnTo>
                    <a:pt x="51943" y="46865"/>
                  </a:lnTo>
                  <a:lnTo>
                    <a:pt x="51210" y="46959"/>
                  </a:lnTo>
                  <a:lnTo>
                    <a:pt x="51006" y="46993"/>
                  </a:lnTo>
                  <a:lnTo>
                    <a:pt x="50793" y="47035"/>
                  </a:lnTo>
                  <a:lnTo>
                    <a:pt x="50588" y="47086"/>
                  </a:lnTo>
                  <a:lnTo>
                    <a:pt x="50392" y="47137"/>
                  </a:lnTo>
                  <a:lnTo>
                    <a:pt x="50188" y="47206"/>
                  </a:lnTo>
                  <a:lnTo>
                    <a:pt x="50000" y="47282"/>
                  </a:lnTo>
                  <a:lnTo>
                    <a:pt x="49804" y="47367"/>
                  </a:lnTo>
                  <a:lnTo>
                    <a:pt x="49617" y="47453"/>
                  </a:lnTo>
                  <a:lnTo>
                    <a:pt x="49438" y="47546"/>
                  </a:lnTo>
                  <a:lnTo>
                    <a:pt x="49259" y="47649"/>
                  </a:lnTo>
                  <a:lnTo>
                    <a:pt x="49089" y="47759"/>
                  </a:lnTo>
                  <a:lnTo>
                    <a:pt x="48918" y="47879"/>
                  </a:lnTo>
                  <a:lnTo>
                    <a:pt x="48756" y="47998"/>
                  </a:lnTo>
                  <a:lnTo>
                    <a:pt x="48603" y="48126"/>
                  </a:lnTo>
                  <a:lnTo>
                    <a:pt x="48450" y="48262"/>
                  </a:lnTo>
                  <a:lnTo>
                    <a:pt x="48305" y="48407"/>
                  </a:lnTo>
                  <a:lnTo>
                    <a:pt x="48160" y="48552"/>
                  </a:lnTo>
                  <a:lnTo>
                    <a:pt x="48024" y="48705"/>
                  </a:lnTo>
                  <a:lnTo>
                    <a:pt x="47896" y="48867"/>
                  </a:lnTo>
                  <a:lnTo>
                    <a:pt x="47777" y="49029"/>
                  </a:lnTo>
                  <a:lnTo>
                    <a:pt x="47657" y="49191"/>
                  </a:lnTo>
                  <a:lnTo>
                    <a:pt x="47547" y="49370"/>
                  </a:lnTo>
                  <a:lnTo>
                    <a:pt x="47444" y="49548"/>
                  </a:lnTo>
                  <a:lnTo>
                    <a:pt x="47351" y="49727"/>
                  </a:lnTo>
                  <a:lnTo>
                    <a:pt x="47257" y="49915"/>
                  </a:lnTo>
                  <a:lnTo>
                    <a:pt x="47180" y="50102"/>
                  </a:lnTo>
                  <a:lnTo>
                    <a:pt x="47104" y="50298"/>
                  </a:lnTo>
                  <a:lnTo>
                    <a:pt x="47036" y="50494"/>
                  </a:lnTo>
                  <a:lnTo>
                    <a:pt x="46976" y="50699"/>
                  </a:lnTo>
                  <a:lnTo>
                    <a:pt x="46933" y="50903"/>
                  </a:lnTo>
                  <a:lnTo>
                    <a:pt x="46891" y="51107"/>
                  </a:lnTo>
                  <a:lnTo>
                    <a:pt x="46857" y="51320"/>
                  </a:lnTo>
                  <a:lnTo>
                    <a:pt x="46754" y="52045"/>
                  </a:lnTo>
                  <a:lnTo>
                    <a:pt x="46652" y="52862"/>
                  </a:lnTo>
                  <a:lnTo>
                    <a:pt x="46524" y="53978"/>
                  </a:lnTo>
                  <a:lnTo>
                    <a:pt x="46363" y="55367"/>
                  </a:lnTo>
                  <a:lnTo>
                    <a:pt x="46175" y="57028"/>
                  </a:lnTo>
                  <a:lnTo>
                    <a:pt x="45971" y="58962"/>
                  </a:lnTo>
                  <a:lnTo>
                    <a:pt x="45749" y="61152"/>
                  </a:lnTo>
                  <a:lnTo>
                    <a:pt x="45519" y="63588"/>
                  </a:lnTo>
                  <a:lnTo>
                    <a:pt x="45281" y="66272"/>
                  </a:lnTo>
                  <a:lnTo>
                    <a:pt x="45034" y="69177"/>
                  </a:lnTo>
                  <a:lnTo>
                    <a:pt x="44786" y="72312"/>
                  </a:lnTo>
                  <a:lnTo>
                    <a:pt x="44659" y="73965"/>
                  </a:lnTo>
                  <a:lnTo>
                    <a:pt x="44539" y="75669"/>
                  </a:lnTo>
                  <a:lnTo>
                    <a:pt x="44420" y="77415"/>
                  </a:lnTo>
                  <a:lnTo>
                    <a:pt x="44301" y="79221"/>
                  </a:lnTo>
                  <a:lnTo>
                    <a:pt x="44190" y="81078"/>
                  </a:lnTo>
                  <a:lnTo>
                    <a:pt x="44079" y="82978"/>
                  </a:lnTo>
                  <a:lnTo>
                    <a:pt x="43969" y="84929"/>
                  </a:lnTo>
                  <a:lnTo>
                    <a:pt x="43866" y="86923"/>
                  </a:lnTo>
                  <a:lnTo>
                    <a:pt x="29784" y="86923"/>
                  </a:lnTo>
                  <a:lnTo>
                    <a:pt x="29682" y="86650"/>
                  </a:lnTo>
                  <a:lnTo>
                    <a:pt x="29571" y="86377"/>
                  </a:lnTo>
                  <a:lnTo>
                    <a:pt x="29460" y="86105"/>
                  </a:lnTo>
                  <a:lnTo>
                    <a:pt x="29341" y="85832"/>
                  </a:lnTo>
                  <a:lnTo>
                    <a:pt x="29222" y="85568"/>
                  </a:lnTo>
                  <a:lnTo>
                    <a:pt x="29094" y="85304"/>
                  </a:lnTo>
                  <a:lnTo>
                    <a:pt x="28966" y="85040"/>
                  </a:lnTo>
                  <a:lnTo>
                    <a:pt x="28830" y="84784"/>
                  </a:lnTo>
                  <a:lnTo>
                    <a:pt x="28685" y="84520"/>
                  </a:lnTo>
                  <a:lnTo>
                    <a:pt x="28540" y="84273"/>
                  </a:lnTo>
                  <a:lnTo>
                    <a:pt x="28395" y="84026"/>
                  </a:lnTo>
                  <a:lnTo>
                    <a:pt x="28233" y="83779"/>
                  </a:lnTo>
                  <a:lnTo>
                    <a:pt x="28080" y="83532"/>
                  </a:lnTo>
                  <a:lnTo>
                    <a:pt x="27910" y="83293"/>
                  </a:lnTo>
                  <a:lnTo>
                    <a:pt x="27748" y="83055"/>
                  </a:lnTo>
                  <a:lnTo>
                    <a:pt x="27569" y="82825"/>
                  </a:lnTo>
                  <a:lnTo>
                    <a:pt x="27398" y="82595"/>
                  </a:lnTo>
                  <a:lnTo>
                    <a:pt x="27211" y="82365"/>
                  </a:lnTo>
                  <a:lnTo>
                    <a:pt x="27024" y="82143"/>
                  </a:lnTo>
                  <a:lnTo>
                    <a:pt x="26836" y="81922"/>
                  </a:lnTo>
                  <a:lnTo>
                    <a:pt x="26640" y="81709"/>
                  </a:lnTo>
                  <a:lnTo>
                    <a:pt x="26444" y="81496"/>
                  </a:lnTo>
                  <a:lnTo>
                    <a:pt x="26248" y="81283"/>
                  </a:lnTo>
                  <a:lnTo>
                    <a:pt x="26044" y="81078"/>
                  </a:lnTo>
                  <a:lnTo>
                    <a:pt x="25831" y="80883"/>
                  </a:lnTo>
                  <a:lnTo>
                    <a:pt x="25618" y="80687"/>
                  </a:lnTo>
                  <a:lnTo>
                    <a:pt x="25405" y="80491"/>
                  </a:lnTo>
                  <a:lnTo>
                    <a:pt x="25183" y="80303"/>
                  </a:lnTo>
                  <a:lnTo>
                    <a:pt x="24953" y="80116"/>
                  </a:lnTo>
                  <a:lnTo>
                    <a:pt x="24732" y="79937"/>
                  </a:lnTo>
                  <a:lnTo>
                    <a:pt x="24502" y="79758"/>
                  </a:lnTo>
                  <a:lnTo>
                    <a:pt x="24263" y="79588"/>
                  </a:lnTo>
                  <a:lnTo>
                    <a:pt x="24025" y="79417"/>
                  </a:lnTo>
                  <a:lnTo>
                    <a:pt x="23786" y="79255"/>
                  </a:lnTo>
                  <a:lnTo>
                    <a:pt x="23539" y="79102"/>
                  </a:lnTo>
                  <a:lnTo>
                    <a:pt x="23292" y="78940"/>
                  </a:lnTo>
                  <a:lnTo>
                    <a:pt x="23045" y="78795"/>
                  </a:lnTo>
                  <a:lnTo>
                    <a:pt x="22790" y="78650"/>
                  </a:lnTo>
                  <a:lnTo>
                    <a:pt x="22534" y="78506"/>
                  </a:lnTo>
                  <a:lnTo>
                    <a:pt x="22278" y="78378"/>
                  </a:lnTo>
                  <a:lnTo>
                    <a:pt x="22014" y="78242"/>
                  </a:lnTo>
                  <a:lnTo>
                    <a:pt x="21750" y="78114"/>
                  </a:lnTo>
                  <a:lnTo>
                    <a:pt x="21478" y="77994"/>
                  </a:lnTo>
                  <a:lnTo>
                    <a:pt x="21213" y="77884"/>
                  </a:lnTo>
                  <a:lnTo>
                    <a:pt x="20941" y="77773"/>
                  </a:lnTo>
                  <a:lnTo>
                    <a:pt x="20660" y="77662"/>
                  </a:lnTo>
                  <a:lnTo>
                    <a:pt x="20387" y="77560"/>
                  </a:lnTo>
                  <a:lnTo>
                    <a:pt x="20106" y="77466"/>
                  </a:lnTo>
                  <a:lnTo>
                    <a:pt x="19816" y="77381"/>
                  </a:lnTo>
                  <a:lnTo>
                    <a:pt x="19535" y="77296"/>
                  </a:lnTo>
                  <a:lnTo>
                    <a:pt x="19245" y="77219"/>
                  </a:lnTo>
                  <a:lnTo>
                    <a:pt x="18956" y="77143"/>
                  </a:lnTo>
                  <a:lnTo>
                    <a:pt x="18666" y="77074"/>
                  </a:lnTo>
                  <a:lnTo>
                    <a:pt x="18368" y="77015"/>
                  </a:lnTo>
                  <a:lnTo>
                    <a:pt x="18078" y="76955"/>
                  </a:lnTo>
                  <a:lnTo>
                    <a:pt x="17780" y="76904"/>
                  </a:lnTo>
                  <a:lnTo>
                    <a:pt x="17482" y="76861"/>
                  </a:lnTo>
                  <a:lnTo>
                    <a:pt x="17175" y="76819"/>
                  </a:lnTo>
                  <a:lnTo>
                    <a:pt x="16877" y="76785"/>
                  </a:lnTo>
                  <a:lnTo>
                    <a:pt x="16570" y="76759"/>
                  </a:lnTo>
                  <a:lnTo>
                    <a:pt x="16264" y="76734"/>
                  </a:lnTo>
                  <a:lnTo>
                    <a:pt x="15949" y="76725"/>
                  </a:lnTo>
                  <a:lnTo>
                    <a:pt x="15642" y="76708"/>
                  </a:lnTo>
                  <a:lnTo>
                    <a:pt x="15327" y="76708"/>
                  </a:lnTo>
                  <a:lnTo>
                    <a:pt x="14935" y="76717"/>
                  </a:lnTo>
                  <a:lnTo>
                    <a:pt x="14543" y="76725"/>
                  </a:lnTo>
                  <a:lnTo>
                    <a:pt x="14151" y="76751"/>
                  </a:lnTo>
                  <a:lnTo>
                    <a:pt x="13768" y="76785"/>
                  </a:lnTo>
                  <a:lnTo>
                    <a:pt x="13384" y="76836"/>
                  </a:lnTo>
                  <a:lnTo>
                    <a:pt x="13001" y="76887"/>
                  </a:lnTo>
                  <a:lnTo>
                    <a:pt x="12617" y="76947"/>
                  </a:lnTo>
                  <a:lnTo>
                    <a:pt x="12243" y="77023"/>
                  </a:lnTo>
                  <a:lnTo>
                    <a:pt x="11876" y="77100"/>
                  </a:lnTo>
                  <a:lnTo>
                    <a:pt x="11501" y="77194"/>
                  </a:lnTo>
                  <a:lnTo>
                    <a:pt x="11144" y="77287"/>
                  </a:lnTo>
                  <a:lnTo>
                    <a:pt x="10777" y="77398"/>
                  </a:lnTo>
                  <a:lnTo>
                    <a:pt x="10419" y="77517"/>
                  </a:lnTo>
                  <a:lnTo>
                    <a:pt x="10070" y="77637"/>
                  </a:lnTo>
                  <a:lnTo>
                    <a:pt x="9712" y="77773"/>
                  </a:lnTo>
                  <a:lnTo>
                    <a:pt x="9372" y="77918"/>
                  </a:lnTo>
                  <a:lnTo>
                    <a:pt x="9031" y="78063"/>
                  </a:lnTo>
                  <a:lnTo>
                    <a:pt x="8690" y="78224"/>
                  </a:lnTo>
                  <a:lnTo>
                    <a:pt x="8358" y="78386"/>
                  </a:lnTo>
                  <a:lnTo>
                    <a:pt x="8034" y="78565"/>
                  </a:lnTo>
                  <a:lnTo>
                    <a:pt x="7710" y="78744"/>
                  </a:lnTo>
                  <a:lnTo>
                    <a:pt x="7387" y="78932"/>
                  </a:lnTo>
                  <a:lnTo>
                    <a:pt x="7080" y="79128"/>
                  </a:lnTo>
                  <a:lnTo>
                    <a:pt x="6765" y="79332"/>
                  </a:lnTo>
                  <a:lnTo>
                    <a:pt x="6466" y="79536"/>
                  </a:lnTo>
                  <a:lnTo>
                    <a:pt x="6168" y="79758"/>
                  </a:lnTo>
                  <a:lnTo>
                    <a:pt x="5870" y="79979"/>
                  </a:lnTo>
                  <a:lnTo>
                    <a:pt x="5589" y="80210"/>
                  </a:lnTo>
                  <a:lnTo>
                    <a:pt x="5308" y="80448"/>
                  </a:lnTo>
                  <a:lnTo>
                    <a:pt x="5027" y="80695"/>
                  </a:lnTo>
                  <a:lnTo>
                    <a:pt x="4763" y="80942"/>
                  </a:lnTo>
                  <a:lnTo>
                    <a:pt x="4499" y="81206"/>
                  </a:lnTo>
                  <a:lnTo>
                    <a:pt x="4243" y="81462"/>
                  </a:lnTo>
                  <a:lnTo>
                    <a:pt x="3987" y="81734"/>
                  </a:lnTo>
                  <a:lnTo>
                    <a:pt x="3749" y="82007"/>
                  </a:lnTo>
                  <a:lnTo>
                    <a:pt x="3510" y="82288"/>
                  </a:lnTo>
                  <a:lnTo>
                    <a:pt x="3280" y="82578"/>
                  </a:lnTo>
                  <a:lnTo>
                    <a:pt x="3050" y="82868"/>
                  </a:lnTo>
                  <a:lnTo>
                    <a:pt x="2837" y="83166"/>
                  </a:lnTo>
                  <a:lnTo>
                    <a:pt x="2624" y="83472"/>
                  </a:lnTo>
                  <a:lnTo>
                    <a:pt x="2420" y="83779"/>
                  </a:lnTo>
                  <a:lnTo>
                    <a:pt x="2224" y="84094"/>
                  </a:lnTo>
                  <a:lnTo>
                    <a:pt x="2036" y="84410"/>
                  </a:lnTo>
                  <a:lnTo>
                    <a:pt x="1858" y="84733"/>
                  </a:lnTo>
                  <a:lnTo>
                    <a:pt x="1687" y="85066"/>
                  </a:lnTo>
                  <a:lnTo>
                    <a:pt x="1517" y="85398"/>
                  </a:lnTo>
                  <a:lnTo>
                    <a:pt x="1363" y="85730"/>
                  </a:lnTo>
                  <a:lnTo>
                    <a:pt x="1210" y="86079"/>
                  </a:lnTo>
                  <a:lnTo>
                    <a:pt x="1065" y="86420"/>
                  </a:lnTo>
                  <a:lnTo>
                    <a:pt x="937" y="86769"/>
                  </a:lnTo>
                  <a:lnTo>
                    <a:pt x="810" y="87127"/>
                  </a:lnTo>
                  <a:lnTo>
                    <a:pt x="690" y="87485"/>
                  </a:lnTo>
                  <a:lnTo>
                    <a:pt x="588" y="87843"/>
                  </a:lnTo>
                  <a:lnTo>
                    <a:pt x="486" y="88209"/>
                  </a:lnTo>
                  <a:lnTo>
                    <a:pt x="401" y="88575"/>
                  </a:lnTo>
                  <a:lnTo>
                    <a:pt x="316" y="88950"/>
                  </a:lnTo>
                  <a:lnTo>
                    <a:pt x="247" y="89325"/>
                  </a:lnTo>
                  <a:lnTo>
                    <a:pt x="179" y="89709"/>
                  </a:lnTo>
                  <a:lnTo>
                    <a:pt x="128" y="90083"/>
                  </a:lnTo>
                  <a:lnTo>
                    <a:pt x="86" y="90467"/>
                  </a:lnTo>
                  <a:lnTo>
                    <a:pt x="51" y="90859"/>
                  </a:lnTo>
                  <a:lnTo>
                    <a:pt x="26" y="91251"/>
                  </a:lnTo>
                  <a:lnTo>
                    <a:pt x="9" y="91642"/>
                  </a:lnTo>
                  <a:lnTo>
                    <a:pt x="0" y="92034"/>
                  </a:lnTo>
                  <a:lnTo>
                    <a:pt x="9" y="92426"/>
                  </a:lnTo>
                  <a:lnTo>
                    <a:pt x="26" y="92827"/>
                  </a:lnTo>
                  <a:lnTo>
                    <a:pt x="51" y="93210"/>
                  </a:lnTo>
                  <a:lnTo>
                    <a:pt x="86" y="93602"/>
                  </a:lnTo>
                  <a:lnTo>
                    <a:pt x="128" y="93985"/>
                  </a:lnTo>
                  <a:lnTo>
                    <a:pt x="179" y="94369"/>
                  </a:lnTo>
                  <a:lnTo>
                    <a:pt x="247" y="94743"/>
                  </a:lnTo>
                  <a:lnTo>
                    <a:pt x="316" y="95118"/>
                  </a:lnTo>
                  <a:lnTo>
                    <a:pt x="401" y="95493"/>
                  </a:lnTo>
                  <a:lnTo>
                    <a:pt x="486" y="95860"/>
                  </a:lnTo>
                  <a:lnTo>
                    <a:pt x="588" y="96226"/>
                  </a:lnTo>
                  <a:lnTo>
                    <a:pt x="690" y="96592"/>
                  </a:lnTo>
                  <a:lnTo>
                    <a:pt x="810" y="96950"/>
                  </a:lnTo>
                  <a:lnTo>
                    <a:pt x="937" y="97299"/>
                  </a:lnTo>
                  <a:lnTo>
                    <a:pt x="1065" y="97649"/>
                  </a:lnTo>
                  <a:lnTo>
                    <a:pt x="1210" y="97998"/>
                  </a:lnTo>
                  <a:lnTo>
                    <a:pt x="1363" y="98339"/>
                  </a:lnTo>
                  <a:lnTo>
                    <a:pt x="1517" y="98671"/>
                  </a:lnTo>
                  <a:lnTo>
                    <a:pt x="1687" y="99003"/>
                  </a:lnTo>
                  <a:lnTo>
                    <a:pt x="1858" y="99335"/>
                  </a:lnTo>
                  <a:lnTo>
                    <a:pt x="2036" y="99659"/>
                  </a:lnTo>
                  <a:lnTo>
                    <a:pt x="2224" y="99974"/>
                  </a:lnTo>
                  <a:lnTo>
                    <a:pt x="2420" y="100290"/>
                  </a:lnTo>
                  <a:lnTo>
                    <a:pt x="2624" y="100596"/>
                  </a:lnTo>
                  <a:lnTo>
                    <a:pt x="2837" y="100903"/>
                  </a:lnTo>
                  <a:lnTo>
                    <a:pt x="3050" y="101201"/>
                  </a:lnTo>
                  <a:lnTo>
                    <a:pt x="3280" y="101491"/>
                  </a:lnTo>
                  <a:lnTo>
                    <a:pt x="3510" y="101780"/>
                  </a:lnTo>
                  <a:lnTo>
                    <a:pt x="3749" y="102062"/>
                  </a:lnTo>
                  <a:lnTo>
                    <a:pt x="3987" y="102334"/>
                  </a:lnTo>
                  <a:lnTo>
                    <a:pt x="4243" y="102607"/>
                  </a:lnTo>
                  <a:lnTo>
                    <a:pt x="4499" y="102871"/>
                  </a:lnTo>
                  <a:lnTo>
                    <a:pt x="4763" y="103127"/>
                  </a:lnTo>
                  <a:lnTo>
                    <a:pt x="5027" y="103374"/>
                  </a:lnTo>
                  <a:lnTo>
                    <a:pt x="5308" y="103621"/>
                  </a:lnTo>
                  <a:lnTo>
                    <a:pt x="5589" y="103859"/>
                  </a:lnTo>
                  <a:lnTo>
                    <a:pt x="5870" y="104089"/>
                  </a:lnTo>
                  <a:lnTo>
                    <a:pt x="6168" y="104311"/>
                  </a:lnTo>
                  <a:lnTo>
                    <a:pt x="6466" y="104532"/>
                  </a:lnTo>
                  <a:lnTo>
                    <a:pt x="6765" y="104745"/>
                  </a:lnTo>
                  <a:lnTo>
                    <a:pt x="7080" y="104941"/>
                  </a:lnTo>
                  <a:lnTo>
                    <a:pt x="7387" y="105137"/>
                  </a:lnTo>
                  <a:lnTo>
                    <a:pt x="7710" y="105333"/>
                  </a:lnTo>
                  <a:lnTo>
                    <a:pt x="8034" y="105512"/>
                  </a:lnTo>
                  <a:lnTo>
                    <a:pt x="8358" y="105682"/>
                  </a:lnTo>
                  <a:lnTo>
                    <a:pt x="8690" y="105853"/>
                  </a:lnTo>
                  <a:lnTo>
                    <a:pt x="9031" y="106006"/>
                  </a:lnTo>
                  <a:lnTo>
                    <a:pt x="9372" y="106159"/>
                  </a:lnTo>
                  <a:lnTo>
                    <a:pt x="9712" y="106296"/>
                  </a:lnTo>
                  <a:lnTo>
                    <a:pt x="10070" y="106432"/>
                  </a:lnTo>
                  <a:lnTo>
                    <a:pt x="10419" y="106560"/>
                  </a:lnTo>
                  <a:lnTo>
                    <a:pt x="10777" y="106671"/>
                  </a:lnTo>
                  <a:lnTo>
                    <a:pt x="11144" y="106781"/>
                  </a:lnTo>
                  <a:lnTo>
                    <a:pt x="11501" y="106875"/>
                  </a:lnTo>
                  <a:lnTo>
                    <a:pt x="11876" y="106969"/>
                  </a:lnTo>
                  <a:lnTo>
                    <a:pt x="12243" y="107054"/>
                  </a:lnTo>
                  <a:lnTo>
                    <a:pt x="12617" y="107122"/>
                  </a:lnTo>
                  <a:lnTo>
                    <a:pt x="13001" y="107182"/>
                  </a:lnTo>
                  <a:lnTo>
                    <a:pt x="13384" y="107241"/>
                  </a:lnTo>
                  <a:lnTo>
                    <a:pt x="13768" y="107284"/>
                  </a:lnTo>
                  <a:lnTo>
                    <a:pt x="14151" y="107318"/>
                  </a:lnTo>
                  <a:lnTo>
                    <a:pt x="14543" y="107344"/>
                  </a:lnTo>
                  <a:lnTo>
                    <a:pt x="14935" y="107361"/>
                  </a:lnTo>
                  <a:lnTo>
                    <a:pt x="15642" y="107361"/>
                  </a:lnTo>
                  <a:lnTo>
                    <a:pt x="15949" y="107352"/>
                  </a:lnTo>
                  <a:lnTo>
                    <a:pt x="16264" y="107335"/>
                  </a:lnTo>
                  <a:lnTo>
                    <a:pt x="16570" y="107309"/>
                  </a:lnTo>
                  <a:lnTo>
                    <a:pt x="16877" y="107284"/>
                  </a:lnTo>
                  <a:lnTo>
                    <a:pt x="17175" y="107250"/>
                  </a:lnTo>
                  <a:lnTo>
                    <a:pt x="17482" y="107216"/>
                  </a:lnTo>
                  <a:lnTo>
                    <a:pt x="17780" y="107165"/>
                  </a:lnTo>
                  <a:lnTo>
                    <a:pt x="18078" y="107114"/>
                  </a:lnTo>
                  <a:lnTo>
                    <a:pt x="18368" y="107062"/>
                  </a:lnTo>
                  <a:lnTo>
                    <a:pt x="18666" y="106994"/>
                  </a:lnTo>
                  <a:lnTo>
                    <a:pt x="18956" y="106926"/>
                  </a:lnTo>
                  <a:lnTo>
                    <a:pt x="19245" y="106858"/>
                  </a:lnTo>
                  <a:lnTo>
                    <a:pt x="19535" y="106773"/>
                  </a:lnTo>
                  <a:lnTo>
                    <a:pt x="19816" y="106696"/>
                  </a:lnTo>
                  <a:lnTo>
                    <a:pt x="20106" y="106602"/>
                  </a:lnTo>
                  <a:lnTo>
                    <a:pt x="20387" y="106509"/>
                  </a:lnTo>
                  <a:lnTo>
                    <a:pt x="20660" y="106406"/>
                  </a:lnTo>
                  <a:lnTo>
                    <a:pt x="20941" y="106304"/>
                  </a:lnTo>
                  <a:lnTo>
                    <a:pt x="21213" y="106193"/>
                  </a:lnTo>
                  <a:lnTo>
                    <a:pt x="21478" y="106074"/>
                  </a:lnTo>
                  <a:lnTo>
                    <a:pt x="21750" y="105955"/>
                  </a:lnTo>
                  <a:lnTo>
                    <a:pt x="22014" y="105827"/>
                  </a:lnTo>
                  <a:lnTo>
                    <a:pt x="22278" y="105699"/>
                  </a:lnTo>
                  <a:lnTo>
                    <a:pt x="22534" y="105563"/>
                  </a:lnTo>
                  <a:lnTo>
                    <a:pt x="22790" y="105418"/>
                  </a:lnTo>
                  <a:lnTo>
                    <a:pt x="23045" y="105273"/>
                  </a:lnTo>
                  <a:lnTo>
                    <a:pt x="23292" y="105129"/>
                  </a:lnTo>
                  <a:lnTo>
                    <a:pt x="23539" y="104975"/>
                  </a:lnTo>
                  <a:lnTo>
                    <a:pt x="23786" y="104813"/>
                  </a:lnTo>
                  <a:lnTo>
                    <a:pt x="24025" y="104651"/>
                  </a:lnTo>
                  <a:lnTo>
                    <a:pt x="24263" y="104481"/>
                  </a:lnTo>
                  <a:lnTo>
                    <a:pt x="24502" y="104311"/>
                  </a:lnTo>
                  <a:lnTo>
                    <a:pt x="24732" y="104132"/>
                  </a:lnTo>
                  <a:lnTo>
                    <a:pt x="24953" y="103953"/>
                  </a:lnTo>
                  <a:lnTo>
                    <a:pt x="25183" y="103774"/>
                  </a:lnTo>
                  <a:lnTo>
                    <a:pt x="25405" y="103578"/>
                  </a:lnTo>
                  <a:lnTo>
                    <a:pt x="25618" y="103391"/>
                  </a:lnTo>
                  <a:lnTo>
                    <a:pt x="25831" y="103195"/>
                  </a:lnTo>
                  <a:lnTo>
                    <a:pt x="26044" y="102990"/>
                  </a:lnTo>
                  <a:lnTo>
                    <a:pt x="26248" y="102786"/>
                  </a:lnTo>
                  <a:lnTo>
                    <a:pt x="26444" y="102581"/>
                  </a:lnTo>
                  <a:lnTo>
                    <a:pt x="26640" y="102368"/>
                  </a:lnTo>
                  <a:lnTo>
                    <a:pt x="26836" y="102147"/>
                  </a:lnTo>
                  <a:lnTo>
                    <a:pt x="27024" y="101934"/>
                  </a:lnTo>
                  <a:lnTo>
                    <a:pt x="27211" y="101704"/>
                  </a:lnTo>
                  <a:lnTo>
                    <a:pt x="27398" y="101482"/>
                  </a:lnTo>
                  <a:lnTo>
                    <a:pt x="27569" y="101252"/>
                  </a:lnTo>
                  <a:lnTo>
                    <a:pt x="27748" y="101014"/>
                  </a:lnTo>
                  <a:lnTo>
                    <a:pt x="27910" y="100775"/>
                  </a:lnTo>
                  <a:lnTo>
                    <a:pt x="28080" y="100537"/>
                  </a:lnTo>
                  <a:lnTo>
                    <a:pt x="28233" y="100298"/>
                  </a:lnTo>
                  <a:lnTo>
                    <a:pt x="28395" y="100051"/>
                  </a:lnTo>
                  <a:lnTo>
                    <a:pt x="28540" y="99795"/>
                  </a:lnTo>
                  <a:lnTo>
                    <a:pt x="28685" y="99548"/>
                  </a:lnTo>
                  <a:lnTo>
                    <a:pt x="28830" y="99293"/>
                  </a:lnTo>
                  <a:lnTo>
                    <a:pt x="28966" y="99029"/>
                  </a:lnTo>
                  <a:lnTo>
                    <a:pt x="29094" y="98773"/>
                  </a:lnTo>
                  <a:lnTo>
                    <a:pt x="29222" y="98509"/>
                  </a:lnTo>
                  <a:lnTo>
                    <a:pt x="29341" y="98236"/>
                  </a:lnTo>
                  <a:lnTo>
                    <a:pt x="29460" y="97972"/>
                  </a:lnTo>
                  <a:lnTo>
                    <a:pt x="29571" y="97700"/>
                  </a:lnTo>
                  <a:lnTo>
                    <a:pt x="29682" y="97419"/>
                  </a:lnTo>
                  <a:lnTo>
                    <a:pt x="29784" y="97146"/>
                  </a:lnTo>
                  <a:lnTo>
                    <a:pt x="43440" y="97146"/>
                  </a:lnTo>
                  <a:lnTo>
                    <a:pt x="43372" y="99293"/>
                  </a:lnTo>
                  <a:lnTo>
                    <a:pt x="43313" y="101474"/>
                  </a:lnTo>
                  <a:lnTo>
                    <a:pt x="43253" y="103689"/>
                  </a:lnTo>
                  <a:lnTo>
                    <a:pt x="43210" y="105938"/>
                  </a:lnTo>
                  <a:lnTo>
                    <a:pt x="43168" y="108221"/>
                  </a:lnTo>
                  <a:lnTo>
                    <a:pt x="43142" y="110538"/>
                  </a:lnTo>
                  <a:lnTo>
                    <a:pt x="43117" y="112890"/>
                  </a:lnTo>
                  <a:lnTo>
                    <a:pt x="43108" y="115267"/>
                  </a:lnTo>
                  <a:lnTo>
                    <a:pt x="43100" y="117678"/>
                  </a:lnTo>
                  <a:lnTo>
                    <a:pt x="43108" y="120114"/>
                  </a:lnTo>
                  <a:lnTo>
                    <a:pt x="43125" y="122585"/>
                  </a:lnTo>
                  <a:lnTo>
                    <a:pt x="43151" y="125072"/>
                  </a:lnTo>
                  <a:lnTo>
                    <a:pt x="43193" y="127594"/>
                  </a:lnTo>
                  <a:lnTo>
                    <a:pt x="43244" y="130133"/>
                  </a:lnTo>
                  <a:lnTo>
                    <a:pt x="43304" y="132697"/>
                  </a:lnTo>
                  <a:lnTo>
                    <a:pt x="43381" y="135295"/>
                  </a:lnTo>
                  <a:lnTo>
                    <a:pt x="29784" y="135295"/>
                  </a:lnTo>
                  <a:lnTo>
                    <a:pt x="29682" y="135014"/>
                  </a:lnTo>
                  <a:lnTo>
                    <a:pt x="29571" y="134742"/>
                  </a:lnTo>
                  <a:lnTo>
                    <a:pt x="29460" y="134469"/>
                  </a:lnTo>
                  <a:lnTo>
                    <a:pt x="29341" y="134197"/>
                  </a:lnTo>
                  <a:lnTo>
                    <a:pt x="29222" y="133932"/>
                  </a:lnTo>
                  <a:lnTo>
                    <a:pt x="29094" y="133668"/>
                  </a:lnTo>
                  <a:lnTo>
                    <a:pt x="28966" y="133404"/>
                  </a:lnTo>
                  <a:lnTo>
                    <a:pt x="28830" y="133149"/>
                  </a:lnTo>
                  <a:lnTo>
                    <a:pt x="28685" y="132893"/>
                  </a:lnTo>
                  <a:lnTo>
                    <a:pt x="28540" y="132637"/>
                  </a:lnTo>
                  <a:lnTo>
                    <a:pt x="28395" y="132390"/>
                  </a:lnTo>
                  <a:lnTo>
                    <a:pt x="28233" y="132143"/>
                  </a:lnTo>
                  <a:lnTo>
                    <a:pt x="28080" y="131896"/>
                  </a:lnTo>
                  <a:lnTo>
                    <a:pt x="27910" y="131658"/>
                  </a:lnTo>
                  <a:lnTo>
                    <a:pt x="27748" y="131419"/>
                  </a:lnTo>
                  <a:lnTo>
                    <a:pt x="27569" y="131189"/>
                  </a:lnTo>
                  <a:lnTo>
                    <a:pt x="27398" y="130959"/>
                  </a:lnTo>
                  <a:lnTo>
                    <a:pt x="27211" y="130729"/>
                  </a:lnTo>
                  <a:lnTo>
                    <a:pt x="27024" y="130508"/>
                  </a:lnTo>
                  <a:lnTo>
                    <a:pt x="26836" y="130286"/>
                  </a:lnTo>
                  <a:lnTo>
                    <a:pt x="26640" y="130073"/>
                  </a:lnTo>
                  <a:lnTo>
                    <a:pt x="26444" y="129860"/>
                  </a:lnTo>
                  <a:lnTo>
                    <a:pt x="26248" y="129647"/>
                  </a:lnTo>
                  <a:lnTo>
                    <a:pt x="26044" y="129443"/>
                  </a:lnTo>
                  <a:lnTo>
                    <a:pt x="25831" y="129247"/>
                  </a:lnTo>
                  <a:lnTo>
                    <a:pt x="25618" y="129051"/>
                  </a:lnTo>
                  <a:lnTo>
                    <a:pt x="25405" y="128855"/>
                  </a:lnTo>
                  <a:lnTo>
                    <a:pt x="25183" y="128667"/>
                  </a:lnTo>
                  <a:lnTo>
                    <a:pt x="24953" y="128480"/>
                  </a:lnTo>
                  <a:lnTo>
                    <a:pt x="24732" y="128301"/>
                  </a:lnTo>
                  <a:lnTo>
                    <a:pt x="24502" y="128122"/>
                  </a:lnTo>
                  <a:lnTo>
                    <a:pt x="24263" y="127952"/>
                  </a:lnTo>
                  <a:lnTo>
                    <a:pt x="24025" y="127781"/>
                  </a:lnTo>
                  <a:lnTo>
                    <a:pt x="23786" y="127620"/>
                  </a:lnTo>
                  <a:lnTo>
                    <a:pt x="23539" y="127466"/>
                  </a:lnTo>
                  <a:lnTo>
                    <a:pt x="23292" y="127313"/>
                  </a:lnTo>
                  <a:lnTo>
                    <a:pt x="23045" y="127160"/>
                  </a:lnTo>
                  <a:lnTo>
                    <a:pt x="22790" y="127015"/>
                  </a:lnTo>
                  <a:lnTo>
                    <a:pt x="22534" y="126870"/>
                  </a:lnTo>
                  <a:lnTo>
                    <a:pt x="22278" y="126742"/>
                  </a:lnTo>
                  <a:lnTo>
                    <a:pt x="22014" y="126606"/>
                  </a:lnTo>
                  <a:lnTo>
                    <a:pt x="21750" y="126478"/>
                  </a:lnTo>
                  <a:lnTo>
                    <a:pt x="21478" y="126359"/>
                  </a:lnTo>
                  <a:lnTo>
                    <a:pt x="21213" y="126248"/>
                  </a:lnTo>
                  <a:lnTo>
                    <a:pt x="20941" y="126137"/>
                  </a:lnTo>
                  <a:lnTo>
                    <a:pt x="20660" y="126026"/>
                  </a:lnTo>
                  <a:lnTo>
                    <a:pt x="20387" y="125933"/>
                  </a:lnTo>
                  <a:lnTo>
                    <a:pt x="20106" y="125831"/>
                  </a:lnTo>
                  <a:lnTo>
                    <a:pt x="19816" y="125745"/>
                  </a:lnTo>
                  <a:lnTo>
                    <a:pt x="19535" y="125660"/>
                  </a:lnTo>
                  <a:lnTo>
                    <a:pt x="19245" y="125583"/>
                  </a:lnTo>
                  <a:lnTo>
                    <a:pt x="18956" y="125507"/>
                  </a:lnTo>
                  <a:lnTo>
                    <a:pt x="18666" y="125439"/>
                  </a:lnTo>
                  <a:lnTo>
                    <a:pt x="18368" y="125379"/>
                  </a:lnTo>
                  <a:lnTo>
                    <a:pt x="18078" y="125319"/>
                  </a:lnTo>
                  <a:lnTo>
                    <a:pt x="17780" y="125268"/>
                  </a:lnTo>
                  <a:lnTo>
                    <a:pt x="17482" y="125226"/>
                  </a:lnTo>
                  <a:lnTo>
                    <a:pt x="17175" y="125183"/>
                  </a:lnTo>
                  <a:lnTo>
                    <a:pt x="16877" y="125149"/>
                  </a:lnTo>
                  <a:lnTo>
                    <a:pt x="16570" y="125123"/>
                  </a:lnTo>
                  <a:lnTo>
                    <a:pt x="16264" y="125098"/>
                  </a:lnTo>
                  <a:lnTo>
                    <a:pt x="15949" y="125089"/>
                  </a:lnTo>
                  <a:lnTo>
                    <a:pt x="15642" y="125072"/>
                  </a:lnTo>
                  <a:lnTo>
                    <a:pt x="15327" y="125072"/>
                  </a:lnTo>
                  <a:lnTo>
                    <a:pt x="14935" y="125081"/>
                  </a:lnTo>
                  <a:lnTo>
                    <a:pt x="14543" y="125089"/>
                  </a:lnTo>
                  <a:lnTo>
                    <a:pt x="14151" y="125115"/>
                  </a:lnTo>
                  <a:lnTo>
                    <a:pt x="13768" y="125149"/>
                  </a:lnTo>
                  <a:lnTo>
                    <a:pt x="13384" y="125200"/>
                  </a:lnTo>
                  <a:lnTo>
                    <a:pt x="13001" y="125251"/>
                  </a:lnTo>
                  <a:lnTo>
                    <a:pt x="12617" y="125311"/>
                  </a:lnTo>
                  <a:lnTo>
                    <a:pt x="12243" y="125388"/>
                  </a:lnTo>
                  <a:lnTo>
                    <a:pt x="11876" y="125464"/>
                  </a:lnTo>
                  <a:lnTo>
                    <a:pt x="11501" y="125558"/>
                  </a:lnTo>
                  <a:lnTo>
                    <a:pt x="11144" y="125652"/>
                  </a:lnTo>
                  <a:lnTo>
                    <a:pt x="10777" y="125762"/>
                  </a:lnTo>
                  <a:lnTo>
                    <a:pt x="10419" y="125882"/>
                  </a:lnTo>
                  <a:lnTo>
                    <a:pt x="10070" y="126001"/>
                  </a:lnTo>
                  <a:lnTo>
                    <a:pt x="9712" y="126137"/>
                  </a:lnTo>
                  <a:lnTo>
                    <a:pt x="9372" y="126282"/>
                  </a:lnTo>
                  <a:lnTo>
                    <a:pt x="9031" y="126427"/>
                  </a:lnTo>
                  <a:lnTo>
                    <a:pt x="8690" y="126589"/>
                  </a:lnTo>
                  <a:lnTo>
                    <a:pt x="8358" y="126751"/>
                  </a:lnTo>
                  <a:lnTo>
                    <a:pt x="8034" y="126930"/>
                  </a:lnTo>
                  <a:lnTo>
                    <a:pt x="7710" y="127108"/>
                  </a:lnTo>
                  <a:lnTo>
                    <a:pt x="7387" y="127296"/>
                  </a:lnTo>
                  <a:lnTo>
                    <a:pt x="7080" y="127492"/>
                  </a:lnTo>
                  <a:lnTo>
                    <a:pt x="6765" y="127696"/>
                  </a:lnTo>
                  <a:lnTo>
                    <a:pt x="6466" y="127901"/>
                  </a:lnTo>
                  <a:lnTo>
                    <a:pt x="6168" y="128122"/>
                  </a:lnTo>
                  <a:lnTo>
                    <a:pt x="5870" y="128344"/>
                  </a:lnTo>
                  <a:lnTo>
                    <a:pt x="5589" y="128574"/>
                  </a:lnTo>
                  <a:lnTo>
                    <a:pt x="5308" y="128812"/>
                  </a:lnTo>
                  <a:lnTo>
                    <a:pt x="5027" y="129059"/>
                  </a:lnTo>
                  <a:lnTo>
                    <a:pt x="4763" y="129306"/>
                  </a:lnTo>
                  <a:lnTo>
                    <a:pt x="4499" y="129571"/>
                  </a:lnTo>
                  <a:lnTo>
                    <a:pt x="4243" y="129835"/>
                  </a:lnTo>
                  <a:lnTo>
                    <a:pt x="3987" y="130099"/>
                  </a:lnTo>
                  <a:lnTo>
                    <a:pt x="3749" y="130371"/>
                  </a:lnTo>
                  <a:lnTo>
                    <a:pt x="3510" y="130652"/>
                  </a:lnTo>
                  <a:lnTo>
                    <a:pt x="3280" y="130942"/>
                  </a:lnTo>
                  <a:lnTo>
                    <a:pt x="3050" y="131232"/>
                  </a:lnTo>
                  <a:lnTo>
                    <a:pt x="2837" y="131530"/>
                  </a:lnTo>
                  <a:lnTo>
                    <a:pt x="2624" y="131837"/>
                  </a:lnTo>
                  <a:lnTo>
                    <a:pt x="2420" y="132143"/>
                  </a:lnTo>
                  <a:lnTo>
                    <a:pt x="2224" y="132459"/>
                  </a:lnTo>
                  <a:lnTo>
                    <a:pt x="2036" y="132774"/>
                  </a:lnTo>
                  <a:lnTo>
                    <a:pt x="1858" y="133098"/>
                  </a:lnTo>
                  <a:lnTo>
                    <a:pt x="1687" y="133430"/>
                  </a:lnTo>
                  <a:lnTo>
                    <a:pt x="1517" y="133762"/>
                  </a:lnTo>
                  <a:lnTo>
                    <a:pt x="1363" y="134094"/>
                  </a:lnTo>
                  <a:lnTo>
                    <a:pt x="1210" y="134444"/>
                  </a:lnTo>
                  <a:lnTo>
                    <a:pt x="1065" y="134784"/>
                  </a:lnTo>
                  <a:lnTo>
                    <a:pt x="937" y="135134"/>
                  </a:lnTo>
                  <a:lnTo>
                    <a:pt x="810" y="135491"/>
                  </a:lnTo>
                  <a:lnTo>
                    <a:pt x="690" y="135849"/>
                  </a:lnTo>
                  <a:lnTo>
                    <a:pt x="588" y="136207"/>
                  </a:lnTo>
                  <a:lnTo>
                    <a:pt x="486" y="136573"/>
                  </a:lnTo>
                  <a:lnTo>
                    <a:pt x="401" y="136940"/>
                  </a:lnTo>
                  <a:lnTo>
                    <a:pt x="316" y="137315"/>
                  </a:lnTo>
                  <a:lnTo>
                    <a:pt x="247" y="137689"/>
                  </a:lnTo>
                  <a:lnTo>
                    <a:pt x="179" y="138073"/>
                  </a:lnTo>
                  <a:lnTo>
                    <a:pt x="128" y="138448"/>
                  </a:lnTo>
                  <a:lnTo>
                    <a:pt x="86" y="138840"/>
                  </a:lnTo>
                  <a:lnTo>
                    <a:pt x="51" y="139223"/>
                  </a:lnTo>
                  <a:lnTo>
                    <a:pt x="26" y="139615"/>
                  </a:lnTo>
                  <a:lnTo>
                    <a:pt x="9" y="140007"/>
                  </a:lnTo>
                  <a:lnTo>
                    <a:pt x="0" y="140399"/>
                  </a:lnTo>
                  <a:lnTo>
                    <a:pt x="9" y="140799"/>
                  </a:lnTo>
                  <a:lnTo>
                    <a:pt x="26" y="141191"/>
                  </a:lnTo>
                  <a:lnTo>
                    <a:pt x="51" y="141574"/>
                  </a:lnTo>
                  <a:lnTo>
                    <a:pt x="86" y="141966"/>
                  </a:lnTo>
                  <a:lnTo>
                    <a:pt x="128" y="142350"/>
                  </a:lnTo>
                  <a:lnTo>
                    <a:pt x="179" y="142733"/>
                  </a:lnTo>
                  <a:lnTo>
                    <a:pt x="247" y="143108"/>
                  </a:lnTo>
                  <a:lnTo>
                    <a:pt x="316" y="143483"/>
                  </a:lnTo>
                  <a:lnTo>
                    <a:pt x="401" y="143857"/>
                  </a:lnTo>
                  <a:lnTo>
                    <a:pt x="486" y="144224"/>
                  </a:lnTo>
                  <a:lnTo>
                    <a:pt x="588" y="144590"/>
                  </a:lnTo>
                  <a:lnTo>
                    <a:pt x="690" y="144956"/>
                  </a:lnTo>
                  <a:lnTo>
                    <a:pt x="810" y="145314"/>
                  </a:lnTo>
                  <a:lnTo>
                    <a:pt x="937" y="145664"/>
                  </a:lnTo>
                  <a:lnTo>
                    <a:pt x="1065" y="146013"/>
                  </a:lnTo>
                  <a:lnTo>
                    <a:pt x="1210" y="146362"/>
                  </a:lnTo>
                  <a:lnTo>
                    <a:pt x="1363" y="146703"/>
                  </a:lnTo>
                  <a:lnTo>
                    <a:pt x="1517" y="147035"/>
                  </a:lnTo>
                  <a:lnTo>
                    <a:pt x="1687" y="147376"/>
                  </a:lnTo>
                  <a:lnTo>
                    <a:pt x="1858" y="147700"/>
                  </a:lnTo>
                  <a:lnTo>
                    <a:pt x="2036" y="148023"/>
                  </a:lnTo>
                  <a:lnTo>
                    <a:pt x="2224" y="148339"/>
                  </a:lnTo>
                  <a:lnTo>
                    <a:pt x="2420" y="148654"/>
                  </a:lnTo>
                  <a:lnTo>
                    <a:pt x="2624" y="148961"/>
                  </a:lnTo>
                  <a:lnTo>
                    <a:pt x="2837" y="149267"/>
                  </a:lnTo>
                  <a:lnTo>
                    <a:pt x="3050" y="149565"/>
                  </a:lnTo>
                  <a:lnTo>
                    <a:pt x="3280" y="149855"/>
                  </a:lnTo>
                  <a:lnTo>
                    <a:pt x="3510" y="150145"/>
                  </a:lnTo>
                  <a:lnTo>
                    <a:pt x="3749" y="150426"/>
                  </a:lnTo>
                  <a:lnTo>
                    <a:pt x="3987" y="150698"/>
                  </a:lnTo>
                  <a:lnTo>
                    <a:pt x="4243" y="150971"/>
                  </a:lnTo>
                  <a:lnTo>
                    <a:pt x="4499" y="151235"/>
                  </a:lnTo>
                  <a:lnTo>
                    <a:pt x="4763" y="151491"/>
                  </a:lnTo>
                  <a:lnTo>
                    <a:pt x="5027" y="151738"/>
                  </a:lnTo>
                  <a:lnTo>
                    <a:pt x="5308" y="151985"/>
                  </a:lnTo>
                  <a:lnTo>
                    <a:pt x="5589" y="152223"/>
                  </a:lnTo>
                  <a:lnTo>
                    <a:pt x="5870" y="152453"/>
                  </a:lnTo>
                  <a:lnTo>
                    <a:pt x="6168" y="152675"/>
                  </a:lnTo>
                  <a:lnTo>
                    <a:pt x="6466" y="152896"/>
                  </a:lnTo>
                  <a:lnTo>
                    <a:pt x="6765" y="153109"/>
                  </a:lnTo>
                  <a:lnTo>
                    <a:pt x="7080" y="153305"/>
                  </a:lnTo>
                  <a:lnTo>
                    <a:pt x="7387" y="153501"/>
                  </a:lnTo>
                  <a:lnTo>
                    <a:pt x="7710" y="153697"/>
                  </a:lnTo>
                  <a:lnTo>
                    <a:pt x="8034" y="153876"/>
                  </a:lnTo>
                  <a:lnTo>
                    <a:pt x="8358" y="154047"/>
                  </a:lnTo>
                  <a:lnTo>
                    <a:pt x="8690" y="154217"/>
                  </a:lnTo>
                  <a:lnTo>
                    <a:pt x="9031" y="154370"/>
                  </a:lnTo>
                  <a:lnTo>
                    <a:pt x="9372" y="154524"/>
                  </a:lnTo>
                  <a:lnTo>
                    <a:pt x="9712" y="154660"/>
                  </a:lnTo>
                  <a:lnTo>
                    <a:pt x="10070" y="154796"/>
                  </a:lnTo>
                  <a:lnTo>
                    <a:pt x="10419" y="154924"/>
                  </a:lnTo>
                  <a:lnTo>
                    <a:pt x="10777" y="155035"/>
                  </a:lnTo>
                  <a:lnTo>
                    <a:pt x="11144" y="155146"/>
                  </a:lnTo>
                  <a:lnTo>
                    <a:pt x="11501" y="155248"/>
                  </a:lnTo>
                  <a:lnTo>
                    <a:pt x="11876" y="155333"/>
                  </a:lnTo>
                  <a:lnTo>
                    <a:pt x="12243" y="155418"/>
                  </a:lnTo>
                  <a:lnTo>
                    <a:pt x="12617" y="155486"/>
                  </a:lnTo>
                  <a:lnTo>
                    <a:pt x="13001" y="155554"/>
                  </a:lnTo>
                  <a:lnTo>
                    <a:pt x="13384" y="155606"/>
                  </a:lnTo>
                  <a:lnTo>
                    <a:pt x="13768" y="155648"/>
                  </a:lnTo>
                  <a:lnTo>
                    <a:pt x="14151" y="155682"/>
                  </a:lnTo>
                  <a:lnTo>
                    <a:pt x="14543" y="155708"/>
                  </a:lnTo>
                  <a:lnTo>
                    <a:pt x="14935" y="155725"/>
                  </a:lnTo>
                  <a:lnTo>
                    <a:pt x="15642" y="155725"/>
                  </a:lnTo>
                  <a:lnTo>
                    <a:pt x="15949" y="155716"/>
                  </a:lnTo>
                  <a:lnTo>
                    <a:pt x="16264" y="155699"/>
                  </a:lnTo>
                  <a:lnTo>
                    <a:pt x="16570" y="155674"/>
                  </a:lnTo>
                  <a:lnTo>
                    <a:pt x="16877" y="155648"/>
                  </a:lnTo>
                  <a:lnTo>
                    <a:pt x="17175" y="155614"/>
                  </a:lnTo>
                  <a:lnTo>
                    <a:pt x="17482" y="155580"/>
                  </a:lnTo>
                  <a:lnTo>
                    <a:pt x="17780" y="155529"/>
                  </a:lnTo>
                  <a:lnTo>
                    <a:pt x="18078" y="155478"/>
                  </a:lnTo>
                  <a:lnTo>
                    <a:pt x="18368" y="155427"/>
                  </a:lnTo>
                  <a:lnTo>
                    <a:pt x="18666" y="155359"/>
                  </a:lnTo>
                  <a:lnTo>
                    <a:pt x="18956" y="155290"/>
                  </a:lnTo>
                  <a:lnTo>
                    <a:pt x="19245" y="155222"/>
                  </a:lnTo>
                  <a:lnTo>
                    <a:pt x="19535" y="155137"/>
                  </a:lnTo>
                  <a:lnTo>
                    <a:pt x="19816" y="155060"/>
                  </a:lnTo>
                  <a:lnTo>
                    <a:pt x="20106" y="154967"/>
                  </a:lnTo>
                  <a:lnTo>
                    <a:pt x="20387" y="154873"/>
                  </a:lnTo>
                  <a:lnTo>
                    <a:pt x="20660" y="154771"/>
                  </a:lnTo>
                  <a:lnTo>
                    <a:pt x="20941" y="154668"/>
                  </a:lnTo>
                  <a:lnTo>
                    <a:pt x="21213" y="154558"/>
                  </a:lnTo>
                  <a:lnTo>
                    <a:pt x="21478" y="154438"/>
                  </a:lnTo>
                  <a:lnTo>
                    <a:pt x="21750" y="154319"/>
                  </a:lnTo>
                  <a:lnTo>
                    <a:pt x="22014" y="154191"/>
                  </a:lnTo>
                  <a:lnTo>
                    <a:pt x="22278" y="154064"/>
                  </a:lnTo>
                  <a:lnTo>
                    <a:pt x="22534" y="153927"/>
                  </a:lnTo>
                  <a:lnTo>
                    <a:pt x="22790" y="153782"/>
                  </a:lnTo>
                  <a:lnTo>
                    <a:pt x="23045" y="153638"/>
                  </a:lnTo>
                  <a:lnTo>
                    <a:pt x="23292" y="153493"/>
                  </a:lnTo>
                  <a:lnTo>
                    <a:pt x="23539" y="153339"/>
                  </a:lnTo>
                  <a:lnTo>
                    <a:pt x="23786" y="153178"/>
                  </a:lnTo>
                  <a:lnTo>
                    <a:pt x="24025" y="153016"/>
                  </a:lnTo>
                  <a:lnTo>
                    <a:pt x="24263" y="152845"/>
                  </a:lnTo>
                  <a:lnTo>
                    <a:pt x="24502" y="152675"/>
                  </a:lnTo>
                  <a:lnTo>
                    <a:pt x="24732" y="152496"/>
                  </a:lnTo>
                  <a:lnTo>
                    <a:pt x="24953" y="152317"/>
                  </a:lnTo>
                  <a:lnTo>
                    <a:pt x="25183" y="152138"/>
                  </a:lnTo>
                  <a:lnTo>
                    <a:pt x="25405" y="151942"/>
                  </a:lnTo>
                  <a:lnTo>
                    <a:pt x="25618" y="151755"/>
                  </a:lnTo>
                  <a:lnTo>
                    <a:pt x="25831" y="151559"/>
                  </a:lnTo>
                  <a:lnTo>
                    <a:pt x="26044" y="151354"/>
                  </a:lnTo>
                  <a:lnTo>
                    <a:pt x="26248" y="151150"/>
                  </a:lnTo>
                  <a:lnTo>
                    <a:pt x="26444" y="150946"/>
                  </a:lnTo>
                  <a:lnTo>
                    <a:pt x="26640" y="150733"/>
                  </a:lnTo>
                  <a:lnTo>
                    <a:pt x="26836" y="150511"/>
                  </a:lnTo>
                  <a:lnTo>
                    <a:pt x="27024" y="150298"/>
                  </a:lnTo>
                  <a:lnTo>
                    <a:pt x="27211" y="150068"/>
                  </a:lnTo>
                  <a:lnTo>
                    <a:pt x="27398" y="149847"/>
                  </a:lnTo>
                  <a:lnTo>
                    <a:pt x="27569" y="149616"/>
                  </a:lnTo>
                  <a:lnTo>
                    <a:pt x="27748" y="149378"/>
                  </a:lnTo>
                  <a:lnTo>
                    <a:pt x="27910" y="149148"/>
                  </a:lnTo>
                  <a:lnTo>
                    <a:pt x="28080" y="148901"/>
                  </a:lnTo>
                  <a:lnTo>
                    <a:pt x="28233" y="148662"/>
                  </a:lnTo>
                  <a:lnTo>
                    <a:pt x="28395" y="148415"/>
                  </a:lnTo>
                  <a:lnTo>
                    <a:pt x="28540" y="148168"/>
                  </a:lnTo>
                  <a:lnTo>
                    <a:pt x="28685" y="147913"/>
                  </a:lnTo>
                  <a:lnTo>
                    <a:pt x="28830" y="147657"/>
                  </a:lnTo>
                  <a:lnTo>
                    <a:pt x="28966" y="147393"/>
                  </a:lnTo>
                  <a:lnTo>
                    <a:pt x="29094" y="147137"/>
                  </a:lnTo>
                  <a:lnTo>
                    <a:pt x="29222" y="146873"/>
                  </a:lnTo>
                  <a:lnTo>
                    <a:pt x="29341" y="146601"/>
                  </a:lnTo>
                  <a:lnTo>
                    <a:pt x="29460" y="146337"/>
                  </a:lnTo>
                  <a:lnTo>
                    <a:pt x="29571" y="146064"/>
                  </a:lnTo>
                  <a:lnTo>
                    <a:pt x="29682" y="145783"/>
                  </a:lnTo>
                  <a:lnTo>
                    <a:pt x="29784" y="145510"/>
                  </a:lnTo>
                  <a:lnTo>
                    <a:pt x="43798" y="145510"/>
                  </a:lnTo>
                  <a:lnTo>
                    <a:pt x="43909" y="147657"/>
                  </a:lnTo>
                  <a:lnTo>
                    <a:pt x="44028" y="149821"/>
                  </a:lnTo>
                  <a:lnTo>
                    <a:pt x="44165" y="151993"/>
                  </a:lnTo>
                  <a:lnTo>
                    <a:pt x="44301" y="154183"/>
                  </a:lnTo>
                  <a:lnTo>
                    <a:pt x="44454" y="156372"/>
                  </a:lnTo>
                  <a:lnTo>
                    <a:pt x="44616" y="158579"/>
                  </a:lnTo>
                  <a:lnTo>
                    <a:pt x="44786" y="160794"/>
                  </a:lnTo>
                  <a:lnTo>
                    <a:pt x="44965" y="163009"/>
                  </a:lnTo>
                  <a:lnTo>
                    <a:pt x="45161" y="165241"/>
                  </a:lnTo>
                  <a:lnTo>
                    <a:pt x="45366" y="167482"/>
                  </a:lnTo>
                  <a:lnTo>
                    <a:pt x="45587" y="169722"/>
                  </a:lnTo>
                  <a:lnTo>
                    <a:pt x="45809" y="171980"/>
                  </a:lnTo>
                  <a:lnTo>
                    <a:pt x="46047" y="174237"/>
                  </a:lnTo>
                  <a:lnTo>
                    <a:pt x="46303" y="176504"/>
                  </a:lnTo>
                  <a:lnTo>
                    <a:pt x="46567" y="178770"/>
                  </a:lnTo>
                  <a:lnTo>
                    <a:pt x="46840" y="181044"/>
                  </a:lnTo>
                  <a:lnTo>
                    <a:pt x="46874" y="181257"/>
                  </a:lnTo>
                  <a:lnTo>
                    <a:pt x="46916" y="181479"/>
                  </a:lnTo>
                  <a:lnTo>
                    <a:pt x="46967" y="181683"/>
                  </a:lnTo>
                  <a:lnTo>
                    <a:pt x="47019" y="181888"/>
                  </a:lnTo>
                  <a:lnTo>
                    <a:pt x="47087" y="182092"/>
                  </a:lnTo>
                  <a:lnTo>
                    <a:pt x="47163" y="182297"/>
                  </a:lnTo>
                  <a:lnTo>
                    <a:pt x="47240" y="182484"/>
                  </a:lnTo>
                  <a:lnTo>
                    <a:pt x="47334" y="182680"/>
                  </a:lnTo>
                  <a:lnTo>
                    <a:pt x="47427" y="182867"/>
                  </a:lnTo>
                  <a:lnTo>
                    <a:pt x="47530" y="183046"/>
                  </a:lnTo>
                  <a:lnTo>
                    <a:pt x="47640" y="183225"/>
                  </a:lnTo>
                  <a:lnTo>
                    <a:pt x="47760" y="183396"/>
                  </a:lnTo>
                  <a:lnTo>
                    <a:pt x="47887" y="183566"/>
                  </a:lnTo>
                  <a:lnTo>
                    <a:pt x="48015" y="183728"/>
                  </a:lnTo>
                  <a:lnTo>
                    <a:pt x="48160" y="183881"/>
                  </a:lnTo>
                  <a:lnTo>
                    <a:pt x="48296" y="184026"/>
                  </a:lnTo>
                  <a:lnTo>
                    <a:pt x="48450" y="184171"/>
                  </a:lnTo>
                  <a:lnTo>
                    <a:pt x="48603" y="184307"/>
                  </a:lnTo>
                  <a:lnTo>
                    <a:pt x="48765" y="184444"/>
                  </a:lnTo>
                  <a:lnTo>
                    <a:pt x="48935" y="184571"/>
                  </a:lnTo>
                  <a:lnTo>
                    <a:pt x="49106" y="184682"/>
                  </a:lnTo>
                  <a:lnTo>
                    <a:pt x="49285" y="184801"/>
                  </a:lnTo>
                  <a:lnTo>
                    <a:pt x="49464" y="184904"/>
                  </a:lnTo>
                  <a:lnTo>
                    <a:pt x="49651" y="184997"/>
                  </a:lnTo>
                  <a:lnTo>
                    <a:pt x="49838" y="185091"/>
                  </a:lnTo>
                  <a:lnTo>
                    <a:pt x="50034" y="185168"/>
                  </a:lnTo>
                  <a:lnTo>
                    <a:pt x="50239" y="185244"/>
                  </a:lnTo>
                  <a:lnTo>
                    <a:pt x="50435" y="185312"/>
                  </a:lnTo>
                  <a:lnTo>
                    <a:pt x="50648" y="185364"/>
                  </a:lnTo>
                  <a:lnTo>
                    <a:pt x="50852" y="185415"/>
                  </a:lnTo>
                  <a:lnTo>
                    <a:pt x="51065" y="185457"/>
                  </a:lnTo>
                  <a:lnTo>
                    <a:pt x="51287" y="185483"/>
                  </a:lnTo>
                  <a:lnTo>
                    <a:pt x="53570" y="185764"/>
                  </a:lnTo>
                  <a:lnTo>
                    <a:pt x="55845" y="186028"/>
                  </a:lnTo>
                  <a:lnTo>
                    <a:pt x="58119" y="186284"/>
                  </a:lnTo>
                  <a:lnTo>
                    <a:pt x="60385" y="186522"/>
                  </a:lnTo>
                  <a:lnTo>
                    <a:pt x="62643" y="186752"/>
                  </a:lnTo>
                  <a:lnTo>
                    <a:pt x="64892" y="186965"/>
                  </a:lnTo>
                  <a:lnTo>
                    <a:pt x="67141" y="187170"/>
                  </a:lnTo>
                  <a:lnTo>
                    <a:pt x="69373" y="187366"/>
                  </a:lnTo>
                  <a:lnTo>
                    <a:pt x="71605" y="187545"/>
                  </a:lnTo>
                  <a:lnTo>
                    <a:pt x="73829" y="187723"/>
                  </a:lnTo>
                  <a:lnTo>
                    <a:pt x="76035" y="187885"/>
                  </a:lnTo>
                  <a:lnTo>
                    <a:pt x="78233" y="188030"/>
                  </a:lnTo>
                  <a:lnTo>
                    <a:pt x="80423" y="188175"/>
                  </a:lnTo>
                  <a:lnTo>
                    <a:pt x="82604" y="188303"/>
                  </a:lnTo>
                  <a:lnTo>
                    <a:pt x="84776" y="188422"/>
                  </a:lnTo>
                  <a:lnTo>
                    <a:pt x="86932" y="188541"/>
                  </a:lnTo>
                  <a:lnTo>
                    <a:pt x="86932" y="202658"/>
                  </a:lnTo>
                  <a:lnTo>
                    <a:pt x="86650" y="202760"/>
                  </a:lnTo>
                  <a:lnTo>
                    <a:pt x="86378" y="202862"/>
                  </a:lnTo>
                  <a:lnTo>
                    <a:pt x="86105" y="202973"/>
                  </a:lnTo>
                  <a:lnTo>
                    <a:pt x="85833" y="203092"/>
                  </a:lnTo>
                  <a:lnTo>
                    <a:pt x="85568" y="203212"/>
                  </a:lnTo>
                  <a:lnTo>
                    <a:pt x="85304" y="203339"/>
                  </a:lnTo>
                  <a:lnTo>
                    <a:pt x="85040" y="203476"/>
                  </a:lnTo>
                  <a:lnTo>
                    <a:pt x="84785" y="203612"/>
                  </a:lnTo>
                  <a:lnTo>
                    <a:pt x="84529" y="203748"/>
                  </a:lnTo>
                  <a:lnTo>
                    <a:pt x="84274" y="203893"/>
                  </a:lnTo>
                  <a:lnTo>
                    <a:pt x="84026" y="204047"/>
                  </a:lnTo>
                  <a:lnTo>
                    <a:pt x="83779" y="204200"/>
                  </a:lnTo>
                  <a:lnTo>
                    <a:pt x="83532" y="204362"/>
                  </a:lnTo>
                  <a:lnTo>
                    <a:pt x="83294" y="204524"/>
                  </a:lnTo>
                  <a:lnTo>
                    <a:pt x="83055" y="204694"/>
                  </a:lnTo>
                  <a:lnTo>
                    <a:pt x="82825" y="204864"/>
                  </a:lnTo>
                  <a:lnTo>
                    <a:pt x="82595" y="205043"/>
                  </a:lnTo>
                  <a:lnTo>
                    <a:pt x="82365" y="205222"/>
                  </a:lnTo>
                  <a:lnTo>
                    <a:pt x="82144" y="205410"/>
                  </a:lnTo>
                  <a:lnTo>
                    <a:pt x="81922" y="205597"/>
                  </a:lnTo>
                  <a:lnTo>
                    <a:pt x="81709" y="205793"/>
                  </a:lnTo>
                  <a:lnTo>
                    <a:pt x="81496" y="205989"/>
                  </a:lnTo>
                  <a:lnTo>
                    <a:pt x="81292" y="206193"/>
                  </a:lnTo>
                  <a:lnTo>
                    <a:pt x="81087" y="206398"/>
                  </a:lnTo>
                  <a:lnTo>
                    <a:pt x="80883" y="206611"/>
                  </a:lnTo>
                  <a:lnTo>
                    <a:pt x="80687" y="206824"/>
                  </a:lnTo>
                  <a:lnTo>
                    <a:pt x="80491" y="207037"/>
                  </a:lnTo>
                  <a:lnTo>
                    <a:pt x="80304" y="207258"/>
                  </a:lnTo>
                  <a:lnTo>
                    <a:pt x="80125" y="207480"/>
                  </a:lnTo>
                  <a:lnTo>
                    <a:pt x="79937" y="207710"/>
                  </a:lnTo>
                  <a:lnTo>
                    <a:pt x="79767" y="207940"/>
                  </a:lnTo>
                  <a:lnTo>
                    <a:pt x="79588" y="208178"/>
                  </a:lnTo>
                  <a:lnTo>
                    <a:pt x="79426" y="208408"/>
                  </a:lnTo>
                  <a:lnTo>
                    <a:pt x="79264" y="208655"/>
                  </a:lnTo>
                  <a:lnTo>
                    <a:pt x="79102" y="208894"/>
                  </a:lnTo>
                  <a:lnTo>
                    <a:pt x="78949" y="209141"/>
                  </a:lnTo>
                  <a:lnTo>
                    <a:pt x="78796" y="209397"/>
                  </a:lnTo>
                  <a:lnTo>
                    <a:pt x="78651" y="209652"/>
                  </a:lnTo>
                  <a:lnTo>
                    <a:pt x="78514" y="209908"/>
                  </a:lnTo>
                  <a:lnTo>
                    <a:pt x="78378" y="210163"/>
                  </a:lnTo>
                  <a:lnTo>
                    <a:pt x="78250" y="210427"/>
                  </a:lnTo>
                  <a:lnTo>
                    <a:pt x="78123" y="210692"/>
                  </a:lnTo>
                  <a:lnTo>
                    <a:pt x="78003" y="210956"/>
                  </a:lnTo>
                  <a:lnTo>
                    <a:pt x="77884" y="211228"/>
                  </a:lnTo>
                  <a:lnTo>
                    <a:pt x="77773" y="211501"/>
                  </a:lnTo>
                  <a:lnTo>
                    <a:pt x="77671" y="211782"/>
                  </a:lnTo>
                  <a:lnTo>
                    <a:pt x="77569" y="212055"/>
                  </a:lnTo>
                  <a:lnTo>
                    <a:pt x="77475" y="212336"/>
                  </a:lnTo>
                  <a:lnTo>
                    <a:pt x="77381" y="212617"/>
                  </a:lnTo>
                  <a:lnTo>
                    <a:pt x="77296" y="212907"/>
                  </a:lnTo>
                  <a:lnTo>
                    <a:pt x="77220" y="213196"/>
                  </a:lnTo>
                  <a:lnTo>
                    <a:pt x="77143" y="213486"/>
                  </a:lnTo>
                  <a:lnTo>
                    <a:pt x="77075" y="213776"/>
                  </a:lnTo>
                  <a:lnTo>
                    <a:pt x="77015" y="214065"/>
                  </a:lnTo>
                  <a:lnTo>
                    <a:pt x="76955" y="214363"/>
                  </a:lnTo>
                  <a:lnTo>
                    <a:pt x="76904" y="214662"/>
                  </a:lnTo>
                  <a:lnTo>
                    <a:pt x="76862" y="214960"/>
                  </a:lnTo>
                  <a:lnTo>
                    <a:pt x="76819" y="215266"/>
                  </a:lnTo>
                  <a:lnTo>
                    <a:pt x="76794" y="215565"/>
                  </a:lnTo>
                  <a:lnTo>
                    <a:pt x="76759" y="215871"/>
                  </a:lnTo>
                  <a:lnTo>
                    <a:pt x="76742" y="216178"/>
                  </a:lnTo>
                  <a:lnTo>
                    <a:pt x="76725" y="216485"/>
                  </a:lnTo>
                  <a:lnTo>
                    <a:pt x="76717" y="216800"/>
                  </a:lnTo>
                  <a:lnTo>
                    <a:pt x="76717" y="217107"/>
                  </a:lnTo>
                  <a:lnTo>
                    <a:pt x="76717" y="217507"/>
                  </a:lnTo>
                  <a:lnTo>
                    <a:pt x="76734" y="217899"/>
                  </a:lnTo>
                  <a:lnTo>
                    <a:pt x="76759" y="218291"/>
                  </a:lnTo>
                  <a:lnTo>
                    <a:pt x="76794" y="218674"/>
                  </a:lnTo>
                  <a:lnTo>
                    <a:pt x="76836" y="219058"/>
                  </a:lnTo>
                  <a:lnTo>
                    <a:pt x="76887" y="219441"/>
                  </a:lnTo>
                  <a:lnTo>
                    <a:pt x="76955" y="219816"/>
                  </a:lnTo>
                  <a:lnTo>
                    <a:pt x="77024" y="220191"/>
                  </a:lnTo>
                  <a:lnTo>
                    <a:pt x="77109" y="220565"/>
                  </a:lnTo>
                  <a:lnTo>
                    <a:pt x="77194" y="220932"/>
                  </a:lnTo>
                  <a:lnTo>
                    <a:pt x="77296" y="221298"/>
                  </a:lnTo>
                  <a:lnTo>
                    <a:pt x="77407" y="221664"/>
                  </a:lnTo>
                  <a:lnTo>
                    <a:pt x="77518" y="222022"/>
                  </a:lnTo>
                  <a:lnTo>
                    <a:pt x="77646" y="222372"/>
                  </a:lnTo>
                  <a:lnTo>
                    <a:pt x="77773" y="222721"/>
                  </a:lnTo>
                  <a:lnTo>
                    <a:pt x="77918" y="223070"/>
                  </a:lnTo>
                  <a:lnTo>
                    <a:pt x="78071" y="223411"/>
                  </a:lnTo>
                  <a:lnTo>
                    <a:pt x="78225" y="223752"/>
                  </a:lnTo>
                  <a:lnTo>
                    <a:pt x="78395" y="224084"/>
                  </a:lnTo>
                  <a:lnTo>
                    <a:pt x="78566" y="224408"/>
                  </a:lnTo>
                  <a:lnTo>
                    <a:pt x="78745" y="224731"/>
                  </a:lnTo>
                  <a:lnTo>
                    <a:pt x="78932" y="225047"/>
                  </a:lnTo>
                  <a:lnTo>
                    <a:pt x="79128" y="225362"/>
                  </a:lnTo>
                  <a:lnTo>
                    <a:pt x="79332" y="225669"/>
                  </a:lnTo>
                  <a:lnTo>
                    <a:pt x="79545" y="225975"/>
                  </a:lnTo>
                  <a:lnTo>
                    <a:pt x="79758" y="226273"/>
                  </a:lnTo>
                  <a:lnTo>
                    <a:pt x="79988" y="226563"/>
                  </a:lnTo>
                  <a:lnTo>
                    <a:pt x="80218" y="226853"/>
                  </a:lnTo>
                  <a:lnTo>
                    <a:pt x="80457" y="227134"/>
                  </a:lnTo>
                  <a:lnTo>
                    <a:pt x="80695" y="227407"/>
                  </a:lnTo>
                  <a:lnTo>
                    <a:pt x="80951" y="227679"/>
                  </a:lnTo>
                  <a:lnTo>
                    <a:pt x="81207" y="227943"/>
                  </a:lnTo>
                  <a:lnTo>
                    <a:pt x="81471" y="228199"/>
                  </a:lnTo>
                  <a:lnTo>
                    <a:pt x="81743" y="228446"/>
                  </a:lnTo>
                  <a:lnTo>
                    <a:pt x="82016" y="228693"/>
                  </a:lnTo>
                  <a:lnTo>
                    <a:pt x="82297" y="228931"/>
                  </a:lnTo>
                  <a:lnTo>
                    <a:pt x="82587" y="229161"/>
                  </a:lnTo>
                  <a:lnTo>
                    <a:pt x="82876" y="229383"/>
                  </a:lnTo>
                  <a:lnTo>
                    <a:pt x="83175" y="229605"/>
                  </a:lnTo>
                  <a:lnTo>
                    <a:pt x="83473" y="229817"/>
                  </a:lnTo>
                  <a:lnTo>
                    <a:pt x="83788" y="230022"/>
                  </a:lnTo>
                  <a:lnTo>
                    <a:pt x="84095" y="230218"/>
                  </a:lnTo>
                  <a:lnTo>
                    <a:pt x="84418" y="230405"/>
                  </a:lnTo>
                  <a:lnTo>
                    <a:pt x="84742" y="230584"/>
                  </a:lnTo>
                  <a:lnTo>
                    <a:pt x="85066" y="230755"/>
                  </a:lnTo>
                  <a:lnTo>
                    <a:pt x="85398" y="230925"/>
                  </a:lnTo>
                  <a:lnTo>
                    <a:pt x="85739" y="231078"/>
                  </a:lnTo>
                  <a:lnTo>
                    <a:pt x="86080" y="231232"/>
                  </a:lnTo>
                  <a:lnTo>
                    <a:pt x="86429" y="231368"/>
                  </a:lnTo>
                  <a:lnTo>
                    <a:pt x="86778" y="231504"/>
                  </a:lnTo>
                  <a:lnTo>
                    <a:pt x="87128" y="231632"/>
                  </a:lnTo>
                  <a:lnTo>
                    <a:pt x="87485" y="231743"/>
                  </a:lnTo>
                  <a:lnTo>
                    <a:pt x="87852" y="231854"/>
                  </a:lnTo>
                  <a:lnTo>
                    <a:pt x="88209" y="231956"/>
                  </a:lnTo>
                  <a:lnTo>
                    <a:pt x="88584" y="232041"/>
                  </a:lnTo>
                  <a:lnTo>
                    <a:pt x="88951" y="232126"/>
                  </a:lnTo>
                  <a:lnTo>
                    <a:pt x="89334" y="232194"/>
                  </a:lnTo>
                  <a:lnTo>
                    <a:pt x="89709" y="232263"/>
                  </a:lnTo>
                  <a:lnTo>
                    <a:pt x="90092" y="232314"/>
                  </a:lnTo>
                  <a:lnTo>
                    <a:pt x="90476" y="232356"/>
                  </a:lnTo>
                  <a:lnTo>
                    <a:pt x="90859" y="232390"/>
                  </a:lnTo>
                  <a:lnTo>
                    <a:pt x="91251" y="232416"/>
                  </a:lnTo>
                  <a:lnTo>
                    <a:pt x="91643" y="232433"/>
                  </a:lnTo>
                  <a:lnTo>
                    <a:pt x="92435" y="232433"/>
                  </a:lnTo>
                  <a:lnTo>
                    <a:pt x="92827" y="232416"/>
                  </a:lnTo>
                  <a:lnTo>
                    <a:pt x="93219" y="232390"/>
                  </a:lnTo>
                  <a:lnTo>
                    <a:pt x="93602" y="232356"/>
                  </a:lnTo>
                  <a:lnTo>
                    <a:pt x="93986" y="232314"/>
                  </a:lnTo>
                  <a:lnTo>
                    <a:pt x="94369" y="232263"/>
                  </a:lnTo>
                  <a:lnTo>
                    <a:pt x="94752" y="232194"/>
                  </a:lnTo>
                  <a:lnTo>
                    <a:pt x="95127" y="232126"/>
                  </a:lnTo>
                  <a:lnTo>
                    <a:pt x="95494" y="232041"/>
                  </a:lnTo>
                  <a:lnTo>
                    <a:pt x="95868" y="231956"/>
                  </a:lnTo>
                  <a:lnTo>
                    <a:pt x="96235" y="231854"/>
                  </a:lnTo>
                  <a:lnTo>
                    <a:pt x="96593" y="231743"/>
                  </a:lnTo>
                  <a:lnTo>
                    <a:pt x="96950" y="231632"/>
                  </a:lnTo>
                  <a:lnTo>
                    <a:pt x="97308" y="231504"/>
                  </a:lnTo>
                  <a:lnTo>
                    <a:pt x="97657" y="231368"/>
                  </a:lnTo>
                  <a:lnTo>
                    <a:pt x="97998" y="231232"/>
                  </a:lnTo>
                  <a:lnTo>
                    <a:pt x="98339" y="231078"/>
                  </a:lnTo>
                  <a:lnTo>
                    <a:pt x="98680" y="230925"/>
                  </a:lnTo>
                  <a:lnTo>
                    <a:pt x="99012" y="230755"/>
                  </a:lnTo>
                  <a:lnTo>
                    <a:pt x="99336" y="230584"/>
                  </a:lnTo>
                  <a:lnTo>
                    <a:pt x="99659" y="230405"/>
                  </a:lnTo>
                  <a:lnTo>
                    <a:pt x="99983" y="230218"/>
                  </a:lnTo>
                  <a:lnTo>
                    <a:pt x="100298" y="230022"/>
                  </a:lnTo>
                  <a:lnTo>
                    <a:pt x="100605" y="229817"/>
                  </a:lnTo>
                  <a:lnTo>
                    <a:pt x="100903" y="229605"/>
                  </a:lnTo>
                  <a:lnTo>
                    <a:pt x="101201" y="229383"/>
                  </a:lnTo>
                  <a:lnTo>
                    <a:pt x="101500" y="229161"/>
                  </a:lnTo>
                  <a:lnTo>
                    <a:pt x="101781" y="228931"/>
                  </a:lnTo>
                  <a:lnTo>
                    <a:pt x="102062" y="228693"/>
                  </a:lnTo>
                  <a:lnTo>
                    <a:pt x="102343" y="228446"/>
                  </a:lnTo>
                  <a:lnTo>
                    <a:pt x="102607" y="228199"/>
                  </a:lnTo>
                  <a:lnTo>
                    <a:pt x="102871" y="227943"/>
                  </a:lnTo>
                  <a:lnTo>
                    <a:pt x="103127" y="227679"/>
                  </a:lnTo>
                  <a:lnTo>
                    <a:pt x="103382" y="227407"/>
                  </a:lnTo>
                  <a:lnTo>
                    <a:pt x="103621" y="227134"/>
                  </a:lnTo>
                  <a:lnTo>
                    <a:pt x="103859" y="226853"/>
                  </a:lnTo>
                  <a:lnTo>
                    <a:pt x="104090" y="226563"/>
                  </a:lnTo>
                  <a:lnTo>
                    <a:pt x="104320" y="226273"/>
                  </a:lnTo>
                  <a:lnTo>
                    <a:pt x="104533" y="225975"/>
                  </a:lnTo>
                  <a:lnTo>
                    <a:pt x="104746" y="225669"/>
                  </a:lnTo>
                  <a:lnTo>
                    <a:pt x="104950" y="225362"/>
                  </a:lnTo>
                  <a:lnTo>
                    <a:pt x="105146" y="225047"/>
                  </a:lnTo>
                  <a:lnTo>
                    <a:pt x="105333" y="224731"/>
                  </a:lnTo>
                  <a:lnTo>
                    <a:pt x="105512" y="224408"/>
                  </a:lnTo>
                  <a:lnTo>
                    <a:pt x="105691" y="224084"/>
                  </a:lnTo>
                  <a:lnTo>
                    <a:pt x="105853" y="223752"/>
                  </a:lnTo>
                  <a:lnTo>
                    <a:pt x="106006" y="223411"/>
                  </a:lnTo>
                  <a:lnTo>
                    <a:pt x="106160" y="223070"/>
                  </a:lnTo>
                  <a:lnTo>
                    <a:pt x="106305" y="222721"/>
                  </a:lnTo>
                  <a:lnTo>
                    <a:pt x="106432" y="222372"/>
                  </a:lnTo>
                  <a:lnTo>
                    <a:pt x="106560" y="222022"/>
                  </a:lnTo>
                  <a:lnTo>
                    <a:pt x="106679" y="221664"/>
                  </a:lnTo>
                  <a:lnTo>
                    <a:pt x="106782" y="221298"/>
                  </a:lnTo>
                  <a:lnTo>
                    <a:pt x="106884" y="220932"/>
                  </a:lnTo>
                  <a:lnTo>
                    <a:pt x="106978" y="220565"/>
                  </a:lnTo>
                  <a:lnTo>
                    <a:pt x="107054" y="220191"/>
                  </a:lnTo>
                  <a:lnTo>
                    <a:pt x="107131" y="219816"/>
                  </a:lnTo>
                  <a:lnTo>
                    <a:pt x="107191" y="219441"/>
                  </a:lnTo>
                  <a:lnTo>
                    <a:pt x="107242" y="219058"/>
                  </a:lnTo>
                  <a:lnTo>
                    <a:pt x="107284" y="218674"/>
                  </a:lnTo>
                  <a:lnTo>
                    <a:pt x="107318" y="218291"/>
                  </a:lnTo>
                  <a:lnTo>
                    <a:pt x="107344" y="217899"/>
                  </a:lnTo>
                  <a:lnTo>
                    <a:pt x="107361" y="217507"/>
                  </a:lnTo>
                  <a:lnTo>
                    <a:pt x="107369" y="217107"/>
                  </a:lnTo>
                  <a:lnTo>
                    <a:pt x="107361" y="216800"/>
                  </a:lnTo>
                  <a:lnTo>
                    <a:pt x="107352" y="216485"/>
                  </a:lnTo>
                  <a:lnTo>
                    <a:pt x="107335" y="216178"/>
                  </a:lnTo>
                  <a:lnTo>
                    <a:pt x="107318" y="215871"/>
                  </a:lnTo>
                  <a:lnTo>
                    <a:pt x="107293" y="215565"/>
                  </a:lnTo>
                  <a:lnTo>
                    <a:pt x="107259" y="215266"/>
                  </a:lnTo>
                  <a:lnTo>
                    <a:pt x="107216" y="214960"/>
                  </a:lnTo>
                  <a:lnTo>
                    <a:pt x="107174" y="214662"/>
                  </a:lnTo>
                  <a:lnTo>
                    <a:pt x="107122" y="214363"/>
                  </a:lnTo>
                  <a:lnTo>
                    <a:pt x="107063" y="214065"/>
                  </a:lnTo>
                  <a:lnTo>
                    <a:pt x="107003" y="213776"/>
                  </a:lnTo>
                  <a:lnTo>
                    <a:pt x="106935" y="213486"/>
                  </a:lnTo>
                  <a:lnTo>
                    <a:pt x="106858" y="213196"/>
                  </a:lnTo>
                  <a:lnTo>
                    <a:pt x="106782" y="212907"/>
                  </a:lnTo>
                  <a:lnTo>
                    <a:pt x="106696" y="212617"/>
                  </a:lnTo>
                  <a:lnTo>
                    <a:pt x="106603" y="212336"/>
                  </a:lnTo>
                  <a:lnTo>
                    <a:pt x="106509" y="212055"/>
                  </a:lnTo>
                  <a:lnTo>
                    <a:pt x="106407" y="211782"/>
                  </a:lnTo>
                  <a:lnTo>
                    <a:pt x="106305" y="211501"/>
                  </a:lnTo>
                  <a:lnTo>
                    <a:pt x="106194" y="211228"/>
                  </a:lnTo>
                  <a:lnTo>
                    <a:pt x="106075" y="210956"/>
                  </a:lnTo>
                  <a:lnTo>
                    <a:pt x="105955" y="210692"/>
                  </a:lnTo>
                  <a:lnTo>
                    <a:pt x="105836" y="210427"/>
                  </a:lnTo>
                  <a:lnTo>
                    <a:pt x="105700" y="210163"/>
                  </a:lnTo>
                  <a:lnTo>
                    <a:pt x="105563" y="209908"/>
                  </a:lnTo>
                  <a:lnTo>
                    <a:pt x="105427" y="209652"/>
                  </a:lnTo>
                  <a:lnTo>
                    <a:pt x="105282" y="209397"/>
                  </a:lnTo>
                  <a:lnTo>
                    <a:pt x="105129" y="209141"/>
                  </a:lnTo>
                  <a:lnTo>
                    <a:pt x="104976" y="208894"/>
                  </a:lnTo>
                  <a:lnTo>
                    <a:pt x="104822" y="208655"/>
                  </a:lnTo>
                  <a:lnTo>
                    <a:pt x="104652" y="208408"/>
                  </a:lnTo>
                  <a:lnTo>
                    <a:pt x="104490" y="208178"/>
                  </a:lnTo>
                  <a:lnTo>
                    <a:pt x="104320" y="207940"/>
                  </a:lnTo>
                  <a:lnTo>
                    <a:pt x="104141" y="207710"/>
                  </a:lnTo>
                  <a:lnTo>
                    <a:pt x="103962" y="207480"/>
                  </a:lnTo>
                  <a:lnTo>
                    <a:pt x="103774" y="207258"/>
                  </a:lnTo>
                  <a:lnTo>
                    <a:pt x="103587" y="207037"/>
                  </a:lnTo>
                  <a:lnTo>
                    <a:pt x="103391" y="206824"/>
                  </a:lnTo>
                  <a:lnTo>
                    <a:pt x="103195" y="206611"/>
                  </a:lnTo>
                  <a:lnTo>
                    <a:pt x="102991" y="206398"/>
                  </a:lnTo>
                  <a:lnTo>
                    <a:pt x="102786" y="206193"/>
                  </a:lnTo>
                  <a:lnTo>
                    <a:pt x="102582" y="205989"/>
                  </a:lnTo>
                  <a:lnTo>
                    <a:pt x="102369" y="205793"/>
                  </a:lnTo>
                  <a:lnTo>
                    <a:pt x="102156" y="205597"/>
                  </a:lnTo>
                  <a:lnTo>
                    <a:pt x="101934" y="205410"/>
                  </a:lnTo>
                  <a:lnTo>
                    <a:pt x="101713" y="205222"/>
                  </a:lnTo>
                  <a:lnTo>
                    <a:pt x="101483" y="205043"/>
                  </a:lnTo>
                  <a:lnTo>
                    <a:pt x="101253" y="204864"/>
                  </a:lnTo>
                  <a:lnTo>
                    <a:pt x="101023" y="204694"/>
                  </a:lnTo>
                  <a:lnTo>
                    <a:pt x="100784" y="204524"/>
                  </a:lnTo>
                  <a:lnTo>
                    <a:pt x="100545" y="204362"/>
                  </a:lnTo>
                  <a:lnTo>
                    <a:pt x="100298" y="204200"/>
                  </a:lnTo>
                  <a:lnTo>
                    <a:pt x="100051" y="204047"/>
                  </a:lnTo>
                  <a:lnTo>
                    <a:pt x="99804" y="203893"/>
                  </a:lnTo>
                  <a:lnTo>
                    <a:pt x="99549" y="203748"/>
                  </a:lnTo>
                  <a:lnTo>
                    <a:pt x="99293" y="203612"/>
                  </a:lnTo>
                  <a:lnTo>
                    <a:pt x="99038" y="203476"/>
                  </a:lnTo>
                  <a:lnTo>
                    <a:pt x="98773" y="203339"/>
                  </a:lnTo>
                  <a:lnTo>
                    <a:pt x="98509" y="203212"/>
                  </a:lnTo>
                  <a:lnTo>
                    <a:pt x="98245" y="203092"/>
                  </a:lnTo>
                  <a:lnTo>
                    <a:pt x="97973" y="202973"/>
                  </a:lnTo>
                  <a:lnTo>
                    <a:pt x="97700" y="202862"/>
                  </a:lnTo>
                  <a:lnTo>
                    <a:pt x="97427" y="202760"/>
                  </a:lnTo>
                  <a:lnTo>
                    <a:pt x="97146" y="202658"/>
                  </a:lnTo>
                  <a:lnTo>
                    <a:pt x="97146" y="188950"/>
                  </a:lnTo>
                  <a:lnTo>
                    <a:pt x="99455" y="189018"/>
                  </a:lnTo>
                  <a:lnTo>
                    <a:pt x="101747" y="189078"/>
                  </a:lnTo>
                  <a:lnTo>
                    <a:pt x="104013" y="189121"/>
                  </a:lnTo>
                  <a:lnTo>
                    <a:pt x="106262" y="189163"/>
                  </a:lnTo>
                  <a:lnTo>
                    <a:pt x="108485" y="189189"/>
                  </a:lnTo>
                  <a:lnTo>
                    <a:pt x="110701" y="189214"/>
                  </a:lnTo>
                  <a:lnTo>
                    <a:pt x="112881" y="189223"/>
                  </a:lnTo>
                  <a:lnTo>
                    <a:pt x="117720" y="189223"/>
                  </a:lnTo>
                  <a:lnTo>
                    <a:pt x="120353" y="189206"/>
                  </a:lnTo>
                  <a:lnTo>
                    <a:pt x="122943" y="189172"/>
                  </a:lnTo>
                  <a:lnTo>
                    <a:pt x="125499" y="189138"/>
                  </a:lnTo>
                  <a:lnTo>
                    <a:pt x="128012" y="189087"/>
                  </a:lnTo>
                  <a:lnTo>
                    <a:pt x="130482" y="189027"/>
                  </a:lnTo>
                  <a:lnTo>
                    <a:pt x="132910" y="188959"/>
                  </a:lnTo>
                  <a:lnTo>
                    <a:pt x="135296" y="188882"/>
                  </a:lnTo>
                  <a:lnTo>
                    <a:pt x="135296" y="202658"/>
                  </a:lnTo>
                  <a:lnTo>
                    <a:pt x="135015" y="202760"/>
                  </a:lnTo>
                  <a:lnTo>
                    <a:pt x="134742" y="202862"/>
                  </a:lnTo>
                  <a:lnTo>
                    <a:pt x="134469" y="202973"/>
                  </a:lnTo>
                  <a:lnTo>
                    <a:pt x="134197" y="203092"/>
                  </a:lnTo>
                  <a:lnTo>
                    <a:pt x="133933" y="203212"/>
                  </a:lnTo>
                  <a:lnTo>
                    <a:pt x="133669" y="203339"/>
                  </a:lnTo>
                  <a:lnTo>
                    <a:pt x="133405" y="203476"/>
                  </a:lnTo>
                  <a:lnTo>
                    <a:pt x="133149" y="203612"/>
                  </a:lnTo>
                  <a:lnTo>
                    <a:pt x="132893" y="203748"/>
                  </a:lnTo>
                  <a:lnTo>
                    <a:pt x="132638" y="203893"/>
                  </a:lnTo>
                  <a:lnTo>
                    <a:pt x="132391" y="204047"/>
                  </a:lnTo>
                  <a:lnTo>
                    <a:pt x="132144" y="204200"/>
                  </a:lnTo>
                  <a:lnTo>
                    <a:pt x="131905" y="204362"/>
                  </a:lnTo>
                  <a:lnTo>
                    <a:pt x="131658" y="204524"/>
                  </a:lnTo>
                  <a:lnTo>
                    <a:pt x="131428" y="204694"/>
                  </a:lnTo>
                  <a:lnTo>
                    <a:pt x="131190" y="204864"/>
                  </a:lnTo>
                  <a:lnTo>
                    <a:pt x="130959" y="205043"/>
                  </a:lnTo>
                  <a:lnTo>
                    <a:pt x="130729" y="205222"/>
                  </a:lnTo>
                  <a:lnTo>
                    <a:pt x="130508" y="205410"/>
                  </a:lnTo>
                  <a:lnTo>
                    <a:pt x="130286" y="205597"/>
                  </a:lnTo>
                  <a:lnTo>
                    <a:pt x="130073" y="205793"/>
                  </a:lnTo>
                  <a:lnTo>
                    <a:pt x="129860" y="205989"/>
                  </a:lnTo>
                  <a:lnTo>
                    <a:pt x="129656" y="206193"/>
                  </a:lnTo>
                  <a:lnTo>
                    <a:pt x="129452" y="206398"/>
                  </a:lnTo>
                  <a:lnTo>
                    <a:pt x="129247" y="206611"/>
                  </a:lnTo>
                  <a:lnTo>
                    <a:pt x="129051" y="206824"/>
                  </a:lnTo>
                  <a:lnTo>
                    <a:pt x="128855" y="207037"/>
                  </a:lnTo>
                  <a:lnTo>
                    <a:pt x="128668" y="207258"/>
                  </a:lnTo>
                  <a:lnTo>
                    <a:pt x="128489" y="207480"/>
                  </a:lnTo>
                  <a:lnTo>
                    <a:pt x="128301" y="207710"/>
                  </a:lnTo>
                  <a:lnTo>
                    <a:pt x="128131" y="207940"/>
                  </a:lnTo>
                  <a:lnTo>
                    <a:pt x="127961" y="208178"/>
                  </a:lnTo>
                  <a:lnTo>
                    <a:pt x="127790" y="208408"/>
                  </a:lnTo>
                  <a:lnTo>
                    <a:pt x="127628" y="208655"/>
                  </a:lnTo>
                  <a:lnTo>
                    <a:pt x="127467" y="208894"/>
                  </a:lnTo>
                  <a:lnTo>
                    <a:pt x="127313" y="209141"/>
                  </a:lnTo>
                  <a:lnTo>
                    <a:pt x="127160" y="209397"/>
                  </a:lnTo>
                  <a:lnTo>
                    <a:pt x="127015" y="209652"/>
                  </a:lnTo>
                  <a:lnTo>
                    <a:pt x="126879" y="209908"/>
                  </a:lnTo>
                  <a:lnTo>
                    <a:pt x="126742" y="210163"/>
                  </a:lnTo>
                  <a:lnTo>
                    <a:pt x="126615" y="210427"/>
                  </a:lnTo>
                  <a:lnTo>
                    <a:pt x="126487" y="210692"/>
                  </a:lnTo>
                  <a:lnTo>
                    <a:pt x="126368" y="210956"/>
                  </a:lnTo>
                  <a:lnTo>
                    <a:pt x="126248" y="211228"/>
                  </a:lnTo>
                  <a:lnTo>
                    <a:pt x="126138" y="211501"/>
                  </a:lnTo>
                  <a:lnTo>
                    <a:pt x="126035" y="211782"/>
                  </a:lnTo>
                  <a:lnTo>
                    <a:pt x="125933" y="212055"/>
                  </a:lnTo>
                  <a:lnTo>
                    <a:pt x="125839" y="212336"/>
                  </a:lnTo>
                  <a:lnTo>
                    <a:pt x="125746" y="212617"/>
                  </a:lnTo>
                  <a:lnTo>
                    <a:pt x="125660" y="212907"/>
                  </a:lnTo>
                  <a:lnTo>
                    <a:pt x="125584" y="213196"/>
                  </a:lnTo>
                  <a:lnTo>
                    <a:pt x="125507" y="213486"/>
                  </a:lnTo>
                  <a:lnTo>
                    <a:pt x="125439" y="213776"/>
                  </a:lnTo>
                  <a:lnTo>
                    <a:pt x="125379" y="214065"/>
                  </a:lnTo>
                  <a:lnTo>
                    <a:pt x="125320" y="214363"/>
                  </a:lnTo>
                  <a:lnTo>
                    <a:pt x="125269" y="214662"/>
                  </a:lnTo>
                  <a:lnTo>
                    <a:pt x="125226" y="214960"/>
                  </a:lnTo>
                  <a:lnTo>
                    <a:pt x="125192" y="215266"/>
                  </a:lnTo>
                  <a:lnTo>
                    <a:pt x="125158" y="215565"/>
                  </a:lnTo>
                  <a:lnTo>
                    <a:pt x="125124" y="215871"/>
                  </a:lnTo>
                  <a:lnTo>
                    <a:pt x="125107" y="216178"/>
                  </a:lnTo>
                  <a:lnTo>
                    <a:pt x="125090" y="216485"/>
                  </a:lnTo>
                  <a:lnTo>
                    <a:pt x="125081" y="216800"/>
                  </a:lnTo>
                  <a:lnTo>
                    <a:pt x="125081" y="217107"/>
                  </a:lnTo>
                  <a:lnTo>
                    <a:pt x="125081" y="217507"/>
                  </a:lnTo>
                  <a:lnTo>
                    <a:pt x="125098" y="217899"/>
                  </a:lnTo>
                  <a:lnTo>
                    <a:pt x="125124" y="218291"/>
                  </a:lnTo>
                  <a:lnTo>
                    <a:pt x="125158" y="218674"/>
                  </a:lnTo>
                  <a:lnTo>
                    <a:pt x="125200" y="219058"/>
                  </a:lnTo>
                  <a:lnTo>
                    <a:pt x="125252" y="219441"/>
                  </a:lnTo>
                  <a:lnTo>
                    <a:pt x="125320" y="219816"/>
                  </a:lnTo>
                  <a:lnTo>
                    <a:pt x="125388" y="220191"/>
                  </a:lnTo>
                  <a:lnTo>
                    <a:pt x="125473" y="220565"/>
                  </a:lnTo>
                  <a:lnTo>
                    <a:pt x="125558" y="220932"/>
                  </a:lnTo>
                  <a:lnTo>
                    <a:pt x="125660" y="221298"/>
                  </a:lnTo>
                  <a:lnTo>
                    <a:pt x="125771" y="221664"/>
                  </a:lnTo>
                  <a:lnTo>
                    <a:pt x="125882" y="222022"/>
                  </a:lnTo>
                  <a:lnTo>
                    <a:pt x="126010" y="222372"/>
                  </a:lnTo>
                  <a:lnTo>
                    <a:pt x="126146" y="222721"/>
                  </a:lnTo>
                  <a:lnTo>
                    <a:pt x="126282" y="223070"/>
                  </a:lnTo>
                  <a:lnTo>
                    <a:pt x="126436" y="223411"/>
                  </a:lnTo>
                  <a:lnTo>
                    <a:pt x="126589" y="223752"/>
                  </a:lnTo>
                  <a:lnTo>
                    <a:pt x="126759" y="224084"/>
                  </a:lnTo>
                  <a:lnTo>
                    <a:pt x="126930" y="224408"/>
                  </a:lnTo>
                  <a:lnTo>
                    <a:pt x="127109" y="224731"/>
                  </a:lnTo>
                  <a:lnTo>
                    <a:pt x="127296" y="225047"/>
                  </a:lnTo>
                  <a:lnTo>
                    <a:pt x="127492" y="225362"/>
                  </a:lnTo>
                  <a:lnTo>
                    <a:pt x="127697" y="225669"/>
                  </a:lnTo>
                  <a:lnTo>
                    <a:pt x="127910" y="225975"/>
                  </a:lnTo>
                  <a:lnTo>
                    <a:pt x="128123" y="226273"/>
                  </a:lnTo>
                  <a:lnTo>
                    <a:pt x="128353" y="226563"/>
                  </a:lnTo>
                  <a:lnTo>
                    <a:pt x="128583" y="226853"/>
                  </a:lnTo>
                  <a:lnTo>
                    <a:pt x="128821" y="227134"/>
                  </a:lnTo>
                  <a:lnTo>
                    <a:pt x="129060" y="227407"/>
                  </a:lnTo>
                  <a:lnTo>
                    <a:pt x="129315" y="227679"/>
                  </a:lnTo>
                  <a:lnTo>
                    <a:pt x="129571" y="227943"/>
                  </a:lnTo>
                  <a:lnTo>
                    <a:pt x="129835" y="228199"/>
                  </a:lnTo>
                  <a:lnTo>
                    <a:pt x="130108" y="228446"/>
                  </a:lnTo>
                  <a:lnTo>
                    <a:pt x="130380" y="228693"/>
                  </a:lnTo>
                  <a:lnTo>
                    <a:pt x="130661" y="228931"/>
                  </a:lnTo>
                  <a:lnTo>
                    <a:pt x="130951" y="229161"/>
                  </a:lnTo>
                  <a:lnTo>
                    <a:pt x="131241" y="229383"/>
                  </a:lnTo>
                  <a:lnTo>
                    <a:pt x="131539" y="229605"/>
                  </a:lnTo>
                  <a:lnTo>
                    <a:pt x="131837" y="229817"/>
                  </a:lnTo>
                  <a:lnTo>
                    <a:pt x="132152" y="230022"/>
                  </a:lnTo>
                  <a:lnTo>
                    <a:pt x="132459" y="230218"/>
                  </a:lnTo>
                  <a:lnTo>
                    <a:pt x="132783" y="230405"/>
                  </a:lnTo>
                  <a:lnTo>
                    <a:pt x="133106" y="230584"/>
                  </a:lnTo>
                  <a:lnTo>
                    <a:pt x="133430" y="230755"/>
                  </a:lnTo>
                  <a:lnTo>
                    <a:pt x="133762" y="230925"/>
                  </a:lnTo>
                  <a:lnTo>
                    <a:pt x="134103" y="231078"/>
                  </a:lnTo>
                  <a:lnTo>
                    <a:pt x="134444" y="231232"/>
                  </a:lnTo>
                  <a:lnTo>
                    <a:pt x="134793" y="231368"/>
                  </a:lnTo>
                  <a:lnTo>
                    <a:pt x="135142" y="231504"/>
                  </a:lnTo>
                  <a:lnTo>
                    <a:pt x="135492" y="231632"/>
                  </a:lnTo>
                  <a:lnTo>
                    <a:pt x="135850" y="231743"/>
                  </a:lnTo>
                  <a:lnTo>
                    <a:pt x="136216" y="231854"/>
                  </a:lnTo>
                  <a:lnTo>
                    <a:pt x="136582" y="231956"/>
                  </a:lnTo>
                  <a:lnTo>
                    <a:pt x="136949" y="232041"/>
                  </a:lnTo>
                  <a:lnTo>
                    <a:pt x="137323" y="232126"/>
                  </a:lnTo>
                  <a:lnTo>
                    <a:pt x="137698" y="232194"/>
                  </a:lnTo>
                  <a:lnTo>
                    <a:pt x="138073" y="232263"/>
                  </a:lnTo>
                  <a:lnTo>
                    <a:pt x="138457" y="232314"/>
                  </a:lnTo>
                  <a:lnTo>
                    <a:pt x="138840" y="232356"/>
                  </a:lnTo>
                  <a:lnTo>
                    <a:pt x="139223" y="232390"/>
                  </a:lnTo>
                  <a:lnTo>
                    <a:pt x="139615" y="232416"/>
                  </a:lnTo>
                  <a:lnTo>
                    <a:pt x="140007" y="232433"/>
                  </a:lnTo>
                  <a:lnTo>
                    <a:pt x="140799" y="232433"/>
                  </a:lnTo>
                  <a:lnTo>
                    <a:pt x="141191" y="232416"/>
                  </a:lnTo>
                  <a:lnTo>
                    <a:pt x="141583" y="232390"/>
                  </a:lnTo>
                  <a:lnTo>
                    <a:pt x="141966" y="232356"/>
                  </a:lnTo>
                  <a:lnTo>
                    <a:pt x="142350" y="232314"/>
                  </a:lnTo>
                  <a:lnTo>
                    <a:pt x="142733" y="232263"/>
                  </a:lnTo>
                  <a:lnTo>
                    <a:pt x="143117" y="232194"/>
                  </a:lnTo>
                  <a:lnTo>
                    <a:pt x="143491" y="232126"/>
                  </a:lnTo>
                  <a:lnTo>
                    <a:pt x="143858" y="232041"/>
                  </a:lnTo>
                  <a:lnTo>
                    <a:pt x="144233" y="231956"/>
                  </a:lnTo>
                  <a:lnTo>
                    <a:pt x="144599" y="231854"/>
                  </a:lnTo>
                  <a:lnTo>
                    <a:pt x="144957" y="231743"/>
                  </a:lnTo>
                  <a:lnTo>
                    <a:pt x="145315" y="231632"/>
                  </a:lnTo>
                  <a:lnTo>
                    <a:pt x="145672" y="231504"/>
                  </a:lnTo>
                  <a:lnTo>
                    <a:pt x="146022" y="231368"/>
                  </a:lnTo>
                  <a:lnTo>
                    <a:pt x="146362" y="231232"/>
                  </a:lnTo>
                  <a:lnTo>
                    <a:pt x="146703" y="231078"/>
                  </a:lnTo>
                  <a:lnTo>
                    <a:pt x="147044" y="230925"/>
                  </a:lnTo>
                  <a:lnTo>
                    <a:pt x="147376" y="230755"/>
                  </a:lnTo>
                  <a:lnTo>
                    <a:pt x="147700" y="230584"/>
                  </a:lnTo>
                  <a:lnTo>
                    <a:pt x="148024" y="230405"/>
                  </a:lnTo>
                  <a:lnTo>
                    <a:pt x="148347" y="230218"/>
                  </a:lnTo>
                  <a:lnTo>
                    <a:pt x="148663" y="230022"/>
                  </a:lnTo>
                  <a:lnTo>
                    <a:pt x="148969" y="229817"/>
                  </a:lnTo>
                  <a:lnTo>
                    <a:pt x="149268" y="229605"/>
                  </a:lnTo>
                  <a:lnTo>
                    <a:pt x="149566" y="229383"/>
                  </a:lnTo>
                  <a:lnTo>
                    <a:pt x="149864" y="229161"/>
                  </a:lnTo>
                  <a:lnTo>
                    <a:pt x="150145" y="228931"/>
                  </a:lnTo>
                  <a:lnTo>
                    <a:pt x="150426" y="228693"/>
                  </a:lnTo>
                  <a:lnTo>
                    <a:pt x="150707" y="228446"/>
                  </a:lnTo>
                  <a:lnTo>
                    <a:pt x="150971" y="228199"/>
                  </a:lnTo>
                  <a:lnTo>
                    <a:pt x="151235" y="227943"/>
                  </a:lnTo>
                  <a:lnTo>
                    <a:pt x="151491" y="227679"/>
                  </a:lnTo>
                  <a:lnTo>
                    <a:pt x="151747" y="227407"/>
                  </a:lnTo>
                  <a:lnTo>
                    <a:pt x="151985" y="227134"/>
                  </a:lnTo>
                  <a:lnTo>
                    <a:pt x="152224" y="226853"/>
                  </a:lnTo>
                  <a:lnTo>
                    <a:pt x="152462" y="226563"/>
                  </a:lnTo>
                  <a:lnTo>
                    <a:pt x="152684" y="226273"/>
                  </a:lnTo>
                  <a:lnTo>
                    <a:pt x="152897" y="225975"/>
                  </a:lnTo>
                  <a:lnTo>
                    <a:pt x="153110" y="225669"/>
                  </a:lnTo>
                  <a:lnTo>
                    <a:pt x="153314" y="225362"/>
                  </a:lnTo>
                  <a:lnTo>
                    <a:pt x="153510" y="225047"/>
                  </a:lnTo>
                  <a:lnTo>
                    <a:pt x="153698" y="224731"/>
                  </a:lnTo>
                  <a:lnTo>
                    <a:pt x="153876" y="224408"/>
                  </a:lnTo>
                  <a:lnTo>
                    <a:pt x="154055" y="224084"/>
                  </a:lnTo>
                  <a:lnTo>
                    <a:pt x="154217" y="223752"/>
                  </a:lnTo>
                  <a:lnTo>
                    <a:pt x="154379" y="223411"/>
                  </a:lnTo>
                  <a:lnTo>
                    <a:pt x="154524" y="223070"/>
                  </a:lnTo>
                  <a:lnTo>
                    <a:pt x="154669" y="222721"/>
                  </a:lnTo>
                  <a:lnTo>
                    <a:pt x="154797" y="222372"/>
                  </a:lnTo>
                  <a:lnTo>
                    <a:pt x="154924" y="222022"/>
                  </a:lnTo>
                  <a:lnTo>
                    <a:pt x="155044" y="221664"/>
                  </a:lnTo>
                  <a:lnTo>
                    <a:pt x="155146" y="221298"/>
                  </a:lnTo>
                  <a:lnTo>
                    <a:pt x="155248" y="220932"/>
                  </a:lnTo>
                  <a:lnTo>
                    <a:pt x="155342" y="220565"/>
                  </a:lnTo>
                  <a:lnTo>
                    <a:pt x="155418" y="220191"/>
                  </a:lnTo>
                  <a:lnTo>
                    <a:pt x="155495" y="219816"/>
                  </a:lnTo>
                  <a:lnTo>
                    <a:pt x="155555" y="219441"/>
                  </a:lnTo>
                  <a:lnTo>
                    <a:pt x="155606" y="219058"/>
                  </a:lnTo>
                  <a:lnTo>
                    <a:pt x="155649" y="218674"/>
                  </a:lnTo>
                  <a:lnTo>
                    <a:pt x="155683" y="218291"/>
                  </a:lnTo>
                  <a:lnTo>
                    <a:pt x="155708" y="217899"/>
                  </a:lnTo>
                  <a:lnTo>
                    <a:pt x="155725" y="217507"/>
                  </a:lnTo>
                  <a:lnTo>
                    <a:pt x="155734" y="217107"/>
                  </a:lnTo>
                  <a:lnTo>
                    <a:pt x="155725" y="216800"/>
                  </a:lnTo>
                  <a:lnTo>
                    <a:pt x="155717" y="216485"/>
                  </a:lnTo>
                  <a:lnTo>
                    <a:pt x="155700" y="216178"/>
                  </a:lnTo>
                  <a:lnTo>
                    <a:pt x="155683" y="215871"/>
                  </a:lnTo>
                  <a:lnTo>
                    <a:pt x="155657" y="215565"/>
                  </a:lnTo>
                  <a:lnTo>
                    <a:pt x="155623" y="215266"/>
                  </a:lnTo>
                  <a:lnTo>
                    <a:pt x="155580" y="214960"/>
                  </a:lnTo>
                  <a:lnTo>
                    <a:pt x="155538" y="214662"/>
                  </a:lnTo>
                  <a:lnTo>
                    <a:pt x="155487" y="214363"/>
                  </a:lnTo>
                  <a:lnTo>
                    <a:pt x="155427" y="214065"/>
                  </a:lnTo>
                  <a:lnTo>
                    <a:pt x="155367" y="213776"/>
                  </a:lnTo>
                  <a:lnTo>
                    <a:pt x="155299" y="213486"/>
                  </a:lnTo>
                  <a:lnTo>
                    <a:pt x="155223" y="213196"/>
                  </a:lnTo>
                  <a:lnTo>
                    <a:pt x="155146" y="212907"/>
                  </a:lnTo>
                  <a:lnTo>
                    <a:pt x="155061" y="212617"/>
                  </a:lnTo>
                  <a:lnTo>
                    <a:pt x="154967" y="212336"/>
                  </a:lnTo>
                  <a:lnTo>
                    <a:pt x="154873" y="212055"/>
                  </a:lnTo>
                  <a:lnTo>
                    <a:pt x="154780" y="211782"/>
                  </a:lnTo>
                  <a:lnTo>
                    <a:pt x="154669" y="211501"/>
                  </a:lnTo>
                  <a:lnTo>
                    <a:pt x="154558" y="211228"/>
                  </a:lnTo>
                  <a:lnTo>
                    <a:pt x="154447" y="210956"/>
                  </a:lnTo>
                  <a:lnTo>
                    <a:pt x="154319" y="210692"/>
                  </a:lnTo>
                  <a:lnTo>
                    <a:pt x="154200" y="210427"/>
                  </a:lnTo>
                  <a:lnTo>
                    <a:pt x="154064" y="210163"/>
                  </a:lnTo>
                  <a:lnTo>
                    <a:pt x="153928" y="209908"/>
                  </a:lnTo>
                  <a:lnTo>
                    <a:pt x="153791" y="209652"/>
                  </a:lnTo>
                  <a:lnTo>
                    <a:pt x="153646" y="209397"/>
                  </a:lnTo>
                  <a:lnTo>
                    <a:pt x="153493" y="209141"/>
                  </a:lnTo>
                  <a:lnTo>
                    <a:pt x="153340" y="208894"/>
                  </a:lnTo>
                  <a:lnTo>
                    <a:pt x="153186" y="208655"/>
                  </a:lnTo>
                  <a:lnTo>
                    <a:pt x="153016" y="208408"/>
                  </a:lnTo>
                  <a:lnTo>
                    <a:pt x="152854" y="208178"/>
                  </a:lnTo>
                  <a:lnTo>
                    <a:pt x="152684" y="207940"/>
                  </a:lnTo>
                  <a:lnTo>
                    <a:pt x="152505" y="207710"/>
                  </a:lnTo>
                  <a:lnTo>
                    <a:pt x="152326" y="207480"/>
                  </a:lnTo>
                  <a:lnTo>
                    <a:pt x="152139" y="207258"/>
                  </a:lnTo>
                  <a:lnTo>
                    <a:pt x="151951" y="207037"/>
                  </a:lnTo>
                  <a:lnTo>
                    <a:pt x="151755" y="206824"/>
                  </a:lnTo>
                  <a:lnTo>
                    <a:pt x="151559" y="206611"/>
                  </a:lnTo>
                  <a:lnTo>
                    <a:pt x="151363" y="206398"/>
                  </a:lnTo>
                  <a:lnTo>
                    <a:pt x="151159" y="206193"/>
                  </a:lnTo>
                  <a:lnTo>
                    <a:pt x="150946" y="205989"/>
                  </a:lnTo>
                  <a:lnTo>
                    <a:pt x="150733" y="205793"/>
                  </a:lnTo>
                  <a:lnTo>
                    <a:pt x="150520" y="205597"/>
                  </a:lnTo>
                  <a:lnTo>
                    <a:pt x="150298" y="205410"/>
                  </a:lnTo>
                  <a:lnTo>
                    <a:pt x="150077" y="205222"/>
                  </a:lnTo>
                  <a:lnTo>
                    <a:pt x="149847" y="205043"/>
                  </a:lnTo>
                  <a:lnTo>
                    <a:pt x="149617" y="204864"/>
                  </a:lnTo>
                  <a:lnTo>
                    <a:pt x="149387" y="204694"/>
                  </a:lnTo>
                  <a:lnTo>
                    <a:pt x="149148" y="204524"/>
                  </a:lnTo>
                  <a:lnTo>
                    <a:pt x="148910" y="204362"/>
                  </a:lnTo>
                  <a:lnTo>
                    <a:pt x="148663" y="204200"/>
                  </a:lnTo>
                  <a:lnTo>
                    <a:pt x="148416" y="204047"/>
                  </a:lnTo>
                  <a:lnTo>
                    <a:pt x="148169" y="203893"/>
                  </a:lnTo>
                  <a:lnTo>
                    <a:pt x="147913" y="203748"/>
                  </a:lnTo>
                  <a:lnTo>
                    <a:pt x="147657" y="203612"/>
                  </a:lnTo>
                  <a:lnTo>
                    <a:pt x="147402" y="203476"/>
                  </a:lnTo>
                  <a:lnTo>
                    <a:pt x="147138" y="203339"/>
                  </a:lnTo>
                  <a:lnTo>
                    <a:pt x="146874" y="203212"/>
                  </a:lnTo>
                  <a:lnTo>
                    <a:pt x="146610" y="203092"/>
                  </a:lnTo>
                  <a:lnTo>
                    <a:pt x="146337" y="202973"/>
                  </a:lnTo>
                  <a:lnTo>
                    <a:pt x="146064" y="202862"/>
                  </a:lnTo>
                  <a:lnTo>
                    <a:pt x="145792" y="202760"/>
                  </a:lnTo>
                  <a:lnTo>
                    <a:pt x="145511" y="202658"/>
                  </a:lnTo>
                  <a:lnTo>
                    <a:pt x="145511" y="188456"/>
                  </a:lnTo>
                  <a:lnTo>
                    <a:pt x="147504" y="188354"/>
                  </a:lnTo>
                  <a:lnTo>
                    <a:pt x="149446" y="188243"/>
                  </a:lnTo>
                  <a:lnTo>
                    <a:pt x="151346" y="188132"/>
                  </a:lnTo>
                  <a:lnTo>
                    <a:pt x="153195" y="188022"/>
                  </a:lnTo>
                  <a:lnTo>
                    <a:pt x="154993" y="187902"/>
                  </a:lnTo>
                  <a:lnTo>
                    <a:pt x="156739" y="187783"/>
                  </a:lnTo>
                  <a:lnTo>
                    <a:pt x="158434" y="187664"/>
                  </a:lnTo>
                  <a:lnTo>
                    <a:pt x="160079" y="187536"/>
                  </a:lnTo>
                  <a:lnTo>
                    <a:pt x="163205" y="187289"/>
                  </a:lnTo>
                  <a:lnTo>
                    <a:pt x="166110" y="187050"/>
                  </a:lnTo>
                  <a:lnTo>
                    <a:pt x="168777" y="186803"/>
                  </a:lnTo>
                  <a:lnTo>
                    <a:pt x="171213" y="186573"/>
                  </a:lnTo>
                  <a:lnTo>
                    <a:pt x="173394" y="186352"/>
                  </a:lnTo>
                  <a:lnTo>
                    <a:pt x="175320" y="186147"/>
                  </a:lnTo>
                  <a:lnTo>
                    <a:pt x="176981" y="185968"/>
                  </a:lnTo>
                  <a:lnTo>
                    <a:pt x="178361" y="185807"/>
                  </a:lnTo>
                  <a:lnTo>
                    <a:pt x="180286" y="185568"/>
                  </a:lnTo>
                  <a:lnTo>
                    <a:pt x="181011" y="185474"/>
                  </a:lnTo>
                  <a:lnTo>
                    <a:pt x="181224" y="185440"/>
                  </a:lnTo>
                  <a:lnTo>
                    <a:pt x="181428" y="185398"/>
                  </a:lnTo>
                  <a:lnTo>
                    <a:pt x="181632" y="185347"/>
                  </a:lnTo>
                  <a:lnTo>
                    <a:pt x="181837" y="185295"/>
                  </a:lnTo>
                  <a:lnTo>
                    <a:pt x="182033" y="185227"/>
                  </a:lnTo>
                  <a:lnTo>
                    <a:pt x="182229" y="185151"/>
                  </a:lnTo>
                  <a:lnTo>
                    <a:pt x="182416" y="185074"/>
                  </a:lnTo>
                  <a:lnTo>
                    <a:pt x="182604" y="184980"/>
                  </a:lnTo>
                  <a:lnTo>
                    <a:pt x="182791" y="184887"/>
                  </a:lnTo>
                  <a:lnTo>
                    <a:pt x="182961" y="184784"/>
                  </a:lnTo>
                  <a:lnTo>
                    <a:pt x="183140" y="184674"/>
                  </a:lnTo>
                  <a:lnTo>
                    <a:pt x="183302" y="184554"/>
                  </a:lnTo>
                  <a:lnTo>
                    <a:pt x="183473" y="184435"/>
                  </a:lnTo>
                  <a:lnTo>
                    <a:pt x="183626" y="184307"/>
                  </a:lnTo>
                  <a:lnTo>
                    <a:pt x="183779" y="184171"/>
                  </a:lnTo>
                  <a:lnTo>
                    <a:pt x="183924" y="184026"/>
                  </a:lnTo>
                  <a:lnTo>
                    <a:pt x="184069" y="183881"/>
                  </a:lnTo>
                  <a:lnTo>
                    <a:pt x="184205" y="183728"/>
                  </a:lnTo>
                  <a:lnTo>
                    <a:pt x="184333" y="183575"/>
                  </a:lnTo>
                  <a:lnTo>
                    <a:pt x="184452" y="183413"/>
                  </a:lnTo>
                  <a:lnTo>
                    <a:pt x="184572" y="183242"/>
                  </a:lnTo>
                  <a:lnTo>
                    <a:pt x="184682" y="183072"/>
                  </a:lnTo>
                  <a:lnTo>
                    <a:pt x="184785" y="182893"/>
                  </a:lnTo>
                  <a:lnTo>
                    <a:pt x="184878" y="182706"/>
                  </a:lnTo>
                  <a:lnTo>
                    <a:pt x="184972" y="182527"/>
                  </a:lnTo>
                  <a:lnTo>
                    <a:pt x="185049" y="182331"/>
                  </a:lnTo>
                  <a:lnTo>
                    <a:pt x="185125" y="182135"/>
                  </a:lnTo>
                  <a:lnTo>
                    <a:pt x="185194" y="181939"/>
                  </a:lnTo>
                  <a:lnTo>
                    <a:pt x="185245" y="181743"/>
                  </a:lnTo>
                  <a:lnTo>
                    <a:pt x="185296" y="181538"/>
                  </a:lnTo>
                  <a:lnTo>
                    <a:pt x="185338" y="181325"/>
                  </a:lnTo>
                  <a:lnTo>
                    <a:pt x="185372" y="181112"/>
                  </a:lnTo>
                  <a:lnTo>
                    <a:pt x="185466" y="180388"/>
                  </a:lnTo>
                  <a:lnTo>
                    <a:pt x="185568" y="179570"/>
                  </a:lnTo>
                  <a:lnTo>
                    <a:pt x="185705" y="178463"/>
                  </a:lnTo>
                  <a:lnTo>
                    <a:pt x="185867" y="177066"/>
                  </a:lnTo>
                  <a:lnTo>
                    <a:pt x="186045" y="175405"/>
                  </a:lnTo>
                  <a:lnTo>
                    <a:pt x="186250" y="173471"/>
                  </a:lnTo>
                  <a:lnTo>
                    <a:pt x="186471" y="171281"/>
                  </a:lnTo>
                  <a:lnTo>
                    <a:pt x="186710" y="168845"/>
                  </a:lnTo>
                  <a:lnTo>
                    <a:pt x="186949" y="166161"/>
                  </a:lnTo>
                  <a:lnTo>
                    <a:pt x="187196" y="163256"/>
                  </a:lnTo>
                  <a:lnTo>
                    <a:pt x="187443" y="160121"/>
                  </a:lnTo>
                  <a:lnTo>
                    <a:pt x="187562" y="158468"/>
                  </a:lnTo>
                  <a:lnTo>
                    <a:pt x="187681" y="156773"/>
                  </a:lnTo>
                  <a:lnTo>
                    <a:pt x="187800" y="155018"/>
                  </a:lnTo>
                  <a:lnTo>
                    <a:pt x="187920" y="153212"/>
                  </a:lnTo>
                  <a:lnTo>
                    <a:pt x="188030" y="151354"/>
                  </a:lnTo>
                  <a:lnTo>
                    <a:pt x="188150" y="149455"/>
                  </a:lnTo>
                  <a:lnTo>
                    <a:pt x="188252" y="147504"/>
                  </a:lnTo>
                  <a:lnTo>
                    <a:pt x="188354" y="145510"/>
                  </a:lnTo>
                  <a:lnTo>
                    <a:pt x="202667" y="145510"/>
                  </a:lnTo>
                  <a:lnTo>
                    <a:pt x="202760" y="145783"/>
                  </a:lnTo>
                  <a:lnTo>
                    <a:pt x="202871" y="146064"/>
                  </a:lnTo>
                  <a:lnTo>
                    <a:pt x="202982" y="146337"/>
                  </a:lnTo>
                  <a:lnTo>
                    <a:pt x="203101" y="146601"/>
                  </a:lnTo>
                  <a:lnTo>
                    <a:pt x="203220" y="146873"/>
                  </a:lnTo>
                  <a:lnTo>
                    <a:pt x="203348" y="147137"/>
                  </a:lnTo>
                  <a:lnTo>
                    <a:pt x="203476" y="147393"/>
                  </a:lnTo>
                  <a:lnTo>
                    <a:pt x="203612" y="147657"/>
                  </a:lnTo>
                  <a:lnTo>
                    <a:pt x="203757" y="147913"/>
                  </a:lnTo>
                  <a:lnTo>
                    <a:pt x="203902" y="148168"/>
                  </a:lnTo>
                  <a:lnTo>
                    <a:pt x="204055" y="148415"/>
                  </a:lnTo>
                  <a:lnTo>
                    <a:pt x="204209" y="148662"/>
                  </a:lnTo>
                  <a:lnTo>
                    <a:pt x="204371" y="148901"/>
                  </a:lnTo>
                  <a:lnTo>
                    <a:pt x="204532" y="149148"/>
                  </a:lnTo>
                  <a:lnTo>
                    <a:pt x="204703" y="149378"/>
                  </a:lnTo>
                  <a:lnTo>
                    <a:pt x="204873" y="149616"/>
                  </a:lnTo>
                  <a:lnTo>
                    <a:pt x="205052" y="149847"/>
                  </a:lnTo>
                  <a:lnTo>
                    <a:pt x="205231" y="150068"/>
                  </a:lnTo>
                  <a:lnTo>
                    <a:pt x="205418" y="150298"/>
                  </a:lnTo>
                  <a:lnTo>
                    <a:pt x="205606" y="150511"/>
                  </a:lnTo>
                  <a:lnTo>
                    <a:pt x="205802" y="150733"/>
                  </a:lnTo>
                  <a:lnTo>
                    <a:pt x="205998" y="150946"/>
                  </a:lnTo>
                  <a:lnTo>
                    <a:pt x="206202" y="151150"/>
                  </a:lnTo>
                  <a:lnTo>
                    <a:pt x="206407" y="151354"/>
                  </a:lnTo>
                  <a:lnTo>
                    <a:pt x="206611" y="151559"/>
                  </a:lnTo>
                  <a:lnTo>
                    <a:pt x="206824" y="151755"/>
                  </a:lnTo>
                  <a:lnTo>
                    <a:pt x="207046" y="151942"/>
                  </a:lnTo>
                  <a:lnTo>
                    <a:pt x="207267" y="152138"/>
                  </a:lnTo>
                  <a:lnTo>
                    <a:pt x="207489" y="152317"/>
                  </a:lnTo>
                  <a:lnTo>
                    <a:pt x="207719" y="152496"/>
                  </a:lnTo>
                  <a:lnTo>
                    <a:pt x="207949" y="152675"/>
                  </a:lnTo>
                  <a:lnTo>
                    <a:pt x="208179" y="152845"/>
                  </a:lnTo>
                  <a:lnTo>
                    <a:pt x="208417" y="153016"/>
                  </a:lnTo>
                  <a:lnTo>
                    <a:pt x="208656" y="153178"/>
                  </a:lnTo>
                  <a:lnTo>
                    <a:pt x="208903" y="153339"/>
                  </a:lnTo>
                  <a:lnTo>
                    <a:pt x="209150" y="153493"/>
                  </a:lnTo>
                  <a:lnTo>
                    <a:pt x="209397" y="153638"/>
                  </a:lnTo>
                  <a:lnTo>
                    <a:pt x="209653" y="153782"/>
                  </a:lnTo>
                  <a:lnTo>
                    <a:pt x="209908" y="153927"/>
                  </a:lnTo>
                  <a:lnTo>
                    <a:pt x="210172" y="154064"/>
                  </a:lnTo>
                  <a:lnTo>
                    <a:pt x="210436" y="154191"/>
                  </a:lnTo>
                  <a:lnTo>
                    <a:pt x="210700" y="154319"/>
                  </a:lnTo>
                  <a:lnTo>
                    <a:pt x="210965" y="154438"/>
                  </a:lnTo>
                  <a:lnTo>
                    <a:pt x="211237" y="154558"/>
                  </a:lnTo>
                  <a:lnTo>
                    <a:pt x="211510" y="154668"/>
                  </a:lnTo>
                  <a:lnTo>
                    <a:pt x="211782" y="154771"/>
                  </a:lnTo>
                  <a:lnTo>
                    <a:pt x="212064" y="154873"/>
                  </a:lnTo>
                  <a:lnTo>
                    <a:pt x="212345" y="154967"/>
                  </a:lnTo>
                  <a:lnTo>
                    <a:pt x="212626" y="155060"/>
                  </a:lnTo>
                  <a:lnTo>
                    <a:pt x="212907" y="155137"/>
                  </a:lnTo>
                  <a:lnTo>
                    <a:pt x="213197" y="155222"/>
                  </a:lnTo>
                  <a:lnTo>
                    <a:pt x="213486" y="155290"/>
                  </a:lnTo>
                  <a:lnTo>
                    <a:pt x="213776" y="155359"/>
                  </a:lnTo>
                  <a:lnTo>
                    <a:pt x="214074" y="155427"/>
                  </a:lnTo>
                  <a:lnTo>
                    <a:pt x="214372" y="155478"/>
                  </a:lnTo>
                  <a:lnTo>
                    <a:pt x="214670" y="155529"/>
                  </a:lnTo>
                  <a:lnTo>
                    <a:pt x="214969" y="155580"/>
                  </a:lnTo>
                  <a:lnTo>
                    <a:pt x="215267" y="155614"/>
                  </a:lnTo>
                  <a:lnTo>
                    <a:pt x="215573" y="155648"/>
                  </a:lnTo>
                  <a:lnTo>
                    <a:pt x="215880" y="155674"/>
                  </a:lnTo>
                  <a:lnTo>
                    <a:pt x="216187" y="155699"/>
                  </a:lnTo>
                  <a:lnTo>
                    <a:pt x="216494" y="155716"/>
                  </a:lnTo>
                  <a:lnTo>
                    <a:pt x="216800" y="155725"/>
                  </a:lnTo>
                  <a:lnTo>
                    <a:pt x="217507" y="155725"/>
                  </a:lnTo>
                  <a:lnTo>
                    <a:pt x="217899" y="155708"/>
                  </a:lnTo>
                  <a:lnTo>
                    <a:pt x="218291" y="155682"/>
                  </a:lnTo>
                  <a:lnTo>
                    <a:pt x="218675" y="155648"/>
                  </a:lnTo>
                  <a:lnTo>
                    <a:pt x="219066" y="155606"/>
                  </a:lnTo>
                  <a:lnTo>
                    <a:pt x="219441" y="155554"/>
                  </a:lnTo>
                  <a:lnTo>
                    <a:pt x="219825" y="155486"/>
                  </a:lnTo>
                  <a:lnTo>
                    <a:pt x="220199" y="155418"/>
                  </a:lnTo>
                  <a:lnTo>
                    <a:pt x="220574" y="155333"/>
                  </a:lnTo>
                  <a:lnTo>
                    <a:pt x="220941" y="155248"/>
                  </a:lnTo>
                  <a:lnTo>
                    <a:pt x="221307" y="155146"/>
                  </a:lnTo>
                  <a:lnTo>
                    <a:pt x="221665" y="155035"/>
                  </a:lnTo>
                  <a:lnTo>
                    <a:pt x="222023" y="154924"/>
                  </a:lnTo>
                  <a:lnTo>
                    <a:pt x="222380" y="154796"/>
                  </a:lnTo>
                  <a:lnTo>
                    <a:pt x="222730" y="154660"/>
                  </a:lnTo>
                  <a:lnTo>
                    <a:pt x="223070" y="154524"/>
                  </a:lnTo>
                  <a:lnTo>
                    <a:pt x="223411" y="154370"/>
                  </a:lnTo>
                  <a:lnTo>
                    <a:pt x="223752" y="154217"/>
                  </a:lnTo>
                  <a:lnTo>
                    <a:pt x="224084" y="154047"/>
                  </a:lnTo>
                  <a:lnTo>
                    <a:pt x="224417" y="153876"/>
                  </a:lnTo>
                  <a:lnTo>
                    <a:pt x="224740" y="153697"/>
                  </a:lnTo>
                  <a:lnTo>
                    <a:pt x="225056" y="153501"/>
                  </a:lnTo>
                  <a:lnTo>
                    <a:pt x="225371" y="153305"/>
                  </a:lnTo>
                  <a:lnTo>
                    <a:pt x="225677" y="153109"/>
                  </a:lnTo>
                  <a:lnTo>
                    <a:pt x="225984" y="152896"/>
                  </a:lnTo>
                  <a:lnTo>
                    <a:pt x="226274" y="152675"/>
                  </a:lnTo>
                  <a:lnTo>
                    <a:pt x="226572" y="152453"/>
                  </a:lnTo>
                  <a:lnTo>
                    <a:pt x="226853" y="152223"/>
                  </a:lnTo>
                  <a:lnTo>
                    <a:pt x="227134" y="151985"/>
                  </a:lnTo>
                  <a:lnTo>
                    <a:pt x="227415" y="151738"/>
                  </a:lnTo>
                  <a:lnTo>
                    <a:pt x="227679" y="151491"/>
                  </a:lnTo>
                  <a:lnTo>
                    <a:pt x="227944" y="151235"/>
                  </a:lnTo>
                  <a:lnTo>
                    <a:pt x="228199" y="150971"/>
                  </a:lnTo>
                  <a:lnTo>
                    <a:pt x="228455" y="150698"/>
                  </a:lnTo>
                  <a:lnTo>
                    <a:pt x="228702" y="150426"/>
                  </a:lnTo>
                  <a:lnTo>
                    <a:pt x="228932" y="150145"/>
                  </a:lnTo>
                  <a:lnTo>
                    <a:pt x="229170" y="149855"/>
                  </a:lnTo>
                  <a:lnTo>
                    <a:pt x="229392" y="149565"/>
                  </a:lnTo>
                  <a:lnTo>
                    <a:pt x="229605" y="149267"/>
                  </a:lnTo>
                  <a:lnTo>
                    <a:pt x="229818" y="148961"/>
                  </a:lnTo>
                  <a:lnTo>
                    <a:pt x="230022" y="148654"/>
                  </a:lnTo>
                  <a:lnTo>
                    <a:pt x="230218" y="148339"/>
                  </a:lnTo>
                  <a:lnTo>
                    <a:pt x="230406" y="148023"/>
                  </a:lnTo>
                  <a:lnTo>
                    <a:pt x="230585" y="147700"/>
                  </a:lnTo>
                  <a:lnTo>
                    <a:pt x="230763" y="147376"/>
                  </a:lnTo>
                  <a:lnTo>
                    <a:pt x="230925" y="147035"/>
                  </a:lnTo>
                  <a:lnTo>
                    <a:pt x="231087" y="146703"/>
                  </a:lnTo>
                  <a:lnTo>
                    <a:pt x="231232" y="146362"/>
                  </a:lnTo>
                  <a:lnTo>
                    <a:pt x="231377" y="146013"/>
                  </a:lnTo>
                  <a:lnTo>
                    <a:pt x="231505" y="145664"/>
                  </a:lnTo>
                  <a:lnTo>
                    <a:pt x="231632" y="145314"/>
                  </a:lnTo>
                  <a:lnTo>
                    <a:pt x="231752" y="144956"/>
                  </a:lnTo>
                  <a:lnTo>
                    <a:pt x="231854" y="144590"/>
                  </a:lnTo>
                  <a:lnTo>
                    <a:pt x="231956" y="144224"/>
                  </a:lnTo>
                  <a:lnTo>
                    <a:pt x="232050" y="143857"/>
                  </a:lnTo>
                  <a:lnTo>
                    <a:pt x="232127" y="143483"/>
                  </a:lnTo>
                  <a:lnTo>
                    <a:pt x="232203" y="143108"/>
                  </a:lnTo>
                  <a:lnTo>
                    <a:pt x="232263" y="142733"/>
                  </a:lnTo>
                  <a:lnTo>
                    <a:pt x="232314" y="142350"/>
                  </a:lnTo>
                  <a:lnTo>
                    <a:pt x="232357" y="141966"/>
                  </a:lnTo>
                  <a:lnTo>
                    <a:pt x="232399" y="141574"/>
                  </a:lnTo>
                  <a:lnTo>
                    <a:pt x="232416" y="141191"/>
                  </a:lnTo>
                  <a:lnTo>
                    <a:pt x="232433" y="140799"/>
                  </a:lnTo>
                  <a:lnTo>
                    <a:pt x="232442" y="140399"/>
                  </a:lnTo>
                  <a:lnTo>
                    <a:pt x="232433" y="140007"/>
                  </a:lnTo>
                  <a:lnTo>
                    <a:pt x="232416" y="139615"/>
                  </a:lnTo>
                  <a:lnTo>
                    <a:pt x="232399" y="139223"/>
                  </a:lnTo>
                  <a:lnTo>
                    <a:pt x="232357" y="138840"/>
                  </a:lnTo>
                  <a:lnTo>
                    <a:pt x="232314" y="138448"/>
                  </a:lnTo>
                  <a:lnTo>
                    <a:pt x="232263" y="138073"/>
                  </a:lnTo>
                  <a:lnTo>
                    <a:pt x="232203" y="137689"/>
                  </a:lnTo>
                  <a:lnTo>
                    <a:pt x="232127" y="137315"/>
                  </a:lnTo>
                  <a:lnTo>
                    <a:pt x="232050" y="136940"/>
                  </a:lnTo>
                  <a:lnTo>
                    <a:pt x="231956" y="136573"/>
                  </a:lnTo>
                  <a:lnTo>
                    <a:pt x="231854" y="136207"/>
                  </a:lnTo>
                  <a:lnTo>
                    <a:pt x="231752" y="135849"/>
                  </a:lnTo>
                  <a:lnTo>
                    <a:pt x="231632" y="135491"/>
                  </a:lnTo>
                  <a:lnTo>
                    <a:pt x="231505" y="135134"/>
                  </a:lnTo>
                  <a:lnTo>
                    <a:pt x="231377" y="134784"/>
                  </a:lnTo>
                  <a:lnTo>
                    <a:pt x="231232" y="134444"/>
                  </a:lnTo>
                  <a:lnTo>
                    <a:pt x="231087" y="134094"/>
                  </a:lnTo>
                  <a:lnTo>
                    <a:pt x="230925" y="133762"/>
                  </a:lnTo>
                  <a:lnTo>
                    <a:pt x="230763" y="133430"/>
                  </a:lnTo>
                  <a:lnTo>
                    <a:pt x="230585" y="133098"/>
                  </a:lnTo>
                  <a:lnTo>
                    <a:pt x="230406" y="132774"/>
                  </a:lnTo>
                  <a:lnTo>
                    <a:pt x="230218" y="132459"/>
                  </a:lnTo>
                  <a:lnTo>
                    <a:pt x="230022" y="132143"/>
                  </a:lnTo>
                  <a:lnTo>
                    <a:pt x="229818" y="131837"/>
                  </a:lnTo>
                  <a:lnTo>
                    <a:pt x="229605" y="131530"/>
                  </a:lnTo>
                  <a:lnTo>
                    <a:pt x="229392" y="131232"/>
                  </a:lnTo>
                  <a:lnTo>
                    <a:pt x="229170" y="130942"/>
                  </a:lnTo>
                  <a:lnTo>
                    <a:pt x="228932" y="130652"/>
                  </a:lnTo>
                  <a:lnTo>
                    <a:pt x="228702" y="130371"/>
                  </a:lnTo>
                  <a:lnTo>
                    <a:pt x="228455" y="130099"/>
                  </a:lnTo>
                  <a:lnTo>
                    <a:pt x="228199" y="129835"/>
                  </a:lnTo>
                  <a:lnTo>
                    <a:pt x="227944" y="129571"/>
                  </a:lnTo>
                  <a:lnTo>
                    <a:pt x="227679" y="129306"/>
                  </a:lnTo>
                  <a:lnTo>
                    <a:pt x="227415" y="129059"/>
                  </a:lnTo>
                  <a:lnTo>
                    <a:pt x="227134" y="128812"/>
                  </a:lnTo>
                  <a:lnTo>
                    <a:pt x="226853" y="128574"/>
                  </a:lnTo>
                  <a:lnTo>
                    <a:pt x="226572" y="128344"/>
                  </a:lnTo>
                  <a:lnTo>
                    <a:pt x="226274" y="128122"/>
                  </a:lnTo>
                  <a:lnTo>
                    <a:pt x="225984" y="127901"/>
                  </a:lnTo>
                  <a:lnTo>
                    <a:pt x="225677" y="127696"/>
                  </a:lnTo>
                  <a:lnTo>
                    <a:pt x="225371" y="127492"/>
                  </a:lnTo>
                  <a:lnTo>
                    <a:pt x="225056" y="127296"/>
                  </a:lnTo>
                  <a:lnTo>
                    <a:pt x="224740" y="127108"/>
                  </a:lnTo>
                  <a:lnTo>
                    <a:pt x="224417" y="126930"/>
                  </a:lnTo>
                  <a:lnTo>
                    <a:pt x="224084" y="126751"/>
                  </a:lnTo>
                  <a:lnTo>
                    <a:pt x="223752" y="126589"/>
                  </a:lnTo>
                  <a:lnTo>
                    <a:pt x="223411" y="126427"/>
                  </a:lnTo>
                  <a:lnTo>
                    <a:pt x="223070" y="126282"/>
                  </a:lnTo>
                  <a:lnTo>
                    <a:pt x="222730" y="126137"/>
                  </a:lnTo>
                  <a:lnTo>
                    <a:pt x="222380" y="126001"/>
                  </a:lnTo>
                  <a:lnTo>
                    <a:pt x="222023" y="125882"/>
                  </a:lnTo>
                  <a:lnTo>
                    <a:pt x="221665" y="125762"/>
                  </a:lnTo>
                  <a:lnTo>
                    <a:pt x="221307" y="125652"/>
                  </a:lnTo>
                  <a:lnTo>
                    <a:pt x="220941" y="125558"/>
                  </a:lnTo>
                  <a:lnTo>
                    <a:pt x="220574" y="125464"/>
                  </a:lnTo>
                  <a:lnTo>
                    <a:pt x="220199" y="125388"/>
                  </a:lnTo>
                  <a:lnTo>
                    <a:pt x="219825" y="125311"/>
                  </a:lnTo>
                  <a:lnTo>
                    <a:pt x="219441" y="125251"/>
                  </a:lnTo>
                  <a:lnTo>
                    <a:pt x="219066" y="125200"/>
                  </a:lnTo>
                  <a:lnTo>
                    <a:pt x="218675" y="125149"/>
                  </a:lnTo>
                  <a:lnTo>
                    <a:pt x="218291" y="125115"/>
                  </a:lnTo>
                  <a:lnTo>
                    <a:pt x="217899" y="125089"/>
                  </a:lnTo>
                  <a:lnTo>
                    <a:pt x="217507" y="125081"/>
                  </a:lnTo>
                  <a:lnTo>
                    <a:pt x="217115" y="125072"/>
                  </a:lnTo>
                  <a:lnTo>
                    <a:pt x="216800" y="125072"/>
                  </a:lnTo>
                  <a:lnTo>
                    <a:pt x="216494" y="125089"/>
                  </a:lnTo>
                  <a:lnTo>
                    <a:pt x="216187" y="125098"/>
                  </a:lnTo>
                  <a:lnTo>
                    <a:pt x="215880" y="125123"/>
                  </a:lnTo>
                  <a:lnTo>
                    <a:pt x="215573" y="125149"/>
                  </a:lnTo>
                  <a:lnTo>
                    <a:pt x="215267" y="125183"/>
                  </a:lnTo>
                  <a:lnTo>
                    <a:pt x="214969" y="125226"/>
                  </a:lnTo>
                  <a:lnTo>
                    <a:pt x="214670" y="125268"/>
                  </a:lnTo>
                  <a:lnTo>
                    <a:pt x="214372" y="125319"/>
                  </a:lnTo>
                  <a:lnTo>
                    <a:pt x="214074" y="125379"/>
                  </a:lnTo>
                  <a:lnTo>
                    <a:pt x="213776" y="125439"/>
                  </a:lnTo>
                  <a:lnTo>
                    <a:pt x="213486" y="125507"/>
                  </a:lnTo>
                  <a:lnTo>
                    <a:pt x="213197" y="125583"/>
                  </a:lnTo>
                  <a:lnTo>
                    <a:pt x="212907" y="125660"/>
                  </a:lnTo>
                  <a:lnTo>
                    <a:pt x="212626" y="125745"/>
                  </a:lnTo>
                  <a:lnTo>
                    <a:pt x="212345" y="125831"/>
                  </a:lnTo>
                  <a:lnTo>
                    <a:pt x="212064" y="125933"/>
                  </a:lnTo>
                  <a:lnTo>
                    <a:pt x="211782" y="126026"/>
                  </a:lnTo>
                  <a:lnTo>
                    <a:pt x="211510" y="126137"/>
                  </a:lnTo>
                  <a:lnTo>
                    <a:pt x="211237" y="126248"/>
                  </a:lnTo>
                  <a:lnTo>
                    <a:pt x="210965" y="126359"/>
                  </a:lnTo>
                  <a:lnTo>
                    <a:pt x="210700" y="126478"/>
                  </a:lnTo>
                  <a:lnTo>
                    <a:pt x="210436" y="126606"/>
                  </a:lnTo>
                  <a:lnTo>
                    <a:pt x="210172" y="126742"/>
                  </a:lnTo>
                  <a:lnTo>
                    <a:pt x="209908" y="126870"/>
                  </a:lnTo>
                  <a:lnTo>
                    <a:pt x="209653" y="127015"/>
                  </a:lnTo>
                  <a:lnTo>
                    <a:pt x="209397" y="127160"/>
                  </a:lnTo>
                  <a:lnTo>
                    <a:pt x="209150" y="127313"/>
                  </a:lnTo>
                  <a:lnTo>
                    <a:pt x="208903" y="127466"/>
                  </a:lnTo>
                  <a:lnTo>
                    <a:pt x="208656" y="127620"/>
                  </a:lnTo>
                  <a:lnTo>
                    <a:pt x="208417" y="127781"/>
                  </a:lnTo>
                  <a:lnTo>
                    <a:pt x="208179" y="127952"/>
                  </a:lnTo>
                  <a:lnTo>
                    <a:pt x="207949" y="128122"/>
                  </a:lnTo>
                  <a:lnTo>
                    <a:pt x="207719" y="128301"/>
                  </a:lnTo>
                  <a:lnTo>
                    <a:pt x="207489" y="128480"/>
                  </a:lnTo>
                  <a:lnTo>
                    <a:pt x="207267" y="128667"/>
                  </a:lnTo>
                  <a:lnTo>
                    <a:pt x="207046" y="128855"/>
                  </a:lnTo>
                  <a:lnTo>
                    <a:pt x="206824" y="129051"/>
                  </a:lnTo>
                  <a:lnTo>
                    <a:pt x="206611" y="129247"/>
                  </a:lnTo>
                  <a:lnTo>
                    <a:pt x="206407" y="129443"/>
                  </a:lnTo>
                  <a:lnTo>
                    <a:pt x="206202" y="129647"/>
                  </a:lnTo>
                  <a:lnTo>
                    <a:pt x="205998" y="129860"/>
                  </a:lnTo>
                  <a:lnTo>
                    <a:pt x="205802" y="130073"/>
                  </a:lnTo>
                  <a:lnTo>
                    <a:pt x="205606" y="130286"/>
                  </a:lnTo>
                  <a:lnTo>
                    <a:pt x="205418" y="130508"/>
                  </a:lnTo>
                  <a:lnTo>
                    <a:pt x="205231" y="130729"/>
                  </a:lnTo>
                  <a:lnTo>
                    <a:pt x="205052" y="130959"/>
                  </a:lnTo>
                  <a:lnTo>
                    <a:pt x="204873" y="131189"/>
                  </a:lnTo>
                  <a:lnTo>
                    <a:pt x="204703" y="131419"/>
                  </a:lnTo>
                  <a:lnTo>
                    <a:pt x="204532" y="131658"/>
                  </a:lnTo>
                  <a:lnTo>
                    <a:pt x="204371" y="131896"/>
                  </a:lnTo>
                  <a:lnTo>
                    <a:pt x="204209" y="132143"/>
                  </a:lnTo>
                  <a:lnTo>
                    <a:pt x="204055" y="132390"/>
                  </a:lnTo>
                  <a:lnTo>
                    <a:pt x="203902" y="132637"/>
                  </a:lnTo>
                  <a:lnTo>
                    <a:pt x="203757" y="132893"/>
                  </a:lnTo>
                  <a:lnTo>
                    <a:pt x="203612" y="133149"/>
                  </a:lnTo>
                  <a:lnTo>
                    <a:pt x="203476" y="133404"/>
                  </a:lnTo>
                  <a:lnTo>
                    <a:pt x="203348" y="133668"/>
                  </a:lnTo>
                  <a:lnTo>
                    <a:pt x="203220" y="133932"/>
                  </a:lnTo>
                  <a:lnTo>
                    <a:pt x="203101" y="134197"/>
                  </a:lnTo>
                  <a:lnTo>
                    <a:pt x="202982" y="134469"/>
                  </a:lnTo>
                  <a:lnTo>
                    <a:pt x="202871" y="134742"/>
                  </a:lnTo>
                  <a:lnTo>
                    <a:pt x="202760" y="135014"/>
                  </a:lnTo>
                  <a:lnTo>
                    <a:pt x="202667" y="135295"/>
                  </a:lnTo>
                  <a:lnTo>
                    <a:pt x="188789" y="135295"/>
                  </a:lnTo>
                  <a:lnTo>
                    <a:pt x="188857" y="133149"/>
                  </a:lnTo>
                  <a:lnTo>
                    <a:pt x="188916" y="130959"/>
                  </a:lnTo>
                  <a:lnTo>
                    <a:pt x="188968" y="128744"/>
                  </a:lnTo>
                  <a:lnTo>
                    <a:pt x="189019" y="126495"/>
                  </a:lnTo>
                  <a:lnTo>
                    <a:pt x="189053" y="124212"/>
                  </a:lnTo>
                  <a:lnTo>
                    <a:pt x="189087" y="121895"/>
                  </a:lnTo>
                  <a:lnTo>
                    <a:pt x="189104" y="119543"/>
                  </a:lnTo>
                  <a:lnTo>
                    <a:pt x="189121" y="117166"/>
                  </a:lnTo>
                  <a:lnTo>
                    <a:pt x="189121" y="114755"/>
                  </a:lnTo>
                  <a:lnTo>
                    <a:pt x="189121" y="112319"/>
                  </a:lnTo>
                  <a:lnTo>
                    <a:pt x="189104" y="109857"/>
                  </a:lnTo>
                  <a:lnTo>
                    <a:pt x="189070" y="107361"/>
                  </a:lnTo>
                  <a:lnTo>
                    <a:pt x="189036" y="104847"/>
                  </a:lnTo>
                  <a:lnTo>
                    <a:pt x="188985" y="102300"/>
                  </a:lnTo>
                  <a:lnTo>
                    <a:pt x="188916" y="99736"/>
                  </a:lnTo>
                  <a:lnTo>
                    <a:pt x="188840" y="97146"/>
                  </a:lnTo>
                  <a:lnTo>
                    <a:pt x="202667" y="97146"/>
                  </a:lnTo>
                  <a:lnTo>
                    <a:pt x="202760" y="97419"/>
                  </a:lnTo>
                  <a:lnTo>
                    <a:pt x="202871" y="97700"/>
                  </a:lnTo>
                  <a:lnTo>
                    <a:pt x="202982" y="97972"/>
                  </a:lnTo>
                  <a:lnTo>
                    <a:pt x="203101" y="98236"/>
                  </a:lnTo>
                  <a:lnTo>
                    <a:pt x="203220" y="98509"/>
                  </a:lnTo>
                  <a:lnTo>
                    <a:pt x="203348" y="98773"/>
                  </a:lnTo>
                  <a:lnTo>
                    <a:pt x="203476" y="99029"/>
                  </a:lnTo>
                  <a:lnTo>
                    <a:pt x="203612" y="99293"/>
                  </a:lnTo>
                  <a:lnTo>
                    <a:pt x="203757" y="99548"/>
                  </a:lnTo>
                  <a:lnTo>
                    <a:pt x="203902" y="99795"/>
                  </a:lnTo>
                  <a:lnTo>
                    <a:pt x="204055" y="100051"/>
                  </a:lnTo>
                  <a:lnTo>
                    <a:pt x="204209" y="100298"/>
                  </a:lnTo>
                  <a:lnTo>
                    <a:pt x="204371" y="100537"/>
                  </a:lnTo>
                  <a:lnTo>
                    <a:pt x="204532" y="100775"/>
                  </a:lnTo>
                  <a:lnTo>
                    <a:pt x="204703" y="101014"/>
                  </a:lnTo>
                  <a:lnTo>
                    <a:pt x="204873" y="101252"/>
                  </a:lnTo>
                  <a:lnTo>
                    <a:pt x="205052" y="101482"/>
                  </a:lnTo>
                  <a:lnTo>
                    <a:pt x="205231" y="101704"/>
                  </a:lnTo>
                  <a:lnTo>
                    <a:pt x="205418" y="101934"/>
                  </a:lnTo>
                  <a:lnTo>
                    <a:pt x="205606" y="102147"/>
                  </a:lnTo>
                  <a:lnTo>
                    <a:pt x="205802" y="102368"/>
                  </a:lnTo>
                  <a:lnTo>
                    <a:pt x="205998" y="102581"/>
                  </a:lnTo>
                  <a:lnTo>
                    <a:pt x="206202" y="102786"/>
                  </a:lnTo>
                  <a:lnTo>
                    <a:pt x="206407" y="102990"/>
                  </a:lnTo>
                  <a:lnTo>
                    <a:pt x="206611" y="103195"/>
                  </a:lnTo>
                  <a:lnTo>
                    <a:pt x="206824" y="103391"/>
                  </a:lnTo>
                  <a:lnTo>
                    <a:pt x="207046" y="103578"/>
                  </a:lnTo>
                  <a:lnTo>
                    <a:pt x="207267" y="103774"/>
                  </a:lnTo>
                  <a:lnTo>
                    <a:pt x="207489" y="103953"/>
                  </a:lnTo>
                  <a:lnTo>
                    <a:pt x="207719" y="104132"/>
                  </a:lnTo>
                  <a:lnTo>
                    <a:pt x="207949" y="104311"/>
                  </a:lnTo>
                  <a:lnTo>
                    <a:pt x="208179" y="104481"/>
                  </a:lnTo>
                  <a:lnTo>
                    <a:pt x="208417" y="104651"/>
                  </a:lnTo>
                  <a:lnTo>
                    <a:pt x="208656" y="104813"/>
                  </a:lnTo>
                  <a:lnTo>
                    <a:pt x="208903" y="104975"/>
                  </a:lnTo>
                  <a:lnTo>
                    <a:pt x="209150" y="105129"/>
                  </a:lnTo>
                  <a:lnTo>
                    <a:pt x="209397" y="105273"/>
                  </a:lnTo>
                  <a:lnTo>
                    <a:pt x="209653" y="105418"/>
                  </a:lnTo>
                  <a:lnTo>
                    <a:pt x="209908" y="105563"/>
                  </a:lnTo>
                  <a:lnTo>
                    <a:pt x="210172" y="105699"/>
                  </a:lnTo>
                  <a:lnTo>
                    <a:pt x="210436" y="105827"/>
                  </a:lnTo>
                  <a:lnTo>
                    <a:pt x="210700" y="105955"/>
                  </a:lnTo>
                  <a:lnTo>
                    <a:pt x="210965" y="106074"/>
                  </a:lnTo>
                  <a:lnTo>
                    <a:pt x="211237" y="106193"/>
                  </a:lnTo>
                  <a:lnTo>
                    <a:pt x="211510" y="106304"/>
                  </a:lnTo>
                  <a:lnTo>
                    <a:pt x="211782" y="106406"/>
                  </a:lnTo>
                  <a:lnTo>
                    <a:pt x="212064" y="106509"/>
                  </a:lnTo>
                  <a:lnTo>
                    <a:pt x="212345" y="106602"/>
                  </a:lnTo>
                  <a:lnTo>
                    <a:pt x="212626" y="106696"/>
                  </a:lnTo>
                  <a:lnTo>
                    <a:pt x="212907" y="106773"/>
                  </a:lnTo>
                  <a:lnTo>
                    <a:pt x="213197" y="106858"/>
                  </a:lnTo>
                  <a:lnTo>
                    <a:pt x="213486" y="106926"/>
                  </a:lnTo>
                  <a:lnTo>
                    <a:pt x="213776" y="106994"/>
                  </a:lnTo>
                  <a:lnTo>
                    <a:pt x="214074" y="107062"/>
                  </a:lnTo>
                  <a:lnTo>
                    <a:pt x="214372" y="107114"/>
                  </a:lnTo>
                  <a:lnTo>
                    <a:pt x="214670" y="107165"/>
                  </a:lnTo>
                  <a:lnTo>
                    <a:pt x="214969" y="107216"/>
                  </a:lnTo>
                  <a:lnTo>
                    <a:pt x="215267" y="107250"/>
                  </a:lnTo>
                  <a:lnTo>
                    <a:pt x="215573" y="107284"/>
                  </a:lnTo>
                  <a:lnTo>
                    <a:pt x="215880" y="107309"/>
                  </a:lnTo>
                  <a:lnTo>
                    <a:pt x="216187" y="107335"/>
                  </a:lnTo>
                  <a:lnTo>
                    <a:pt x="216494" y="107352"/>
                  </a:lnTo>
                  <a:lnTo>
                    <a:pt x="216800" y="107361"/>
                  </a:lnTo>
                  <a:lnTo>
                    <a:pt x="217507" y="107361"/>
                  </a:lnTo>
                  <a:lnTo>
                    <a:pt x="217899" y="107344"/>
                  </a:lnTo>
                  <a:lnTo>
                    <a:pt x="218291" y="107318"/>
                  </a:lnTo>
                  <a:lnTo>
                    <a:pt x="218675" y="107284"/>
                  </a:lnTo>
                  <a:lnTo>
                    <a:pt x="219066" y="107241"/>
                  </a:lnTo>
                  <a:lnTo>
                    <a:pt x="219441" y="107182"/>
                  </a:lnTo>
                  <a:lnTo>
                    <a:pt x="219825" y="107122"/>
                  </a:lnTo>
                  <a:lnTo>
                    <a:pt x="220199" y="107054"/>
                  </a:lnTo>
                  <a:lnTo>
                    <a:pt x="220574" y="106969"/>
                  </a:lnTo>
                  <a:lnTo>
                    <a:pt x="220941" y="106875"/>
                  </a:lnTo>
                  <a:lnTo>
                    <a:pt x="221307" y="106781"/>
                  </a:lnTo>
                  <a:lnTo>
                    <a:pt x="221665" y="106671"/>
                  </a:lnTo>
                  <a:lnTo>
                    <a:pt x="222023" y="106560"/>
                  </a:lnTo>
                  <a:lnTo>
                    <a:pt x="222380" y="106432"/>
                  </a:lnTo>
                  <a:lnTo>
                    <a:pt x="222730" y="106296"/>
                  </a:lnTo>
                  <a:lnTo>
                    <a:pt x="223070" y="106159"/>
                  </a:lnTo>
                  <a:lnTo>
                    <a:pt x="223411" y="106006"/>
                  </a:lnTo>
                  <a:lnTo>
                    <a:pt x="223752" y="105853"/>
                  </a:lnTo>
                  <a:lnTo>
                    <a:pt x="224084" y="105682"/>
                  </a:lnTo>
                  <a:lnTo>
                    <a:pt x="224417" y="105512"/>
                  </a:lnTo>
                  <a:lnTo>
                    <a:pt x="224740" y="105333"/>
                  </a:lnTo>
                  <a:lnTo>
                    <a:pt x="225056" y="105137"/>
                  </a:lnTo>
                  <a:lnTo>
                    <a:pt x="225371" y="104941"/>
                  </a:lnTo>
                  <a:lnTo>
                    <a:pt x="225677" y="104745"/>
                  </a:lnTo>
                  <a:lnTo>
                    <a:pt x="225984" y="104532"/>
                  </a:lnTo>
                  <a:lnTo>
                    <a:pt x="226274" y="104311"/>
                  </a:lnTo>
                  <a:lnTo>
                    <a:pt x="226572" y="104089"/>
                  </a:lnTo>
                  <a:lnTo>
                    <a:pt x="226853" y="103859"/>
                  </a:lnTo>
                  <a:lnTo>
                    <a:pt x="227134" y="103621"/>
                  </a:lnTo>
                  <a:lnTo>
                    <a:pt x="227415" y="103374"/>
                  </a:lnTo>
                  <a:lnTo>
                    <a:pt x="227679" y="103127"/>
                  </a:lnTo>
                  <a:lnTo>
                    <a:pt x="227944" y="102871"/>
                  </a:lnTo>
                  <a:lnTo>
                    <a:pt x="228199" y="102607"/>
                  </a:lnTo>
                  <a:lnTo>
                    <a:pt x="228455" y="102334"/>
                  </a:lnTo>
                  <a:lnTo>
                    <a:pt x="228702" y="102062"/>
                  </a:lnTo>
                  <a:lnTo>
                    <a:pt x="228932" y="101780"/>
                  </a:lnTo>
                  <a:lnTo>
                    <a:pt x="229170" y="101491"/>
                  </a:lnTo>
                  <a:lnTo>
                    <a:pt x="229392" y="101201"/>
                  </a:lnTo>
                  <a:lnTo>
                    <a:pt x="229605" y="100903"/>
                  </a:lnTo>
                  <a:lnTo>
                    <a:pt x="229818" y="100596"/>
                  </a:lnTo>
                  <a:lnTo>
                    <a:pt x="230022" y="100290"/>
                  </a:lnTo>
                  <a:lnTo>
                    <a:pt x="230218" y="99974"/>
                  </a:lnTo>
                  <a:lnTo>
                    <a:pt x="230406" y="99659"/>
                  </a:lnTo>
                  <a:lnTo>
                    <a:pt x="230585" y="99335"/>
                  </a:lnTo>
                  <a:lnTo>
                    <a:pt x="230763" y="99003"/>
                  </a:lnTo>
                  <a:lnTo>
                    <a:pt x="230925" y="98671"/>
                  </a:lnTo>
                  <a:lnTo>
                    <a:pt x="231087" y="98339"/>
                  </a:lnTo>
                  <a:lnTo>
                    <a:pt x="231232" y="97998"/>
                  </a:lnTo>
                  <a:lnTo>
                    <a:pt x="231377" y="97649"/>
                  </a:lnTo>
                  <a:lnTo>
                    <a:pt x="231505" y="97299"/>
                  </a:lnTo>
                  <a:lnTo>
                    <a:pt x="231632" y="96950"/>
                  </a:lnTo>
                  <a:lnTo>
                    <a:pt x="231752" y="96592"/>
                  </a:lnTo>
                  <a:lnTo>
                    <a:pt x="231854" y="96226"/>
                  </a:lnTo>
                  <a:lnTo>
                    <a:pt x="231956" y="95860"/>
                  </a:lnTo>
                  <a:lnTo>
                    <a:pt x="232050" y="95493"/>
                  </a:lnTo>
                  <a:lnTo>
                    <a:pt x="232127" y="95118"/>
                  </a:lnTo>
                  <a:lnTo>
                    <a:pt x="232203" y="94743"/>
                  </a:lnTo>
                  <a:lnTo>
                    <a:pt x="232263" y="94369"/>
                  </a:lnTo>
                  <a:lnTo>
                    <a:pt x="232314" y="93985"/>
                  </a:lnTo>
                  <a:lnTo>
                    <a:pt x="232357" y="93602"/>
                  </a:lnTo>
                  <a:lnTo>
                    <a:pt x="232399" y="93210"/>
                  </a:lnTo>
                  <a:lnTo>
                    <a:pt x="232416" y="92827"/>
                  </a:lnTo>
                  <a:lnTo>
                    <a:pt x="232433" y="92426"/>
                  </a:lnTo>
                  <a:lnTo>
                    <a:pt x="232442" y="92034"/>
                  </a:lnTo>
                  <a:lnTo>
                    <a:pt x="232433" y="91642"/>
                  </a:lnTo>
                  <a:lnTo>
                    <a:pt x="232416" y="91251"/>
                  </a:lnTo>
                  <a:lnTo>
                    <a:pt x="232399" y="90859"/>
                  </a:lnTo>
                  <a:lnTo>
                    <a:pt x="232357" y="90467"/>
                  </a:lnTo>
                  <a:lnTo>
                    <a:pt x="232314" y="90083"/>
                  </a:lnTo>
                  <a:lnTo>
                    <a:pt x="232263" y="89709"/>
                  </a:lnTo>
                  <a:lnTo>
                    <a:pt x="232203" y="89325"/>
                  </a:lnTo>
                  <a:lnTo>
                    <a:pt x="232127" y="88950"/>
                  </a:lnTo>
                  <a:lnTo>
                    <a:pt x="232050" y="88575"/>
                  </a:lnTo>
                  <a:lnTo>
                    <a:pt x="231956" y="88209"/>
                  </a:lnTo>
                  <a:lnTo>
                    <a:pt x="231854" y="87843"/>
                  </a:lnTo>
                  <a:lnTo>
                    <a:pt x="231752" y="87485"/>
                  </a:lnTo>
                  <a:lnTo>
                    <a:pt x="231632" y="87127"/>
                  </a:lnTo>
                  <a:lnTo>
                    <a:pt x="231505" y="86769"/>
                  </a:lnTo>
                  <a:lnTo>
                    <a:pt x="231377" y="86420"/>
                  </a:lnTo>
                  <a:lnTo>
                    <a:pt x="231232" y="86079"/>
                  </a:lnTo>
                  <a:lnTo>
                    <a:pt x="231087" y="85730"/>
                  </a:lnTo>
                  <a:lnTo>
                    <a:pt x="230925" y="85398"/>
                  </a:lnTo>
                  <a:lnTo>
                    <a:pt x="230763" y="85066"/>
                  </a:lnTo>
                  <a:lnTo>
                    <a:pt x="230585" y="84733"/>
                  </a:lnTo>
                  <a:lnTo>
                    <a:pt x="230406" y="84410"/>
                  </a:lnTo>
                  <a:lnTo>
                    <a:pt x="230218" y="84094"/>
                  </a:lnTo>
                  <a:lnTo>
                    <a:pt x="230022" y="83779"/>
                  </a:lnTo>
                  <a:lnTo>
                    <a:pt x="229818" y="83472"/>
                  </a:lnTo>
                  <a:lnTo>
                    <a:pt x="229605" y="83166"/>
                  </a:lnTo>
                  <a:lnTo>
                    <a:pt x="229392" y="82868"/>
                  </a:lnTo>
                  <a:lnTo>
                    <a:pt x="229170" y="82578"/>
                  </a:lnTo>
                  <a:lnTo>
                    <a:pt x="228932" y="82288"/>
                  </a:lnTo>
                  <a:lnTo>
                    <a:pt x="228702" y="82007"/>
                  </a:lnTo>
                  <a:lnTo>
                    <a:pt x="228455" y="81734"/>
                  </a:lnTo>
                  <a:lnTo>
                    <a:pt x="228199" y="81462"/>
                  </a:lnTo>
                  <a:lnTo>
                    <a:pt x="227944" y="81206"/>
                  </a:lnTo>
                  <a:lnTo>
                    <a:pt x="227679" y="80942"/>
                  </a:lnTo>
                  <a:lnTo>
                    <a:pt x="227415" y="80695"/>
                  </a:lnTo>
                  <a:lnTo>
                    <a:pt x="227134" y="80448"/>
                  </a:lnTo>
                  <a:lnTo>
                    <a:pt x="226853" y="80210"/>
                  </a:lnTo>
                  <a:lnTo>
                    <a:pt x="226572" y="79979"/>
                  </a:lnTo>
                  <a:lnTo>
                    <a:pt x="226274" y="79758"/>
                  </a:lnTo>
                  <a:lnTo>
                    <a:pt x="225984" y="79536"/>
                  </a:lnTo>
                  <a:lnTo>
                    <a:pt x="225677" y="79332"/>
                  </a:lnTo>
                  <a:lnTo>
                    <a:pt x="225371" y="79128"/>
                  </a:lnTo>
                  <a:lnTo>
                    <a:pt x="225056" y="78932"/>
                  </a:lnTo>
                  <a:lnTo>
                    <a:pt x="224740" y="78744"/>
                  </a:lnTo>
                  <a:lnTo>
                    <a:pt x="224417" y="78565"/>
                  </a:lnTo>
                  <a:lnTo>
                    <a:pt x="224084" y="78386"/>
                  </a:lnTo>
                  <a:lnTo>
                    <a:pt x="223752" y="78224"/>
                  </a:lnTo>
                  <a:lnTo>
                    <a:pt x="223411" y="78063"/>
                  </a:lnTo>
                  <a:lnTo>
                    <a:pt x="223070" y="77918"/>
                  </a:lnTo>
                  <a:lnTo>
                    <a:pt x="222730" y="77773"/>
                  </a:lnTo>
                  <a:lnTo>
                    <a:pt x="222380" y="77637"/>
                  </a:lnTo>
                  <a:lnTo>
                    <a:pt x="222023" y="77517"/>
                  </a:lnTo>
                  <a:lnTo>
                    <a:pt x="221665" y="77398"/>
                  </a:lnTo>
                  <a:lnTo>
                    <a:pt x="221307" y="77287"/>
                  </a:lnTo>
                  <a:lnTo>
                    <a:pt x="220941" y="77194"/>
                  </a:lnTo>
                  <a:lnTo>
                    <a:pt x="220574" y="77100"/>
                  </a:lnTo>
                  <a:lnTo>
                    <a:pt x="220199" y="77023"/>
                  </a:lnTo>
                  <a:lnTo>
                    <a:pt x="219825" y="76947"/>
                  </a:lnTo>
                  <a:lnTo>
                    <a:pt x="219441" y="76887"/>
                  </a:lnTo>
                  <a:lnTo>
                    <a:pt x="219066" y="76836"/>
                  </a:lnTo>
                  <a:lnTo>
                    <a:pt x="218675" y="76785"/>
                  </a:lnTo>
                  <a:lnTo>
                    <a:pt x="218291" y="76751"/>
                  </a:lnTo>
                  <a:lnTo>
                    <a:pt x="217899" y="76725"/>
                  </a:lnTo>
                  <a:lnTo>
                    <a:pt x="217507" y="76717"/>
                  </a:lnTo>
                  <a:lnTo>
                    <a:pt x="217115" y="76708"/>
                  </a:lnTo>
                  <a:lnTo>
                    <a:pt x="216800" y="76708"/>
                  </a:lnTo>
                  <a:lnTo>
                    <a:pt x="216494" y="76725"/>
                  </a:lnTo>
                  <a:lnTo>
                    <a:pt x="216187" y="76734"/>
                  </a:lnTo>
                  <a:lnTo>
                    <a:pt x="215880" y="76759"/>
                  </a:lnTo>
                  <a:lnTo>
                    <a:pt x="215573" y="76785"/>
                  </a:lnTo>
                  <a:lnTo>
                    <a:pt x="215267" y="76819"/>
                  </a:lnTo>
                  <a:lnTo>
                    <a:pt x="214969" y="76861"/>
                  </a:lnTo>
                  <a:lnTo>
                    <a:pt x="214670" y="76904"/>
                  </a:lnTo>
                  <a:lnTo>
                    <a:pt x="214372" y="76955"/>
                  </a:lnTo>
                  <a:lnTo>
                    <a:pt x="214074" y="77015"/>
                  </a:lnTo>
                  <a:lnTo>
                    <a:pt x="213776" y="77074"/>
                  </a:lnTo>
                  <a:lnTo>
                    <a:pt x="213486" y="77143"/>
                  </a:lnTo>
                  <a:lnTo>
                    <a:pt x="213197" y="77219"/>
                  </a:lnTo>
                  <a:lnTo>
                    <a:pt x="212907" y="77296"/>
                  </a:lnTo>
                  <a:lnTo>
                    <a:pt x="212626" y="77381"/>
                  </a:lnTo>
                  <a:lnTo>
                    <a:pt x="212345" y="77466"/>
                  </a:lnTo>
                  <a:lnTo>
                    <a:pt x="212064" y="77560"/>
                  </a:lnTo>
                  <a:lnTo>
                    <a:pt x="211782" y="77662"/>
                  </a:lnTo>
                  <a:lnTo>
                    <a:pt x="211510" y="77773"/>
                  </a:lnTo>
                  <a:lnTo>
                    <a:pt x="211237" y="77884"/>
                  </a:lnTo>
                  <a:lnTo>
                    <a:pt x="210965" y="77994"/>
                  </a:lnTo>
                  <a:lnTo>
                    <a:pt x="210700" y="78114"/>
                  </a:lnTo>
                  <a:lnTo>
                    <a:pt x="210436" y="78242"/>
                  </a:lnTo>
                  <a:lnTo>
                    <a:pt x="210172" y="78378"/>
                  </a:lnTo>
                  <a:lnTo>
                    <a:pt x="209908" y="78506"/>
                  </a:lnTo>
                  <a:lnTo>
                    <a:pt x="209653" y="78650"/>
                  </a:lnTo>
                  <a:lnTo>
                    <a:pt x="209397" y="78795"/>
                  </a:lnTo>
                  <a:lnTo>
                    <a:pt x="209150" y="78940"/>
                  </a:lnTo>
                  <a:lnTo>
                    <a:pt x="208903" y="79102"/>
                  </a:lnTo>
                  <a:lnTo>
                    <a:pt x="208656" y="79255"/>
                  </a:lnTo>
                  <a:lnTo>
                    <a:pt x="208417" y="79417"/>
                  </a:lnTo>
                  <a:lnTo>
                    <a:pt x="208179" y="79588"/>
                  </a:lnTo>
                  <a:lnTo>
                    <a:pt x="207949" y="79758"/>
                  </a:lnTo>
                  <a:lnTo>
                    <a:pt x="207719" y="79937"/>
                  </a:lnTo>
                  <a:lnTo>
                    <a:pt x="207489" y="80116"/>
                  </a:lnTo>
                  <a:lnTo>
                    <a:pt x="207267" y="80303"/>
                  </a:lnTo>
                  <a:lnTo>
                    <a:pt x="207046" y="80491"/>
                  </a:lnTo>
                  <a:lnTo>
                    <a:pt x="206824" y="80687"/>
                  </a:lnTo>
                  <a:lnTo>
                    <a:pt x="206611" y="80883"/>
                  </a:lnTo>
                  <a:lnTo>
                    <a:pt x="206407" y="81078"/>
                  </a:lnTo>
                  <a:lnTo>
                    <a:pt x="206202" y="81283"/>
                  </a:lnTo>
                  <a:lnTo>
                    <a:pt x="205998" y="81496"/>
                  </a:lnTo>
                  <a:lnTo>
                    <a:pt x="205802" y="81709"/>
                  </a:lnTo>
                  <a:lnTo>
                    <a:pt x="205606" y="81922"/>
                  </a:lnTo>
                  <a:lnTo>
                    <a:pt x="205418" y="82143"/>
                  </a:lnTo>
                  <a:lnTo>
                    <a:pt x="205231" y="82365"/>
                  </a:lnTo>
                  <a:lnTo>
                    <a:pt x="205052" y="82595"/>
                  </a:lnTo>
                  <a:lnTo>
                    <a:pt x="204873" y="82825"/>
                  </a:lnTo>
                  <a:lnTo>
                    <a:pt x="204703" y="83055"/>
                  </a:lnTo>
                  <a:lnTo>
                    <a:pt x="204532" y="83293"/>
                  </a:lnTo>
                  <a:lnTo>
                    <a:pt x="204371" y="83532"/>
                  </a:lnTo>
                  <a:lnTo>
                    <a:pt x="204209" y="83779"/>
                  </a:lnTo>
                  <a:lnTo>
                    <a:pt x="204055" y="84026"/>
                  </a:lnTo>
                  <a:lnTo>
                    <a:pt x="203902" y="84273"/>
                  </a:lnTo>
                  <a:lnTo>
                    <a:pt x="203757" y="84520"/>
                  </a:lnTo>
                  <a:lnTo>
                    <a:pt x="203612" y="84784"/>
                  </a:lnTo>
                  <a:lnTo>
                    <a:pt x="203476" y="85040"/>
                  </a:lnTo>
                  <a:lnTo>
                    <a:pt x="203348" y="85304"/>
                  </a:lnTo>
                  <a:lnTo>
                    <a:pt x="203220" y="85568"/>
                  </a:lnTo>
                  <a:lnTo>
                    <a:pt x="203101" y="85832"/>
                  </a:lnTo>
                  <a:lnTo>
                    <a:pt x="202982" y="86105"/>
                  </a:lnTo>
                  <a:lnTo>
                    <a:pt x="202871" y="86377"/>
                  </a:lnTo>
                  <a:lnTo>
                    <a:pt x="202760" y="86650"/>
                  </a:lnTo>
                  <a:lnTo>
                    <a:pt x="202667" y="86923"/>
                  </a:lnTo>
                  <a:lnTo>
                    <a:pt x="188431" y="86923"/>
                  </a:lnTo>
                  <a:lnTo>
                    <a:pt x="188320" y="84776"/>
                  </a:lnTo>
                  <a:lnTo>
                    <a:pt x="188192" y="82612"/>
                  </a:lnTo>
                  <a:lnTo>
                    <a:pt x="188065" y="80440"/>
                  </a:lnTo>
                  <a:lnTo>
                    <a:pt x="187920" y="78259"/>
                  </a:lnTo>
                  <a:lnTo>
                    <a:pt x="187775" y="76061"/>
                  </a:lnTo>
                  <a:lnTo>
                    <a:pt x="187613" y="73854"/>
                  </a:lnTo>
                  <a:lnTo>
                    <a:pt x="187443" y="71648"/>
                  </a:lnTo>
                  <a:lnTo>
                    <a:pt x="187255" y="69424"/>
                  </a:lnTo>
                  <a:lnTo>
                    <a:pt x="187059" y="67192"/>
                  </a:lnTo>
                  <a:lnTo>
                    <a:pt x="186855" y="64951"/>
                  </a:lnTo>
                  <a:lnTo>
                    <a:pt x="186642" y="62711"/>
                  </a:lnTo>
                  <a:lnTo>
                    <a:pt x="186412" y="60462"/>
                  </a:lnTo>
                  <a:lnTo>
                    <a:pt x="186173" y="58196"/>
                  </a:lnTo>
                  <a:lnTo>
                    <a:pt x="185918" y="55938"/>
                  </a:lnTo>
                  <a:lnTo>
                    <a:pt x="185654" y="53663"/>
                  </a:lnTo>
                  <a:lnTo>
                    <a:pt x="185381" y="51389"/>
                  </a:lnTo>
                  <a:lnTo>
                    <a:pt x="185347" y="51176"/>
                  </a:lnTo>
                  <a:lnTo>
                    <a:pt x="185313" y="50963"/>
                  </a:lnTo>
                  <a:lnTo>
                    <a:pt x="185262" y="50750"/>
                  </a:lnTo>
                  <a:lnTo>
                    <a:pt x="185202" y="50545"/>
                  </a:lnTo>
                  <a:lnTo>
                    <a:pt x="185134" y="50341"/>
                  </a:lnTo>
                  <a:lnTo>
                    <a:pt x="185066" y="50145"/>
                  </a:lnTo>
                  <a:lnTo>
                    <a:pt x="184981" y="49949"/>
                  </a:lnTo>
                  <a:lnTo>
                    <a:pt x="184895" y="49753"/>
                  </a:lnTo>
                  <a:lnTo>
                    <a:pt x="184793" y="49574"/>
                  </a:lnTo>
                  <a:lnTo>
                    <a:pt x="184691" y="49387"/>
                  </a:lnTo>
                  <a:lnTo>
                    <a:pt x="184580" y="49208"/>
                  </a:lnTo>
                  <a:lnTo>
                    <a:pt x="184461" y="49037"/>
                  </a:lnTo>
                  <a:lnTo>
                    <a:pt x="184333" y="48875"/>
                  </a:lnTo>
                  <a:lnTo>
                    <a:pt x="184205" y="48714"/>
                  </a:lnTo>
                  <a:lnTo>
                    <a:pt x="184069" y="48560"/>
                  </a:lnTo>
                  <a:lnTo>
                    <a:pt x="183924" y="48407"/>
                  </a:lnTo>
                  <a:lnTo>
                    <a:pt x="183771" y="48262"/>
                  </a:lnTo>
                  <a:lnTo>
                    <a:pt x="183617" y="48126"/>
                  </a:lnTo>
                  <a:lnTo>
                    <a:pt x="183456" y="47989"/>
                  </a:lnTo>
                  <a:lnTo>
                    <a:pt x="183294" y="47870"/>
                  </a:lnTo>
                  <a:lnTo>
                    <a:pt x="183115" y="47751"/>
                  </a:lnTo>
                  <a:lnTo>
                    <a:pt x="182944" y="47640"/>
                  </a:lnTo>
                  <a:lnTo>
                    <a:pt x="182757" y="47538"/>
                  </a:lnTo>
                  <a:lnTo>
                    <a:pt x="182570" y="47436"/>
                  </a:lnTo>
                  <a:lnTo>
                    <a:pt x="182382" y="47350"/>
                  </a:lnTo>
                  <a:lnTo>
                    <a:pt x="182186" y="47265"/>
                  </a:lnTo>
                  <a:lnTo>
                    <a:pt x="181990" y="47189"/>
                  </a:lnTo>
                  <a:lnTo>
                    <a:pt x="181786" y="47129"/>
                  </a:lnTo>
                  <a:lnTo>
                    <a:pt x="181581" y="47069"/>
                  </a:lnTo>
                  <a:lnTo>
                    <a:pt x="181368" y="47018"/>
                  </a:lnTo>
                  <a:lnTo>
                    <a:pt x="181155" y="46984"/>
                  </a:lnTo>
                  <a:lnTo>
                    <a:pt x="180942" y="46950"/>
                  </a:lnTo>
                  <a:lnTo>
                    <a:pt x="178668" y="46669"/>
                  </a:lnTo>
                  <a:lnTo>
                    <a:pt x="176410" y="46413"/>
                  </a:lnTo>
                  <a:lnTo>
                    <a:pt x="174152" y="46158"/>
                  </a:lnTo>
                  <a:lnTo>
                    <a:pt x="171903" y="45919"/>
                  </a:lnTo>
                  <a:lnTo>
                    <a:pt x="169654" y="45689"/>
                  </a:lnTo>
                  <a:lnTo>
                    <a:pt x="167422" y="45476"/>
                  </a:lnTo>
                  <a:lnTo>
                    <a:pt x="165190" y="45272"/>
                  </a:lnTo>
                  <a:lnTo>
                    <a:pt x="162967" y="45076"/>
                  </a:lnTo>
                  <a:lnTo>
                    <a:pt x="160752" y="44897"/>
                  </a:lnTo>
                  <a:lnTo>
                    <a:pt x="158545" y="44726"/>
                  </a:lnTo>
                  <a:lnTo>
                    <a:pt x="156347" y="44565"/>
                  </a:lnTo>
                  <a:lnTo>
                    <a:pt x="154158" y="44411"/>
                  </a:lnTo>
                  <a:lnTo>
                    <a:pt x="151985" y="44266"/>
                  </a:lnTo>
                  <a:lnTo>
                    <a:pt x="149813" y="44139"/>
                  </a:lnTo>
                  <a:lnTo>
                    <a:pt x="147657" y="44019"/>
                  </a:lnTo>
                  <a:lnTo>
                    <a:pt x="145511" y="43909"/>
                  </a:lnTo>
                  <a:lnTo>
                    <a:pt x="145511" y="29775"/>
                  </a:lnTo>
                  <a:lnTo>
                    <a:pt x="145792" y="29673"/>
                  </a:lnTo>
                  <a:lnTo>
                    <a:pt x="146064" y="29571"/>
                  </a:lnTo>
                  <a:lnTo>
                    <a:pt x="146337" y="29460"/>
                  </a:lnTo>
                  <a:lnTo>
                    <a:pt x="146610" y="29341"/>
                  </a:lnTo>
                  <a:lnTo>
                    <a:pt x="146874" y="29221"/>
                  </a:lnTo>
                  <a:lnTo>
                    <a:pt x="147138" y="29094"/>
                  </a:lnTo>
                  <a:lnTo>
                    <a:pt x="147402" y="28957"/>
                  </a:lnTo>
                  <a:lnTo>
                    <a:pt x="147657" y="28821"/>
                  </a:lnTo>
                  <a:lnTo>
                    <a:pt x="147913" y="28685"/>
                  </a:lnTo>
                  <a:lnTo>
                    <a:pt x="148169" y="28540"/>
                  </a:lnTo>
                  <a:lnTo>
                    <a:pt x="148416" y="28386"/>
                  </a:lnTo>
                  <a:lnTo>
                    <a:pt x="148663" y="28233"/>
                  </a:lnTo>
                  <a:lnTo>
                    <a:pt x="148910" y="28071"/>
                  </a:lnTo>
                  <a:lnTo>
                    <a:pt x="149148" y="27909"/>
                  </a:lnTo>
                  <a:lnTo>
                    <a:pt x="149387" y="27739"/>
                  </a:lnTo>
                  <a:lnTo>
                    <a:pt x="149617" y="27569"/>
                  </a:lnTo>
                  <a:lnTo>
                    <a:pt x="149847" y="27390"/>
                  </a:lnTo>
                  <a:lnTo>
                    <a:pt x="150077" y="27211"/>
                  </a:lnTo>
                  <a:lnTo>
                    <a:pt x="150298" y="27023"/>
                  </a:lnTo>
                  <a:lnTo>
                    <a:pt x="150520" y="26836"/>
                  </a:lnTo>
                  <a:lnTo>
                    <a:pt x="150733" y="26640"/>
                  </a:lnTo>
                  <a:lnTo>
                    <a:pt x="150946" y="26444"/>
                  </a:lnTo>
                  <a:lnTo>
                    <a:pt x="151159" y="26240"/>
                  </a:lnTo>
                  <a:lnTo>
                    <a:pt x="151363" y="26035"/>
                  </a:lnTo>
                  <a:lnTo>
                    <a:pt x="151559" y="25822"/>
                  </a:lnTo>
                  <a:lnTo>
                    <a:pt x="151755" y="25609"/>
                  </a:lnTo>
                  <a:lnTo>
                    <a:pt x="151951" y="25396"/>
                  </a:lnTo>
                  <a:lnTo>
                    <a:pt x="152139" y="25175"/>
                  </a:lnTo>
                  <a:lnTo>
                    <a:pt x="152326" y="24953"/>
                  </a:lnTo>
                  <a:lnTo>
                    <a:pt x="152505" y="24723"/>
                  </a:lnTo>
                  <a:lnTo>
                    <a:pt x="152684" y="24493"/>
                  </a:lnTo>
                  <a:lnTo>
                    <a:pt x="152854" y="24263"/>
                  </a:lnTo>
                  <a:lnTo>
                    <a:pt x="153016" y="24025"/>
                  </a:lnTo>
                  <a:lnTo>
                    <a:pt x="153186" y="23777"/>
                  </a:lnTo>
                  <a:lnTo>
                    <a:pt x="153340" y="23539"/>
                  </a:lnTo>
                  <a:lnTo>
                    <a:pt x="153493" y="23292"/>
                  </a:lnTo>
                  <a:lnTo>
                    <a:pt x="153646" y="23036"/>
                  </a:lnTo>
                  <a:lnTo>
                    <a:pt x="153791" y="22789"/>
                  </a:lnTo>
                  <a:lnTo>
                    <a:pt x="153928" y="22525"/>
                  </a:lnTo>
                  <a:lnTo>
                    <a:pt x="154064" y="22270"/>
                  </a:lnTo>
                  <a:lnTo>
                    <a:pt x="154200" y="22005"/>
                  </a:lnTo>
                  <a:lnTo>
                    <a:pt x="154319" y="21741"/>
                  </a:lnTo>
                  <a:lnTo>
                    <a:pt x="154447" y="21477"/>
                  </a:lnTo>
                  <a:lnTo>
                    <a:pt x="154558" y="21205"/>
                  </a:lnTo>
                  <a:lnTo>
                    <a:pt x="154669" y="20932"/>
                  </a:lnTo>
                  <a:lnTo>
                    <a:pt x="154780" y="20659"/>
                  </a:lnTo>
                  <a:lnTo>
                    <a:pt x="154873" y="20378"/>
                  </a:lnTo>
                  <a:lnTo>
                    <a:pt x="154967" y="20097"/>
                  </a:lnTo>
                  <a:lnTo>
                    <a:pt x="155061" y="19816"/>
                  </a:lnTo>
                  <a:lnTo>
                    <a:pt x="155146" y="19526"/>
                  </a:lnTo>
                  <a:lnTo>
                    <a:pt x="155223" y="19245"/>
                  </a:lnTo>
                  <a:lnTo>
                    <a:pt x="155299" y="18956"/>
                  </a:lnTo>
                  <a:lnTo>
                    <a:pt x="155367" y="18657"/>
                  </a:lnTo>
                  <a:lnTo>
                    <a:pt x="155427" y="18368"/>
                  </a:lnTo>
                  <a:lnTo>
                    <a:pt x="155487" y="18070"/>
                  </a:lnTo>
                  <a:lnTo>
                    <a:pt x="155538" y="17771"/>
                  </a:lnTo>
                  <a:lnTo>
                    <a:pt x="155580" y="17473"/>
                  </a:lnTo>
                  <a:lnTo>
                    <a:pt x="155623" y="17175"/>
                  </a:lnTo>
                  <a:lnTo>
                    <a:pt x="155657" y="16868"/>
                  </a:lnTo>
                  <a:lnTo>
                    <a:pt x="155683" y="16562"/>
                  </a:lnTo>
                  <a:lnTo>
                    <a:pt x="155700" y="16255"/>
                  </a:lnTo>
                  <a:lnTo>
                    <a:pt x="155717" y="15948"/>
                  </a:lnTo>
                  <a:lnTo>
                    <a:pt x="155725" y="15641"/>
                  </a:lnTo>
                  <a:lnTo>
                    <a:pt x="155734" y="15326"/>
                  </a:lnTo>
                  <a:lnTo>
                    <a:pt x="155725" y="14934"/>
                  </a:lnTo>
                  <a:lnTo>
                    <a:pt x="155708" y="14543"/>
                  </a:lnTo>
                  <a:lnTo>
                    <a:pt x="155683" y="14151"/>
                  </a:lnTo>
                  <a:lnTo>
                    <a:pt x="155649" y="13759"/>
                  </a:lnTo>
                  <a:lnTo>
                    <a:pt x="155606" y="13375"/>
                  </a:lnTo>
                  <a:lnTo>
                    <a:pt x="155555" y="12992"/>
                  </a:lnTo>
                  <a:lnTo>
                    <a:pt x="155495" y="12617"/>
                  </a:lnTo>
                  <a:lnTo>
                    <a:pt x="155418" y="12242"/>
                  </a:lnTo>
                  <a:lnTo>
                    <a:pt x="155342" y="11867"/>
                  </a:lnTo>
                  <a:lnTo>
                    <a:pt x="155248" y="11501"/>
                  </a:lnTo>
                  <a:lnTo>
                    <a:pt x="155146" y="11135"/>
                  </a:lnTo>
                  <a:lnTo>
                    <a:pt x="155044" y="10777"/>
                  </a:lnTo>
                  <a:lnTo>
                    <a:pt x="154924" y="10419"/>
                  </a:lnTo>
                  <a:lnTo>
                    <a:pt x="154797" y="10061"/>
                  </a:lnTo>
                  <a:lnTo>
                    <a:pt x="154669" y="9712"/>
                  </a:lnTo>
                  <a:lnTo>
                    <a:pt x="154524" y="9363"/>
                  </a:lnTo>
                  <a:lnTo>
                    <a:pt x="154379" y="9022"/>
                  </a:lnTo>
                  <a:lnTo>
                    <a:pt x="154217" y="8690"/>
                  </a:lnTo>
                  <a:lnTo>
                    <a:pt x="154055" y="8357"/>
                  </a:lnTo>
                  <a:lnTo>
                    <a:pt x="153876" y="8025"/>
                  </a:lnTo>
                  <a:lnTo>
                    <a:pt x="153698" y="7701"/>
                  </a:lnTo>
                  <a:lnTo>
                    <a:pt x="153510" y="7386"/>
                  </a:lnTo>
                  <a:lnTo>
                    <a:pt x="153314" y="7071"/>
                  </a:lnTo>
                  <a:lnTo>
                    <a:pt x="153110" y="6764"/>
                  </a:lnTo>
                  <a:lnTo>
                    <a:pt x="152897" y="6458"/>
                  </a:lnTo>
                  <a:lnTo>
                    <a:pt x="152684" y="6159"/>
                  </a:lnTo>
                  <a:lnTo>
                    <a:pt x="152462" y="5870"/>
                  </a:lnTo>
                  <a:lnTo>
                    <a:pt x="152224" y="5580"/>
                  </a:lnTo>
                  <a:lnTo>
                    <a:pt x="151985" y="5299"/>
                  </a:lnTo>
                  <a:lnTo>
                    <a:pt x="151747" y="5026"/>
                  </a:lnTo>
                  <a:lnTo>
                    <a:pt x="151491" y="4754"/>
                  </a:lnTo>
                  <a:lnTo>
                    <a:pt x="151235" y="4498"/>
                  </a:lnTo>
                  <a:lnTo>
                    <a:pt x="150971" y="4234"/>
                  </a:lnTo>
                  <a:lnTo>
                    <a:pt x="150707" y="3987"/>
                  </a:lnTo>
                  <a:lnTo>
                    <a:pt x="150426" y="3740"/>
                  </a:lnTo>
                  <a:lnTo>
                    <a:pt x="150145" y="3501"/>
                  </a:lnTo>
                  <a:lnTo>
                    <a:pt x="149864" y="3271"/>
                  </a:lnTo>
                  <a:lnTo>
                    <a:pt x="149566" y="3050"/>
                  </a:lnTo>
                  <a:lnTo>
                    <a:pt x="149268" y="2828"/>
                  </a:lnTo>
                  <a:lnTo>
                    <a:pt x="148969" y="2624"/>
                  </a:lnTo>
                  <a:lnTo>
                    <a:pt x="148663" y="2419"/>
                  </a:lnTo>
                  <a:lnTo>
                    <a:pt x="148347" y="2224"/>
                  </a:lnTo>
                  <a:lnTo>
                    <a:pt x="148024" y="2036"/>
                  </a:lnTo>
                  <a:lnTo>
                    <a:pt x="147700" y="1849"/>
                  </a:lnTo>
                  <a:lnTo>
                    <a:pt x="147376" y="1678"/>
                  </a:lnTo>
                  <a:lnTo>
                    <a:pt x="147044" y="1516"/>
                  </a:lnTo>
                  <a:lnTo>
                    <a:pt x="146703" y="1355"/>
                  </a:lnTo>
                  <a:lnTo>
                    <a:pt x="146362" y="1210"/>
                  </a:lnTo>
                  <a:lnTo>
                    <a:pt x="146022" y="1065"/>
                  </a:lnTo>
                  <a:lnTo>
                    <a:pt x="145672" y="929"/>
                  </a:lnTo>
                  <a:lnTo>
                    <a:pt x="145315" y="809"/>
                  </a:lnTo>
                  <a:lnTo>
                    <a:pt x="144957" y="690"/>
                  </a:lnTo>
                  <a:lnTo>
                    <a:pt x="144599" y="579"/>
                  </a:lnTo>
                  <a:lnTo>
                    <a:pt x="144233" y="486"/>
                  </a:lnTo>
                  <a:lnTo>
                    <a:pt x="143858" y="392"/>
                  </a:lnTo>
                  <a:lnTo>
                    <a:pt x="143491" y="315"/>
                  </a:lnTo>
                  <a:lnTo>
                    <a:pt x="143117" y="239"/>
                  </a:lnTo>
                  <a:lnTo>
                    <a:pt x="142733" y="179"/>
                  </a:lnTo>
                  <a:lnTo>
                    <a:pt x="142350" y="119"/>
                  </a:lnTo>
                  <a:lnTo>
                    <a:pt x="141966" y="77"/>
                  </a:lnTo>
                  <a:lnTo>
                    <a:pt x="141583" y="43"/>
                  </a:lnTo>
                  <a:lnTo>
                    <a:pt x="141191" y="17"/>
                  </a:lnTo>
                  <a:lnTo>
                    <a:pt x="140799" y="9"/>
                  </a:lnTo>
                  <a:lnTo>
                    <a:pt x="140407" y="0"/>
                  </a:lnTo>
                  <a:lnTo>
                    <a:pt x="140007" y="9"/>
                  </a:lnTo>
                  <a:lnTo>
                    <a:pt x="139615" y="17"/>
                  </a:lnTo>
                  <a:lnTo>
                    <a:pt x="139223" y="43"/>
                  </a:lnTo>
                  <a:lnTo>
                    <a:pt x="138840" y="77"/>
                  </a:lnTo>
                  <a:lnTo>
                    <a:pt x="138457" y="119"/>
                  </a:lnTo>
                  <a:lnTo>
                    <a:pt x="138073" y="179"/>
                  </a:lnTo>
                  <a:lnTo>
                    <a:pt x="137698" y="239"/>
                  </a:lnTo>
                  <a:lnTo>
                    <a:pt x="137323" y="315"/>
                  </a:lnTo>
                  <a:lnTo>
                    <a:pt x="136949" y="392"/>
                  </a:lnTo>
                  <a:lnTo>
                    <a:pt x="136582" y="486"/>
                  </a:lnTo>
                  <a:lnTo>
                    <a:pt x="136216" y="579"/>
                  </a:lnTo>
                  <a:lnTo>
                    <a:pt x="135850" y="690"/>
                  </a:lnTo>
                  <a:lnTo>
                    <a:pt x="135492" y="809"/>
                  </a:lnTo>
                  <a:lnTo>
                    <a:pt x="135142" y="929"/>
                  </a:lnTo>
                  <a:lnTo>
                    <a:pt x="134793" y="1065"/>
                  </a:lnTo>
                  <a:lnTo>
                    <a:pt x="134444" y="1210"/>
                  </a:lnTo>
                  <a:lnTo>
                    <a:pt x="134103" y="1355"/>
                  </a:lnTo>
                  <a:lnTo>
                    <a:pt x="133762" y="1516"/>
                  </a:lnTo>
                  <a:lnTo>
                    <a:pt x="133430" y="1678"/>
                  </a:lnTo>
                  <a:lnTo>
                    <a:pt x="133106" y="1849"/>
                  </a:lnTo>
                  <a:lnTo>
                    <a:pt x="132783" y="2036"/>
                  </a:lnTo>
                  <a:lnTo>
                    <a:pt x="132459" y="2224"/>
                  </a:lnTo>
                  <a:lnTo>
                    <a:pt x="132152" y="2419"/>
                  </a:lnTo>
                  <a:lnTo>
                    <a:pt x="131837" y="2624"/>
                  </a:lnTo>
                  <a:lnTo>
                    <a:pt x="131539" y="2828"/>
                  </a:lnTo>
                  <a:lnTo>
                    <a:pt x="131241" y="3050"/>
                  </a:lnTo>
                  <a:lnTo>
                    <a:pt x="130951" y="3271"/>
                  </a:lnTo>
                  <a:lnTo>
                    <a:pt x="130661" y="3501"/>
                  </a:lnTo>
                  <a:lnTo>
                    <a:pt x="130380" y="3740"/>
                  </a:lnTo>
                  <a:lnTo>
                    <a:pt x="130108" y="3987"/>
                  </a:lnTo>
                  <a:lnTo>
                    <a:pt x="129835" y="4234"/>
                  </a:lnTo>
                  <a:lnTo>
                    <a:pt x="129571" y="4498"/>
                  </a:lnTo>
                  <a:lnTo>
                    <a:pt x="129315" y="4754"/>
                  </a:lnTo>
                  <a:lnTo>
                    <a:pt x="129060" y="5026"/>
                  </a:lnTo>
                  <a:lnTo>
                    <a:pt x="128821" y="5299"/>
                  </a:lnTo>
                  <a:lnTo>
                    <a:pt x="128583" y="5580"/>
                  </a:lnTo>
                  <a:lnTo>
                    <a:pt x="128353" y="5870"/>
                  </a:lnTo>
                  <a:lnTo>
                    <a:pt x="128123" y="6159"/>
                  </a:lnTo>
                  <a:lnTo>
                    <a:pt x="127910" y="6458"/>
                  </a:lnTo>
                  <a:lnTo>
                    <a:pt x="127697" y="6764"/>
                  </a:lnTo>
                  <a:lnTo>
                    <a:pt x="127492" y="7071"/>
                  </a:lnTo>
                  <a:lnTo>
                    <a:pt x="127296" y="7386"/>
                  </a:lnTo>
                  <a:lnTo>
                    <a:pt x="127109" y="7701"/>
                  </a:lnTo>
                  <a:lnTo>
                    <a:pt x="126930" y="8025"/>
                  </a:lnTo>
                  <a:lnTo>
                    <a:pt x="126759" y="8357"/>
                  </a:lnTo>
                  <a:lnTo>
                    <a:pt x="126589" y="8690"/>
                  </a:lnTo>
                  <a:lnTo>
                    <a:pt x="126436" y="9022"/>
                  </a:lnTo>
                  <a:lnTo>
                    <a:pt x="126282" y="9363"/>
                  </a:lnTo>
                  <a:lnTo>
                    <a:pt x="126146" y="9712"/>
                  </a:lnTo>
                  <a:lnTo>
                    <a:pt x="126010" y="10061"/>
                  </a:lnTo>
                  <a:lnTo>
                    <a:pt x="125882" y="10419"/>
                  </a:lnTo>
                  <a:lnTo>
                    <a:pt x="125771" y="10777"/>
                  </a:lnTo>
                  <a:lnTo>
                    <a:pt x="125660" y="11135"/>
                  </a:lnTo>
                  <a:lnTo>
                    <a:pt x="125558" y="11501"/>
                  </a:lnTo>
                  <a:lnTo>
                    <a:pt x="125473" y="11867"/>
                  </a:lnTo>
                  <a:lnTo>
                    <a:pt x="125388" y="12242"/>
                  </a:lnTo>
                  <a:lnTo>
                    <a:pt x="125320" y="12617"/>
                  </a:lnTo>
                  <a:lnTo>
                    <a:pt x="125252" y="12992"/>
                  </a:lnTo>
                  <a:lnTo>
                    <a:pt x="125200" y="13375"/>
                  </a:lnTo>
                  <a:lnTo>
                    <a:pt x="125158" y="13759"/>
                  </a:lnTo>
                  <a:lnTo>
                    <a:pt x="125124" y="14151"/>
                  </a:lnTo>
                  <a:lnTo>
                    <a:pt x="125098" y="14543"/>
                  </a:lnTo>
                  <a:lnTo>
                    <a:pt x="125081" y="14934"/>
                  </a:lnTo>
                  <a:lnTo>
                    <a:pt x="125081" y="15326"/>
                  </a:lnTo>
                  <a:lnTo>
                    <a:pt x="125081" y="15641"/>
                  </a:lnTo>
                  <a:lnTo>
                    <a:pt x="125090" y="15948"/>
                  </a:lnTo>
                  <a:lnTo>
                    <a:pt x="125107" y="16255"/>
                  </a:lnTo>
                  <a:lnTo>
                    <a:pt x="125124" y="16562"/>
                  </a:lnTo>
                  <a:lnTo>
                    <a:pt x="125158" y="16868"/>
                  </a:lnTo>
                  <a:lnTo>
                    <a:pt x="125192" y="17175"/>
                  </a:lnTo>
                  <a:lnTo>
                    <a:pt x="125226" y="17473"/>
                  </a:lnTo>
                  <a:lnTo>
                    <a:pt x="125269" y="17771"/>
                  </a:lnTo>
                  <a:lnTo>
                    <a:pt x="125320" y="18070"/>
                  </a:lnTo>
                  <a:lnTo>
                    <a:pt x="125379" y="18368"/>
                  </a:lnTo>
                  <a:lnTo>
                    <a:pt x="125439" y="18657"/>
                  </a:lnTo>
                  <a:lnTo>
                    <a:pt x="125507" y="18956"/>
                  </a:lnTo>
                  <a:lnTo>
                    <a:pt x="125584" y="19245"/>
                  </a:lnTo>
                  <a:lnTo>
                    <a:pt x="125660" y="19526"/>
                  </a:lnTo>
                  <a:lnTo>
                    <a:pt x="125746" y="19816"/>
                  </a:lnTo>
                  <a:lnTo>
                    <a:pt x="125839" y="20097"/>
                  </a:lnTo>
                  <a:lnTo>
                    <a:pt x="125933" y="20378"/>
                  </a:lnTo>
                  <a:lnTo>
                    <a:pt x="126035" y="20659"/>
                  </a:lnTo>
                  <a:lnTo>
                    <a:pt x="126138" y="20932"/>
                  </a:lnTo>
                  <a:lnTo>
                    <a:pt x="126248" y="21205"/>
                  </a:lnTo>
                  <a:lnTo>
                    <a:pt x="126368" y="21477"/>
                  </a:lnTo>
                  <a:lnTo>
                    <a:pt x="126487" y="21741"/>
                  </a:lnTo>
                  <a:lnTo>
                    <a:pt x="126615" y="22005"/>
                  </a:lnTo>
                  <a:lnTo>
                    <a:pt x="126742" y="22270"/>
                  </a:lnTo>
                  <a:lnTo>
                    <a:pt x="126879" y="22525"/>
                  </a:lnTo>
                  <a:lnTo>
                    <a:pt x="127015" y="22789"/>
                  </a:lnTo>
                  <a:lnTo>
                    <a:pt x="127160" y="23036"/>
                  </a:lnTo>
                  <a:lnTo>
                    <a:pt x="127313" y="23292"/>
                  </a:lnTo>
                  <a:lnTo>
                    <a:pt x="127467" y="23539"/>
                  </a:lnTo>
                  <a:lnTo>
                    <a:pt x="127628" y="23777"/>
                  </a:lnTo>
                  <a:lnTo>
                    <a:pt x="127790" y="24025"/>
                  </a:lnTo>
                  <a:lnTo>
                    <a:pt x="127961" y="24263"/>
                  </a:lnTo>
                  <a:lnTo>
                    <a:pt x="128131" y="24493"/>
                  </a:lnTo>
                  <a:lnTo>
                    <a:pt x="128301" y="24723"/>
                  </a:lnTo>
                  <a:lnTo>
                    <a:pt x="128489" y="24953"/>
                  </a:lnTo>
                  <a:lnTo>
                    <a:pt x="128668" y="25175"/>
                  </a:lnTo>
                  <a:lnTo>
                    <a:pt x="128855" y="25396"/>
                  </a:lnTo>
                  <a:lnTo>
                    <a:pt x="129051" y="25609"/>
                  </a:lnTo>
                  <a:lnTo>
                    <a:pt x="129247" y="25822"/>
                  </a:lnTo>
                  <a:lnTo>
                    <a:pt x="129452" y="26035"/>
                  </a:lnTo>
                  <a:lnTo>
                    <a:pt x="129656" y="26240"/>
                  </a:lnTo>
                  <a:lnTo>
                    <a:pt x="129860" y="26444"/>
                  </a:lnTo>
                  <a:lnTo>
                    <a:pt x="130073" y="26640"/>
                  </a:lnTo>
                  <a:lnTo>
                    <a:pt x="130286" y="26836"/>
                  </a:lnTo>
                  <a:lnTo>
                    <a:pt x="130508" y="27023"/>
                  </a:lnTo>
                  <a:lnTo>
                    <a:pt x="130729" y="27211"/>
                  </a:lnTo>
                  <a:lnTo>
                    <a:pt x="130959" y="27390"/>
                  </a:lnTo>
                  <a:lnTo>
                    <a:pt x="131190" y="27569"/>
                  </a:lnTo>
                  <a:lnTo>
                    <a:pt x="131428" y="27739"/>
                  </a:lnTo>
                  <a:lnTo>
                    <a:pt x="131658" y="27909"/>
                  </a:lnTo>
                  <a:lnTo>
                    <a:pt x="131905" y="28071"/>
                  </a:lnTo>
                  <a:lnTo>
                    <a:pt x="132144" y="28233"/>
                  </a:lnTo>
                  <a:lnTo>
                    <a:pt x="132391" y="28386"/>
                  </a:lnTo>
                  <a:lnTo>
                    <a:pt x="132638" y="28540"/>
                  </a:lnTo>
                  <a:lnTo>
                    <a:pt x="132893" y="28685"/>
                  </a:lnTo>
                  <a:lnTo>
                    <a:pt x="133149" y="28821"/>
                  </a:lnTo>
                  <a:lnTo>
                    <a:pt x="133405" y="28957"/>
                  </a:lnTo>
                  <a:lnTo>
                    <a:pt x="133669" y="29094"/>
                  </a:lnTo>
                  <a:lnTo>
                    <a:pt x="133933" y="29221"/>
                  </a:lnTo>
                  <a:lnTo>
                    <a:pt x="134197" y="29341"/>
                  </a:lnTo>
                  <a:lnTo>
                    <a:pt x="134469" y="29460"/>
                  </a:lnTo>
                  <a:lnTo>
                    <a:pt x="134742" y="29571"/>
                  </a:lnTo>
                  <a:lnTo>
                    <a:pt x="135015" y="29673"/>
                  </a:lnTo>
                  <a:lnTo>
                    <a:pt x="135296" y="29775"/>
                  </a:lnTo>
                  <a:lnTo>
                    <a:pt x="135296" y="43491"/>
                  </a:lnTo>
                  <a:lnTo>
                    <a:pt x="132706" y="43415"/>
                  </a:lnTo>
                  <a:lnTo>
                    <a:pt x="130142" y="43346"/>
                  </a:lnTo>
                  <a:lnTo>
                    <a:pt x="127594" y="43295"/>
                  </a:lnTo>
                  <a:lnTo>
                    <a:pt x="125081" y="43261"/>
                  </a:lnTo>
                  <a:lnTo>
                    <a:pt x="122585" y="43227"/>
                  </a:lnTo>
                  <a:lnTo>
                    <a:pt x="120123" y="43210"/>
                  </a:lnTo>
                  <a:lnTo>
                    <a:pt x="117686" y="43202"/>
                  </a:lnTo>
                  <a:lnTo>
                    <a:pt x="115275" y="43210"/>
                  </a:lnTo>
                  <a:lnTo>
                    <a:pt x="112898" y="43219"/>
                  </a:lnTo>
                  <a:lnTo>
                    <a:pt x="110547" y="43244"/>
                  </a:lnTo>
                  <a:lnTo>
                    <a:pt x="108230" y="43270"/>
                  </a:lnTo>
                  <a:lnTo>
                    <a:pt x="105947" y="43312"/>
                  </a:lnTo>
                  <a:lnTo>
                    <a:pt x="103698" y="43355"/>
                  </a:lnTo>
                  <a:lnTo>
                    <a:pt x="101474" y="43415"/>
                  </a:lnTo>
                  <a:lnTo>
                    <a:pt x="99293" y="43474"/>
                  </a:lnTo>
                  <a:lnTo>
                    <a:pt x="97146" y="43542"/>
                  </a:lnTo>
                  <a:lnTo>
                    <a:pt x="97146" y="29775"/>
                  </a:lnTo>
                  <a:lnTo>
                    <a:pt x="97427" y="29673"/>
                  </a:lnTo>
                  <a:lnTo>
                    <a:pt x="97700" y="29571"/>
                  </a:lnTo>
                  <a:lnTo>
                    <a:pt x="97973" y="29460"/>
                  </a:lnTo>
                  <a:lnTo>
                    <a:pt x="98245" y="29341"/>
                  </a:lnTo>
                  <a:lnTo>
                    <a:pt x="98509" y="29221"/>
                  </a:lnTo>
                  <a:lnTo>
                    <a:pt x="98773" y="29094"/>
                  </a:lnTo>
                  <a:lnTo>
                    <a:pt x="99038" y="28957"/>
                  </a:lnTo>
                  <a:lnTo>
                    <a:pt x="99293" y="28821"/>
                  </a:lnTo>
                  <a:lnTo>
                    <a:pt x="99549" y="28685"/>
                  </a:lnTo>
                  <a:lnTo>
                    <a:pt x="99804" y="28540"/>
                  </a:lnTo>
                  <a:lnTo>
                    <a:pt x="100051" y="28386"/>
                  </a:lnTo>
                  <a:lnTo>
                    <a:pt x="100298" y="28233"/>
                  </a:lnTo>
                  <a:lnTo>
                    <a:pt x="100545" y="28071"/>
                  </a:lnTo>
                  <a:lnTo>
                    <a:pt x="100784" y="27909"/>
                  </a:lnTo>
                  <a:lnTo>
                    <a:pt x="101023" y="27739"/>
                  </a:lnTo>
                  <a:lnTo>
                    <a:pt x="101253" y="27569"/>
                  </a:lnTo>
                  <a:lnTo>
                    <a:pt x="101483" y="27390"/>
                  </a:lnTo>
                  <a:lnTo>
                    <a:pt x="101713" y="27211"/>
                  </a:lnTo>
                  <a:lnTo>
                    <a:pt x="101934" y="27023"/>
                  </a:lnTo>
                  <a:lnTo>
                    <a:pt x="102156" y="26836"/>
                  </a:lnTo>
                  <a:lnTo>
                    <a:pt x="102369" y="26640"/>
                  </a:lnTo>
                  <a:lnTo>
                    <a:pt x="102582" y="26444"/>
                  </a:lnTo>
                  <a:lnTo>
                    <a:pt x="102786" y="26240"/>
                  </a:lnTo>
                  <a:lnTo>
                    <a:pt x="102991" y="26035"/>
                  </a:lnTo>
                  <a:lnTo>
                    <a:pt x="103195" y="25822"/>
                  </a:lnTo>
                  <a:lnTo>
                    <a:pt x="103391" y="25609"/>
                  </a:lnTo>
                  <a:lnTo>
                    <a:pt x="103587" y="25396"/>
                  </a:lnTo>
                  <a:lnTo>
                    <a:pt x="103774" y="25175"/>
                  </a:lnTo>
                  <a:lnTo>
                    <a:pt x="103962" y="24953"/>
                  </a:lnTo>
                  <a:lnTo>
                    <a:pt x="104141" y="24723"/>
                  </a:lnTo>
                  <a:lnTo>
                    <a:pt x="104320" y="24493"/>
                  </a:lnTo>
                  <a:lnTo>
                    <a:pt x="104490" y="24263"/>
                  </a:lnTo>
                  <a:lnTo>
                    <a:pt x="104652" y="24025"/>
                  </a:lnTo>
                  <a:lnTo>
                    <a:pt x="104822" y="23777"/>
                  </a:lnTo>
                  <a:lnTo>
                    <a:pt x="104976" y="23539"/>
                  </a:lnTo>
                  <a:lnTo>
                    <a:pt x="105129" y="23292"/>
                  </a:lnTo>
                  <a:lnTo>
                    <a:pt x="105282" y="23036"/>
                  </a:lnTo>
                  <a:lnTo>
                    <a:pt x="105427" y="22789"/>
                  </a:lnTo>
                  <a:lnTo>
                    <a:pt x="105563" y="22525"/>
                  </a:lnTo>
                  <a:lnTo>
                    <a:pt x="105700" y="22270"/>
                  </a:lnTo>
                  <a:lnTo>
                    <a:pt x="105836" y="22005"/>
                  </a:lnTo>
                  <a:lnTo>
                    <a:pt x="105955" y="21741"/>
                  </a:lnTo>
                  <a:lnTo>
                    <a:pt x="106075" y="21477"/>
                  </a:lnTo>
                  <a:lnTo>
                    <a:pt x="106194" y="21205"/>
                  </a:lnTo>
                  <a:lnTo>
                    <a:pt x="106305" y="20932"/>
                  </a:lnTo>
                  <a:lnTo>
                    <a:pt x="106407" y="20659"/>
                  </a:lnTo>
                  <a:lnTo>
                    <a:pt x="106509" y="20378"/>
                  </a:lnTo>
                  <a:lnTo>
                    <a:pt x="106603" y="20097"/>
                  </a:lnTo>
                  <a:lnTo>
                    <a:pt x="106696" y="19816"/>
                  </a:lnTo>
                  <a:lnTo>
                    <a:pt x="106782" y="19526"/>
                  </a:lnTo>
                  <a:lnTo>
                    <a:pt x="106858" y="19245"/>
                  </a:lnTo>
                  <a:lnTo>
                    <a:pt x="106935" y="18956"/>
                  </a:lnTo>
                  <a:lnTo>
                    <a:pt x="107003" y="18657"/>
                  </a:lnTo>
                  <a:lnTo>
                    <a:pt x="107063" y="18368"/>
                  </a:lnTo>
                  <a:lnTo>
                    <a:pt x="107122" y="18070"/>
                  </a:lnTo>
                  <a:lnTo>
                    <a:pt x="107174" y="17771"/>
                  </a:lnTo>
                  <a:lnTo>
                    <a:pt x="107216" y="17473"/>
                  </a:lnTo>
                  <a:lnTo>
                    <a:pt x="107259" y="17175"/>
                  </a:lnTo>
                  <a:lnTo>
                    <a:pt x="107293" y="16868"/>
                  </a:lnTo>
                  <a:lnTo>
                    <a:pt x="107318" y="16562"/>
                  </a:lnTo>
                  <a:lnTo>
                    <a:pt x="107335" y="16255"/>
                  </a:lnTo>
                  <a:lnTo>
                    <a:pt x="107352" y="15948"/>
                  </a:lnTo>
                  <a:lnTo>
                    <a:pt x="107361" y="15641"/>
                  </a:lnTo>
                  <a:lnTo>
                    <a:pt x="107369" y="15326"/>
                  </a:lnTo>
                  <a:lnTo>
                    <a:pt x="107361" y="14934"/>
                  </a:lnTo>
                  <a:lnTo>
                    <a:pt x="107344" y="14543"/>
                  </a:lnTo>
                  <a:lnTo>
                    <a:pt x="107318" y="14151"/>
                  </a:lnTo>
                  <a:lnTo>
                    <a:pt x="107284" y="13759"/>
                  </a:lnTo>
                  <a:lnTo>
                    <a:pt x="107242" y="13375"/>
                  </a:lnTo>
                  <a:lnTo>
                    <a:pt x="107191" y="12992"/>
                  </a:lnTo>
                  <a:lnTo>
                    <a:pt x="107131" y="12617"/>
                  </a:lnTo>
                  <a:lnTo>
                    <a:pt x="107054" y="12242"/>
                  </a:lnTo>
                  <a:lnTo>
                    <a:pt x="106978" y="11867"/>
                  </a:lnTo>
                  <a:lnTo>
                    <a:pt x="106884" y="11501"/>
                  </a:lnTo>
                  <a:lnTo>
                    <a:pt x="106782" y="11135"/>
                  </a:lnTo>
                  <a:lnTo>
                    <a:pt x="106679" y="10777"/>
                  </a:lnTo>
                  <a:lnTo>
                    <a:pt x="106560" y="10419"/>
                  </a:lnTo>
                  <a:lnTo>
                    <a:pt x="106432" y="10061"/>
                  </a:lnTo>
                  <a:lnTo>
                    <a:pt x="106305" y="9712"/>
                  </a:lnTo>
                  <a:lnTo>
                    <a:pt x="106160" y="9363"/>
                  </a:lnTo>
                  <a:lnTo>
                    <a:pt x="106006" y="9022"/>
                  </a:lnTo>
                  <a:lnTo>
                    <a:pt x="105853" y="8690"/>
                  </a:lnTo>
                  <a:lnTo>
                    <a:pt x="105691" y="8357"/>
                  </a:lnTo>
                  <a:lnTo>
                    <a:pt x="105512" y="8025"/>
                  </a:lnTo>
                  <a:lnTo>
                    <a:pt x="105333" y="7701"/>
                  </a:lnTo>
                  <a:lnTo>
                    <a:pt x="105146" y="7386"/>
                  </a:lnTo>
                  <a:lnTo>
                    <a:pt x="104950" y="7071"/>
                  </a:lnTo>
                  <a:lnTo>
                    <a:pt x="104746" y="6764"/>
                  </a:lnTo>
                  <a:lnTo>
                    <a:pt x="104533" y="6458"/>
                  </a:lnTo>
                  <a:lnTo>
                    <a:pt x="104320" y="6159"/>
                  </a:lnTo>
                  <a:lnTo>
                    <a:pt x="104090" y="5870"/>
                  </a:lnTo>
                  <a:lnTo>
                    <a:pt x="103859" y="5580"/>
                  </a:lnTo>
                  <a:lnTo>
                    <a:pt x="103621" y="5299"/>
                  </a:lnTo>
                  <a:lnTo>
                    <a:pt x="103382" y="5026"/>
                  </a:lnTo>
                  <a:lnTo>
                    <a:pt x="103127" y="4754"/>
                  </a:lnTo>
                  <a:lnTo>
                    <a:pt x="102871" y="4498"/>
                  </a:lnTo>
                  <a:lnTo>
                    <a:pt x="102607" y="4234"/>
                  </a:lnTo>
                  <a:lnTo>
                    <a:pt x="102343" y="3987"/>
                  </a:lnTo>
                  <a:lnTo>
                    <a:pt x="102062" y="3740"/>
                  </a:lnTo>
                  <a:lnTo>
                    <a:pt x="101781" y="3501"/>
                  </a:lnTo>
                  <a:lnTo>
                    <a:pt x="101500" y="3271"/>
                  </a:lnTo>
                  <a:lnTo>
                    <a:pt x="101201" y="3050"/>
                  </a:lnTo>
                  <a:lnTo>
                    <a:pt x="100903" y="2828"/>
                  </a:lnTo>
                  <a:lnTo>
                    <a:pt x="100605" y="2624"/>
                  </a:lnTo>
                  <a:lnTo>
                    <a:pt x="100298" y="2419"/>
                  </a:lnTo>
                  <a:lnTo>
                    <a:pt x="99983" y="2224"/>
                  </a:lnTo>
                  <a:lnTo>
                    <a:pt x="99659" y="2036"/>
                  </a:lnTo>
                  <a:lnTo>
                    <a:pt x="99336" y="1849"/>
                  </a:lnTo>
                  <a:lnTo>
                    <a:pt x="99012" y="1678"/>
                  </a:lnTo>
                  <a:lnTo>
                    <a:pt x="98680" y="1516"/>
                  </a:lnTo>
                  <a:lnTo>
                    <a:pt x="98339" y="1355"/>
                  </a:lnTo>
                  <a:lnTo>
                    <a:pt x="97998" y="1210"/>
                  </a:lnTo>
                  <a:lnTo>
                    <a:pt x="97657" y="1065"/>
                  </a:lnTo>
                  <a:lnTo>
                    <a:pt x="97308" y="929"/>
                  </a:lnTo>
                  <a:lnTo>
                    <a:pt x="96950" y="809"/>
                  </a:lnTo>
                  <a:lnTo>
                    <a:pt x="96593" y="690"/>
                  </a:lnTo>
                  <a:lnTo>
                    <a:pt x="96235" y="579"/>
                  </a:lnTo>
                  <a:lnTo>
                    <a:pt x="95868" y="486"/>
                  </a:lnTo>
                  <a:lnTo>
                    <a:pt x="95494" y="392"/>
                  </a:lnTo>
                  <a:lnTo>
                    <a:pt x="95127" y="315"/>
                  </a:lnTo>
                  <a:lnTo>
                    <a:pt x="94752" y="239"/>
                  </a:lnTo>
                  <a:lnTo>
                    <a:pt x="94369" y="179"/>
                  </a:lnTo>
                  <a:lnTo>
                    <a:pt x="93986" y="119"/>
                  </a:lnTo>
                  <a:lnTo>
                    <a:pt x="93602" y="77"/>
                  </a:lnTo>
                  <a:lnTo>
                    <a:pt x="93219" y="43"/>
                  </a:lnTo>
                  <a:lnTo>
                    <a:pt x="92827" y="17"/>
                  </a:lnTo>
                  <a:lnTo>
                    <a:pt x="92435" y="9"/>
                  </a:lnTo>
                  <a:lnTo>
                    <a:pt x="920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3610;p67">
              <a:extLst>
                <a:ext uri="{FF2B5EF4-FFF2-40B4-BE49-F238E27FC236}">
                  <a16:creationId xmlns:a16="http://schemas.microsoft.com/office/drawing/2014/main" id="{8CF0623C-03A6-A9D6-6B2C-2DE3434F8087}"/>
                </a:ext>
              </a:extLst>
            </p:cNvPr>
            <p:cNvSpPr/>
            <p:nvPr/>
          </p:nvSpPr>
          <p:spPr>
            <a:xfrm>
              <a:off x="-6071900" y="-7061025"/>
              <a:ext cx="5811050" cy="5810825"/>
            </a:xfrm>
            <a:custGeom>
              <a:avLst/>
              <a:gdLst/>
              <a:ahLst/>
              <a:cxnLst/>
              <a:rect l="l" t="t" r="r" b="b"/>
              <a:pathLst>
                <a:path w="232442" h="232433" fill="none" extrusionOk="0">
                  <a:moveTo>
                    <a:pt x="51210" y="46959"/>
                  </a:moveTo>
                  <a:lnTo>
                    <a:pt x="51210" y="46959"/>
                  </a:lnTo>
                  <a:lnTo>
                    <a:pt x="51006" y="46993"/>
                  </a:lnTo>
                  <a:lnTo>
                    <a:pt x="50793" y="47035"/>
                  </a:lnTo>
                  <a:lnTo>
                    <a:pt x="50588" y="47086"/>
                  </a:lnTo>
                  <a:lnTo>
                    <a:pt x="50392" y="47137"/>
                  </a:lnTo>
                  <a:lnTo>
                    <a:pt x="50188" y="47206"/>
                  </a:lnTo>
                  <a:lnTo>
                    <a:pt x="50000" y="47282"/>
                  </a:lnTo>
                  <a:lnTo>
                    <a:pt x="49804" y="47367"/>
                  </a:lnTo>
                  <a:lnTo>
                    <a:pt x="49617" y="47453"/>
                  </a:lnTo>
                  <a:lnTo>
                    <a:pt x="49438" y="47546"/>
                  </a:lnTo>
                  <a:lnTo>
                    <a:pt x="49259" y="47649"/>
                  </a:lnTo>
                  <a:lnTo>
                    <a:pt x="49089" y="47759"/>
                  </a:lnTo>
                  <a:lnTo>
                    <a:pt x="48918" y="47879"/>
                  </a:lnTo>
                  <a:lnTo>
                    <a:pt x="48756" y="47998"/>
                  </a:lnTo>
                  <a:lnTo>
                    <a:pt x="48603" y="48126"/>
                  </a:lnTo>
                  <a:lnTo>
                    <a:pt x="48450" y="48262"/>
                  </a:lnTo>
                  <a:lnTo>
                    <a:pt x="48305" y="48407"/>
                  </a:lnTo>
                  <a:lnTo>
                    <a:pt x="48160" y="48552"/>
                  </a:lnTo>
                  <a:lnTo>
                    <a:pt x="48024" y="48705"/>
                  </a:lnTo>
                  <a:lnTo>
                    <a:pt x="47896" y="48867"/>
                  </a:lnTo>
                  <a:lnTo>
                    <a:pt x="47777" y="49029"/>
                  </a:lnTo>
                  <a:lnTo>
                    <a:pt x="47657" y="49191"/>
                  </a:lnTo>
                  <a:lnTo>
                    <a:pt x="47547" y="49370"/>
                  </a:lnTo>
                  <a:lnTo>
                    <a:pt x="47444" y="49548"/>
                  </a:lnTo>
                  <a:lnTo>
                    <a:pt x="47351" y="49727"/>
                  </a:lnTo>
                  <a:lnTo>
                    <a:pt x="47257" y="49915"/>
                  </a:lnTo>
                  <a:lnTo>
                    <a:pt x="47180" y="50102"/>
                  </a:lnTo>
                  <a:lnTo>
                    <a:pt x="47104" y="50298"/>
                  </a:lnTo>
                  <a:lnTo>
                    <a:pt x="47036" y="50494"/>
                  </a:lnTo>
                  <a:lnTo>
                    <a:pt x="46976" y="50699"/>
                  </a:lnTo>
                  <a:lnTo>
                    <a:pt x="46933" y="50903"/>
                  </a:lnTo>
                  <a:lnTo>
                    <a:pt x="46891" y="51107"/>
                  </a:lnTo>
                  <a:lnTo>
                    <a:pt x="46857" y="51320"/>
                  </a:lnTo>
                  <a:lnTo>
                    <a:pt x="46857" y="51320"/>
                  </a:lnTo>
                  <a:lnTo>
                    <a:pt x="46754" y="52045"/>
                  </a:lnTo>
                  <a:lnTo>
                    <a:pt x="46652" y="52862"/>
                  </a:lnTo>
                  <a:lnTo>
                    <a:pt x="46524" y="53978"/>
                  </a:lnTo>
                  <a:lnTo>
                    <a:pt x="46363" y="55367"/>
                  </a:lnTo>
                  <a:lnTo>
                    <a:pt x="46175" y="57028"/>
                  </a:lnTo>
                  <a:lnTo>
                    <a:pt x="45971" y="58962"/>
                  </a:lnTo>
                  <a:lnTo>
                    <a:pt x="45749" y="61152"/>
                  </a:lnTo>
                  <a:lnTo>
                    <a:pt x="45519" y="63588"/>
                  </a:lnTo>
                  <a:lnTo>
                    <a:pt x="45281" y="66272"/>
                  </a:lnTo>
                  <a:lnTo>
                    <a:pt x="45034" y="69177"/>
                  </a:lnTo>
                  <a:lnTo>
                    <a:pt x="44786" y="72312"/>
                  </a:lnTo>
                  <a:lnTo>
                    <a:pt x="44659" y="73965"/>
                  </a:lnTo>
                  <a:lnTo>
                    <a:pt x="44539" y="75669"/>
                  </a:lnTo>
                  <a:lnTo>
                    <a:pt x="44420" y="77415"/>
                  </a:lnTo>
                  <a:lnTo>
                    <a:pt x="44301" y="79221"/>
                  </a:lnTo>
                  <a:lnTo>
                    <a:pt x="44190" y="81078"/>
                  </a:lnTo>
                  <a:lnTo>
                    <a:pt x="44079" y="82978"/>
                  </a:lnTo>
                  <a:lnTo>
                    <a:pt x="43969" y="84929"/>
                  </a:lnTo>
                  <a:lnTo>
                    <a:pt x="43866" y="86923"/>
                  </a:lnTo>
                  <a:lnTo>
                    <a:pt x="29784" y="86923"/>
                  </a:lnTo>
                  <a:lnTo>
                    <a:pt x="29784" y="86923"/>
                  </a:lnTo>
                  <a:lnTo>
                    <a:pt x="29682" y="86650"/>
                  </a:lnTo>
                  <a:lnTo>
                    <a:pt x="29571" y="86377"/>
                  </a:lnTo>
                  <a:lnTo>
                    <a:pt x="29460" y="86105"/>
                  </a:lnTo>
                  <a:lnTo>
                    <a:pt x="29341" y="85832"/>
                  </a:lnTo>
                  <a:lnTo>
                    <a:pt x="29222" y="85568"/>
                  </a:lnTo>
                  <a:lnTo>
                    <a:pt x="29094" y="85304"/>
                  </a:lnTo>
                  <a:lnTo>
                    <a:pt x="28966" y="85040"/>
                  </a:lnTo>
                  <a:lnTo>
                    <a:pt x="28830" y="84784"/>
                  </a:lnTo>
                  <a:lnTo>
                    <a:pt x="28685" y="84520"/>
                  </a:lnTo>
                  <a:lnTo>
                    <a:pt x="28540" y="84273"/>
                  </a:lnTo>
                  <a:lnTo>
                    <a:pt x="28395" y="84026"/>
                  </a:lnTo>
                  <a:lnTo>
                    <a:pt x="28233" y="83779"/>
                  </a:lnTo>
                  <a:lnTo>
                    <a:pt x="28080" y="83532"/>
                  </a:lnTo>
                  <a:lnTo>
                    <a:pt x="27910" y="83293"/>
                  </a:lnTo>
                  <a:lnTo>
                    <a:pt x="27748" y="83055"/>
                  </a:lnTo>
                  <a:lnTo>
                    <a:pt x="27569" y="82825"/>
                  </a:lnTo>
                  <a:lnTo>
                    <a:pt x="27398" y="82595"/>
                  </a:lnTo>
                  <a:lnTo>
                    <a:pt x="27211" y="82365"/>
                  </a:lnTo>
                  <a:lnTo>
                    <a:pt x="27024" y="82143"/>
                  </a:lnTo>
                  <a:lnTo>
                    <a:pt x="26836" y="81922"/>
                  </a:lnTo>
                  <a:lnTo>
                    <a:pt x="26640" y="81709"/>
                  </a:lnTo>
                  <a:lnTo>
                    <a:pt x="26444" y="81496"/>
                  </a:lnTo>
                  <a:lnTo>
                    <a:pt x="26248" y="81283"/>
                  </a:lnTo>
                  <a:lnTo>
                    <a:pt x="26044" y="81078"/>
                  </a:lnTo>
                  <a:lnTo>
                    <a:pt x="25831" y="80883"/>
                  </a:lnTo>
                  <a:lnTo>
                    <a:pt x="25618" y="80687"/>
                  </a:lnTo>
                  <a:lnTo>
                    <a:pt x="25405" y="80491"/>
                  </a:lnTo>
                  <a:lnTo>
                    <a:pt x="25183" y="80303"/>
                  </a:lnTo>
                  <a:lnTo>
                    <a:pt x="24953" y="80116"/>
                  </a:lnTo>
                  <a:lnTo>
                    <a:pt x="24732" y="79937"/>
                  </a:lnTo>
                  <a:lnTo>
                    <a:pt x="24502" y="79758"/>
                  </a:lnTo>
                  <a:lnTo>
                    <a:pt x="24263" y="79588"/>
                  </a:lnTo>
                  <a:lnTo>
                    <a:pt x="24025" y="79417"/>
                  </a:lnTo>
                  <a:lnTo>
                    <a:pt x="23786" y="79255"/>
                  </a:lnTo>
                  <a:lnTo>
                    <a:pt x="23539" y="79102"/>
                  </a:lnTo>
                  <a:lnTo>
                    <a:pt x="23292" y="78940"/>
                  </a:lnTo>
                  <a:lnTo>
                    <a:pt x="23045" y="78795"/>
                  </a:lnTo>
                  <a:lnTo>
                    <a:pt x="22790" y="78650"/>
                  </a:lnTo>
                  <a:lnTo>
                    <a:pt x="22534" y="78506"/>
                  </a:lnTo>
                  <a:lnTo>
                    <a:pt x="22278" y="78378"/>
                  </a:lnTo>
                  <a:lnTo>
                    <a:pt x="22014" y="78242"/>
                  </a:lnTo>
                  <a:lnTo>
                    <a:pt x="21750" y="78114"/>
                  </a:lnTo>
                  <a:lnTo>
                    <a:pt x="21478" y="77994"/>
                  </a:lnTo>
                  <a:lnTo>
                    <a:pt x="21213" y="77884"/>
                  </a:lnTo>
                  <a:lnTo>
                    <a:pt x="20941" y="77773"/>
                  </a:lnTo>
                  <a:lnTo>
                    <a:pt x="20660" y="77662"/>
                  </a:lnTo>
                  <a:lnTo>
                    <a:pt x="20387" y="77560"/>
                  </a:lnTo>
                  <a:lnTo>
                    <a:pt x="20106" y="77466"/>
                  </a:lnTo>
                  <a:lnTo>
                    <a:pt x="19816" y="77381"/>
                  </a:lnTo>
                  <a:lnTo>
                    <a:pt x="19535" y="77296"/>
                  </a:lnTo>
                  <a:lnTo>
                    <a:pt x="19245" y="77219"/>
                  </a:lnTo>
                  <a:lnTo>
                    <a:pt x="18956" y="77143"/>
                  </a:lnTo>
                  <a:lnTo>
                    <a:pt x="18666" y="77074"/>
                  </a:lnTo>
                  <a:lnTo>
                    <a:pt x="18368" y="77015"/>
                  </a:lnTo>
                  <a:lnTo>
                    <a:pt x="18078" y="76955"/>
                  </a:lnTo>
                  <a:lnTo>
                    <a:pt x="17780" y="76904"/>
                  </a:lnTo>
                  <a:lnTo>
                    <a:pt x="17482" y="76861"/>
                  </a:lnTo>
                  <a:lnTo>
                    <a:pt x="17175" y="76819"/>
                  </a:lnTo>
                  <a:lnTo>
                    <a:pt x="16877" y="76785"/>
                  </a:lnTo>
                  <a:lnTo>
                    <a:pt x="16570" y="76759"/>
                  </a:lnTo>
                  <a:lnTo>
                    <a:pt x="16264" y="76734"/>
                  </a:lnTo>
                  <a:lnTo>
                    <a:pt x="15949" y="76725"/>
                  </a:lnTo>
                  <a:lnTo>
                    <a:pt x="15642" y="76708"/>
                  </a:lnTo>
                  <a:lnTo>
                    <a:pt x="15327" y="76708"/>
                  </a:lnTo>
                  <a:lnTo>
                    <a:pt x="15327" y="76708"/>
                  </a:lnTo>
                  <a:lnTo>
                    <a:pt x="14935" y="76717"/>
                  </a:lnTo>
                  <a:lnTo>
                    <a:pt x="14543" y="76725"/>
                  </a:lnTo>
                  <a:lnTo>
                    <a:pt x="14151" y="76751"/>
                  </a:lnTo>
                  <a:lnTo>
                    <a:pt x="13768" y="76785"/>
                  </a:lnTo>
                  <a:lnTo>
                    <a:pt x="13384" y="76836"/>
                  </a:lnTo>
                  <a:lnTo>
                    <a:pt x="13001" y="76887"/>
                  </a:lnTo>
                  <a:lnTo>
                    <a:pt x="12617" y="76947"/>
                  </a:lnTo>
                  <a:lnTo>
                    <a:pt x="12243" y="77023"/>
                  </a:lnTo>
                  <a:lnTo>
                    <a:pt x="11876" y="77100"/>
                  </a:lnTo>
                  <a:lnTo>
                    <a:pt x="11501" y="77194"/>
                  </a:lnTo>
                  <a:lnTo>
                    <a:pt x="11144" y="77287"/>
                  </a:lnTo>
                  <a:lnTo>
                    <a:pt x="10777" y="77398"/>
                  </a:lnTo>
                  <a:lnTo>
                    <a:pt x="10419" y="77517"/>
                  </a:lnTo>
                  <a:lnTo>
                    <a:pt x="10070" y="77637"/>
                  </a:lnTo>
                  <a:lnTo>
                    <a:pt x="9712" y="77773"/>
                  </a:lnTo>
                  <a:lnTo>
                    <a:pt x="9372" y="77918"/>
                  </a:lnTo>
                  <a:lnTo>
                    <a:pt x="9031" y="78063"/>
                  </a:lnTo>
                  <a:lnTo>
                    <a:pt x="8690" y="78224"/>
                  </a:lnTo>
                  <a:lnTo>
                    <a:pt x="8358" y="78386"/>
                  </a:lnTo>
                  <a:lnTo>
                    <a:pt x="8034" y="78565"/>
                  </a:lnTo>
                  <a:lnTo>
                    <a:pt x="7710" y="78744"/>
                  </a:lnTo>
                  <a:lnTo>
                    <a:pt x="7387" y="78932"/>
                  </a:lnTo>
                  <a:lnTo>
                    <a:pt x="7080" y="79128"/>
                  </a:lnTo>
                  <a:lnTo>
                    <a:pt x="6765" y="79332"/>
                  </a:lnTo>
                  <a:lnTo>
                    <a:pt x="6466" y="79536"/>
                  </a:lnTo>
                  <a:lnTo>
                    <a:pt x="6168" y="79758"/>
                  </a:lnTo>
                  <a:lnTo>
                    <a:pt x="5870" y="79979"/>
                  </a:lnTo>
                  <a:lnTo>
                    <a:pt x="5589" y="80210"/>
                  </a:lnTo>
                  <a:lnTo>
                    <a:pt x="5308" y="80448"/>
                  </a:lnTo>
                  <a:lnTo>
                    <a:pt x="5027" y="80695"/>
                  </a:lnTo>
                  <a:lnTo>
                    <a:pt x="4763" y="80942"/>
                  </a:lnTo>
                  <a:lnTo>
                    <a:pt x="4499" y="81206"/>
                  </a:lnTo>
                  <a:lnTo>
                    <a:pt x="4243" y="81462"/>
                  </a:lnTo>
                  <a:lnTo>
                    <a:pt x="3987" y="81734"/>
                  </a:lnTo>
                  <a:lnTo>
                    <a:pt x="3749" y="82007"/>
                  </a:lnTo>
                  <a:lnTo>
                    <a:pt x="3510" y="82288"/>
                  </a:lnTo>
                  <a:lnTo>
                    <a:pt x="3280" y="82578"/>
                  </a:lnTo>
                  <a:lnTo>
                    <a:pt x="3050" y="82868"/>
                  </a:lnTo>
                  <a:lnTo>
                    <a:pt x="2837" y="83166"/>
                  </a:lnTo>
                  <a:lnTo>
                    <a:pt x="2624" y="83472"/>
                  </a:lnTo>
                  <a:lnTo>
                    <a:pt x="2420" y="83779"/>
                  </a:lnTo>
                  <a:lnTo>
                    <a:pt x="2224" y="84094"/>
                  </a:lnTo>
                  <a:lnTo>
                    <a:pt x="2036" y="84410"/>
                  </a:lnTo>
                  <a:lnTo>
                    <a:pt x="1858" y="84733"/>
                  </a:lnTo>
                  <a:lnTo>
                    <a:pt x="1687" y="85066"/>
                  </a:lnTo>
                  <a:lnTo>
                    <a:pt x="1517" y="85398"/>
                  </a:lnTo>
                  <a:lnTo>
                    <a:pt x="1363" y="85730"/>
                  </a:lnTo>
                  <a:lnTo>
                    <a:pt x="1210" y="86079"/>
                  </a:lnTo>
                  <a:lnTo>
                    <a:pt x="1065" y="86420"/>
                  </a:lnTo>
                  <a:lnTo>
                    <a:pt x="937" y="86769"/>
                  </a:lnTo>
                  <a:lnTo>
                    <a:pt x="810" y="87127"/>
                  </a:lnTo>
                  <a:lnTo>
                    <a:pt x="690" y="87485"/>
                  </a:lnTo>
                  <a:lnTo>
                    <a:pt x="588" y="87843"/>
                  </a:lnTo>
                  <a:lnTo>
                    <a:pt x="486" y="88209"/>
                  </a:lnTo>
                  <a:lnTo>
                    <a:pt x="401" y="88575"/>
                  </a:lnTo>
                  <a:lnTo>
                    <a:pt x="316" y="88950"/>
                  </a:lnTo>
                  <a:lnTo>
                    <a:pt x="247" y="89325"/>
                  </a:lnTo>
                  <a:lnTo>
                    <a:pt x="179" y="89709"/>
                  </a:lnTo>
                  <a:lnTo>
                    <a:pt x="128" y="90083"/>
                  </a:lnTo>
                  <a:lnTo>
                    <a:pt x="86" y="90467"/>
                  </a:lnTo>
                  <a:lnTo>
                    <a:pt x="51" y="90859"/>
                  </a:lnTo>
                  <a:lnTo>
                    <a:pt x="26" y="91251"/>
                  </a:lnTo>
                  <a:lnTo>
                    <a:pt x="9" y="91642"/>
                  </a:lnTo>
                  <a:lnTo>
                    <a:pt x="0" y="92034"/>
                  </a:lnTo>
                  <a:lnTo>
                    <a:pt x="0" y="92034"/>
                  </a:lnTo>
                  <a:lnTo>
                    <a:pt x="9" y="92426"/>
                  </a:lnTo>
                  <a:lnTo>
                    <a:pt x="26" y="92827"/>
                  </a:lnTo>
                  <a:lnTo>
                    <a:pt x="51" y="93210"/>
                  </a:lnTo>
                  <a:lnTo>
                    <a:pt x="86" y="93602"/>
                  </a:lnTo>
                  <a:lnTo>
                    <a:pt x="128" y="93985"/>
                  </a:lnTo>
                  <a:lnTo>
                    <a:pt x="179" y="94369"/>
                  </a:lnTo>
                  <a:lnTo>
                    <a:pt x="247" y="94743"/>
                  </a:lnTo>
                  <a:lnTo>
                    <a:pt x="316" y="95118"/>
                  </a:lnTo>
                  <a:lnTo>
                    <a:pt x="401" y="95493"/>
                  </a:lnTo>
                  <a:lnTo>
                    <a:pt x="486" y="95860"/>
                  </a:lnTo>
                  <a:lnTo>
                    <a:pt x="588" y="96226"/>
                  </a:lnTo>
                  <a:lnTo>
                    <a:pt x="690" y="96592"/>
                  </a:lnTo>
                  <a:lnTo>
                    <a:pt x="810" y="96950"/>
                  </a:lnTo>
                  <a:lnTo>
                    <a:pt x="937" y="97299"/>
                  </a:lnTo>
                  <a:lnTo>
                    <a:pt x="1065" y="97649"/>
                  </a:lnTo>
                  <a:lnTo>
                    <a:pt x="1210" y="97998"/>
                  </a:lnTo>
                  <a:lnTo>
                    <a:pt x="1363" y="98339"/>
                  </a:lnTo>
                  <a:lnTo>
                    <a:pt x="1517" y="98671"/>
                  </a:lnTo>
                  <a:lnTo>
                    <a:pt x="1687" y="99003"/>
                  </a:lnTo>
                  <a:lnTo>
                    <a:pt x="1858" y="99335"/>
                  </a:lnTo>
                  <a:lnTo>
                    <a:pt x="2036" y="99659"/>
                  </a:lnTo>
                  <a:lnTo>
                    <a:pt x="2224" y="99974"/>
                  </a:lnTo>
                  <a:lnTo>
                    <a:pt x="2420" y="100290"/>
                  </a:lnTo>
                  <a:lnTo>
                    <a:pt x="2624" y="100596"/>
                  </a:lnTo>
                  <a:lnTo>
                    <a:pt x="2837" y="100903"/>
                  </a:lnTo>
                  <a:lnTo>
                    <a:pt x="3050" y="101201"/>
                  </a:lnTo>
                  <a:lnTo>
                    <a:pt x="3280" y="101491"/>
                  </a:lnTo>
                  <a:lnTo>
                    <a:pt x="3510" y="101780"/>
                  </a:lnTo>
                  <a:lnTo>
                    <a:pt x="3749" y="102062"/>
                  </a:lnTo>
                  <a:lnTo>
                    <a:pt x="3987" y="102334"/>
                  </a:lnTo>
                  <a:lnTo>
                    <a:pt x="4243" y="102607"/>
                  </a:lnTo>
                  <a:lnTo>
                    <a:pt x="4499" y="102871"/>
                  </a:lnTo>
                  <a:lnTo>
                    <a:pt x="4763" y="103127"/>
                  </a:lnTo>
                  <a:lnTo>
                    <a:pt x="5027" y="103374"/>
                  </a:lnTo>
                  <a:lnTo>
                    <a:pt x="5308" y="103621"/>
                  </a:lnTo>
                  <a:lnTo>
                    <a:pt x="5589" y="103859"/>
                  </a:lnTo>
                  <a:lnTo>
                    <a:pt x="5870" y="104089"/>
                  </a:lnTo>
                  <a:lnTo>
                    <a:pt x="6168" y="104311"/>
                  </a:lnTo>
                  <a:lnTo>
                    <a:pt x="6466" y="104532"/>
                  </a:lnTo>
                  <a:lnTo>
                    <a:pt x="6765" y="104745"/>
                  </a:lnTo>
                  <a:lnTo>
                    <a:pt x="7080" y="104941"/>
                  </a:lnTo>
                  <a:lnTo>
                    <a:pt x="7387" y="105137"/>
                  </a:lnTo>
                  <a:lnTo>
                    <a:pt x="7710" y="105333"/>
                  </a:lnTo>
                  <a:lnTo>
                    <a:pt x="8034" y="105512"/>
                  </a:lnTo>
                  <a:lnTo>
                    <a:pt x="8358" y="105682"/>
                  </a:lnTo>
                  <a:lnTo>
                    <a:pt x="8690" y="105853"/>
                  </a:lnTo>
                  <a:lnTo>
                    <a:pt x="9031" y="106006"/>
                  </a:lnTo>
                  <a:lnTo>
                    <a:pt x="9372" y="106159"/>
                  </a:lnTo>
                  <a:lnTo>
                    <a:pt x="9712" y="106296"/>
                  </a:lnTo>
                  <a:lnTo>
                    <a:pt x="10070" y="106432"/>
                  </a:lnTo>
                  <a:lnTo>
                    <a:pt x="10419" y="106560"/>
                  </a:lnTo>
                  <a:lnTo>
                    <a:pt x="10777" y="106671"/>
                  </a:lnTo>
                  <a:lnTo>
                    <a:pt x="11144" y="106781"/>
                  </a:lnTo>
                  <a:lnTo>
                    <a:pt x="11501" y="106875"/>
                  </a:lnTo>
                  <a:lnTo>
                    <a:pt x="11876" y="106969"/>
                  </a:lnTo>
                  <a:lnTo>
                    <a:pt x="12243" y="107054"/>
                  </a:lnTo>
                  <a:lnTo>
                    <a:pt x="12617" y="107122"/>
                  </a:lnTo>
                  <a:lnTo>
                    <a:pt x="13001" y="107182"/>
                  </a:lnTo>
                  <a:lnTo>
                    <a:pt x="13384" y="107241"/>
                  </a:lnTo>
                  <a:lnTo>
                    <a:pt x="13768" y="107284"/>
                  </a:lnTo>
                  <a:lnTo>
                    <a:pt x="14151" y="107318"/>
                  </a:lnTo>
                  <a:lnTo>
                    <a:pt x="14543" y="107344"/>
                  </a:lnTo>
                  <a:lnTo>
                    <a:pt x="14935" y="107361"/>
                  </a:lnTo>
                  <a:lnTo>
                    <a:pt x="15327" y="107361"/>
                  </a:lnTo>
                  <a:lnTo>
                    <a:pt x="15327" y="107361"/>
                  </a:lnTo>
                  <a:lnTo>
                    <a:pt x="15642" y="107361"/>
                  </a:lnTo>
                  <a:lnTo>
                    <a:pt x="15949" y="107352"/>
                  </a:lnTo>
                  <a:lnTo>
                    <a:pt x="16264" y="107335"/>
                  </a:lnTo>
                  <a:lnTo>
                    <a:pt x="16570" y="107309"/>
                  </a:lnTo>
                  <a:lnTo>
                    <a:pt x="16877" y="107284"/>
                  </a:lnTo>
                  <a:lnTo>
                    <a:pt x="17175" y="107250"/>
                  </a:lnTo>
                  <a:lnTo>
                    <a:pt x="17482" y="107216"/>
                  </a:lnTo>
                  <a:lnTo>
                    <a:pt x="17780" y="107165"/>
                  </a:lnTo>
                  <a:lnTo>
                    <a:pt x="18078" y="107114"/>
                  </a:lnTo>
                  <a:lnTo>
                    <a:pt x="18368" y="107062"/>
                  </a:lnTo>
                  <a:lnTo>
                    <a:pt x="18666" y="106994"/>
                  </a:lnTo>
                  <a:lnTo>
                    <a:pt x="18956" y="106926"/>
                  </a:lnTo>
                  <a:lnTo>
                    <a:pt x="19245" y="106858"/>
                  </a:lnTo>
                  <a:lnTo>
                    <a:pt x="19535" y="106773"/>
                  </a:lnTo>
                  <a:lnTo>
                    <a:pt x="19816" y="106696"/>
                  </a:lnTo>
                  <a:lnTo>
                    <a:pt x="20106" y="106602"/>
                  </a:lnTo>
                  <a:lnTo>
                    <a:pt x="20387" y="106509"/>
                  </a:lnTo>
                  <a:lnTo>
                    <a:pt x="20660" y="106406"/>
                  </a:lnTo>
                  <a:lnTo>
                    <a:pt x="20941" y="106304"/>
                  </a:lnTo>
                  <a:lnTo>
                    <a:pt x="21213" y="106193"/>
                  </a:lnTo>
                  <a:lnTo>
                    <a:pt x="21478" y="106074"/>
                  </a:lnTo>
                  <a:lnTo>
                    <a:pt x="21750" y="105955"/>
                  </a:lnTo>
                  <a:lnTo>
                    <a:pt x="22014" y="105827"/>
                  </a:lnTo>
                  <a:lnTo>
                    <a:pt x="22278" y="105699"/>
                  </a:lnTo>
                  <a:lnTo>
                    <a:pt x="22534" y="105563"/>
                  </a:lnTo>
                  <a:lnTo>
                    <a:pt x="22790" y="105418"/>
                  </a:lnTo>
                  <a:lnTo>
                    <a:pt x="23045" y="105273"/>
                  </a:lnTo>
                  <a:lnTo>
                    <a:pt x="23292" y="105129"/>
                  </a:lnTo>
                  <a:lnTo>
                    <a:pt x="23539" y="104975"/>
                  </a:lnTo>
                  <a:lnTo>
                    <a:pt x="23786" y="104813"/>
                  </a:lnTo>
                  <a:lnTo>
                    <a:pt x="24025" y="104651"/>
                  </a:lnTo>
                  <a:lnTo>
                    <a:pt x="24263" y="104481"/>
                  </a:lnTo>
                  <a:lnTo>
                    <a:pt x="24502" y="104311"/>
                  </a:lnTo>
                  <a:lnTo>
                    <a:pt x="24732" y="104132"/>
                  </a:lnTo>
                  <a:lnTo>
                    <a:pt x="24953" y="103953"/>
                  </a:lnTo>
                  <a:lnTo>
                    <a:pt x="25183" y="103774"/>
                  </a:lnTo>
                  <a:lnTo>
                    <a:pt x="25405" y="103578"/>
                  </a:lnTo>
                  <a:lnTo>
                    <a:pt x="25618" y="103391"/>
                  </a:lnTo>
                  <a:lnTo>
                    <a:pt x="25831" y="103195"/>
                  </a:lnTo>
                  <a:lnTo>
                    <a:pt x="26044" y="102990"/>
                  </a:lnTo>
                  <a:lnTo>
                    <a:pt x="26248" y="102786"/>
                  </a:lnTo>
                  <a:lnTo>
                    <a:pt x="26444" y="102581"/>
                  </a:lnTo>
                  <a:lnTo>
                    <a:pt x="26640" y="102368"/>
                  </a:lnTo>
                  <a:lnTo>
                    <a:pt x="26836" y="102147"/>
                  </a:lnTo>
                  <a:lnTo>
                    <a:pt x="27024" y="101934"/>
                  </a:lnTo>
                  <a:lnTo>
                    <a:pt x="27211" y="101704"/>
                  </a:lnTo>
                  <a:lnTo>
                    <a:pt x="27398" y="101482"/>
                  </a:lnTo>
                  <a:lnTo>
                    <a:pt x="27569" y="101252"/>
                  </a:lnTo>
                  <a:lnTo>
                    <a:pt x="27748" y="101014"/>
                  </a:lnTo>
                  <a:lnTo>
                    <a:pt x="27910" y="100775"/>
                  </a:lnTo>
                  <a:lnTo>
                    <a:pt x="28080" y="100537"/>
                  </a:lnTo>
                  <a:lnTo>
                    <a:pt x="28233" y="100298"/>
                  </a:lnTo>
                  <a:lnTo>
                    <a:pt x="28395" y="100051"/>
                  </a:lnTo>
                  <a:lnTo>
                    <a:pt x="28540" y="99795"/>
                  </a:lnTo>
                  <a:lnTo>
                    <a:pt x="28685" y="99548"/>
                  </a:lnTo>
                  <a:lnTo>
                    <a:pt x="28830" y="99293"/>
                  </a:lnTo>
                  <a:lnTo>
                    <a:pt x="28966" y="99029"/>
                  </a:lnTo>
                  <a:lnTo>
                    <a:pt x="29094" y="98773"/>
                  </a:lnTo>
                  <a:lnTo>
                    <a:pt x="29222" y="98509"/>
                  </a:lnTo>
                  <a:lnTo>
                    <a:pt x="29341" y="98236"/>
                  </a:lnTo>
                  <a:lnTo>
                    <a:pt x="29460" y="97972"/>
                  </a:lnTo>
                  <a:lnTo>
                    <a:pt x="29571" y="97700"/>
                  </a:lnTo>
                  <a:lnTo>
                    <a:pt x="29682" y="97419"/>
                  </a:lnTo>
                  <a:lnTo>
                    <a:pt x="29784" y="97146"/>
                  </a:lnTo>
                  <a:lnTo>
                    <a:pt x="43440" y="97146"/>
                  </a:lnTo>
                  <a:lnTo>
                    <a:pt x="43440" y="97146"/>
                  </a:lnTo>
                  <a:lnTo>
                    <a:pt x="43372" y="99293"/>
                  </a:lnTo>
                  <a:lnTo>
                    <a:pt x="43313" y="101474"/>
                  </a:lnTo>
                  <a:lnTo>
                    <a:pt x="43253" y="103689"/>
                  </a:lnTo>
                  <a:lnTo>
                    <a:pt x="43210" y="105938"/>
                  </a:lnTo>
                  <a:lnTo>
                    <a:pt x="43168" y="108221"/>
                  </a:lnTo>
                  <a:lnTo>
                    <a:pt x="43142" y="110538"/>
                  </a:lnTo>
                  <a:lnTo>
                    <a:pt x="43117" y="112890"/>
                  </a:lnTo>
                  <a:lnTo>
                    <a:pt x="43108" y="115267"/>
                  </a:lnTo>
                  <a:lnTo>
                    <a:pt x="43100" y="117678"/>
                  </a:lnTo>
                  <a:lnTo>
                    <a:pt x="43108" y="120114"/>
                  </a:lnTo>
                  <a:lnTo>
                    <a:pt x="43125" y="122585"/>
                  </a:lnTo>
                  <a:lnTo>
                    <a:pt x="43151" y="125072"/>
                  </a:lnTo>
                  <a:lnTo>
                    <a:pt x="43193" y="127594"/>
                  </a:lnTo>
                  <a:lnTo>
                    <a:pt x="43244" y="130133"/>
                  </a:lnTo>
                  <a:lnTo>
                    <a:pt x="43304" y="132697"/>
                  </a:lnTo>
                  <a:lnTo>
                    <a:pt x="43381" y="135295"/>
                  </a:lnTo>
                  <a:lnTo>
                    <a:pt x="29784" y="135295"/>
                  </a:lnTo>
                  <a:lnTo>
                    <a:pt x="29784" y="135295"/>
                  </a:lnTo>
                  <a:lnTo>
                    <a:pt x="29682" y="135014"/>
                  </a:lnTo>
                  <a:lnTo>
                    <a:pt x="29571" y="134742"/>
                  </a:lnTo>
                  <a:lnTo>
                    <a:pt x="29460" y="134469"/>
                  </a:lnTo>
                  <a:lnTo>
                    <a:pt x="29341" y="134197"/>
                  </a:lnTo>
                  <a:lnTo>
                    <a:pt x="29222" y="133932"/>
                  </a:lnTo>
                  <a:lnTo>
                    <a:pt x="29094" y="133668"/>
                  </a:lnTo>
                  <a:lnTo>
                    <a:pt x="28966" y="133404"/>
                  </a:lnTo>
                  <a:lnTo>
                    <a:pt x="28830" y="133149"/>
                  </a:lnTo>
                  <a:lnTo>
                    <a:pt x="28685" y="132893"/>
                  </a:lnTo>
                  <a:lnTo>
                    <a:pt x="28540" y="132637"/>
                  </a:lnTo>
                  <a:lnTo>
                    <a:pt x="28395" y="132390"/>
                  </a:lnTo>
                  <a:lnTo>
                    <a:pt x="28233" y="132143"/>
                  </a:lnTo>
                  <a:lnTo>
                    <a:pt x="28080" y="131896"/>
                  </a:lnTo>
                  <a:lnTo>
                    <a:pt x="27910" y="131658"/>
                  </a:lnTo>
                  <a:lnTo>
                    <a:pt x="27748" y="131419"/>
                  </a:lnTo>
                  <a:lnTo>
                    <a:pt x="27569" y="131189"/>
                  </a:lnTo>
                  <a:lnTo>
                    <a:pt x="27398" y="130959"/>
                  </a:lnTo>
                  <a:lnTo>
                    <a:pt x="27211" y="130729"/>
                  </a:lnTo>
                  <a:lnTo>
                    <a:pt x="27024" y="130508"/>
                  </a:lnTo>
                  <a:lnTo>
                    <a:pt x="26836" y="130286"/>
                  </a:lnTo>
                  <a:lnTo>
                    <a:pt x="26640" y="130073"/>
                  </a:lnTo>
                  <a:lnTo>
                    <a:pt x="26444" y="129860"/>
                  </a:lnTo>
                  <a:lnTo>
                    <a:pt x="26248" y="129647"/>
                  </a:lnTo>
                  <a:lnTo>
                    <a:pt x="26044" y="129443"/>
                  </a:lnTo>
                  <a:lnTo>
                    <a:pt x="25831" y="129247"/>
                  </a:lnTo>
                  <a:lnTo>
                    <a:pt x="25618" y="129051"/>
                  </a:lnTo>
                  <a:lnTo>
                    <a:pt x="25405" y="128855"/>
                  </a:lnTo>
                  <a:lnTo>
                    <a:pt x="25183" y="128667"/>
                  </a:lnTo>
                  <a:lnTo>
                    <a:pt x="24953" y="128480"/>
                  </a:lnTo>
                  <a:lnTo>
                    <a:pt x="24732" y="128301"/>
                  </a:lnTo>
                  <a:lnTo>
                    <a:pt x="24502" y="128122"/>
                  </a:lnTo>
                  <a:lnTo>
                    <a:pt x="24263" y="127952"/>
                  </a:lnTo>
                  <a:lnTo>
                    <a:pt x="24025" y="127781"/>
                  </a:lnTo>
                  <a:lnTo>
                    <a:pt x="23786" y="127620"/>
                  </a:lnTo>
                  <a:lnTo>
                    <a:pt x="23539" y="127466"/>
                  </a:lnTo>
                  <a:lnTo>
                    <a:pt x="23292" y="127313"/>
                  </a:lnTo>
                  <a:lnTo>
                    <a:pt x="23045" y="127160"/>
                  </a:lnTo>
                  <a:lnTo>
                    <a:pt x="22790" y="127015"/>
                  </a:lnTo>
                  <a:lnTo>
                    <a:pt x="22534" y="126870"/>
                  </a:lnTo>
                  <a:lnTo>
                    <a:pt x="22278" y="126742"/>
                  </a:lnTo>
                  <a:lnTo>
                    <a:pt x="22014" y="126606"/>
                  </a:lnTo>
                  <a:lnTo>
                    <a:pt x="21750" y="126478"/>
                  </a:lnTo>
                  <a:lnTo>
                    <a:pt x="21478" y="126359"/>
                  </a:lnTo>
                  <a:lnTo>
                    <a:pt x="21213" y="126248"/>
                  </a:lnTo>
                  <a:lnTo>
                    <a:pt x="20941" y="126137"/>
                  </a:lnTo>
                  <a:lnTo>
                    <a:pt x="20660" y="126026"/>
                  </a:lnTo>
                  <a:lnTo>
                    <a:pt x="20387" y="125933"/>
                  </a:lnTo>
                  <a:lnTo>
                    <a:pt x="20106" y="125831"/>
                  </a:lnTo>
                  <a:lnTo>
                    <a:pt x="19816" y="125745"/>
                  </a:lnTo>
                  <a:lnTo>
                    <a:pt x="19535" y="125660"/>
                  </a:lnTo>
                  <a:lnTo>
                    <a:pt x="19245" y="125583"/>
                  </a:lnTo>
                  <a:lnTo>
                    <a:pt x="18956" y="125507"/>
                  </a:lnTo>
                  <a:lnTo>
                    <a:pt x="18666" y="125439"/>
                  </a:lnTo>
                  <a:lnTo>
                    <a:pt x="18368" y="125379"/>
                  </a:lnTo>
                  <a:lnTo>
                    <a:pt x="18078" y="125319"/>
                  </a:lnTo>
                  <a:lnTo>
                    <a:pt x="17780" y="125268"/>
                  </a:lnTo>
                  <a:lnTo>
                    <a:pt x="17482" y="125226"/>
                  </a:lnTo>
                  <a:lnTo>
                    <a:pt x="17175" y="125183"/>
                  </a:lnTo>
                  <a:lnTo>
                    <a:pt x="16877" y="125149"/>
                  </a:lnTo>
                  <a:lnTo>
                    <a:pt x="16570" y="125123"/>
                  </a:lnTo>
                  <a:lnTo>
                    <a:pt x="16264" y="125098"/>
                  </a:lnTo>
                  <a:lnTo>
                    <a:pt x="15949" y="125089"/>
                  </a:lnTo>
                  <a:lnTo>
                    <a:pt x="15642" y="125072"/>
                  </a:lnTo>
                  <a:lnTo>
                    <a:pt x="15327" y="125072"/>
                  </a:lnTo>
                  <a:lnTo>
                    <a:pt x="15327" y="125072"/>
                  </a:lnTo>
                  <a:lnTo>
                    <a:pt x="14935" y="125081"/>
                  </a:lnTo>
                  <a:lnTo>
                    <a:pt x="14543" y="125089"/>
                  </a:lnTo>
                  <a:lnTo>
                    <a:pt x="14151" y="125115"/>
                  </a:lnTo>
                  <a:lnTo>
                    <a:pt x="13768" y="125149"/>
                  </a:lnTo>
                  <a:lnTo>
                    <a:pt x="13384" y="125200"/>
                  </a:lnTo>
                  <a:lnTo>
                    <a:pt x="13001" y="125251"/>
                  </a:lnTo>
                  <a:lnTo>
                    <a:pt x="12617" y="125311"/>
                  </a:lnTo>
                  <a:lnTo>
                    <a:pt x="12243" y="125388"/>
                  </a:lnTo>
                  <a:lnTo>
                    <a:pt x="11876" y="125464"/>
                  </a:lnTo>
                  <a:lnTo>
                    <a:pt x="11501" y="125558"/>
                  </a:lnTo>
                  <a:lnTo>
                    <a:pt x="11144" y="125652"/>
                  </a:lnTo>
                  <a:lnTo>
                    <a:pt x="10777" y="125762"/>
                  </a:lnTo>
                  <a:lnTo>
                    <a:pt x="10419" y="125882"/>
                  </a:lnTo>
                  <a:lnTo>
                    <a:pt x="10070" y="126001"/>
                  </a:lnTo>
                  <a:lnTo>
                    <a:pt x="9712" y="126137"/>
                  </a:lnTo>
                  <a:lnTo>
                    <a:pt x="9372" y="126282"/>
                  </a:lnTo>
                  <a:lnTo>
                    <a:pt x="9031" y="126427"/>
                  </a:lnTo>
                  <a:lnTo>
                    <a:pt x="8690" y="126589"/>
                  </a:lnTo>
                  <a:lnTo>
                    <a:pt x="8358" y="126751"/>
                  </a:lnTo>
                  <a:lnTo>
                    <a:pt x="8034" y="126930"/>
                  </a:lnTo>
                  <a:lnTo>
                    <a:pt x="7710" y="127108"/>
                  </a:lnTo>
                  <a:lnTo>
                    <a:pt x="7387" y="127296"/>
                  </a:lnTo>
                  <a:lnTo>
                    <a:pt x="7080" y="127492"/>
                  </a:lnTo>
                  <a:lnTo>
                    <a:pt x="6765" y="127696"/>
                  </a:lnTo>
                  <a:lnTo>
                    <a:pt x="6466" y="127901"/>
                  </a:lnTo>
                  <a:lnTo>
                    <a:pt x="6168" y="128122"/>
                  </a:lnTo>
                  <a:lnTo>
                    <a:pt x="5870" y="128344"/>
                  </a:lnTo>
                  <a:lnTo>
                    <a:pt x="5589" y="128574"/>
                  </a:lnTo>
                  <a:lnTo>
                    <a:pt x="5308" y="128812"/>
                  </a:lnTo>
                  <a:lnTo>
                    <a:pt x="5027" y="129059"/>
                  </a:lnTo>
                  <a:lnTo>
                    <a:pt x="4763" y="129306"/>
                  </a:lnTo>
                  <a:lnTo>
                    <a:pt x="4499" y="129571"/>
                  </a:lnTo>
                  <a:lnTo>
                    <a:pt x="4243" y="129835"/>
                  </a:lnTo>
                  <a:lnTo>
                    <a:pt x="3987" y="130099"/>
                  </a:lnTo>
                  <a:lnTo>
                    <a:pt x="3749" y="130371"/>
                  </a:lnTo>
                  <a:lnTo>
                    <a:pt x="3510" y="130652"/>
                  </a:lnTo>
                  <a:lnTo>
                    <a:pt x="3280" y="130942"/>
                  </a:lnTo>
                  <a:lnTo>
                    <a:pt x="3050" y="131232"/>
                  </a:lnTo>
                  <a:lnTo>
                    <a:pt x="2837" y="131530"/>
                  </a:lnTo>
                  <a:lnTo>
                    <a:pt x="2624" y="131837"/>
                  </a:lnTo>
                  <a:lnTo>
                    <a:pt x="2420" y="132143"/>
                  </a:lnTo>
                  <a:lnTo>
                    <a:pt x="2224" y="132459"/>
                  </a:lnTo>
                  <a:lnTo>
                    <a:pt x="2036" y="132774"/>
                  </a:lnTo>
                  <a:lnTo>
                    <a:pt x="1858" y="133098"/>
                  </a:lnTo>
                  <a:lnTo>
                    <a:pt x="1687" y="133430"/>
                  </a:lnTo>
                  <a:lnTo>
                    <a:pt x="1517" y="133762"/>
                  </a:lnTo>
                  <a:lnTo>
                    <a:pt x="1363" y="134094"/>
                  </a:lnTo>
                  <a:lnTo>
                    <a:pt x="1210" y="134444"/>
                  </a:lnTo>
                  <a:lnTo>
                    <a:pt x="1065" y="134784"/>
                  </a:lnTo>
                  <a:lnTo>
                    <a:pt x="937" y="135134"/>
                  </a:lnTo>
                  <a:lnTo>
                    <a:pt x="810" y="135491"/>
                  </a:lnTo>
                  <a:lnTo>
                    <a:pt x="690" y="135849"/>
                  </a:lnTo>
                  <a:lnTo>
                    <a:pt x="588" y="136207"/>
                  </a:lnTo>
                  <a:lnTo>
                    <a:pt x="486" y="136573"/>
                  </a:lnTo>
                  <a:lnTo>
                    <a:pt x="401" y="136940"/>
                  </a:lnTo>
                  <a:lnTo>
                    <a:pt x="316" y="137315"/>
                  </a:lnTo>
                  <a:lnTo>
                    <a:pt x="247" y="137689"/>
                  </a:lnTo>
                  <a:lnTo>
                    <a:pt x="179" y="138073"/>
                  </a:lnTo>
                  <a:lnTo>
                    <a:pt x="128" y="138448"/>
                  </a:lnTo>
                  <a:lnTo>
                    <a:pt x="86" y="138840"/>
                  </a:lnTo>
                  <a:lnTo>
                    <a:pt x="51" y="139223"/>
                  </a:lnTo>
                  <a:lnTo>
                    <a:pt x="26" y="139615"/>
                  </a:lnTo>
                  <a:lnTo>
                    <a:pt x="9" y="140007"/>
                  </a:lnTo>
                  <a:lnTo>
                    <a:pt x="0" y="140399"/>
                  </a:lnTo>
                  <a:lnTo>
                    <a:pt x="0" y="140399"/>
                  </a:lnTo>
                  <a:lnTo>
                    <a:pt x="9" y="140799"/>
                  </a:lnTo>
                  <a:lnTo>
                    <a:pt x="26" y="141191"/>
                  </a:lnTo>
                  <a:lnTo>
                    <a:pt x="51" y="141574"/>
                  </a:lnTo>
                  <a:lnTo>
                    <a:pt x="86" y="141966"/>
                  </a:lnTo>
                  <a:lnTo>
                    <a:pt x="128" y="142350"/>
                  </a:lnTo>
                  <a:lnTo>
                    <a:pt x="179" y="142733"/>
                  </a:lnTo>
                  <a:lnTo>
                    <a:pt x="247" y="143108"/>
                  </a:lnTo>
                  <a:lnTo>
                    <a:pt x="316" y="143483"/>
                  </a:lnTo>
                  <a:lnTo>
                    <a:pt x="401" y="143857"/>
                  </a:lnTo>
                  <a:lnTo>
                    <a:pt x="486" y="144224"/>
                  </a:lnTo>
                  <a:lnTo>
                    <a:pt x="588" y="144590"/>
                  </a:lnTo>
                  <a:lnTo>
                    <a:pt x="690" y="144956"/>
                  </a:lnTo>
                  <a:lnTo>
                    <a:pt x="810" y="145314"/>
                  </a:lnTo>
                  <a:lnTo>
                    <a:pt x="937" y="145664"/>
                  </a:lnTo>
                  <a:lnTo>
                    <a:pt x="1065" y="146013"/>
                  </a:lnTo>
                  <a:lnTo>
                    <a:pt x="1210" y="146362"/>
                  </a:lnTo>
                  <a:lnTo>
                    <a:pt x="1363" y="146703"/>
                  </a:lnTo>
                  <a:lnTo>
                    <a:pt x="1517" y="147035"/>
                  </a:lnTo>
                  <a:lnTo>
                    <a:pt x="1687" y="147376"/>
                  </a:lnTo>
                  <a:lnTo>
                    <a:pt x="1858" y="147700"/>
                  </a:lnTo>
                  <a:lnTo>
                    <a:pt x="2036" y="148023"/>
                  </a:lnTo>
                  <a:lnTo>
                    <a:pt x="2224" y="148339"/>
                  </a:lnTo>
                  <a:lnTo>
                    <a:pt x="2420" y="148654"/>
                  </a:lnTo>
                  <a:lnTo>
                    <a:pt x="2624" y="148961"/>
                  </a:lnTo>
                  <a:lnTo>
                    <a:pt x="2837" y="149267"/>
                  </a:lnTo>
                  <a:lnTo>
                    <a:pt x="3050" y="149565"/>
                  </a:lnTo>
                  <a:lnTo>
                    <a:pt x="3280" y="149855"/>
                  </a:lnTo>
                  <a:lnTo>
                    <a:pt x="3510" y="150145"/>
                  </a:lnTo>
                  <a:lnTo>
                    <a:pt x="3749" y="150426"/>
                  </a:lnTo>
                  <a:lnTo>
                    <a:pt x="3987" y="150698"/>
                  </a:lnTo>
                  <a:lnTo>
                    <a:pt x="4243" y="150971"/>
                  </a:lnTo>
                  <a:lnTo>
                    <a:pt x="4499" y="151235"/>
                  </a:lnTo>
                  <a:lnTo>
                    <a:pt x="4763" y="151491"/>
                  </a:lnTo>
                  <a:lnTo>
                    <a:pt x="5027" y="151738"/>
                  </a:lnTo>
                  <a:lnTo>
                    <a:pt x="5308" y="151985"/>
                  </a:lnTo>
                  <a:lnTo>
                    <a:pt x="5589" y="152223"/>
                  </a:lnTo>
                  <a:lnTo>
                    <a:pt x="5870" y="152453"/>
                  </a:lnTo>
                  <a:lnTo>
                    <a:pt x="6168" y="152675"/>
                  </a:lnTo>
                  <a:lnTo>
                    <a:pt x="6466" y="152896"/>
                  </a:lnTo>
                  <a:lnTo>
                    <a:pt x="6765" y="153109"/>
                  </a:lnTo>
                  <a:lnTo>
                    <a:pt x="7080" y="153305"/>
                  </a:lnTo>
                  <a:lnTo>
                    <a:pt x="7387" y="153501"/>
                  </a:lnTo>
                  <a:lnTo>
                    <a:pt x="7710" y="153697"/>
                  </a:lnTo>
                  <a:lnTo>
                    <a:pt x="8034" y="153876"/>
                  </a:lnTo>
                  <a:lnTo>
                    <a:pt x="8358" y="154047"/>
                  </a:lnTo>
                  <a:lnTo>
                    <a:pt x="8690" y="154217"/>
                  </a:lnTo>
                  <a:lnTo>
                    <a:pt x="9031" y="154370"/>
                  </a:lnTo>
                  <a:lnTo>
                    <a:pt x="9372" y="154524"/>
                  </a:lnTo>
                  <a:lnTo>
                    <a:pt x="9712" y="154660"/>
                  </a:lnTo>
                  <a:lnTo>
                    <a:pt x="10070" y="154796"/>
                  </a:lnTo>
                  <a:lnTo>
                    <a:pt x="10419" y="154924"/>
                  </a:lnTo>
                  <a:lnTo>
                    <a:pt x="10777" y="155035"/>
                  </a:lnTo>
                  <a:lnTo>
                    <a:pt x="11144" y="155146"/>
                  </a:lnTo>
                  <a:lnTo>
                    <a:pt x="11501" y="155248"/>
                  </a:lnTo>
                  <a:lnTo>
                    <a:pt x="11876" y="155333"/>
                  </a:lnTo>
                  <a:lnTo>
                    <a:pt x="12243" y="155418"/>
                  </a:lnTo>
                  <a:lnTo>
                    <a:pt x="12617" y="155486"/>
                  </a:lnTo>
                  <a:lnTo>
                    <a:pt x="13001" y="155554"/>
                  </a:lnTo>
                  <a:lnTo>
                    <a:pt x="13384" y="155606"/>
                  </a:lnTo>
                  <a:lnTo>
                    <a:pt x="13768" y="155648"/>
                  </a:lnTo>
                  <a:lnTo>
                    <a:pt x="14151" y="155682"/>
                  </a:lnTo>
                  <a:lnTo>
                    <a:pt x="14543" y="155708"/>
                  </a:lnTo>
                  <a:lnTo>
                    <a:pt x="14935" y="155725"/>
                  </a:lnTo>
                  <a:lnTo>
                    <a:pt x="15327" y="155725"/>
                  </a:lnTo>
                  <a:lnTo>
                    <a:pt x="15327" y="155725"/>
                  </a:lnTo>
                  <a:lnTo>
                    <a:pt x="15642" y="155725"/>
                  </a:lnTo>
                  <a:lnTo>
                    <a:pt x="15949" y="155716"/>
                  </a:lnTo>
                  <a:lnTo>
                    <a:pt x="16264" y="155699"/>
                  </a:lnTo>
                  <a:lnTo>
                    <a:pt x="16570" y="155674"/>
                  </a:lnTo>
                  <a:lnTo>
                    <a:pt x="16877" y="155648"/>
                  </a:lnTo>
                  <a:lnTo>
                    <a:pt x="17175" y="155614"/>
                  </a:lnTo>
                  <a:lnTo>
                    <a:pt x="17482" y="155580"/>
                  </a:lnTo>
                  <a:lnTo>
                    <a:pt x="17780" y="155529"/>
                  </a:lnTo>
                  <a:lnTo>
                    <a:pt x="18078" y="155478"/>
                  </a:lnTo>
                  <a:lnTo>
                    <a:pt x="18368" y="155427"/>
                  </a:lnTo>
                  <a:lnTo>
                    <a:pt x="18666" y="155359"/>
                  </a:lnTo>
                  <a:lnTo>
                    <a:pt x="18956" y="155290"/>
                  </a:lnTo>
                  <a:lnTo>
                    <a:pt x="19245" y="155222"/>
                  </a:lnTo>
                  <a:lnTo>
                    <a:pt x="19535" y="155137"/>
                  </a:lnTo>
                  <a:lnTo>
                    <a:pt x="19816" y="155060"/>
                  </a:lnTo>
                  <a:lnTo>
                    <a:pt x="20106" y="154967"/>
                  </a:lnTo>
                  <a:lnTo>
                    <a:pt x="20387" y="154873"/>
                  </a:lnTo>
                  <a:lnTo>
                    <a:pt x="20660" y="154771"/>
                  </a:lnTo>
                  <a:lnTo>
                    <a:pt x="20941" y="154668"/>
                  </a:lnTo>
                  <a:lnTo>
                    <a:pt x="21213" y="154558"/>
                  </a:lnTo>
                  <a:lnTo>
                    <a:pt x="21478" y="154438"/>
                  </a:lnTo>
                  <a:lnTo>
                    <a:pt x="21750" y="154319"/>
                  </a:lnTo>
                  <a:lnTo>
                    <a:pt x="22014" y="154191"/>
                  </a:lnTo>
                  <a:lnTo>
                    <a:pt x="22278" y="154064"/>
                  </a:lnTo>
                  <a:lnTo>
                    <a:pt x="22534" y="153927"/>
                  </a:lnTo>
                  <a:lnTo>
                    <a:pt x="22790" y="153782"/>
                  </a:lnTo>
                  <a:lnTo>
                    <a:pt x="23045" y="153638"/>
                  </a:lnTo>
                  <a:lnTo>
                    <a:pt x="23292" y="153493"/>
                  </a:lnTo>
                  <a:lnTo>
                    <a:pt x="23539" y="153339"/>
                  </a:lnTo>
                  <a:lnTo>
                    <a:pt x="23786" y="153178"/>
                  </a:lnTo>
                  <a:lnTo>
                    <a:pt x="24025" y="153016"/>
                  </a:lnTo>
                  <a:lnTo>
                    <a:pt x="24263" y="152845"/>
                  </a:lnTo>
                  <a:lnTo>
                    <a:pt x="24502" y="152675"/>
                  </a:lnTo>
                  <a:lnTo>
                    <a:pt x="24732" y="152496"/>
                  </a:lnTo>
                  <a:lnTo>
                    <a:pt x="24953" y="152317"/>
                  </a:lnTo>
                  <a:lnTo>
                    <a:pt x="25183" y="152138"/>
                  </a:lnTo>
                  <a:lnTo>
                    <a:pt x="25405" y="151942"/>
                  </a:lnTo>
                  <a:lnTo>
                    <a:pt x="25618" y="151755"/>
                  </a:lnTo>
                  <a:lnTo>
                    <a:pt x="25831" y="151559"/>
                  </a:lnTo>
                  <a:lnTo>
                    <a:pt x="26044" y="151354"/>
                  </a:lnTo>
                  <a:lnTo>
                    <a:pt x="26248" y="151150"/>
                  </a:lnTo>
                  <a:lnTo>
                    <a:pt x="26444" y="150946"/>
                  </a:lnTo>
                  <a:lnTo>
                    <a:pt x="26640" y="150733"/>
                  </a:lnTo>
                  <a:lnTo>
                    <a:pt x="26836" y="150511"/>
                  </a:lnTo>
                  <a:lnTo>
                    <a:pt x="27024" y="150298"/>
                  </a:lnTo>
                  <a:lnTo>
                    <a:pt x="27211" y="150068"/>
                  </a:lnTo>
                  <a:lnTo>
                    <a:pt x="27398" y="149847"/>
                  </a:lnTo>
                  <a:lnTo>
                    <a:pt x="27569" y="149616"/>
                  </a:lnTo>
                  <a:lnTo>
                    <a:pt x="27748" y="149378"/>
                  </a:lnTo>
                  <a:lnTo>
                    <a:pt x="27910" y="149148"/>
                  </a:lnTo>
                  <a:lnTo>
                    <a:pt x="28080" y="148901"/>
                  </a:lnTo>
                  <a:lnTo>
                    <a:pt x="28233" y="148662"/>
                  </a:lnTo>
                  <a:lnTo>
                    <a:pt x="28395" y="148415"/>
                  </a:lnTo>
                  <a:lnTo>
                    <a:pt x="28540" y="148168"/>
                  </a:lnTo>
                  <a:lnTo>
                    <a:pt x="28685" y="147913"/>
                  </a:lnTo>
                  <a:lnTo>
                    <a:pt x="28830" y="147657"/>
                  </a:lnTo>
                  <a:lnTo>
                    <a:pt x="28966" y="147393"/>
                  </a:lnTo>
                  <a:lnTo>
                    <a:pt x="29094" y="147137"/>
                  </a:lnTo>
                  <a:lnTo>
                    <a:pt x="29222" y="146873"/>
                  </a:lnTo>
                  <a:lnTo>
                    <a:pt x="29341" y="146601"/>
                  </a:lnTo>
                  <a:lnTo>
                    <a:pt x="29460" y="146337"/>
                  </a:lnTo>
                  <a:lnTo>
                    <a:pt x="29571" y="146064"/>
                  </a:lnTo>
                  <a:lnTo>
                    <a:pt x="29682" y="145783"/>
                  </a:lnTo>
                  <a:lnTo>
                    <a:pt x="29784" y="145510"/>
                  </a:lnTo>
                  <a:lnTo>
                    <a:pt x="43798" y="145510"/>
                  </a:lnTo>
                  <a:lnTo>
                    <a:pt x="43798" y="145510"/>
                  </a:lnTo>
                  <a:lnTo>
                    <a:pt x="43909" y="147657"/>
                  </a:lnTo>
                  <a:lnTo>
                    <a:pt x="44028" y="149821"/>
                  </a:lnTo>
                  <a:lnTo>
                    <a:pt x="44165" y="151993"/>
                  </a:lnTo>
                  <a:lnTo>
                    <a:pt x="44301" y="154183"/>
                  </a:lnTo>
                  <a:lnTo>
                    <a:pt x="44454" y="156372"/>
                  </a:lnTo>
                  <a:lnTo>
                    <a:pt x="44616" y="158579"/>
                  </a:lnTo>
                  <a:lnTo>
                    <a:pt x="44786" y="160794"/>
                  </a:lnTo>
                  <a:lnTo>
                    <a:pt x="44965" y="163009"/>
                  </a:lnTo>
                  <a:lnTo>
                    <a:pt x="45161" y="165241"/>
                  </a:lnTo>
                  <a:lnTo>
                    <a:pt x="45366" y="167482"/>
                  </a:lnTo>
                  <a:lnTo>
                    <a:pt x="45587" y="169722"/>
                  </a:lnTo>
                  <a:lnTo>
                    <a:pt x="45809" y="171980"/>
                  </a:lnTo>
                  <a:lnTo>
                    <a:pt x="46047" y="174237"/>
                  </a:lnTo>
                  <a:lnTo>
                    <a:pt x="46303" y="176504"/>
                  </a:lnTo>
                  <a:lnTo>
                    <a:pt x="46567" y="178770"/>
                  </a:lnTo>
                  <a:lnTo>
                    <a:pt x="46840" y="181044"/>
                  </a:lnTo>
                  <a:lnTo>
                    <a:pt x="46840" y="181044"/>
                  </a:lnTo>
                  <a:lnTo>
                    <a:pt x="46874" y="181257"/>
                  </a:lnTo>
                  <a:lnTo>
                    <a:pt x="46916" y="181479"/>
                  </a:lnTo>
                  <a:lnTo>
                    <a:pt x="46967" y="181683"/>
                  </a:lnTo>
                  <a:lnTo>
                    <a:pt x="47019" y="181888"/>
                  </a:lnTo>
                  <a:lnTo>
                    <a:pt x="47087" y="182092"/>
                  </a:lnTo>
                  <a:lnTo>
                    <a:pt x="47163" y="182297"/>
                  </a:lnTo>
                  <a:lnTo>
                    <a:pt x="47240" y="182484"/>
                  </a:lnTo>
                  <a:lnTo>
                    <a:pt x="47334" y="182680"/>
                  </a:lnTo>
                  <a:lnTo>
                    <a:pt x="47427" y="182867"/>
                  </a:lnTo>
                  <a:lnTo>
                    <a:pt x="47530" y="183046"/>
                  </a:lnTo>
                  <a:lnTo>
                    <a:pt x="47640" y="183225"/>
                  </a:lnTo>
                  <a:lnTo>
                    <a:pt x="47760" y="183396"/>
                  </a:lnTo>
                  <a:lnTo>
                    <a:pt x="47887" y="183566"/>
                  </a:lnTo>
                  <a:lnTo>
                    <a:pt x="48015" y="183728"/>
                  </a:lnTo>
                  <a:lnTo>
                    <a:pt x="48160" y="183881"/>
                  </a:lnTo>
                  <a:lnTo>
                    <a:pt x="48296" y="184026"/>
                  </a:lnTo>
                  <a:lnTo>
                    <a:pt x="48450" y="184171"/>
                  </a:lnTo>
                  <a:lnTo>
                    <a:pt x="48603" y="184307"/>
                  </a:lnTo>
                  <a:lnTo>
                    <a:pt x="48765" y="184444"/>
                  </a:lnTo>
                  <a:lnTo>
                    <a:pt x="48935" y="184571"/>
                  </a:lnTo>
                  <a:lnTo>
                    <a:pt x="49106" y="184682"/>
                  </a:lnTo>
                  <a:lnTo>
                    <a:pt x="49285" y="184801"/>
                  </a:lnTo>
                  <a:lnTo>
                    <a:pt x="49464" y="184904"/>
                  </a:lnTo>
                  <a:lnTo>
                    <a:pt x="49651" y="184997"/>
                  </a:lnTo>
                  <a:lnTo>
                    <a:pt x="49838" y="185091"/>
                  </a:lnTo>
                  <a:lnTo>
                    <a:pt x="50034" y="185168"/>
                  </a:lnTo>
                  <a:lnTo>
                    <a:pt x="50239" y="185244"/>
                  </a:lnTo>
                  <a:lnTo>
                    <a:pt x="50435" y="185312"/>
                  </a:lnTo>
                  <a:lnTo>
                    <a:pt x="50648" y="185364"/>
                  </a:lnTo>
                  <a:lnTo>
                    <a:pt x="50852" y="185415"/>
                  </a:lnTo>
                  <a:lnTo>
                    <a:pt x="51065" y="185457"/>
                  </a:lnTo>
                  <a:lnTo>
                    <a:pt x="51287" y="185483"/>
                  </a:lnTo>
                  <a:lnTo>
                    <a:pt x="51287" y="185483"/>
                  </a:lnTo>
                  <a:lnTo>
                    <a:pt x="53570" y="185764"/>
                  </a:lnTo>
                  <a:lnTo>
                    <a:pt x="55845" y="186028"/>
                  </a:lnTo>
                  <a:lnTo>
                    <a:pt x="58119" y="186284"/>
                  </a:lnTo>
                  <a:lnTo>
                    <a:pt x="60385" y="186522"/>
                  </a:lnTo>
                  <a:lnTo>
                    <a:pt x="62643" y="186752"/>
                  </a:lnTo>
                  <a:lnTo>
                    <a:pt x="64892" y="186965"/>
                  </a:lnTo>
                  <a:lnTo>
                    <a:pt x="67141" y="187170"/>
                  </a:lnTo>
                  <a:lnTo>
                    <a:pt x="69373" y="187366"/>
                  </a:lnTo>
                  <a:lnTo>
                    <a:pt x="71605" y="187545"/>
                  </a:lnTo>
                  <a:lnTo>
                    <a:pt x="73829" y="187723"/>
                  </a:lnTo>
                  <a:lnTo>
                    <a:pt x="76035" y="187885"/>
                  </a:lnTo>
                  <a:lnTo>
                    <a:pt x="78233" y="188030"/>
                  </a:lnTo>
                  <a:lnTo>
                    <a:pt x="80423" y="188175"/>
                  </a:lnTo>
                  <a:lnTo>
                    <a:pt x="82604" y="188303"/>
                  </a:lnTo>
                  <a:lnTo>
                    <a:pt x="84776" y="188422"/>
                  </a:lnTo>
                  <a:lnTo>
                    <a:pt x="86932" y="188541"/>
                  </a:lnTo>
                  <a:lnTo>
                    <a:pt x="86932" y="202658"/>
                  </a:lnTo>
                  <a:lnTo>
                    <a:pt x="86932" y="202658"/>
                  </a:lnTo>
                  <a:lnTo>
                    <a:pt x="86650" y="202760"/>
                  </a:lnTo>
                  <a:lnTo>
                    <a:pt x="86378" y="202862"/>
                  </a:lnTo>
                  <a:lnTo>
                    <a:pt x="86105" y="202973"/>
                  </a:lnTo>
                  <a:lnTo>
                    <a:pt x="85833" y="203092"/>
                  </a:lnTo>
                  <a:lnTo>
                    <a:pt x="85568" y="203212"/>
                  </a:lnTo>
                  <a:lnTo>
                    <a:pt x="85304" y="203339"/>
                  </a:lnTo>
                  <a:lnTo>
                    <a:pt x="85040" y="203476"/>
                  </a:lnTo>
                  <a:lnTo>
                    <a:pt x="84785" y="203612"/>
                  </a:lnTo>
                  <a:lnTo>
                    <a:pt x="84529" y="203748"/>
                  </a:lnTo>
                  <a:lnTo>
                    <a:pt x="84274" y="203893"/>
                  </a:lnTo>
                  <a:lnTo>
                    <a:pt x="84026" y="204047"/>
                  </a:lnTo>
                  <a:lnTo>
                    <a:pt x="83779" y="204200"/>
                  </a:lnTo>
                  <a:lnTo>
                    <a:pt x="83532" y="204362"/>
                  </a:lnTo>
                  <a:lnTo>
                    <a:pt x="83294" y="204524"/>
                  </a:lnTo>
                  <a:lnTo>
                    <a:pt x="83055" y="204694"/>
                  </a:lnTo>
                  <a:lnTo>
                    <a:pt x="82825" y="204864"/>
                  </a:lnTo>
                  <a:lnTo>
                    <a:pt x="82595" y="205043"/>
                  </a:lnTo>
                  <a:lnTo>
                    <a:pt x="82365" y="205222"/>
                  </a:lnTo>
                  <a:lnTo>
                    <a:pt x="82144" y="205410"/>
                  </a:lnTo>
                  <a:lnTo>
                    <a:pt x="81922" y="205597"/>
                  </a:lnTo>
                  <a:lnTo>
                    <a:pt x="81709" y="205793"/>
                  </a:lnTo>
                  <a:lnTo>
                    <a:pt x="81496" y="205989"/>
                  </a:lnTo>
                  <a:lnTo>
                    <a:pt x="81292" y="206193"/>
                  </a:lnTo>
                  <a:lnTo>
                    <a:pt x="81087" y="206398"/>
                  </a:lnTo>
                  <a:lnTo>
                    <a:pt x="80883" y="206611"/>
                  </a:lnTo>
                  <a:lnTo>
                    <a:pt x="80687" y="206824"/>
                  </a:lnTo>
                  <a:lnTo>
                    <a:pt x="80491" y="207037"/>
                  </a:lnTo>
                  <a:lnTo>
                    <a:pt x="80304" y="207258"/>
                  </a:lnTo>
                  <a:lnTo>
                    <a:pt x="80125" y="207480"/>
                  </a:lnTo>
                  <a:lnTo>
                    <a:pt x="79937" y="207710"/>
                  </a:lnTo>
                  <a:lnTo>
                    <a:pt x="79767" y="207940"/>
                  </a:lnTo>
                  <a:lnTo>
                    <a:pt x="79588" y="208178"/>
                  </a:lnTo>
                  <a:lnTo>
                    <a:pt x="79426" y="208408"/>
                  </a:lnTo>
                  <a:lnTo>
                    <a:pt x="79264" y="208655"/>
                  </a:lnTo>
                  <a:lnTo>
                    <a:pt x="79102" y="208894"/>
                  </a:lnTo>
                  <a:lnTo>
                    <a:pt x="78949" y="209141"/>
                  </a:lnTo>
                  <a:lnTo>
                    <a:pt x="78796" y="209397"/>
                  </a:lnTo>
                  <a:lnTo>
                    <a:pt x="78651" y="209652"/>
                  </a:lnTo>
                  <a:lnTo>
                    <a:pt x="78514" y="209908"/>
                  </a:lnTo>
                  <a:lnTo>
                    <a:pt x="78378" y="210163"/>
                  </a:lnTo>
                  <a:lnTo>
                    <a:pt x="78250" y="210427"/>
                  </a:lnTo>
                  <a:lnTo>
                    <a:pt x="78123" y="210692"/>
                  </a:lnTo>
                  <a:lnTo>
                    <a:pt x="78003" y="210956"/>
                  </a:lnTo>
                  <a:lnTo>
                    <a:pt x="77884" y="211228"/>
                  </a:lnTo>
                  <a:lnTo>
                    <a:pt x="77773" y="211501"/>
                  </a:lnTo>
                  <a:lnTo>
                    <a:pt x="77671" y="211782"/>
                  </a:lnTo>
                  <a:lnTo>
                    <a:pt x="77569" y="212055"/>
                  </a:lnTo>
                  <a:lnTo>
                    <a:pt x="77475" y="212336"/>
                  </a:lnTo>
                  <a:lnTo>
                    <a:pt x="77381" y="212617"/>
                  </a:lnTo>
                  <a:lnTo>
                    <a:pt x="77296" y="212907"/>
                  </a:lnTo>
                  <a:lnTo>
                    <a:pt x="77220" y="213196"/>
                  </a:lnTo>
                  <a:lnTo>
                    <a:pt x="77143" y="213486"/>
                  </a:lnTo>
                  <a:lnTo>
                    <a:pt x="77075" y="213776"/>
                  </a:lnTo>
                  <a:lnTo>
                    <a:pt x="77015" y="214065"/>
                  </a:lnTo>
                  <a:lnTo>
                    <a:pt x="76955" y="214363"/>
                  </a:lnTo>
                  <a:lnTo>
                    <a:pt x="76904" y="214662"/>
                  </a:lnTo>
                  <a:lnTo>
                    <a:pt x="76862" y="214960"/>
                  </a:lnTo>
                  <a:lnTo>
                    <a:pt x="76819" y="215266"/>
                  </a:lnTo>
                  <a:lnTo>
                    <a:pt x="76794" y="215565"/>
                  </a:lnTo>
                  <a:lnTo>
                    <a:pt x="76759" y="215871"/>
                  </a:lnTo>
                  <a:lnTo>
                    <a:pt x="76742" y="216178"/>
                  </a:lnTo>
                  <a:lnTo>
                    <a:pt x="76725" y="216485"/>
                  </a:lnTo>
                  <a:lnTo>
                    <a:pt x="76717" y="216800"/>
                  </a:lnTo>
                  <a:lnTo>
                    <a:pt x="76717" y="217107"/>
                  </a:lnTo>
                  <a:lnTo>
                    <a:pt x="76717" y="217107"/>
                  </a:lnTo>
                  <a:lnTo>
                    <a:pt x="76717" y="217507"/>
                  </a:lnTo>
                  <a:lnTo>
                    <a:pt x="76734" y="217899"/>
                  </a:lnTo>
                  <a:lnTo>
                    <a:pt x="76759" y="218291"/>
                  </a:lnTo>
                  <a:lnTo>
                    <a:pt x="76794" y="218674"/>
                  </a:lnTo>
                  <a:lnTo>
                    <a:pt x="76836" y="219058"/>
                  </a:lnTo>
                  <a:lnTo>
                    <a:pt x="76887" y="219441"/>
                  </a:lnTo>
                  <a:lnTo>
                    <a:pt x="76955" y="219816"/>
                  </a:lnTo>
                  <a:lnTo>
                    <a:pt x="77024" y="220191"/>
                  </a:lnTo>
                  <a:lnTo>
                    <a:pt x="77109" y="220565"/>
                  </a:lnTo>
                  <a:lnTo>
                    <a:pt x="77194" y="220932"/>
                  </a:lnTo>
                  <a:lnTo>
                    <a:pt x="77296" y="221298"/>
                  </a:lnTo>
                  <a:lnTo>
                    <a:pt x="77407" y="221664"/>
                  </a:lnTo>
                  <a:lnTo>
                    <a:pt x="77518" y="222022"/>
                  </a:lnTo>
                  <a:lnTo>
                    <a:pt x="77646" y="222372"/>
                  </a:lnTo>
                  <a:lnTo>
                    <a:pt x="77773" y="222721"/>
                  </a:lnTo>
                  <a:lnTo>
                    <a:pt x="77918" y="223070"/>
                  </a:lnTo>
                  <a:lnTo>
                    <a:pt x="78071" y="223411"/>
                  </a:lnTo>
                  <a:lnTo>
                    <a:pt x="78225" y="223752"/>
                  </a:lnTo>
                  <a:lnTo>
                    <a:pt x="78395" y="224084"/>
                  </a:lnTo>
                  <a:lnTo>
                    <a:pt x="78566" y="224408"/>
                  </a:lnTo>
                  <a:lnTo>
                    <a:pt x="78745" y="224731"/>
                  </a:lnTo>
                  <a:lnTo>
                    <a:pt x="78932" y="225047"/>
                  </a:lnTo>
                  <a:lnTo>
                    <a:pt x="79128" y="225362"/>
                  </a:lnTo>
                  <a:lnTo>
                    <a:pt x="79332" y="225669"/>
                  </a:lnTo>
                  <a:lnTo>
                    <a:pt x="79545" y="225975"/>
                  </a:lnTo>
                  <a:lnTo>
                    <a:pt x="79758" y="226273"/>
                  </a:lnTo>
                  <a:lnTo>
                    <a:pt x="79988" y="226563"/>
                  </a:lnTo>
                  <a:lnTo>
                    <a:pt x="80218" y="226853"/>
                  </a:lnTo>
                  <a:lnTo>
                    <a:pt x="80457" y="227134"/>
                  </a:lnTo>
                  <a:lnTo>
                    <a:pt x="80695" y="227407"/>
                  </a:lnTo>
                  <a:lnTo>
                    <a:pt x="80951" y="227679"/>
                  </a:lnTo>
                  <a:lnTo>
                    <a:pt x="81207" y="227943"/>
                  </a:lnTo>
                  <a:lnTo>
                    <a:pt x="81471" y="228199"/>
                  </a:lnTo>
                  <a:lnTo>
                    <a:pt x="81743" y="228446"/>
                  </a:lnTo>
                  <a:lnTo>
                    <a:pt x="82016" y="228693"/>
                  </a:lnTo>
                  <a:lnTo>
                    <a:pt x="82297" y="228931"/>
                  </a:lnTo>
                  <a:lnTo>
                    <a:pt x="82587" y="229161"/>
                  </a:lnTo>
                  <a:lnTo>
                    <a:pt x="82876" y="229383"/>
                  </a:lnTo>
                  <a:lnTo>
                    <a:pt x="83175" y="229605"/>
                  </a:lnTo>
                  <a:lnTo>
                    <a:pt x="83473" y="229817"/>
                  </a:lnTo>
                  <a:lnTo>
                    <a:pt x="83788" y="230022"/>
                  </a:lnTo>
                  <a:lnTo>
                    <a:pt x="84095" y="230218"/>
                  </a:lnTo>
                  <a:lnTo>
                    <a:pt x="84418" y="230405"/>
                  </a:lnTo>
                  <a:lnTo>
                    <a:pt x="84742" y="230584"/>
                  </a:lnTo>
                  <a:lnTo>
                    <a:pt x="85066" y="230755"/>
                  </a:lnTo>
                  <a:lnTo>
                    <a:pt x="85398" y="230925"/>
                  </a:lnTo>
                  <a:lnTo>
                    <a:pt x="85739" y="231078"/>
                  </a:lnTo>
                  <a:lnTo>
                    <a:pt x="86080" y="231232"/>
                  </a:lnTo>
                  <a:lnTo>
                    <a:pt x="86429" y="231368"/>
                  </a:lnTo>
                  <a:lnTo>
                    <a:pt x="86778" y="231504"/>
                  </a:lnTo>
                  <a:lnTo>
                    <a:pt x="87128" y="231632"/>
                  </a:lnTo>
                  <a:lnTo>
                    <a:pt x="87485" y="231743"/>
                  </a:lnTo>
                  <a:lnTo>
                    <a:pt x="87852" y="231854"/>
                  </a:lnTo>
                  <a:lnTo>
                    <a:pt x="88209" y="231956"/>
                  </a:lnTo>
                  <a:lnTo>
                    <a:pt x="88584" y="232041"/>
                  </a:lnTo>
                  <a:lnTo>
                    <a:pt x="88951" y="232126"/>
                  </a:lnTo>
                  <a:lnTo>
                    <a:pt x="89334" y="232194"/>
                  </a:lnTo>
                  <a:lnTo>
                    <a:pt x="89709" y="232263"/>
                  </a:lnTo>
                  <a:lnTo>
                    <a:pt x="90092" y="232314"/>
                  </a:lnTo>
                  <a:lnTo>
                    <a:pt x="90476" y="232356"/>
                  </a:lnTo>
                  <a:lnTo>
                    <a:pt x="90859" y="232390"/>
                  </a:lnTo>
                  <a:lnTo>
                    <a:pt x="91251" y="232416"/>
                  </a:lnTo>
                  <a:lnTo>
                    <a:pt x="91643" y="232433"/>
                  </a:lnTo>
                  <a:lnTo>
                    <a:pt x="92043" y="232433"/>
                  </a:lnTo>
                  <a:lnTo>
                    <a:pt x="92043" y="232433"/>
                  </a:lnTo>
                  <a:lnTo>
                    <a:pt x="92435" y="232433"/>
                  </a:lnTo>
                  <a:lnTo>
                    <a:pt x="92827" y="232416"/>
                  </a:lnTo>
                  <a:lnTo>
                    <a:pt x="93219" y="232390"/>
                  </a:lnTo>
                  <a:lnTo>
                    <a:pt x="93602" y="232356"/>
                  </a:lnTo>
                  <a:lnTo>
                    <a:pt x="93986" y="232314"/>
                  </a:lnTo>
                  <a:lnTo>
                    <a:pt x="94369" y="232263"/>
                  </a:lnTo>
                  <a:lnTo>
                    <a:pt x="94752" y="232194"/>
                  </a:lnTo>
                  <a:lnTo>
                    <a:pt x="95127" y="232126"/>
                  </a:lnTo>
                  <a:lnTo>
                    <a:pt x="95494" y="232041"/>
                  </a:lnTo>
                  <a:lnTo>
                    <a:pt x="95868" y="231956"/>
                  </a:lnTo>
                  <a:lnTo>
                    <a:pt x="96235" y="231854"/>
                  </a:lnTo>
                  <a:lnTo>
                    <a:pt x="96593" y="231743"/>
                  </a:lnTo>
                  <a:lnTo>
                    <a:pt x="96950" y="231632"/>
                  </a:lnTo>
                  <a:lnTo>
                    <a:pt x="97308" y="231504"/>
                  </a:lnTo>
                  <a:lnTo>
                    <a:pt x="97657" y="231368"/>
                  </a:lnTo>
                  <a:lnTo>
                    <a:pt x="97998" y="231232"/>
                  </a:lnTo>
                  <a:lnTo>
                    <a:pt x="98339" y="231078"/>
                  </a:lnTo>
                  <a:lnTo>
                    <a:pt x="98680" y="230925"/>
                  </a:lnTo>
                  <a:lnTo>
                    <a:pt x="99012" y="230755"/>
                  </a:lnTo>
                  <a:lnTo>
                    <a:pt x="99336" y="230584"/>
                  </a:lnTo>
                  <a:lnTo>
                    <a:pt x="99659" y="230405"/>
                  </a:lnTo>
                  <a:lnTo>
                    <a:pt x="99983" y="230218"/>
                  </a:lnTo>
                  <a:lnTo>
                    <a:pt x="100298" y="230022"/>
                  </a:lnTo>
                  <a:lnTo>
                    <a:pt x="100605" y="229817"/>
                  </a:lnTo>
                  <a:lnTo>
                    <a:pt x="100903" y="229605"/>
                  </a:lnTo>
                  <a:lnTo>
                    <a:pt x="101201" y="229383"/>
                  </a:lnTo>
                  <a:lnTo>
                    <a:pt x="101500" y="229161"/>
                  </a:lnTo>
                  <a:lnTo>
                    <a:pt x="101781" y="228931"/>
                  </a:lnTo>
                  <a:lnTo>
                    <a:pt x="102062" y="228693"/>
                  </a:lnTo>
                  <a:lnTo>
                    <a:pt x="102343" y="228446"/>
                  </a:lnTo>
                  <a:lnTo>
                    <a:pt x="102607" y="228199"/>
                  </a:lnTo>
                  <a:lnTo>
                    <a:pt x="102871" y="227943"/>
                  </a:lnTo>
                  <a:lnTo>
                    <a:pt x="103127" y="227679"/>
                  </a:lnTo>
                  <a:lnTo>
                    <a:pt x="103382" y="227407"/>
                  </a:lnTo>
                  <a:lnTo>
                    <a:pt x="103621" y="227134"/>
                  </a:lnTo>
                  <a:lnTo>
                    <a:pt x="103859" y="226853"/>
                  </a:lnTo>
                  <a:lnTo>
                    <a:pt x="104090" y="226563"/>
                  </a:lnTo>
                  <a:lnTo>
                    <a:pt x="104320" y="226273"/>
                  </a:lnTo>
                  <a:lnTo>
                    <a:pt x="104533" y="225975"/>
                  </a:lnTo>
                  <a:lnTo>
                    <a:pt x="104746" y="225669"/>
                  </a:lnTo>
                  <a:lnTo>
                    <a:pt x="104950" y="225362"/>
                  </a:lnTo>
                  <a:lnTo>
                    <a:pt x="105146" y="225047"/>
                  </a:lnTo>
                  <a:lnTo>
                    <a:pt x="105333" y="224731"/>
                  </a:lnTo>
                  <a:lnTo>
                    <a:pt x="105512" y="224408"/>
                  </a:lnTo>
                  <a:lnTo>
                    <a:pt x="105691" y="224084"/>
                  </a:lnTo>
                  <a:lnTo>
                    <a:pt x="105853" y="223752"/>
                  </a:lnTo>
                  <a:lnTo>
                    <a:pt x="106006" y="223411"/>
                  </a:lnTo>
                  <a:lnTo>
                    <a:pt x="106160" y="223070"/>
                  </a:lnTo>
                  <a:lnTo>
                    <a:pt x="106305" y="222721"/>
                  </a:lnTo>
                  <a:lnTo>
                    <a:pt x="106432" y="222372"/>
                  </a:lnTo>
                  <a:lnTo>
                    <a:pt x="106560" y="222022"/>
                  </a:lnTo>
                  <a:lnTo>
                    <a:pt x="106679" y="221664"/>
                  </a:lnTo>
                  <a:lnTo>
                    <a:pt x="106782" y="221298"/>
                  </a:lnTo>
                  <a:lnTo>
                    <a:pt x="106884" y="220932"/>
                  </a:lnTo>
                  <a:lnTo>
                    <a:pt x="106978" y="220565"/>
                  </a:lnTo>
                  <a:lnTo>
                    <a:pt x="107054" y="220191"/>
                  </a:lnTo>
                  <a:lnTo>
                    <a:pt x="107131" y="219816"/>
                  </a:lnTo>
                  <a:lnTo>
                    <a:pt x="107191" y="219441"/>
                  </a:lnTo>
                  <a:lnTo>
                    <a:pt x="107242" y="219058"/>
                  </a:lnTo>
                  <a:lnTo>
                    <a:pt x="107284" y="218674"/>
                  </a:lnTo>
                  <a:lnTo>
                    <a:pt x="107318" y="218291"/>
                  </a:lnTo>
                  <a:lnTo>
                    <a:pt x="107344" y="217899"/>
                  </a:lnTo>
                  <a:lnTo>
                    <a:pt x="107361" y="217507"/>
                  </a:lnTo>
                  <a:lnTo>
                    <a:pt x="107369" y="217107"/>
                  </a:lnTo>
                  <a:lnTo>
                    <a:pt x="107369" y="217107"/>
                  </a:lnTo>
                  <a:lnTo>
                    <a:pt x="107361" y="216800"/>
                  </a:lnTo>
                  <a:lnTo>
                    <a:pt x="107352" y="216485"/>
                  </a:lnTo>
                  <a:lnTo>
                    <a:pt x="107335" y="216178"/>
                  </a:lnTo>
                  <a:lnTo>
                    <a:pt x="107318" y="215871"/>
                  </a:lnTo>
                  <a:lnTo>
                    <a:pt x="107293" y="215565"/>
                  </a:lnTo>
                  <a:lnTo>
                    <a:pt x="107259" y="215266"/>
                  </a:lnTo>
                  <a:lnTo>
                    <a:pt x="107216" y="214960"/>
                  </a:lnTo>
                  <a:lnTo>
                    <a:pt x="107174" y="214662"/>
                  </a:lnTo>
                  <a:lnTo>
                    <a:pt x="107122" y="214363"/>
                  </a:lnTo>
                  <a:lnTo>
                    <a:pt x="107063" y="214065"/>
                  </a:lnTo>
                  <a:lnTo>
                    <a:pt x="107003" y="213776"/>
                  </a:lnTo>
                  <a:lnTo>
                    <a:pt x="106935" y="213486"/>
                  </a:lnTo>
                  <a:lnTo>
                    <a:pt x="106858" y="213196"/>
                  </a:lnTo>
                  <a:lnTo>
                    <a:pt x="106782" y="212907"/>
                  </a:lnTo>
                  <a:lnTo>
                    <a:pt x="106696" y="212617"/>
                  </a:lnTo>
                  <a:lnTo>
                    <a:pt x="106603" y="212336"/>
                  </a:lnTo>
                  <a:lnTo>
                    <a:pt x="106509" y="212055"/>
                  </a:lnTo>
                  <a:lnTo>
                    <a:pt x="106407" y="211782"/>
                  </a:lnTo>
                  <a:lnTo>
                    <a:pt x="106305" y="211501"/>
                  </a:lnTo>
                  <a:lnTo>
                    <a:pt x="106194" y="211228"/>
                  </a:lnTo>
                  <a:lnTo>
                    <a:pt x="106075" y="210956"/>
                  </a:lnTo>
                  <a:lnTo>
                    <a:pt x="105955" y="210692"/>
                  </a:lnTo>
                  <a:lnTo>
                    <a:pt x="105836" y="210427"/>
                  </a:lnTo>
                  <a:lnTo>
                    <a:pt x="105700" y="210163"/>
                  </a:lnTo>
                  <a:lnTo>
                    <a:pt x="105563" y="209908"/>
                  </a:lnTo>
                  <a:lnTo>
                    <a:pt x="105427" y="209652"/>
                  </a:lnTo>
                  <a:lnTo>
                    <a:pt x="105282" y="209397"/>
                  </a:lnTo>
                  <a:lnTo>
                    <a:pt x="105129" y="209141"/>
                  </a:lnTo>
                  <a:lnTo>
                    <a:pt x="104976" y="208894"/>
                  </a:lnTo>
                  <a:lnTo>
                    <a:pt x="104822" y="208655"/>
                  </a:lnTo>
                  <a:lnTo>
                    <a:pt x="104652" y="208408"/>
                  </a:lnTo>
                  <a:lnTo>
                    <a:pt x="104490" y="208178"/>
                  </a:lnTo>
                  <a:lnTo>
                    <a:pt x="104320" y="207940"/>
                  </a:lnTo>
                  <a:lnTo>
                    <a:pt x="104141" y="207710"/>
                  </a:lnTo>
                  <a:lnTo>
                    <a:pt x="103962" y="207480"/>
                  </a:lnTo>
                  <a:lnTo>
                    <a:pt x="103774" y="207258"/>
                  </a:lnTo>
                  <a:lnTo>
                    <a:pt x="103587" y="207037"/>
                  </a:lnTo>
                  <a:lnTo>
                    <a:pt x="103391" y="206824"/>
                  </a:lnTo>
                  <a:lnTo>
                    <a:pt x="103195" y="206611"/>
                  </a:lnTo>
                  <a:lnTo>
                    <a:pt x="102991" y="206398"/>
                  </a:lnTo>
                  <a:lnTo>
                    <a:pt x="102786" y="206193"/>
                  </a:lnTo>
                  <a:lnTo>
                    <a:pt x="102582" y="205989"/>
                  </a:lnTo>
                  <a:lnTo>
                    <a:pt x="102369" y="205793"/>
                  </a:lnTo>
                  <a:lnTo>
                    <a:pt x="102156" y="205597"/>
                  </a:lnTo>
                  <a:lnTo>
                    <a:pt x="101934" y="205410"/>
                  </a:lnTo>
                  <a:lnTo>
                    <a:pt x="101713" y="205222"/>
                  </a:lnTo>
                  <a:lnTo>
                    <a:pt x="101483" y="205043"/>
                  </a:lnTo>
                  <a:lnTo>
                    <a:pt x="101253" y="204864"/>
                  </a:lnTo>
                  <a:lnTo>
                    <a:pt x="101023" y="204694"/>
                  </a:lnTo>
                  <a:lnTo>
                    <a:pt x="100784" y="204524"/>
                  </a:lnTo>
                  <a:lnTo>
                    <a:pt x="100545" y="204362"/>
                  </a:lnTo>
                  <a:lnTo>
                    <a:pt x="100298" y="204200"/>
                  </a:lnTo>
                  <a:lnTo>
                    <a:pt x="100051" y="204047"/>
                  </a:lnTo>
                  <a:lnTo>
                    <a:pt x="99804" y="203893"/>
                  </a:lnTo>
                  <a:lnTo>
                    <a:pt x="99549" y="203748"/>
                  </a:lnTo>
                  <a:lnTo>
                    <a:pt x="99293" y="203612"/>
                  </a:lnTo>
                  <a:lnTo>
                    <a:pt x="99038" y="203476"/>
                  </a:lnTo>
                  <a:lnTo>
                    <a:pt x="98773" y="203339"/>
                  </a:lnTo>
                  <a:lnTo>
                    <a:pt x="98509" y="203212"/>
                  </a:lnTo>
                  <a:lnTo>
                    <a:pt x="98245" y="203092"/>
                  </a:lnTo>
                  <a:lnTo>
                    <a:pt x="97973" y="202973"/>
                  </a:lnTo>
                  <a:lnTo>
                    <a:pt x="97700" y="202862"/>
                  </a:lnTo>
                  <a:lnTo>
                    <a:pt x="97427" y="202760"/>
                  </a:lnTo>
                  <a:lnTo>
                    <a:pt x="97146" y="202658"/>
                  </a:lnTo>
                  <a:lnTo>
                    <a:pt x="97146" y="188950"/>
                  </a:lnTo>
                  <a:lnTo>
                    <a:pt x="97146" y="188950"/>
                  </a:lnTo>
                  <a:lnTo>
                    <a:pt x="99455" y="189018"/>
                  </a:lnTo>
                  <a:lnTo>
                    <a:pt x="101747" y="189078"/>
                  </a:lnTo>
                  <a:lnTo>
                    <a:pt x="104013" y="189121"/>
                  </a:lnTo>
                  <a:lnTo>
                    <a:pt x="106262" y="189163"/>
                  </a:lnTo>
                  <a:lnTo>
                    <a:pt x="108485" y="189189"/>
                  </a:lnTo>
                  <a:lnTo>
                    <a:pt x="110701" y="189214"/>
                  </a:lnTo>
                  <a:lnTo>
                    <a:pt x="112881" y="189223"/>
                  </a:lnTo>
                  <a:lnTo>
                    <a:pt x="115045" y="189223"/>
                  </a:lnTo>
                  <a:lnTo>
                    <a:pt x="115045" y="189223"/>
                  </a:lnTo>
                  <a:lnTo>
                    <a:pt x="117720" y="189223"/>
                  </a:lnTo>
                  <a:lnTo>
                    <a:pt x="120353" y="189206"/>
                  </a:lnTo>
                  <a:lnTo>
                    <a:pt x="122943" y="189172"/>
                  </a:lnTo>
                  <a:lnTo>
                    <a:pt x="125499" y="189138"/>
                  </a:lnTo>
                  <a:lnTo>
                    <a:pt x="128012" y="189087"/>
                  </a:lnTo>
                  <a:lnTo>
                    <a:pt x="130482" y="189027"/>
                  </a:lnTo>
                  <a:lnTo>
                    <a:pt x="132910" y="188959"/>
                  </a:lnTo>
                  <a:lnTo>
                    <a:pt x="135296" y="188882"/>
                  </a:lnTo>
                  <a:lnTo>
                    <a:pt x="135296" y="202658"/>
                  </a:lnTo>
                  <a:lnTo>
                    <a:pt x="135296" y="202658"/>
                  </a:lnTo>
                  <a:lnTo>
                    <a:pt x="135015" y="202760"/>
                  </a:lnTo>
                  <a:lnTo>
                    <a:pt x="134742" y="202862"/>
                  </a:lnTo>
                  <a:lnTo>
                    <a:pt x="134469" y="202973"/>
                  </a:lnTo>
                  <a:lnTo>
                    <a:pt x="134197" y="203092"/>
                  </a:lnTo>
                  <a:lnTo>
                    <a:pt x="133933" y="203212"/>
                  </a:lnTo>
                  <a:lnTo>
                    <a:pt x="133669" y="203339"/>
                  </a:lnTo>
                  <a:lnTo>
                    <a:pt x="133405" y="203476"/>
                  </a:lnTo>
                  <a:lnTo>
                    <a:pt x="133149" y="203612"/>
                  </a:lnTo>
                  <a:lnTo>
                    <a:pt x="132893" y="203748"/>
                  </a:lnTo>
                  <a:lnTo>
                    <a:pt x="132638" y="203893"/>
                  </a:lnTo>
                  <a:lnTo>
                    <a:pt x="132391" y="204047"/>
                  </a:lnTo>
                  <a:lnTo>
                    <a:pt x="132144" y="204200"/>
                  </a:lnTo>
                  <a:lnTo>
                    <a:pt x="131905" y="204362"/>
                  </a:lnTo>
                  <a:lnTo>
                    <a:pt x="131658" y="204524"/>
                  </a:lnTo>
                  <a:lnTo>
                    <a:pt x="131428" y="204694"/>
                  </a:lnTo>
                  <a:lnTo>
                    <a:pt x="131190" y="204864"/>
                  </a:lnTo>
                  <a:lnTo>
                    <a:pt x="130959" y="205043"/>
                  </a:lnTo>
                  <a:lnTo>
                    <a:pt x="130729" y="205222"/>
                  </a:lnTo>
                  <a:lnTo>
                    <a:pt x="130508" y="205410"/>
                  </a:lnTo>
                  <a:lnTo>
                    <a:pt x="130286" y="205597"/>
                  </a:lnTo>
                  <a:lnTo>
                    <a:pt x="130073" y="205793"/>
                  </a:lnTo>
                  <a:lnTo>
                    <a:pt x="129860" y="205989"/>
                  </a:lnTo>
                  <a:lnTo>
                    <a:pt x="129656" y="206193"/>
                  </a:lnTo>
                  <a:lnTo>
                    <a:pt x="129452" y="206398"/>
                  </a:lnTo>
                  <a:lnTo>
                    <a:pt x="129247" y="206611"/>
                  </a:lnTo>
                  <a:lnTo>
                    <a:pt x="129051" y="206824"/>
                  </a:lnTo>
                  <a:lnTo>
                    <a:pt x="128855" y="207037"/>
                  </a:lnTo>
                  <a:lnTo>
                    <a:pt x="128668" y="207258"/>
                  </a:lnTo>
                  <a:lnTo>
                    <a:pt x="128489" y="207480"/>
                  </a:lnTo>
                  <a:lnTo>
                    <a:pt x="128301" y="207710"/>
                  </a:lnTo>
                  <a:lnTo>
                    <a:pt x="128131" y="207940"/>
                  </a:lnTo>
                  <a:lnTo>
                    <a:pt x="127961" y="208178"/>
                  </a:lnTo>
                  <a:lnTo>
                    <a:pt x="127790" y="208408"/>
                  </a:lnTo>
                  <a:lnTo>
                    <a:pt x="127628" y="208655"/>
                  </a:lnTo>
                  <a:lnTo>
                    <a:pt x="127467" y="208894"/>
                  </a:lnTo>
                  <a:lnTo>
                    <a:pt x="127313" y="209141"/>
                  </a:lnTo>
                  <a:lnTo>
                    <a:pt x="127160" y="209397"/>
                  </a:lnTo>
                  <a:lnTo>
                    <a:pt x="127015" y="209652"/>
                  </a:lnTo>
                  <a:lnTo>
                    <a:pt x="126879" y="209908"/>
                  </a:lnTo>
                  <a:lnTo>
                    <a:pt x="126742" y="210163"/>
                  </a:lnTo>
                  <a:lnTo>
                    <a:pt x="126615" y="210427"/>
                  </a:lnTo>
                  <a:lnTo>
                    <a:pt x="126487" y="210692"/>
                  </a:lnTo>
                  <a:lnTo>
                    <a:pt x="126368" y="210956"/>
                  </a:lnTo>
                  <a:lnTo>
                    <a:pt x="126248" y="211228"/>
                  </a:lnTo>
                  <a:lnTo>
                    <a:pt x="126138" y="211501"/>
                  </a:lnTo>
                  <a:lnTo>
                    <a:pt x="126035" y="211782"/>
                  </a:lnTo>
                  <a:lnTo>
                    <a:pt x="125933" y="212055"/>
                  </a:lnTo>
                  <a:lnTo>
                    <a:pt x="125839" y="212336"/>
                  </a:lnTo>
                  <a:lnTo>
                    <a:pt x="125746" y="212617"/>
                  </a:lnTo>
                  <a:lnTo>
                    <a:pt x="125660" y="212907"/>
                  </a:lnTo>
                  <a:lnTo>
                    <a:pt x="125584" y="213196"/>
                  </a:lnTo>
                  <a:lnTo>
                    <a:pt x="125507" y="213486"/>
                  </a:lnTo>
                  <a:lnTo>
                    <a:pt x="125439" y="213776"/>
                  </a:lnTo>
                  <a:lnTo>
                    <a:pt x="125379" y="214065"/>
                  </a:lnTo>
                  <a:lnTo>
                    <a:pt x="125320" y="214363"/>
                  </a:lnTo>
                  <a:lnTo>
                    <a:pt x="125269" y="214662"/>
                  </a:lnTo>
                  <a:lnTo>
                    <a:pt x="125226" y="214960"/>
                  </a:lnTo>
                  <a:lnTo>
                    <a:pt x="125192" y="215266"/>
                  </a:lnTo>
                  <a:lnTo>
                    <a:pt x="125158" y="215565"/>
                  </a:lnTo>
                  <a:lnTo>
                    <a:pt x="125124" y="215871"/>
                  </a:lnTo>
                  <a:lnTo>
                    <a:pt x="125107" y="216178"/>
                  </a:lnTo>
                  <a:lnTo>
                    <a:pt x="125090" y="216485"/>
                  </a:lnTo>
                  <a:lnTo>
                    <a:pt x="125081" y="216800"/>
                  </a:lnTo>
                  <a:lnTo>
                    <a:pt x="125081" y="217107"/>
                  </a:lnTo>
                  <a:lnTo>
                    <a:pt x="125081" y="217107"/>
                  </a:lnTo>
                  <a:lnTo>
                    <a:pt x="125081" y="217507"/>
                  </a:lnTo>
                  <a:lnTo>
                    <a:pt x="125098" y="217899"/>
                  </a:lnTo>
                  <a:lnTo>
                    <a:pt x="125124" y="218291"/>
                  </a:lnTo>
                  <a:lnTo>
                    <a:pt x="125158" y="218674"/>
                  </a:lnTo>
                  <a:lnTo>
                    <a:pt x="125200" y="219058"/>
                  </a:lnTo>
                  <a:lnTo>
                    <a:pt x="125252" y="219441"/>
                  </a:lnTo>
                  <a:lnTo>
                    <a:pt x="125320" y="219816"/>
                  </a:lnTo>
                  <a:lnTo>
                    <a:pt x="125388" y="220191"/>
                  </a:lnTo>
                  <a:lnTo>
                    <a:pt x="125473" y="220565"/>
                  </a:lnTo>
                  <a:lnTo>
                    <a:pt x="125558" y="220932"/>
                  </a:lnTo>
                  <a:lnTo>
                    <a:pt x="125660" y="221298"/>
                  </a:lnTo>
                  <a:lnTo>
                    <a:pt x="125771" y="221664"/>
                  </a:lnTo>
                  <a:lnTo>
                    <a:pt x="125882" y="222022"/>
                  </a:lnTo>
                  <a:lnTo>
                    <a:pt x="126010" y="222372"/>
                  </a:lnTo>
                  <a:lnTo>
                    <a:pt x="126146" y="222721"/>
                  </a:lnTo>
                  <a:lnTo>
                    <a:pt x="126282" y="223070"/>
                  </a:lnTo>
                  <a:lnTo>
                    <a:pt x="126436" y="223411"/>
                  </a:lnTo>
                  <a:lnTo>
                    <a:pt x="126589" y="223752"/>
                  </a:lnTo>
                  <a:lnTo>
                    <a:pt x="126759" y="224084"/>
                  </a:lnTo>
                  <a:lnTo>
                    <a:pt x="126930" y="224408"/>
                  </a:lnTo>
                  <a:lnTo>
                    <a:pt x="127109" y="224731"/>
                  </a:lnTo>
                  <a:lnTo>
                    <a:pt x="127296" y="225047"/>
                  </a:lnTo>
                  <a:lnTo>
                    <a:pt x="127492" y="225362"/>
                  </a:lnTo>
                  <a:lnTo>
                    <a:pt x="127697" y="225669"/>
                  </a:lnTo>
                  <a:lnTo>
                    <a:pt x="127910" y="225975"/>
                  </a:lnTo>
                  <a:lnTo>
                    <a:pt x="128123" y="226273"/>
                  </a:lnTo>
                  <a:lnTo>
                    <a:pt x="128353" y="226563"/>
                  </a:lnTo>
                  <a:lnTo>
                    <a:pt x="128583" y="226853"/>
                  </a:lnTo>
                  <a:lnTo>
                    <a:pt x="128821" y="227134"/>
                  </a:lnTo>
                  <a:lnTo>
                    <a:pt x="129060" y="227407"/>
                  </a:lnTo>
                  <a:lnTo>
                    <a:pt x="129315" y="227679"/>
                  </a:lnTo>
                  <a:lnTo>
                    <a:pt x="129571" y="227943"/>
                  </a:lnTo>
                  <a:lnTo>
                    <a:pt x="129835" y="228199"/>
                  </a:lnTo>
                  <a:lnTo>
                    <a:pt x="130108" y="228446"/>
                  </a:lnTo>
                  <a:lnTo>
                    <a:pt x="130380" y="228693"/>
                  </a:lnTo>
                  <a:lnTo>
                    <a:pt x="130661" y="228931"/>
                  </a:lnTo>
                  <a:lnTo>
                    <a:pt x="130951" y="229161"/>
                  </a:lnTo>
                  <a:lnTo>
                    <a:pt x="131241" y="229383"/>
                  </a:lnTo>
                  <a:lnTo>
                    <a:pt x="131539" y="229605"/>
                  </a:lnTo>
                  <a:lnTo>
                    <a:pt x="131837" y="229817"/>
                  </a:lnTo>
                  <a:lnTo>
                    <a:pt x="132152" y="230022"/>
                  </a:lnTo>
                  <a:lnTo>
                    <a:pt x="132459" y="230218"/>
                  </a:lnTo>
                  <a:lnTo>
                    <a:pt x="132783" y="230405"/>
                  </a:lnTo>
                  <a:lnTo>
                    <a:pt x="133106" y="230584"/>
                  </a:lnTo>
                  <a:lnTo>
                    <a:pt x="133430" y="230755"/>
                  </a:lnTo>
                  <a:lnTo>
                    <a:pt x="133762" y="230925"/>
                  </a:lnTo>
                  <a:lnTo>
                    <a:pt x="134103" y="231078"/>
                  </a:lnTo>
                  <a:lnTo>
                    <a:pt x="134444" y="231232"/>
                  </a:lnTo>
                  <a:lnTo>
                    <a:pt x="134793" y="231368"/>
                  </a:lnTo>
                  <a:lnTo>
                    <a:pt x="135142" y="231504"/>
                  </a:lnTo>
                  <a:lnTo>
                    <a:pt x="135492" y="231632"/>
                  </a:lnTo>
                  <a:lnTo>
                    <a:pt x="135850" y="231743"/>
                  </a:lnTo>
                  <a:lnTo>
                    <a:pt x="136216" y="231854"/>
                  </a:lnTo>
                  <a:lnTo>
                    <a:pt x="136582" y="231956"/>
                  </a:lnTo>
                  <a:lnTo>
                    <a:pt x="136949" y="232041"/>
                  </a:lnTo>
                  <a:lnTo>
                    <a:pt x="137323" y="232126"/>
                  </a:lnTo>
                  <a:lnTo>
                    <a:pt x="137698" y="232194"/>
                  </a:lnTo>
                  <a:lnTo>
                    <a:pt x="138073" y="232263"/>
                  </a:lnTo>
                  <a:lnTo>
                    <a:pt x="138457" y="232314"/>
                  </a:lnTo>
                  <a:lnTo>
                    <a:pt x="138840" y="232356"/>
                  </a:lnTo>
                  <a:lnTo>
                    <a:pt x="139223" y="232390"/>
                  </a:lnTo>
                  <a:lnTo>
                    <a:pt x="139615" y="232416"/>
                  </a:lnTo>
                  <a:lnTo>
                    <a:pt x="140007" y="232433"/>
                  </a:lnTo>
                  <a:lnTo>
                    <a:pt x="140407" y="232433"/>
                  </a:lnTo>
                  <a:lnTo>
                    <a:pt x="140407" y="232433"/>
                  </a:lnTo>
                  <a:lnTo>
                    <a:pt x="140799" y="232433"/>
                  </a:lnTo>
                  <a:lnTo>
                    <a:pt x="141191" y="232416"/>
                  </a:lnTo>
                  <a:lnTo>
                    <a:pt x="141583" y="232390"/>
                  </a:lnTo>
                  <a:lnTo>
                    <a:pt x="141966" y="232356"/>
                  </a:lnTo>
                  <a:lnTo>
                    <a:pt x="142350" y="232314"/>
                  </a:lnTo>
                  <a:lnTo>
                    <a:pt x="142733" y="232263"/>
                  </a:lnTo>
                  <a:lnTo>
                    <a:pt x="143117" y="232194"/>
                  </a:lnTo>
                  <a:lnTo>
                    <a:pt x="143491" y="232126"/>
                  </a:lnTo>
                  <a:lnTo>
                    <a:pt x="143858" y="232041"/>
                  </a:lnTo>
                  <a:lnTo>
                    <a:pt x="144233" y="231956"/>
                  </a:lnTo>
                  <a:lnTo>
                    <a:pt x="144599" y="231854"/>
                  </a:lnTo>
                  <a:lnTo>
                    <a:pt x="144957" y="231743"/>
                  </a:lnTo>
                  <a:lnTo>
                    <a:pt x="145315" y="231632"/>
                  </a:lnTo>
                  <a:lnTo>
                    <a:pt x="145672" y="231504"/>
                  </a:lnTo>
                  <a:lnTo>
                    <a:pt x="146022" y="231368"/>
                  </a:lnTo>
                  <a:lnTo>
                    <a:pt x="146362" y="231232"/>
                  </a:lnTo>
                  <a:lnTo>
                    <a:pt x="146703" y="231078"/>
                  </a:lnTo>
                  <a:lnTo>
                    <a:pt x="147044" y="230925"/>
                  </a:lnTo>
                  <a:lnTo>
                    <a:pt x="147376" y="230755"/>
                  </a:lnTo>
                  <a:lnTo>
                    <a:pt x="147700" y="230584"/>
                  </a:lnTo>
                  <a:lnTo>
                    <a:pt x="148024" y="230405"/>
                  </a:lnTo>
                  <a:lnTo>
                    <a:pt x="148347" y="230218"/>
                  </a:lnTo>
                  <a:lnTo>
                    <a:pt x="148663" y="230022"/>
                  </a:lnTo>
                  <a:lnTo>
                    <a:pt x="148969" y="229817"/>
                  </a:lnTo>
                  <a:lnTo>
                    <a:pt x="149268" y="229605"/>
                  </a:lnTo>
                  <a:lnTo>
                    <a:pt x="149566" y="229383"/>
                  </a:lnTo>
                  <a:lnTo>
                    <a:pt x="149864" y="229161"/>
                  </a:lnTo>
                  <a:lnTo>
                    <a:pt x="150145" y="228931"/>
                  </a:lnTo>
                  <a:lnTo>
                    <a:pt x="150426" y="228693"/>
                  </a:lnTo>
                  <a:lnTo>
                    <a:pt x="150707" y="228446"/>
                  </a:lnTo>
                  <a:lnTo>
                    <a:pt x="150971" y="228199"/>
                  </a:lnTo>
                  <a:lnTo>
                    <a:pt x="151235" y="227943"/>
                  </a:lnTo>
                  <a:lnTo>
                    <a:pt x="151491" y="227679"/>
                  </a:lnTo>
                  <a:lnTo>
                    <a:pt x="151747" y="227407"/>
                  </a:lnTo>
                  <a:lnTo>
                    <a:pt x="151985" y="227134"/>
                  </a:lnTo>
                  <a:lnTo>
                    <a:pt x="152224" y="226853"/>
                  </a:lnTo>
                  <a:lnTo>
                    <a:pt x="152462" y="226563"/>
                  </a:lnTo>
                  <a:lnTo>
                    <a:pt x="152684" y="226273"/>
                  </a:lnTo>
                  <a:lnTo>
                    <a:pt x="152897" y="225975"/>
                  </a:lnTo>
                  <a:lnTo>
                    <a:pt x="153110" y="225669"/>
                  </a:lnTo>
                  <a:lnTo>
                    <a:pt x="153314" y="225362"/>
                  </a:lnTo>
                  <a:lnTo>
                    <a:pt x="153510" y="225047"/>
                  </a:lnTo>
                  <a:lnTo>
                    <a:pt x="153698" y="224731"/>
                  </a:lnTo>
                  <a:lnTo>
                    <a:pt x="153876" y="224408"/>
                  </a:lnTo>
                  <a:lnTo>
                    <a:pt x="154055" y="224084"/>
                  </a:lnTo>
                  <a:lnTo>
                    <a:pt x="154217" y="223752"/>
                  </a:lnTo>
                  <a:lnTo>
                    <a:pt x="154379" y="223411"/>
                  </a:lnTo>
                  <a:lnTo>
                    <a:pt x="154524" y="223070"/>
                  </a:lnTo>
                  <a:lnTo>
                    <a:pt x="154669" y="222721"/>
                  </a:lnTo>
                  <a:lnTo>
                    <a:pt x="154797" y="222372"/>
                  </a:lnTo>
                  <a:lnTo>
                    <a:pt x="154924" y="222022"/>
                  </a:lnTo>
                  <a:lnTo>
                    <a:pt x="155044" y="221664"/>
                  </a:lnTo>
                  <a:lnTo>
                    <a:pt x="155146" y="221298"/>
                  </a:lnTo>
                  <a:lnTo>
                    <a:pt x="155248" y="220932"/>
                  </a:lnTo>
                  <a:lnTo>
                    <a:pt x="155342" y="220565"/>
                  </a:lnTo>
                  <a:lnTo>
                    <a:pt x="155418" y="220191"/>
                  </a:lnTo>
                  <a:lnTo>
                    <a:pt x="155495" y="219816"/>
                  </a:lnTo>
                  <a:lnTo>
                    <a:pt x="155555" y="219441"/>
                  </a:lnTo>
                  <a:lnTo>
                    <a:pt x="155606" y="219058"/>
                  </a:lnTo>
                  <a:lnTo>
                    <a:pt x="155649" y="218674"/>
                  </a:lnTo>
                  <a:lnTo>
                    <a:pt x="155683" y="218291"/>
                  </a:lnTo>
                  <a:lnTo>
                    <a:pt x="155708" y="217899"/>
                  </a:lnTo>
                  <a:lnTo>
                    <a:pt x="155725" y="217507"/>
                  </a:lnTo>
                  <a:lnTo>
                    <a:pt x="155734" y="217107"/>
                  </a:lnTo>
                  <a:lnTo>
                    <a:pt x="155734" y="217107"/>
                  </a:lnTo>
                  <a:lnTo>
                    <a:pt x="155725" y="216800"/>
                  </a:lnTo>
                  <a:lnTo>
                    <a:pt x="155717" y="216485"/>
                  </a:lnTo>
                  <a:lnTo>
                    <a:pt x="155700" y="216178"/>
                  </a:lnTo>
                  <a:lnTo>
                    <a:pt x="155683" y="215871"/>
                  </a:lnTo>
                  <a:lnTo>
                    <a:pt x="155657" y="215565"/>
                  </a:lnTo>
                  <a:lnTo>
                    <a:pt x="155623" y="215266"/>
                  </a:lnTo>
                  <a:lnTo>
                    <a:pt x="155580" y="214960"/>
                  </a:lnTo>
                  <a:lnTo>
                    <a:pt x="155538" y="214662"/>
                  </a:lnTo>
                  <a:lnTo>
                    <a:pt x="155487" y="214363"/>
                  </a:lnTo>
                  <a:lnTo>
                    <a:pt x="155427" y="214065"/>
                  </a:lnTo>
                  <a:lnTo>
                    <a:pt x="155367" y="213776"/>
                  </a:lnTo>
                  <a:lnTo>
                    <a:pt x="155299" y="213486"/>
                  </a:lnTo>
                  <a:lnTo>
                    <a:pt x="155223" y="213196"/>
                  </a:lnTo>
                  <a:lnTo>
                    <a:pt x="155146" y="212907"/>
                  </a:lnTo>
                  <a:lnTo>
                    <a:pt x="155061" y="212617"/>
                  </a:lnTo>
                  <a:lnTo>
                    <a:pt x="154967" y="212336"/>
                  </a:lnTo>
                  <a:lnTo>
                    <a:pt x="154873" y="212055"/>
                  </a:lnTo>
                  <a:lnTo>
                    <a:pt x="154780" y="211782"/>
                  </a:lnTo>
                  <a:lnTo>
                    <a:pt x="154669" y="211501"/>
                  </a:lnTo>
                  <a:lnTo>
                    <a:pt x="154558" y="211228"/>
                  </a:lnTo>
                  <a:lnTo>
                    <a:pt x="154447" y="210956"/>
                  </a:lnTo>
                  <a:lnTo>
                    <a:pt x="154319" y="210692"/>
                  </a:lnTo>
                  <a:lnTo>
                    <a:pt x="154200" y="210427"/>
                  </a:lnTo>
                  <a:lnTo>
                    <a:pt x="154064" y="210163"/>
                  </a:lnTo>
                  <a:lnTo>
                    <a:pt x="153928" y="209908"/>
                  </a:lnTo>
                  <a:lnTo>
                    <a:pt x="153791" y="209652"/>
                  </a:lnTo>
                  <a:lnTo>
                    <a:pt x="153646" y="209397"/>
                  </a:lnTo>
                  <a:lnTo>
                    <a:pt x="153493" y="209141"/>
                  </a:lnTo>
                  <a:lnTo>
                    <a:pt x="153340" y="208894"/>
                  </a:lnTo>
                  <a:lnTo>
                    <a:pt x="153186" y="208655"/>
                  </a:lnTo>
                  <a:lnTo>
                    <a:pt x="153016" y="208408"/>
                  </a:lnTo>
                  <a:lnTo>
                    <a:pt x="152854" y="208178"/>
                  </a:lnTo>
                  <a:lnTo>
                    <a:pt x="152684" y="207940"/>
                  </a:lnTo>
                  <a:lnTo>
                    <a:pt x="152505" y="207710"/>
                  </a:lnTo>
                  <a:lnTo>
                    <a:pt x="152326" y="207480"/>
                  </a:lnTo>
                  <a:lnTo>
                    <a:pt x="152139" y="207258"/>
                  </a:lnTo>
                  <a:lnTo>
                    <a:pt x="151951" y="207037"/>
                  </a:lnTo>
                  <a:lnTo>
                    <a:pt x="151755" y="206824"/>
                  </a:lnTo>
                  <a:lnTo>
                    <a:pt x="151559" y="206611"/>
                  </a:lnTo>
                  <a:lnTo>
                    <a:pt x="151363" y="206398"/>
                  </a:lnTo>
                  <a:lnTo>
                    <a:pt x="151159" y="206193"/>
                  </a:lnTo>
                  <a:lnTo>
                    <a:pt x="150946" y="205989"/>
                  </a:lnTo>
                  <a:lnTo>
                    <a:pt x="150733" y="205793"/>
                  </a:lnTo>
                  <a:lnTo>
                    <a:pt x="150520" y="205597"/>
                  </a:lnTo>
                  <a:lnTo>
                    <a:pt x="150298" y="205410"/>
                  </a:lnTo>
                  <a:lnTo>
                    <a:pt x="150077" y="205222"/>
                  </a:lnTo>
                  <a:lnTo>
                    <a:pt x="149847" y="205043"/>
                  </a:lnTo>
                  <a:lnTo>
                    <a:pt x="149617" y="204864"/>
                  </a:lnTo>
                  <a:lnTo>
                    <a:pt x="149387" y="204694"/>
                  </a:lnTo>
                  <a:lnTo>
                    <a:pt x="149148" y="204524"/>
                  </a:lnTo>
                  <a:lnTo>
                    <a:pt x="148910" y="204362"/>
                  </a:lnTo>
                  <a:lnTo>
                    <a:pt x="148663" y="204200"/>
                  </a:lnTo>
                  <a:lnTo>
                    <a:pt x="148416" y="204047"/>
                  </a:lnTo>
                  <a:lnTo>
                    <a:pt x="148169" y="203893"/>
                  </a:lnTo>
                  <a:lnTo>
                    <a:pt x="147913" y="203748"/>
                  </a:lnTo>
                  <a:lnTo>
                    <a:pt x="147657" y="203612"/>
                  </a:lnTo>
                  <a:lnTo>
                    <a:pt x="147402" y="203476"/>
                  </a:lnTo>
                  <a:lnTo>
                    <a:pt x="147138" y="203339"/>
                  </a:lnTo>
                  <a:lnTo>
                    <a:pt x="146874" y="203212"/>
                  </a:lnTo>
                  <a:lnTo>
                    <a:pt x="146610" y="203092"/>
                  </a:lnTo>
                  <a:lnTo>
                    <a:pt x="146337" y="202973"/>
                  </a:lnTo>
                  <a:lnTo>
                    <a:pt x="146064" y="202862"/>
                  </a:lnTo>
                  <a:lnTo>
                    <a:pt x="145792" y="202760"/>
                  </a:lnTo>
                  <a:lnTo>
                    <a:pt x="145511" y="202658"/>
                  </a:lnTo>
                  <a:lnTo>
                    <a:pt x="145511" y="188456"/>
                  </a:lnTo>
                  <a:lnTo>
                    <a:pt x="145511" y="188456"/>
                  </a:lnTo>
                  <a:lnTo>
                    <a:pt x="147504" y="188354"/>
                  </a:lnTo>
                  <a:lnTo>
                    <a:pt x="149446" y="188243"/>
                  </a:lnTo>
                  <a:lnTo>
                    <a:pt x="151346" y="188132"/>
                  </a:lnTo>
                  <a:lnTo>
                    <a:pt x="153195" y="188022"/>
                  </a:lnTo>
                  <a:lnTo>
                    <a:pt x="154993" y="187902"/>
                  </a:lnTo>
                  <a:lnTo>
                    <a:pt x="156739" y="187783"/>
                  </a:lnTo>
                  <a:lnTo>
                    <a:pt x="158434" y="187664"/>
                  </a:lnTo>
                  <a:lnTo>
                    <a:pt x="160079" y="187536"/>
                  </a:lnTo>
                  <a:lnTo>
                    <a:pt x="163205" y="187289"/>
                  </a:lnTo>
                  <a:lnTo>
                    <a:pt x="166110" y="187050"/>
                  </a:lnTo>
                  <a:lnTo>
                    <a:pt x="168777" y="186803"/>
                  </a:lnTo>
                  <a:lnTo>
                    <a:pt x="171213" y="186573"/>
                  </a:lnTo>
                  <a:lnTo>
                    <a:pt x="173394" y="186352"/>
                  </a:lnTo>
                  <a:lnTo>
                    <a:pt x="175320" y="186147"/>
                  </a:lnTo>
                  <a:lnTo>
                    <a:pt x="176981" y="185968"/>
                  </a:lnTo>
                  <a:lnTo>
                    <a:pt x="178361" y="185807"/>
                  </a:lnTo>
                  <a:lnTo>
                    <a:pt x="180286" y="185568"/>
                  </a:lnTo>
                  <a:lnTo>
                    <a:pt x="181011" y="185474"/>
                  </a:lnTo>
                  <a:lnTo>
                    <a:pt x="181011" y="185474"/>
                  </a:lnTo>
                  <a:lnTo>
                    <a:pt x="181224" y="185440"/>
                  </a:lnTo>
                  <a:lnTo>
                    <a:pt x="181428" y="185398"/>
                  </a:lnTo>
                  <a:lnTo>
                    <a:pt x="181632" y="185347"/>
                  </a:lnTo>
                  <a:lnTo>
                    <a:pt x="181837" y="185295"/>
                  </a:lnTo>
                  <a:lnTo>
                    <a:pt x="182033" y="185227"/>
                  </a:lnTo>
                  <a:lnTo>
                    <a:pt x="182229" y="185151"/>
                  </a:lnTo>
                  <a:lnTo>
                    <a:pt x="182416" y="185074"/>
                  </a:lnTo>
                  <a:lnTo>
                    <a:pt x="182604" y="184980"/>
                  </a:lnTo>
                  <a:lnTo>
                    <a:pt x="182791" y="184887"/>
                  </a:lnTo>
                  <a:lnTo>
                    <a:pt x="182961" y="184784"/>
                  </a:lnTo>
                  <a:lnTo>
                    <a:pt x="183140" y="184674"/>
                  </a:lnTo>
                  <a:lnTo>
                    <a:pt x="183302" y="184554"/>
                  </a:lnTo>
                  <a:lnTo>
                    <a:pt x="183473" y="184435"/>
                  </a:lnTo>
                  <a:lnTo>
                    <a:pt x="183626" y="184307"/>
                  </a:lnTo>
                  <a:lnTo>
                    <a:pt x="183779" y="184171"/>
                  </a:lnTo>
                  <a:lnTo>
                    <a:pt x="183924" y="184026"/>
                  </a:lnTo>
                  <a:lnTo>
                    <a:pt x="184069" y="183881"/>
                  </a:lnTo>
                  <a:lnTo>
                    <a:pt x="184205" y="183728"/>
                  </a:lnTo>
                  <a:lnTo>
                    <a:pt x="184333" y="183575"/>
                  </a:lnTo>
                  <a:lnTo>
                    <a:pt x="184452" y="183413"/>
                  </a:lnTo>
                  <a:lnTo>
                    <a:pt x="184572" y="183242"/>
                  </a:lnTo>
                  <a:lnTo>
                    <a:pt x="184682" y="183072"/>
                  </a:lnTo>
                  <a:lnTo>
                    <a:pt x="184785" y="182893"/>
                  </a:lnTo>
                  <a:lnTo>
                    <a:pt x="184878" y="182706"/>
                  </a:lnTo>
                  <a:lnTo>
                    <a:pt x="184972" y="182527"/>
                  </a:lnTo>
                  <a:lnTo>
                    <a:pt x="185049" y="182331"/>
                  </a:lnTo>
                  <a:lnTo>
                    <a:pt x="185125" y="182135"/>
                  </a:lnTo>
                  <a:lnTo>
                    <a:pt x="185194" y="181939"/>
                  </a:lnTo>
                  <a:lnTo>
                    <a:pt x="185245" y="181743"/>
                  </a:lnTo>
                  <a:lnTo>
                    <a:pt x="185296" y="181538"/>
                  </a:lnTo>
                  <a:lnTo>
                    <a:pt x="185338" y="181325"/>
                  </a:lnTo>
                  <a:lnTo>
                    <a:pt x="185372" y="181112"/>
                  </a:lnTo>
                  <a:lnTo>
                    <a:pt x="185372" y="181112"/>
                  </a:lnTo>
                  <a:lnTo>
                    <a:pt x="185466" y="180388"/>
                  </a:lnTo>
                  <a:lnTo>
                    <a:pt x="185568" y="179570"/>
                  </a:lnTo>
                  <a:lnTo>
                    <a:pt x="185705" y="178463"/>
                  </a:lnTo>
                  <a:lnTo>
                    <a:pt x="185867" y="177066"/>
                  </a:lnTo>
                  <a:lnTo>
                    <a:pt x="186045" y="175405"/>
                  </a:lnTo>
                  <a:lnTo>
                    <a:pt x="186250" y="173471"/>
                  </a:lnTo>
                  <a:lnTo>
                    <a:pt x="186471" y="171281"/>
                  </a:lnTo>
                  <a:lnTo>
                    <a:pt x="186710" y="168845"/>
                  </a:lnTo>
                  <a:lnTo>
                    <a:pt x="186949" y="166161"/>
                  </a:lnTo>
                  <a:lnTo>
                    <a:pt x="187196" y="163256"/>
                  </a:lnTo>
                  <a:lnTo>
                    <a:pt x="187443" y="160121"/>
                  </a:lnTo>
                  <a:lnTo>
                    <a:pt x="187562" y="158468"/>
                  </a:lnTo>
                  <a:lnTo>
                    <a:pt x="187681" y="156773"/>
                  </a:lnTo>
                  <a:lnTo>
                    <a:pt x="187800" y="155018"/>
                  </a:lnTo>
                  <a:lnTo>
                    <a:pt x="187920" y="153212"/>
                  </a:lnTo>
                  <a:lnTo>
                    <a:pt x="188030" y="151354"/>
                  </a:lnTo>
                  <a:lnTo>
                    <a:pt x="188150" y="149455"/>
                  </a:lnTo>
                  <a:lnTo>
                    <a:pt x="188252" y="147504"/>
                  </a:lnTo>
                  <a:lnTo>
                    <a:pt x="188354" y="145510"/>
                  </a:lnTo>
                  <a:lnTo>
                    <a:pt x="202667" y="145510"/>
                  </a:lnTo>
                  <a:lnTo>
                    <a:pt x="202667" y="145510"/>
                  </a:lnTo>
                  <a:lnTo>
                    <a:pt x="202760" y="145783"/>
                  </a:lnTo>
                  <a:lnTo>
                    <a:pt x="202871" y="146064"/>
                  </a:lnTo>
                  <a:lnTo>
                    <a:pt x="202982" y="146337"/>
                  </a:lnTo>
                  <a:lnTo>
                    <a:pt x="203101" y="146601"/>
                  </a:lnTo>
                  <a:lnTo>
                    <a:pt x="203220" y="146873"/>
                  </a:lnTo>
                  <a:lnTo>
                    <a:pt x="203348" y="147137"/>
                  </a:lnTo>
                  <a:lnTo>
                    <a:pt x="203476" y="147393"/>
                  </a:lnTo>
                  <a:lnTo>
                    <a:pt x="203612" y="147657"/>
                  </a:lnTo>
                  <a:lnTo>
                    <a:pt x="203757" y="147913"/>
                  </a:lnTo>
                  <a:lnTo>
                    <a:pt x="203902" y="148168"/>
                  </a:lnTo>
                  <a:lnTo>
                    <a:pt x="204055" y="148415"/>
                  </a:lnTo>
                  <a:lnTo>
                    <a:pt x="204209" y="148662"/>
                  </a:lnTo>
                  <a:lnTo>
                    <a:pt x="204371" y="148901"/>
                  </a:lnTo>
                  <a:lnTo>
                    <a:pt x="204532" y="149148"/>
                  </a:lnTo>
                  <a:lnTo>
                    <a:pt x="204703" y="149378"/>
                  </a:lnTo>
                  <a:lnTo>
                    <a:pt x="204873" y="149616"/>
                  </a:lnTo>
                  <a:lnTo>
                    <a:pt x="205052" y="149847"/>
                  </a:lnTo>
                  <a:lnTo>
                    <a:pt x="205231" y="150068"/>
                  </a:lnTo>
                  <a:lnTo>
                    <a:pt x="205418" y="150298"/>
                  </a:lnTo>
                  <a:lnTo>
                    <a:pt x="205606" y="150511"/>
                  </a:lnTo>
                  <a:lnTo>
                    <a:pt x="205802" y="150733"/>
                  </a:lnTo>
                  <a:lnTo>
                    <a:pt x="205998" y="150946"/>
                  </a:lnTo>
                  <a:lnTo>
                    <a:pt x="206202" y="151150"/>
                  </a:lnTo>
                  <a:lnTo>
                    <a:pt x="206407" y="151354"/>
                  </a:lnTo>
                  <a:lnTo>
                    <a:pt x="206611" y="151559"/>
                  </a:lnTo>
                  <a:lnTo>
                    <a:pt x="206824" y="151755"/>
                  </a:lnTo>
                  <a:lnTo>
                    <a:pt x="207046" y="151942"/>
                  </a:lnTo>
                  <a:lnTo>
                    <a:pt x="207267" y="152138"/>
                  </a:lnTo>
                  <a:lnTo>
                    <a:pt x="207489" y="152317"/>
                  </a:lnTo>
                  <a:lnTo>
                    <a:pt x="207719" y="152496"/>
                  </a:lnTo>
                  <a:lnTo>
                    <a:pt x="207949" y="152675"/>
                  </a:lnTo>
                  <a:lnTo>
                    <a:pt x="208179" y="152845"/>
                  </a:lnTo>
                  <a:lnTo>
                    <a:pt x="208417" y="153016"/>
                  </a:lnTo>
                  <a:lnTo>
                    <a:pt x="208656" y="153178"/>
                  </a:lnTo>
                  <a:lnTo>
                    <a:pt x="208903" y="153339"/>
                  </a:lnTo>
                  <a:lnTo>
                    <a:pt x="209150" y="153493"/>
                  </a:lnTo>
                  <a:lnTo>
                    <a:pt x="209397" y="153638"/>
                  </a:lnTo>
                  <a:lnTo>
                    <a:pt x="209653" y="153782"/>
                  </a:lnTo>
                  <a:lnTo>
                    <a:pt x="209908" y="153927"/>
                  </a:lnTo>
                  <a:lnTo>
                    <a:pt x="210172" y="154064"/>
                  </a:lnTo>
                  <a:lnTo>
                    <a:pt x="210436" y="154191"/>
                  </a:lnTo>
                  <a:lnTo>
                    <a:pt x="210700" y="154319"/>
                  </a:lnTo>
                  <a:lnTo>
                    <a:pt x="210965" y="154438"/>
                  </a:lnTo>
                  <a:lnTo>
                    <a:pt x="211237" y="154558"/>
                  </a:lnTo>
                  <a:lnTo>
                    <a:pt x="211510" y="154668"/>
                  </a:lnTo>
                  <a:lnTo>
                    <a:pt x="211782" y="154771"/>
                  </a:lnTo>
                  <a:lnTo>
                    <a:pt x="212064" y="154873"/>
                  </a:lnTo>
                  <a:lnTo>
                    <a:pt x="212345" y="154967"/>
                  </a:lnTo>
                  <a:lnTo>
                    <a:pt x="212626" y="155060"/>
                  </a:lnTo>
                  <a:lnTo>
                    <a:pt x="212907" y="155137"/>
                  </a:lnTo>
                  <a:lnTo>
                    <a:pt x="213197" y="155222"/>
                  </a:lnTo>
                  <a:lnTo>
                    <a:pt x="213486" y="155290"/>
                  </a:lnTo>
                  <a:lnTo>
                    <a:pt x="213776" y="155359"/>
                  </a:lnTo>
                  <a:lnTo>
                    <a:pt x="214074" y="155427"/>
                  </a:lnTo>
                  <a:lnTo>
                    <a:pt x="214372" y="155478"/>
                  </a:lnTo>
                  <a:lnTo>
                    <a:pt x="214670" y="155529"/>
                  </a:lnTo>
                  <a:lnTo>
                    <a:pt x="214969" y="155580"/>
                  </a:lnTo>
                  <a:lnTo>
                    <a:pt x="215267" y="155614"/>
                  </a:lnTo>
                  <a:lnTo>
                    <a:pt x="215573" y="155648"/>
                  </a:lnTo>
                  <a:lnTo>
                    <a:pt x="215880" y="155674"/>
                  </a:lnTo>
                  <a:lnTo>
                    <a:pt x="216187" y="155699"/>
                  </a:lnTo>
                  <a:lnTo>
                    <a:pt x="216494" y="155716"/>
                  </a:lnTo>
                  <a:lnTo>
                    <a:pt x="216800" y="155725"/>
                  </a:lnTo>
                  <a:lnTo>
                    <a:pt x="217115" y="155725"/>
                  </a:lnTo>
                  <a:lnTo>
                    <a:pt x="217115" y="155725"/>
                  </a:lnTo>
                  <a:lnTo>
                    <a:pt x="217507" y="155725"/>
                  </a:lnTo>
                  <a:lnTo>
                    <a:pt x="217899" y="155708"/>
                  </a:lnTo>
                  <a:lnTo>
                    <a:pt x="218291" y="155682"/>
                  </a:lnTo>
                  <a:lnTo>
                    <a:pt x="218675" y="155648"/>
                  </a:lnTo>
                  <a:lnTo>
                    <a:pt x="219066" y="155606"/>
                  </a:lnTo>
                  <a:lnTo>
                    <a:pt x="219441" y="155554"/>
                  </a:lnTo>
                  <a:lnTo>
                    <a:pt x="219825" y="155486"/>
                  </a:lnTo>
                  <a:lnTo>
                    <a:pt x="220199" y="155418"/>
                  </a:lnTo>
                  <a:lnTo>
                    <a:pt x="220574" y="155333"/>
                  </a:lnTo>
                  <a:lnTo>
                    <a:pt x="220941" y="155248"/>
                  </a:lnTo>
                  <a:lnTo>
                    <a:pt x="221307" y="155146"/>
                  </a:lnTo>
                  <a:lnTo>
                    <a:pt x="221665" y="155035"/>
                  </a:lnTo>
                  <a:lnTo>
                    <a:pt x="222023" y="154924"/>
                  </a:lnTo>
                  <a:lnTo>
                    <a:pt x="222380" y="154796"/>
                  </a:lnTo>
                  <a:lnTo>
                    <a:pt x="222730" y="154660"/>
                  </a:lnTo>
                  <a:lnTo>
                    <a:pt x="223070" y="154524"/>
                  </a:lnTo>
                  <a:lnTo>
                    <a:pt x="223411" y="154370"/>
                  </a:lnTo>
                  <a:lnTo>
                    <a:pt x="223752" y="154217"/>
                  </a:lnTo>
                  <a:lnTo>
                    <a:pt x="224084" y="154047"/>
                  </a:lnTo>
                  <a:lnTo>
                    <a:pt x="224417" y="153876"/>
                  </a:lnTo>
                  <a:lnTo>
                    <a:pt x="224740" y="153697"/>
                  </a:lnTo>
                  <a:lnTo>
                    <a:pt x="225056" y="153501"/>
                  </a:lnTo>
                  <a:lnTo>
                    <a:pt x="225371" y="153305"/>
                  </a:lnTo>
                  <a:lnTo>
                    <a:pt x="225677" y="153109"/>
                  </a:lnTo>
                  <a:lnTo>
                    <a:pt x="225984" y="152896"/>
                  </a:lnTo>
                  <a:lnTo>
                    <a:pt x="226274" y="152675"/>
                  </a:lnTo>
                  <a:lnTo>
                    <a:pt x="226572" y="152453"/>
                  </a:lnTo>
                  <a:lnTo>
                    <a:pt x="226853" y="152223"/>
                  </a:lnTo>
                  <a:lnTo>
                    <a:pt x="227134" y="151985"/>
                  </a:lnTo>
                  <a:lnTo>
                    <a:pt x="227415" y="151738"/>
                  </a:lnTo>
                  <a:lnTo>
                    <a:pt x="227679" y="151491"/>
                  </a:lnTo>
                  <a:lnTo>
                    <a:pt x="227944" y="151235"/>
                  </a:lnTo>
                  <a:lnTo>
                    <a:pt x="228199" y="150971"/>
                  </a:lnTo>
                  <a:lnTo>
                    <a:pt x="228455" y="150698"/>
                  </a:lnTo>
                  <a:lnTo>
                    <a:pt x="228702" y="150426"/>
                  </a:lnTo>
                  <a:lnTo>
                    <a:pt x="228932" y="150145"/>
                  </a:lnTo>
                  <a:lnTo>
                    <a:pt x="229170" y="149855"/>
                  </a:lnTo>
                  <a:lnTo>
                    <a:pt x="229392" y="149565"/>
                  </a:lnTo>
                  <a:lnTo>
                    <a:pt x="229605" y="149267"/>
                  </a:lnTo>
                  <a:lnTo>
                    <a:pt x="229818" y="148961"/>
                  </a:lnTo>
                  <a:lnTo>
                    <a:pt x="230022" y="148654"/>
                  </a:lnTo>
                  <a:lnTo>
                    <a:pt x="230218" y="148339"/>
                  </a:lnTo>
                  <a:lnTo>
                    <a:pt x="230406" y="148023"/>
                  </a:lnTo>
                  <a:lnTo>
                    <a:pt x="230585" y="147700"/>
                  </a:lnTo>
                  <a:lnTo>
                    <a:pt x="230763" y="147376"/>
                  </a:lnTo>
                  <a:lnTo>
                    <a:pt x="230925" y="147035"/>
                  </a:lnTo>
                  <a:lnTo>
                    <a:pt x="231087" y="146703"/>
                  </a:lnTo>
                  <a:lnTo>
                    <a:pt x="231232" y="146362"/>
                  </a:lnTo>
                  <a:lnTo>
                    <a:pt x="231377" y="146013"/>
                  </a:lnTo>
                  <a:lnTo>
                    <a:pt x="231505" y="145664"/>
                  </a:lnTo>
                  <a:lnTo>
                    <a:pt x="231632" y="145314"/>
                  </a:lnTo>
                  <a:lnTo>
                    <a:pt x="231752" y="144956"/>
                  </a:lnTo>
                  <a:lnTo>
                    <a:pt x="231854" y="144590"/>
                  </a:lnTo>
                  <a:lnTo>
                    <a:pt x="231956" y="144224"/>
                  </a:lnTo>
                  <a:lnTo>
                    <a:pt x="232050" y="143857"/>
                  </a:lnTo>
                  <a:lnTo>
                    <a:pt x="232127" y="143483"/>
                  </a:lnTo>
                  <a:lnTo>
                    <a:pt x="232203" y="143108"/>
                  </a:lnTo>
                  <a:lnTo>
                    <a:pt x="232263" y="142733"/>
                  </a:lnTo>
                  <a:lnTo>
                    <a:pt x="232314" y="142350"/>
                  </a:lnTo>
                  <a:lnTo>
                    <a:pt x="232357" y="141966"/>
                  </a:lnTo>
                  <a:lnTo>
                    <a:pt x="232399" y="141574"/>
                  </a:lnTo>
                  <a:lnTo>
                    <a:pt x="232416" y="141191"/>
                  </a:lnTo>
                  <a:lnTo>
                    <a:pt x="232433" y="140799"/>
                  </a:lnTo>
                  <a:lnTo>
                    <a:pt x="232442" y="140399"/>
                  </a:lnTo>
                  <a:lnTo>
                    <a:pt x="232442" y="140399"/>
                  </a:lnTo>
                  <a:lnTo>
                    <a:pt x="232433" y="140007"/>
                  </a:lnTo>
                  <a:lnTo>
                    <a:pt x="232416" y="139615"/>
                  </a:lnTo>
                  <a:lnTo>
                    <a:pt x="232399" y="139223"/>
                  </a:lnTo>
                  <a:lnTo>
                    <a:pt x="232357" y="138840"/>
                  </a:lnTo>
                  <a:lnTo>
                    <a:pt x="232314" y="138448"/>
                  </a:lnTo>
                  <a:lnTo>
                    <a:pt x="232263" y="138073"/>
                  </a:lnTo>
                  <a:lnTo>
                    <a:pt x="232203" y="137689"/>
                  </a:lnTo>
                  <a:lnTo>
                    <a:pt x="232127" y="137315"/>
                  </a:lnTo>
                  <a:lnTo>
                    <a:pt x="232050" y="136940"/>
                  </a:lnTo>
                  <a:lnTo>
                    <a:pt x="231956" y="136573"/>
                  </a:lnTo>
                  <a:lnTo>
                    <a:pt x="231854" y="136207"/>
                  </a:lnTo>
                  <a:lnTo>
                    <a:pt x="231752" y="135849"/>
                  </a:lnTo>
                  <a:lnTo>
                    <a:pt x="231632" y="135491"/>
                  </a:lnTo>
                  <a:lnTo>
                    <a:pt x="231505" y="135134"/>
                  </a:lnTo>
                  <a:lnTo>
                    <a:pt x="231377" y="134784"/>
                  </a:lnTo>
                  <a:lnTo>
                    <a:pt x="231232" y="134444"/>
                  </a:lnTo>
                  <a:lnTo>
                    <a:pt x="231087" y="134094"/>
                  </a:lnTo>
                  <a:lnTo>
                    <a:pt x="230925" y="133762"/>
                  </a:lnTo>
                  <a:lnTo>
                    <a:pt x="230763" y="133430"/>
                  </a:lnTo>
                  <a:lnTo>
                    <a:pt x="230585" y="133098"/>
                  </a:lnTo>
                  <a:lnTo>
                    <a:pt x="230406" y="132774"/>
                  </a:lnTo>
                  <a:lnTo>
                    <a:pt x="230218" y="132459"/>
                  </a:lnTo>
                  <a:lnTo>
                    <a:pt x="230022" y="132143"/>
                  </a:lnTo>
                  <a:lnTo>
                    <a:pt x="229818" y="131837"/>
                  </a:lnTo>
                  <a:lnTo>
                    <a:pt x="229605" y="131530"/>
                  </a:lnTo>
                  <a:lnTo>
                    <a:pt x="229392" y="131232"/>
                  </a:lnTo>
                  <a:lnTo>
                    <a:pt x="229170" y="130942"/>
                  </a:lnTo>
                  <a:lnTo>
                    <a:pt x="228932" y="130652"/>
                  </a:lnTo>
                  <a:lnTo>
                    <a:pt x="228702" y="130371"/>
                  </a:lnTo>
                  <a:lnTo>
                    <a:pt x="228455" y="130099"/>
                  </a:lnTo>
                  <a:lnTo>
                    <a:pt x="228199" y="129835"/>
                  </a:lnTo>
                  <a:lnTo>
                    <a:pt x="227944" y="129571"/>
                  </a:lnTo>
                  <a:lnTo>
                    <a:pt x="227679" y="129306"/>
                  </a:lnTo>
                  <a:lnTo>
                    <a:pt x="227415" y="129059"/>
                  </a:lnTo>
                  <a:lnTo>
                    <a:pt x="227134" y="128812"/>
                  </a:lnTo>
                  <a:lnTo>
                    <a:pt x="226853" y="128574"/>
                  </a:lnTo>
                  <a:lnTo>
                    <a:pt x="226572" y="128344"/>
                  </a:lnTo>
                  <a:lnTo>
                    <a:pt x="226274" y="128122"/>
                  </a:lnTo>
                  <a:lnTo>
                    <a:pt x="225984" y="127901"/>
                  </a:lnTo>
                  <a:lnTo>
                    <a:pt x="225677" y="127696"/>
                  </a:lnTo>
                  <a:lnTo>
                    <a:pt x="225371" y="127492"/>
                  </a:lnTo>
                  <a:lnTo>
                    <a:pt x="225056" y="127296"/>
                  </a:lnTo>
                  <a:lnTo>
                    <a:pt x="224740" y="127108"/>
                  </a:lnTo>
                  <a:lnTo>
                    <a:pt x="224417" y="126930"/>
                  </a:lnTo>
                  <a:lnTo>
                    <a:pt x="224084" y="126751"/>
                  </a:lnTo>
                  <a:lnTo>
                    <a:pt x="223752" y="126589"/>
                  </a:lnTo>
                  <a:lnTo>
                    <a:pt x="223411" y="126427"/>
                  </a:lnTo>
                  <a:lnTo>
                    <a:pt x="223070" y="126282"/>
                  </a:lnTo>
                  <a:lnTo>
                    <a:pt x="222730" y="126137"/>
                  </a:lnTo>
                  <a:lnTo>
                    <a:pt x="222380" y="126001"/>
                  </a:lnTo>
                  <a:lnTo>
                    <a:pt x="222023" y="125882"/>
                  </a:lnTo>
                  <a:lnTo>
                    <a:pt x="221665" y="125762"/>
                  </a:lnTo>
                  <a:lnTo>
                    <a:pt x="221307" y="125652"/>
                  </a:lnTo>
                  <a:lnTo>
                    <a:pt x="220941" y="125558"/>
                  </a:lnTo>
                  <a:lnTo>
                    <a:pt x="220574" y="125464"/>
                  </a:lnTo>
                  <a:lnTo>
                    <a:pt x="220199" y="125388"/>
                  </a:lnTo>
                  <a:lnTo>
                    <a:pt x="219825" y="125311"/>
                  </a:lnTo>
                  <a:lnTo>
                    <a:pt x="219441" y="125251"/>
                  </a:lnTo>
                  <a:lnTo>
                    <a:pt x="219066" y="125200"/>
                  </a:lnTo>
                  <a:lnTo>
                    <a:pt x="218675" y="125149"/>
                  </a:lnTo>
                  <a:lnTo>
                    <a:pt x="218291" y="125115"/>
                  </a:lnTo>
                  <a:lnTo>
                    <a:pt x="217899" y="125089"/>
                  </a:lnTo>
                  <a:lnTo>
                    <a:pt x="217507" y="125081"/>
                  </a:lnTo>
                  <a:lnTo>
                    <a:pt x="217115" y="125072"/>
                  </a:lnTo>
                  <a:lnTo>
                    <a:pt x="217115" y="125072"/>
                  </a:lnTo>
                  <a:lnTo>
                    <a:pt x="216800" y="125072"/>
                  </a:lnTo>
                  <a:lnTo>
                    <a:pt x="216494" y="125089"/>
                  </a:lnTo>
                  <a:lnTo>
                    <a:pt x="216187" y="125098"/>
                  </a:lnTo>
                  <a:lnTo>
                    <a:pt x="215880" y="125123"/>
                  </a:lnTo>
                  <a:lnTo>
                    <a:pt x="215573" y="125149"/>
                  </a:lnTo>
                  <a:lnTo>
                    <a:pt x="215267" y="125183"/>
                  </a:lnTo>
                  <a:lnTo>
                    <a:pt x="214969" y="125226"/>
                  </a:lnTo>
                  <a:lnTo>
                    <a:pt x="214670" y="125268"/>
                  </a:lnTo>
                  <a:lnTo>
                    <a:pt x="214372" y="125319"/>
                  </a:lnTo>
                  <a:lnTo>
                    <a:pt x="214074" y="125379"/>
                  </a:lnTo>
                  <a:lnTo>
                    <a:pt x="213776" y="125439"/>
                  </a:lnTo>
                  <a:lnTo>
                    <a:pt x="213486" y="125507"/>
                  </a:lnTo>
                  <a:lnTo>
                    <a:pt x="213197" y="125583"/>
                  </a:lnTo>
                  <a:lnTo>
                    <a:pt x="212907" y="125660"/>
                  </a:lnTo>
                  <a:lnTo>
                    <a:pt x="212626" y="125745"/>
                  </a:lnTo>
                  <a:lnTo>
                    <a:pt x="212345" y="125831"/>
                  </a:lnTo>
                  <a:lnTo>
                    <a:pt x="212064" y="125933"/>
                  </a:lnTo>
                  <a:lnTo>
                    <a:pt x="211782" y="126026"/>
                  </a:lnTo>
                  <a:lnTo>
                    <a:pt x="211510" y="126137"/>
                  </a:lnTo>
                  <a:lnTo>
                    <a:pt x="211237" y="126248"/>
                  </a:lnTo>
                  <a:lnTo>
                    <a:pt x="210965" y="126359"/>
                  </a:lnTo>
                  <a:lnTo>
                    <a:pt x="210700" y="126478"/>
                  </a:lnTo>
                  <a:lnTo>
                    <a:pt x="210436" y="126606"/>
                  </a:lnTo>
                  <a:lnTo>
                    <a:pt x="210172" y="126742"/>
                  </a:lnTo>
                  <a:lnTo>
                    <a:pt x="209908" y="126870"/>
                  </a:lnTo>
                  <a:lnTo>
                    <a:pt x="209653" y="127015"/>
                  </a:lnTo>
                  <a:lnTo>
                    <a:pt x="209397" y="127160"/>
                  </a:lnTo>
                  <a:lnTo>
                    <a:pt x="209150" y="127313"/>
                  </a:lnTo>
                  <a:lnTo>
                    <a:pt x="208903" y="127466"/>
                  </a:lnTo>
                  <a:lnTo>
                    <a:pt x="208656" y="127620"/>
                  </a:lnTo>
                  <a:lnTo>
                    <a:pt x="208417" y="127781"/>
                  </a:lnTo>
                  <a:lnTo>
                    <a:pt x="208179" y="127952"/>
                  </a:lnTo>
                  <a:lnTo>
                    <a:pt x="207949" y="128122"/>
                  </a:lnTo>
                  <a:lnTo>
                    <a:pt x="207719" y="128301"/>
                  </a:lnTo>
                  <a:lnTo>
                    <a:pt x="207489" y="128480"/>
                  </a:lnTo>
                  <a:lnTo>
                    <a:pt x="207267" y="128667"/>
                  </a:lnTo>
                  <a:lnTo>
                    <a:pt x="207046" y="128855"/>
                  </a:lnTo>
                  <a:lnTo>
                    <a:pt x="206824" y="129051"/>
                  </a:lnTo>
                  <a:lnTo>
                    <a:pt x="206611" y="129247"/>
                  </a:lnTo>
                  <a:lnTo>
                    <a:pt x="206407" y="129443"/>
                  </a:lnTo>
                  <a:lnTo>
                    <a:pt x="206202" y="129647"/>
                  </a:lnTo>
                  <a:lnTo>
                    <a:pt x="205998" y="129860"/>
                  </a:lnTo>
                  <a:lnTo>
                    <a:pt x="205802" y="130073"/>
                  </a:lnTo>
                  <a:lnTo>
                    <a:pt x="205606" y="130286"/>
                  </a:lnTo>
                  <a:lnTo>
                    <a:pt x="205418" y="130508"/>
                  </a:lnTo>
                  <a:lnTo>
                    <a:pt x="205231" y="130729"/>
                  </a:lnTo>
                  <a:lnTo>
                    <a:pt x="205052" y="130959"/>
                  </a:lnTo>
                  <a:lnTo>
                    <a:pt x="204873" y="131189"/>
                  </a:lnTo>
                  <a:lnTo>
                    <a:pt x="204703" y="131419"/>
                  </a:lnTo>
                  <a:lnTo>
                    <a:pt x="204532" y="131658"/>
                  </a:lnTo>
                  <a:lnTo>
                    <a:pt x="204371" y="131896"/>
                  </a:lnTo>
                  <a:lnTo>
                    <a:pt x="204209" y="132143"/>
                  </a:lnTo>
                  <a:lnTo>
                    <a:pt x="204055" y="132390"/>
                  </a:lnTo>
                  <a:lnTo>
                    <a:pt x="203902" y="132637"/>
                  </a:lnTo>
                  <a:lnTo>
                    <a:pt x="203757" y="132893"/>
                  </a:lnTo>
                  <a:lnTo>
                    <a:pt x="203612" y="133149"/>
                  </a:lnTo>
                  <a:lnTo>
                    <a:pt x="203476" y="133404"/>
                  </a:lnTo>
                  <a:lnTo>
                    <a:pt x="203348" y="133668"/>
                  </a:lnTo>
                  <a:lnTo>
                    <a:pt x="203220" y="133932"/>
                  </a:lnTo>
                  <a:lnTo>
                    <a:pt x="203101" y="134197"/>
                  </a:lnTo>
                  <a:lnTo>
                    <a:pt x="202982" y="134469"/>
                  </a:lnTo>
                  <a:lnTo>
                    <a:pt x="202871" y="134742"/>
                  </a:lnTo>
                  <a:lnTo>
                    <a:pt x="202760" y="135014"/>
                  </a:lnTo>
                  <a:lnTo>
                    <a:pt x="202667" y="135295"/>
                  </a:lnTo>
                  <a:lnTo>
                    <a:pt x="188789" y="135295"/>
                  </a:lnTo>
                  <a:lnTo>
                    <a:pt x="188789" y="135295"/>
                  </a:lnTo>
                  <a:lnTo>
                    <a:pt x="188857" y="133149"/>
                  </a:lnTo>
                  <a:lnTo>
                    <a:pt x="188916" y="130959"/>
                  </a:lnTo>
                  <a:lnTo>
                    <a:pt x="188968" y="128744"/>
                  </a:lnTo>
                  <a:lnTo>
                    <a:pt x="189019" y="126495"/>
                  </a:lnTo>
                  <a:lnTo>
                    <a:pt x="189053" y="124212"/>
                  </a:lnTo>
                  <a:lnTo>
                    <a:pt x="189087" y="121895"/>
                  </a:lnTo>
                  <a:lnTo>
                    <a:pt x="189104" y="119543"/>
                  </a:lnTo>
                  <a:lnTo>
                    <a:pt x="189121" y="117166"/>
                  </a:lnTo>
                  <a:lnTo>
                    <a:pt x="189121" y="114755"/>
                  </a:lnTo>
                  <a:lnTo>
                    <a:pt x="189121" y="112319"/>
                  </a:lnTo>
                  <a:lnTo>
                    <a:pt x="189104" y="109857"/>
                  </a:lnTo>
                  <a:lnTo>
                    <a:pt x="189070" y="107361"/>
                  </a:lnTo>
                  <a:lnTo>
                    <a:pt x="189036" y="104847"/>
                  </a:lnTo>
                  <a:lnTo>
                    <a:pt x="188985" y="102300"/>
                  </a:lnTo>
                  <a:lnTo>
                    <a:pt x="188916" y="99736"/>
                  </a:lnTo>
                  <a:lnTo>
                    <a:pt x="188840" y="97146"/>
                  </a:lnTo>
                  <a:lnTo>
                    <a:pt x="202667" y="97146"/>
                  </a:lnTo>
                  <a:lnTo>
                    <a:pt x="202667" y="97146"/>
                  </a:lnTo>
                  <a:lnTo>
                    <a:pt x="202760" y="97419"/>
                  </a:lnTo>
                  <a:lnTo>
                    <a:pt x="202871" y="97700"/>
                  </a:lnTo>
                  <a:lnTo>
                    <a:pt x="202982" y="97972"/>
                  </a:lnTo>
                  <a:lnTo>
                    <a:pt x="203101" y="98236"/>
                  </a:lnTo>
                  <a:lnTo>
                    <a:pt x="203220" y="98509"/>
                  </a:lnTo>
                  <a:lnTo>
                    <a:pt x="203348" y="98773"/>
                  </a:lnTo>
                  <a:lnTo>
                    <a:pt x="203476" y="99029"/>
                  </a:lnTo>
                  <a:lnTo>
                    <a:pt x="203612" y="99293"/>
                  </a:lnTo>
                  <a:lnTo>
                    <a:pt x="203757" y="99548"/>
                  </a:lnTo>
                  <a:lnTo>
                    <a:pt x="203902" y="99795"/>
                  </a:lnTo>
                  <a:lnTo>
                    <a:pt x="204055" y="100051"/>
                  </a:lnTo>
                  <a:lnTo>
                    <a:pt x="204209" y="100298"/>
                  </a:lnTo>
                  <a:lnTo>
                    <a:pt x="204371" y="100537"/>
                  </a:lnTo>
                  <a:lnTo>
                    <a:pt x="204532" y="100775"/>
                  </a:lnTo>
                  <a:lnTo>
                    <a:pt x="204703" y="101014"/>
                  </a:lnTo>
                  <a:lnTo>
                    <a:pt x="204873" y="101252"/>
                  </a:lnTo>
                  <a:lnTo>
                    <a:pt x="205052" y="101482"/>
                  </a:lnTo>
                  <a:lnTo>
                    <a:pt x="205231" y="101704"/>
                  </a:lnTo>
                  <a:lnTo>
                    <a:pt x="205418" y="101934"/>
                  </a:lnTo>
                  <a:lnTo>
                    <a:pt x="205606" y="102147"/>
                  </a:lnTo>
                  <a:lnTo>
                    <a:pt x="205802" y="102368"/>
                  </a:lnTo>
                  <a:lnTo>
                    <a:pt x="205998" y="102581"/>
                  </a:lnTo>
                  <a:lnTo>
                    <a:pt x="206202" y="102786"/>
                  </a:lnTo>
                  <a:lnTo>
                    <a:pt x="206407" y="102990"/>
                  </a:lnTo>
                  <a:lnTo>
                    <a:pt x="206611" y="103195"/>
                  </a:lnTo>
                  <a:lnTo>
                    <a:pt x="206824" y="103391"/>
                  </a:lnTo>
                  <a:lnTo>
                    <a:pt x="207046" y="103578"/>
                  </a:lnTo>
                  <a:lnTo>
                    <a:pt x="207267" y="103774"/>
                  </a:lnTo>
                  <a:lnTo>
                    <a:pt x="207489" y="103953"/>
                  </a:lnTo>
                  <a:lnTo>
                    <a:pt x="207719" y="104132"/>
                  </a:lnTo>
                  <a:lnTo>
                    <a:pt x="207949" y="104311"/>
                  </a:lnTo>
                  <a:lnTo>
                    <a:pt x="208179" y="104481"/>
                  </a:lnTo>
                  <a:lnTo>
                    <a:pt x="208417" y="104651"/>
                  </a:lnTo>
                  <a:lnTo>
                    <a:pt x="208656" y="104813"/>
                  </a:lnTo>
                  <a:lnTo>
                    <a:pt x="208903" y="104975"/>
                  </a:lnTo>
                  <a:lnTo>
                    <a:pt x="209150" y="105129"/>
                  </a:lnTo>
                  <a:lnTo>
                    <a:pt x="209397" y="105273"/>
                  </a:lnTo>
                  <a:lnTo>
                    <a:pt x="209653" y="105418"/>
                  </a:lnTo>
                  <a:lnTo>
                    <a:pt x="209908" y="105563"/>
                  </a:lnTo>
                  <a:lnTo>
                    <a:pt x="210172" y="105699"/>
                  </a:lnTo>
                  <a:lnTo>
                    <a:pt x="210436" y="105827"/>
                  </a:lnTo>
                  <a:lnTo>
                    <a:pt x="210700" y="105955"/>
                  </a:lnTo>
                  <a:lnTo>
                    <a:pt x="210965" y="106074"/>
                  </a:lnTo>
                  <a:lnTo>
                    <a:pt x="211237" y="106193"/>
                  </a:lnTo>
                  <a:lnTo>
                    <a:pt x="211510" y="106304"/>
                  </a:lnTo>
                  <a:lnTo>
                    <a:pt x="211782" y="106406"/>
                  </a:lnTo>
                  <a:lnTo>
                    <a:pt x="212064" y="106509"/>
                  </a:lnTo>
                  <a:lnTo>
                    <a:pt x="212345" y="106602"/>
                  </a:lnTo>
                  <a:lnTo>
                    <a:pt x="212626" y="106696"/>
                  </a:lnTo>
                  <a:lnTo>
                    <a:pt x="212907" y="106773"/>
                  </a:lnTo>
                  <a:lnTo>
                    <a:pt x="213197" y="106858"/>
                  </a:lnTo>
                  <a:lnTo>
                    <a:pt x="213486" y="106926"/>
                  </a:lnTo>
                  <a:lnTo>
                    <a:pt x="213776" y="106994"/>
                  </a:lnTo>
                  <a:lnTo>
                    <a:pt x="214074" y="107062"/>
                  </a:lnTo>
                  <a:lnTo>
                    <a:pt x="214372" y="107114"/>
                  </a:lnTo>
                  <a:lnTo>
                    <a:pt x="214670" y="107165"/>
                  </a:lnTo>
                  <a:lnTo>
                    <a:pt x="214969" y="107216"/>
                  </a:lnTo>
                  <a:lnTo>
                    <a:pt x="215267" y="107250"/>
                  </a:lnTo>
                  <a:lnTo>
                    <a:pt x="215573" y="107284"/>
                  </a:lnTo>
                  <a:lnTo>
                    <a:pt x="215880" y="107309"/>
                  </a:lnTo>
                  <a:lnTo>
                    <a:pt x="216187" y="107335"/>
                  </a:lnTo>
                  <a:lnTo>
                    <a:pt x="216494" y="107352"/>
                  </a:lnTo>
                  <a:lnTo>
                    <a:pt x="216800" y="107361"/>
                  </a:lnTo>
                  <a:lnTo>
                    <a:pt x="217115" y="107361"/>
                  </a:lnTo>
                  <a:lnTo>
                    <a:pt x="217115" y="107361"/>
                  </a:lnTo>
                  <a:lnTo>
                    <a:pt x="217507" y="107361"/>
                  </a:lnTo>
                  <a:lnTo>
                    <a:pt x="217899" y="107344"/>
                  </a:lnTo>
                  <a:lnTo>
                    <a:pt x="218291" y="107318"/>
                  </a:lnTo>
                  <a:lnTo>
                    <a:pt x="218675" y="107284"/>
                  </a:lnTo>
                  <a:lnTo>
                    <a:pt x="219066" y="107241"/>
                  </a:lnTo>
                  <a:lnTo>
                    <a:pt x="219441" y="107182"/>
                  </a:lnTo>
                  <a:lnTo>
                    <a:pt x="219825" y="107122"/>
                  </a:lnTo>
                  <a:lnTo>
                    <a:pt x="220199" y="107054"/>
                  </a:lnTo>
                  <a:lnTo>
                    <a:pt x="220574" y="106969"/>
                  </a:lnTo>
                  <a:lnTo>
                    <a:pt x="220941" y="106875"/>
                  </a:lnTo>
                  <a:lnTo>
                    <a:pt x="221307" y="106781"/>
                  </a:lnTo>
                  <a:lnTo>
                    <a:pt x="221665" y="106671"/>
                  </a:lnTo>
                  <a:lnTo>
                    <a:pt x="222023" y="106560"/>
                  </a:lnTo>
                  <a:lnTo>
                    <a:pt x="222380" y="106432"/>
                  </a:lnTo>
                  <a:lnTo>
                    <a:pt x="222730" y="106296"/>
                  </a:lnTo>
                  <a:lnTo>
                    <a:pt x="223070" y="106159"/>
                  </a:lnTo>
                  <a:lnTo>
                    <a:pt x="223411" y="106006"/>
                  </a:lnTo>
                  <a:lnTo>
                    <a:pt x="223752" y="105853"/>
                  </a:lnTo>
                  <a:lnTo>
                    <a:pt x="224084" y="105682"/>
                  </a:lnTo>
                  <a:lnTo>
                    <a:pt x="224417" y="105512"/>
                  </a:lnTo>
                  <a:lnTo>
                    <a:pt x="224740" y="105333"/>
                  </a:lnTo>
                  <a:lnTo>
                    <a:pt x="225056" y="105137"/>
                  </a:lnTo>
                  <a:lnTo>
                    <a:pt x="225371" y="104941"/>
                  </a:lnTo>
                  <a:lnTo>
                    <a:pt x="225677" y="104745"/>
                  </a:lnTo>
                  <a:lnTo>
                    <a:pt x="225984" y="104532"/>
                  </a:lnTo>
                  <a:lnTo>
                    <a:pt x="226274" y="104311"/>
                  </a:lnTo>
                  <a:lnTo>
                    <a:pt x="226572" y="104089"/>
                  </a:lnTo>
                  <a:lnTo>
                    <a:pt x="226853" y="103859"/>
                  </a:lnTo>
                  <a:lnTo>
                    <a:pt x="227134" y="103621"/>
                  </a:lnTo>
                  <a:lnTo>
                    <a:pt x="227415" y="103374"/>
                  </a:lnTo>
                  <a:lnTo>
                    <a:pt x="227679" y="103127"/>
                  </a:lnTo>
                  <a:lnTo>
                    <a:pt x="227944" y="102871"/>
                  </a:lnTo>
                  <a:lnTo>
                    <a:pt x="228199" y="102607"/>
                  </a:lnTo>
                  <a:lnTo>
                    <a:pt x="228455" y="102334"/>
                  </a:lnTo>
                  <a:lnTo>
                    <a:pt x="228702" y="102062"/>
                  </a:lnTo>
                  <a:lnTo>
                    <a:pt x="228932" y="101780"/>
                  </a:lnTo>
                  <a:lnTo>
                    <a:pt x="229170" y="101491"/>
                  </a:lnTo>
                  <a:lnTo>
                    <a:pt x="229392" y="101201"/>
                  </a:lnTo>
                  <a:lnTo>
                    <a:pt x="229605" y="100903"/>
                  </a:lnTo>
                  <a:lnTo>
                    <a:pt x="229818" y="100596"/>
                  </a:lnTo>
                  <a:lnTo>
                    <a:pt x="230022" y="100290"/>
                  </a:lnTo>
                  <a:lnTo>
                    <a:pt x="230218" y="99974"/>
                  </a:lnTo>
                  <a:lnTo>
                    <a:pt x="230406" y="99659"/>
                  </a:lnTo>
                  <a:lnTo>
                    <a:pt x="230585" y="99335"/>
                  </a:lnTo>
                  <a:lnTo>
                    <a:pt x="230763" y="99003"/>
                  </a:lnTo>
                  <a:lnTo>
                    <a:pt x="230925" y="98671"/>
                  </a:lnTo>
                  <a:lnTo>
                    <a:pt x="231087" y="98339"/>
                  </a:lnTo>
                  <a:lnTo>
                    <a:pt x="231232" y="97998"/>
                  </a:lnTo>
                  <a:lnTo>
                    <a:pt x="231377" y="97649"/>
                  </a:lnTo>
                  <a:lnTo>
                    <a:pt x="231505" y="97299"/>
                  </a:lnTo>
                  <a:lnTo>
                    <a:pt x="231632" y="96950"/>
                  </a:lnTo>
                  <a:lnTo>
                    <a:pt x="231752" y="96592"/>
                  </a:lnTo>
                  <a:lnTo>
                    <a:pt x="231854" y="96226"/>
                  </a:lnTo>
                  <a:lnTo>
                    <a:pt x="231956" y="95860"/>
                  </a:lnTo>
                  <a:lnTo>
                    <a:pt x="232050" y="95493"/>
                  </a:lnTo>
                  <a:lnTo>
                    <a:pt x="232127" y="95118"/>
                  </a:lnTo>
                  <a:lnTo>
                    <a:pt x="232203" y="94743"/>
                  </a:lnTo>
                  <a:lnTo>
                    <a:pt x="232263" y="94369"/>
                  </a:lnTo>
                  <a:lnTo>
                    <a:pt x="232314" y="93985"/>
                  </a:lnTo>
                  <a:lnTo>
                    <a:pt x="232357" y="93602"/>
                  </a:lnTo>
                  <a:lnTo>
                    <a:pt x="232399" y="93210"/>
                  </a:lnTo>
                  <a:lnTo>
                    <a:pt x="232416" y="92827"/>
                  </a:lnTo>
                  <a:lnTo>
                    <a:pt x="232433" y="92426"/>
                  </a:lnTo>
                  <a:lnTo>
                    <a:pt x="232442" y="92034"/>
                  </a:lnTo>
                  <a:lnTo>
                    <a:pt x="232442" y="92034"/>
                  </a:lnTo>
                  <a:lnTo>
                    <a:pt x="232433" y="91642"/>
                  </a:lnTo>
                  <a:lnTo>
                    <a:pt x="232416" y="91251"/>
                  </a:lnTo>
                  <a:lnTo>
                    <a:pt x="232399" y="90859"/>
                  </a:lnTo>
                  <a:lnTo>
                    <a:pt x="232357" y="90467"/>
                  </a:lnTo>
                  <a:lnTo>
                    <a:pt x="232314" y="90083"/>
                  </a:lnTo>
                  <a:lnTo>
                    <a:pt x="232263" y="89709"/>
                  </a:lnTo>
                  <a:lnTo>
                    <a:pt x="232203" y="89325"/>
                  </a:lnTo>
                  <a:lnTo>
                    <a:pt x="232127" y="88950"/>
                  </a:lnTo>
                  <a:lnTo>
                    <a:pt x="232050" y="88575"/>
                  </a:lnTo>
                  <a:lnTo>
                    <a:pt x="231956" y="88209"/>
                  </a:lnTo>
                  <a:lnTo>
                    <a:pt x="231854" y="87843"/>
                  </a:lnTo>
                  <a:lnTo>
                    <a:pt x="231752" y="87485"/>
                  </a:lnTo>
                  <a:lnTo>
                    <a:pt x="231632" y="87127"/>
                  </a:lnTo>
                  <a:lnTo>
                    <a:pt x="231505" y="86769"/>
                  </a:lnTo>
                  <a:lnTo>
                    <a:pt x="231377" y="86420"/>
                  </a:lnTo>
                  <a:lnTo>
                    <a:pt x="231232" y="86079"/>
                  </a:lnTo>
                  <a:lnTo>
                    <a:pt x="231087" y="85730"/>
                  </a:lnTo>
                  <a:lnTo>
                    <a:pt x="230925" y="85398"/>
                  </a:lnTo>
                  <a:lnTo>
                    <a:pt x="230763" y="85066"/>
                  </a:lnTo>
                  <a:lnTo>
                    <a:pt x="230585" y="84733"/>
                  </a:lnTo>
                  <a:lnTo>
                    <a:pt x="230406" y="84410"/>
                  </a:lnTo>
                  <a:lnTo>
                    <a:pt x="230218" y="84094"/>
                  </a:lnTo>
                  <a:lnTo>
                    <a:pt x="230022" y="83779"/>
                  </a:lnTo>
                  <a:lnTo>
                    <a:pt x="229818" y="83472"/>
                  </a:lnTo>
                  <a:lnTo>
                    <a:pt x="229605" y="83166"/>
                  </a:lnTo>
                  <a:lnTo>
                    <a:pt x="229392" y="82868"/>
                  </a:lnTo>
                  <a:lnTo>
                    <a:pt x="229170" y="82578"/>
                  </a:lnTo>
                  <a:lnTo>
                    <a:pt x="228932" y="82288"/>
                  </a:lnTo>
                  <a:lnTo>
                    <a:pt x="228702" y="82007"/>
                  </a:lnTo>
                  <a:lnTo>
                    <a:pt x="228455" y="81734"/>
                  </a:lnTo>
                  <a:lnTo>
                    <a:pt x="228199" y="81462"/>
                  </a:lnTo>
                  <a:lnTo>
                    <a:pt x="227944" y="81206"/>
                  </a:lnTo>
                  <a:lnTo>
                    <a:pt x="227679" y="80942"/>
                  </a:lnTo>
                  <a:lnTo>
                    <a:pt x="227415" y="80695"/>
                  </a:lnTo>
                  <a:lnTo>
                    <a:pt x="227134" y="80448"/>
                  </a:lnTo>
                  <a:lnTo>
                    <a:pt x="226853" y="80210"/>
                  </a:lnTo>
                  <a:lnTo>
                    <a:pt x="226572" y="79979"/>
                  </a:lnTo>
                  <a:lnTo>
                    <a:pt x="226274" y="79758"/>
                  </a:lnTo>
                  <a:lnTo>
                    <a:pt x="225984" y="79536"/>
                  </a:lnTo>
                  <a:lnTo>
                    <a:pt x="225677" y="79332"/>
                  </a:lnTo>
                  <a:lnTo>
                    <a:pt x="225371" y="79128"/>
                  </a:lnTo>
                  <a:lnTo>
                    <a:pt x="225056" y="78932"/>
                  </a:lnTo>
                  <a:lnTo>
                    <a:pt x="224740" y="78744"/>
                  </a:lnTo>
                  <a:lnTo>
                    <a:pt x="224417" y="78565"/>
                  </a:lnTo>
                  <a:lnTo>
                    <a:pt x="224084" y="78386"/>
                  </a:lnTo>
                  <a:lnTo>
                    <a:pt x="223752" y="78224"/>
                  </a:lnTo>
                  <a:lnTo>
                    <a:pt x="223411" y="78063"/>
                  </a:lnTo>
                  <a:lnTo>
                    <a:pt x="223070" y="77918"/>
                  </a:lnTo>
                  <a:lnTo>
                    <a:pt x="222730" y="77773"/>
                  </a:lnTo>
                  <a:lnTo>
                    <a:pt x="222380" y="77637"/>
                  </a:lnTo>
                  <a:lnTo>
                    <a:pt x="222023" y="77517"/>
                  </a:lnTo>
                  <a:lnTo>
                    <a:pt x="221665" y="77398"/>
                  </a:lnTo>
                  <a:lnTo>
                    <a:pt x="221307" y="77287"/>
                  </a:lnTo>
                  <a:lnTo>
                    <a:pt x="220941" y="77194"/>
                  </a:lnTo>
                  <a:lnTo>
                    <a:pt x="220574" y="77100"/>
                  </a:lnTo>
                  <a:lnTo>
                    <a:pt x="220199" y="77023"/>
                  </a:lnTo>
                  <a:lnTo>
                    <a:pt x="219825" y="76947"/>
                  </a:lnTo>
                  <a:lnTo>
                    <a:pt x="219441" y="76887"/>
                  </a:lnTo>
                  <a:lnTo>
                    <a:pt x="219066" y="76836"/>
                  </a:lnTo>
                  <a:lnTo>
                    <a:pt x="218675" y="76785"/>
                  </a:lnTo>
                  <a:lnTo>
                    <a:pt x="218291" y="76751"/>
                  </a:lnTo>
                  <a:lnTo>
                    <a:pt x="217899" y="76725"/>
                  </a:lnTo>
                  <a:lnTo>
                    <a:pt x="217507" y="76717"/>
                  </a:lnTo>
                  <a:lnTo>
                    <a:pt x="217115" y="76708"/>
                  </a:lnTo>
                  <a:lnTo>
                    <a:pt x="217115" y="76708"/>
                  </a:lnTo>
                  <a:lnTo>
                    <a:pt x="216800" y="76708"/>
                  </a:lnTo>
                  <a:lnTo>
                    <a:pt x="216494" y="76725"/>
                  </a:lnTo>
                  <a:lnTo>
                    <a:pt x="216187" y="76734"/>
                  </a:lnTo>
                  <a:lnTo>
                    <a:pt x="215880" y="76759"/>
                  </a:lnTo>
                  <a:lnTo>
                    <a:pt x="215573" y="76785"/>
                  </a:lnTo>
                  <a:lnTo>
                    <a:pt x="215267" y="76819"/>
                  </a:lnTo>
                  <a:lnTo>
                    <a:pt x="214969" y="76861"/>
                  </a:lnTo>
                  <a:lnTo>
                    <a:pt x="214670" y="76904"/>
                  </a:lnTo>
                  <a:lnTo>
                    <a:pt x="214372" y="76955"/>
                  </a:lnTo>
                  <a:lnTo>
                    <a:pt x="214074" y="77015"/>
                  </a:lnTo>
                  <a:lnTo>
                    <a:pt x="213776" y="77074"/>
                  </a:lnTo>
                  <a:lnTo>
                    <a:pt x="213486" y="77143"/>
                  </a:lnTo>
                  <a:lnTo>
                    <a:pt x="213197" y="77219"/>
                  </a:lnTo>
                  <a:lnTo>
                    <a:pt x="212907" y="77296"/>
                  </a:lnTo>
                  <a:lnTo>
                    <a:pt x="212626" y="77381"/>
                  </a:lnTo>
                  <a:lnTo>
                    <a:pt x="212345" y="77466"/>
                  </a:lnTo>
                  <a:lnTo>
                    <a:pt x="212064" y="77560"/>
                  </a:lnTo>
                  <a:lnTo>
                    <a:pt x="211782" y="77662"/>
                  </a:lnTo>
                  <a:lnTo>
                    <a:pt x="211510" y="77773"/>
                  </a:lnTo>
                  <a:lnTo>
                    <a:pt x="211237" y="77884"/>
                  </a:lnTo>
                  <a:lnTo>
                    <a:pt x="210965" y="77994"/>
                  </a:lnTo>
                  <a:lnTo>
                    <a:pt x="210700" y="78114"/>
                  </a:lnTo>
                  <a:lnTo>
                    <a:pt x="210436" y="78242"/>
                  </a:lnTo>
                  <a:lnTo>
                    <a:pt x="210172" y="78378"/>
                  </a:lnTo>
                  <a:lnTo>
                    <a:pt x="209908" y="78506"/>
                  </a:lnTo>
                  <a:lnTo>
                    <a:pt x="209653" y="78650"/>
                  </a:lnTo>
                  <a:lnTo>
                    <a:pt x="209397" y="78795"/>
                  </a:lnTo>
                  <a:lnTo>
                    <a:pt x="209150" y="78940"/>
                  </a:lnTo>
                  <a:lnTo>
                    <a:pt x="208903" y="79102"/>
                  </a:lnTo>
                  <a:lnTo>
                    <a:pt x="208656" y="79255"/>
                  </a:lnTo>
                  <a:lnTo>
                    <a:pt x="208417" y="79417"/>
                  </a:lnTo>
                  <a:lnTo>
                    <a:pt x="208179" y="79588"/>
                  </a:lnTo>
                  <a:lnTo>
                    <a:pt x="207949" y="79758"/>
                  </a:lnTo>
                  <a:lnTo>
                    <a:pt x="207719" y="79937"/>
                  </a:lnTo>
                  <a:lnTo>
                    <a:pt x="207489" y="80116"/>
                  </a:lnTo>
                  <a:lnTo>
                    <a:pt x="207267" y="80303"/>
                  </a:lnTo>
                  <a:lnTo>
                    <a:pt x="207046" y="80491"/>
                  </a:lnTo>
                  <a:lnTo>
                    <a:pt x="206824" y="80687"/>
                  </a:lnTo>
                  <a:lnTo>
                    <a:pt x="206611" y="80883"/>
                  </a:lnTo>
                  <a:lnTo>
                    <a:pt x="206407" y="81078"/>
                  </a:lnTo>
                  <a:lnTo>
                    <a:pt x="206202" y="81283"/>
                  </a:lnTo>
                  <a:lnTo>
                    <a:pt x="205998" y="81496"/>
                  </a:lnTo>
                  <a:lnTo>
                    <a:pt x="205802" y="81709"/>
                  </a:lnTo>
                  <a:lnTo>
                    <a:pt x="205606" y="81922"/>
                  </a:lnTo>
                  <a:lnTo>
                    <a:pt x="205418" y="82143"/>
                  </a:lnTo>
                  <a:lnTo>
                    <a:pt x="205231" y="82365"/>
                  </a:lnTo>
                  <a:lnTo>
                    <a:pt x="205052" y="82595"/>
                  </a:lnTo>
                  <a:lnTo>
                    <a:pt x="204873" y="82825"/>
                  </a:lnTo>
                  <a:lnTo>
                    <a:pt x="204703" y="83055"/>
                  </a:lnTo>
                  <a:lnTo>
                    <a:pt x="204532" y="83293"/>
                  </a:lnTo>
                  <a:lnTo>
                    <a:pt x="204371" y="83532"/>
                  </a:lnTo>
                  <a:lnTo>
                    <a:pt x="204209" y="83779"/>
                  </a:lnTo>
                  <a:lnTo>
                    <a:pt x="204055" y="84026"/>
                  </a:lnTo>
                  <a:lnTo>
                    <a:pt x="203902" y="84273"/>
                  </a:lnTo>
                  <a:lnTo>
                    <a:pt x="203757" y="84520"/>
                  </a:lnTo>
                  <a:lnTo>
                    <a:pt x="203612" y="84784"/>
                  </a:lnTo>
                  <a:lnTo>
                    <a:pt x="203476" y="85040"/>
                  </a:lnTo>
                  <a:lnTo>
                    <a:pt x="203348" y="85304"/>
                  </a:lnTo>
                  <a:lnTo>
                    <a:pt x="203220" y="85568"/>
                  </a:lnTo>
                  <a:lnTo>
                    <a:pt x="203101" y="85832"/>
                  </a:lnTo>
                  <a:lnTo>
                    <a:pt x="202982" y="86105"/>
                  </a:lnTo>
                  <a:lnTo>
                    <a:pt x="202871" y="86377"/>
                  </a:lnTo>
                  <a:lnTo>
                    <a:pt x="202760" y="86650"/>
                  </a:lnTo>
                  <a:lnTo>
                    <a:pt x="202667" y="86923"/>
                  </a:lnTo>
                  <a:lnTo>
                    <a:pt x="188431" y="86923"/>
                  </a:lnTo>
                  <a:lnTo>
                    <a:pt x="188431" y="86923"/>
                  </a:lnTo>
                  <a:lnTo>
                    <a:pt x="188320" y="84776"/>
                  </a:lnTo>
                  <a:lnTo>
                    <a:pt x="188192" y="82612"/>
                  </a:lnTo>
                  <a:lnTo>
                    <a:pt x="188065" y="80440"/>
                  </a:lnTo>
                  <a:lnTo>
                    <a:pt x="187920" y="78259"/>
                  </a:lnTo>
                  <a:lnTo>
                    <a:pt x="187775" y="76061"/>
                  </a:lnTo>
                  <a:lnTo>
                    <a:pt x="187613" y="73854"/>
                  </a:lnTo>
                  <a:lnTo>
                    <a:pt x="187443" y="71648"/>
                  </a:lnTo>
                  <a:lnTo>
                    <a:pt x="187255" y="69424"/>
                  </a:lnTo>
                  <a:lnTo>
                    <a:pt x="187059" y="67192"/>
                  </a:lnTo>
                  <a:lnTo>
                    <a:pt x="186855" y="64951"/>
                  </a:lnTo>
                  <a:lnTo>
                    <a:pt x="186642" y="62711"/>
                  </a:lnTo>
                  <a:lnTo>
                    <a:pt x="186412" y="60462"/>
                  </a:lnTo>
                  <a:lnTo>
                    <a:pt x="186173" y="58196"/>
                  </a:lnTo>
                  <a:lnTo>
                    <a:pt x="185918" y="55938"/>
                  </a:lnTo>
                  <a:lnTo>
                    <a:pt x="185654" y="53663"/>
                  </a:lnTo>
                  <a:lnTo>
                    <a:pt x="185381" y="51389"/>
                  </a:lnTo>
                  <a:lnTo>
                    <a:pt x="185381" y="51389"/>
                  </a:lnTo>
                  <a:lnTo>
                    <a:pt x="185347" y="51176"/>
                  </a:lnTo>
                  <a:lnTo>
                    <a:pt x="185313" y="50963"/>
                  </a:lnTo>
                  <a:lnTo>
                    <a:pt x="185262" y="50750"/>
                  </a:lnTo>
                  <a:lnTo>
                    <a:pt x="185202" y="50545"/>
                  </a:lnTo>
                  <a:lnTo>
                    <a:pt x="185134" y="50341"/>
                  </a:lnTo>
                  <a:lnTo>
                    <a:pt x="185066" y="50145"/>
                  </a:lnTo>
                  <a:lnTo>
                    <a:pt x="184981" y="49949"/>
                  </a:lnTo>
                  <a:lnTo>
                    <a:pt x="184895" y="49753"/>
                  </a:lnTo>
                  <a:lnTo>
                    <a:pt x="184793" y="49574"/>
                  </a:lnTo>
                  <a:lnTo>
                    <a:pt x="184691" y="49387"/>
                  </a:lnTo>
                  <a:lnTo>
                    <a:pt x="184580" y="49208"/>
                  </a:lnTo>
                  <a:lnTo>
                    <a:pt x="184461" y="49037"/>
                  </a:lnTo>
                  <a:lnTo>
                    <a:pt x="184333" y="48875"/>
                  </a:lnTo>
                  <a:lnTo>
                    <a:pt x="184205" y="48714"/>
                  </a:lnTo>
                  <a:lnTo>
                    <a:pt x="184069" y="48560"/>
                  </a:lnTo>
                  <a:lnTo>
                    <a:pt x="183924" y="48407"/>
                  </a:lnTo>
                  <a:lnTo>
                    <a:pt x="183771" y="48262"/>
                  </a:lnTo>
                  <a:lnTo>
                    <a:pt x="183617" y="48126"/>
                  </a:lnTo>
                  <a:lnTo>
                    <a:pt x="183456" y="47989"/>
                  </a:lnTo>
                  <a:lnTo>
                    <a:pt x="183294" y="47870"/>
                  </a:lnTo>
                  <a:lnTo>
                    <a:pt x="183115" y="47751"/>
                  </a:lnTo>
                  <a:lnTo>
                    <a:pt x="182944" y="47640"/>
                  </a:lnTo>
                  <a:lnTo>
                    <a:pt x="182757" y="47538"/>
                  </a:lnTo>
                  <a:lnTo>
                    <a:pt x="182570" y="47436"/>
                  </a:lnTo>
                  <a:lnTo>
                    <a:pt x="182382" y="47350"/>
                  </a:lnTo>
                  <a:lnTo>
                    <a:pt x="182186" y="47265"/>
                  </a:lnTo>
                  <a:lnTo>
                    <a:pt x="181990" y="47189"/>
                  </a:lnTo>
                  <a:lnTo>
                    <a:pt x="181786" y="47129"/>
                  </a:lnTo>
                  <a:lnTo>
                    <a:pt x="181581" y="47069"/>
                  </a:lnTo>
                  <a:lnTo>
                    <a:pt x="181368" y="47018"/>
                  </a:lnTo>
                  <a:lnTo>
                    <a:pt x="181155" y="46984"/>
                  </a:lnTo>
                  <a:lnTo>
                    <a:pt x="180942" y="46950"/>
                  </a:lnTo>
                  <a:lnTo>
                    <a:pt x="180942" y="46950"/>
                  </a:lnTo>
                  <a:lnTo>
                    <a:pt x="178668" y="46669"/>
                  </a:lnTo>
                  <a:lnTo>
                    <a:pt x="176410" y="46413"/>
                  </a:lnTo>
                  <a:lnTo>
                    <a:pt x="174152" y="46158"/>
                  </a:lnTo>
                  <a:lnTo>
                    <a:pt x="171903" y="45919"/>
                  </a:lnTo>
                  <a:lnTo>
                    <a:pt x="169654" y="45689"/>
                  </a:lnTo>
                  <a:lnTo>
                    <a:pt x="167422" y="45476"/>
                  </a:lnTo>
                  <a:lnTo>
                    <a:pt x="165190" y="45272"/>
                  </a:lnTo>
                  <a:lnTo>
                    <a:pt x="162967" y="45076"/>
                  </a:lnTo>
                  <a:lnTo>
                    <a:pt x="160752" y="44897"/>
                  </a:lnTo>
                  <a:lnTo>
                    <a:pt x="158545" y="44726"/>
                  </a:lnTo>
                  <a:lnTo>
                    <a:pt x="156347" y="44565"/>
                  </a:lnTo>
                  <a:lnTo>
                    <a:pt x="154158" y="44411"/>
                  </a:lnTo>
                  <a:lnTo>
                    <a:pt x="151985" y="44266"/>
                  </a:lnTo>
                  <a:lnTo>
                    <a:pt x="149813" y="44139"/>
                  </a:lnTo>
                  <a:lnTo>
                    <a:pt x="147657" y="44019"/>
                  </a:lnTo>
                  <a:lnTo>
                    <a:pt x="145511" y="43909"/>
                  </a:lnTo>
                  <a:lnTo>
                    <a:pt x="145511" y="29775"/>
                  </a:lnTo>
                  <a:lnTo>
                    <a:pt x="145511" y="29775"/>
                  </a:lnTo>
                  <a:lnTo>
                    <a:pt x="145792" y="29673"/>
                  </a:lnTo>
                  <a:lnTo>
                    <a:pt x="146064" y="29571"/>
                  </a:lnTo>
                  <a:lnTo>
                    <a:pt x="146337" y="29460"/>
                  </a:lnTo>
                  <a:lnTo>
                    <a:pt x="146610" y="29341"/>
                  </a:lnTo>
                  <a:lnTo>
                    <a:pt x="146874" y="29221"/>
                  </a:lnTo>
                  <a:lnTo>
                    <a:pt x="147138" y="29094"/>
                  </a:lnTo>
                  <a:lnTo>
                    <a:pt x="147402" y="28957"/>
                  </a:lnTo>
                  <a:lnTo>
                    <a:pt x="147657" y="28821"/>
                  </a:lnTo>
                  <a:lnTo>
                    <a:pt x="147913" y="28685"/>
                  </a:lnTo>
                  <a:lnTo>
                    <a:pt x="148169" y="28540"/>
                  </a:lnTo>
                  <a:lnTo>
                    <a:pt x="148416" y="28386"/>
                  </a:lnTo>
                  <a:lnTo>
                    <a:pt x="148663" y="28233"/>
                  </a:lnTo>
                  <a:lnTo>
                    <a:pt x="148910" y="28071"/>
                  </a:lnTo>
                  <a:lnTo>
                    <a:pt x="149148" y="27909"/>
                  </a:lnTo>
                  <a:lnTo>
                    <a:pt x="149387" y="27739"/>
                  </a:lnTo>
                  <a:lnTo>
                    <a:pt x="149617" y="27569"/>
                  </a:lnTo>
                  <a:lnTo>
                    <a:pt x="149847" y="27390"/>
                  </a:lnTo>
                  <a:lnTo>
                    <a:pt x="150077" y="27211"/>
                  </a:lnTo>
                  <a:lnTo>
                    <a:pt x="150298" y="27023"/>
                  </a:lnTo>
                  <a:lnTo>
                    <a:pt x="150520" y="26836"/>
                  </a:lnTo>
                  <a:lnTo>
                    <a:pt x="150733" y="26640"/>
                  </a:lnTo>
                  <a:lnTo>
                    <a:pt x="150946" y="26444"/>
                  </a:lnTo>
                  <a:lnTo>
                    <a:pt x="151159" y="26240"/>
                  </a:lnTo>
                  <a:lnTo>
                    <a:pt x="151363" y="26035"/>
                  </a:lnTo>
                  <a:lnTo>
                    <a:pt x="151559" y="25822"/>
                  </a:lnTo>
                  <a:lnTo>
                    <a:pt x="151755" y="25609"/>
                  </a:lnTo>
                  <a:lnTo>
                    <a:pt x="151951" y="25396"/>
                  </a:lnTo>
                  <a:lnTo>
                    <a:pt x="152139" y="25175"/>
                  </a:lnTo>
                  <a:lnTo>
                    <a:pt x="152326" y="24953"/>
                  </a:lnTo>
                  <a:lnTo>
                    <a:pt x="152505" y="24723"/>
                  </a:lnTo>
                  <a:lnTo>
                    <a:pt x="152684" y="24493"/>
                  </a:lnTo>
                  <a:lnTo>
                    <a:pt x="152854" y="24263"/>
                  </a:lnTo>
                  <a:lnTo>
                    <a:pt x="153016" y="24025"/>
                  </a:lnTo>
                  <a:lnTo>
                    <a:pt x="153186" y="23777"/>
                  </a:lnTo>
                  <a:lnTo>
                    <a:pt x="153340" y="23539"/>
                  </a:lnTo>
                  <a:lnTo>
                    <a:pt x="153493" y="23292"/>
                  </a:lnTo>
                  <a:lnTo>
                    <a:pt x="153646" y="23036"/>
                  </a:lnTo>
                  <a:lnTo>
                    <a:pt x="153791" y="22789"/>
                  </a:lnTo>
                  <a:lnTo>
                    <a:pt x="153928" y="22525"/>
                  </a:lnTo>
                  <a:lnTo>
                    <a:pt x="154064" y="22270"/>
                  </a:lnTo>
                  <a:lnTo>
                    <a:pt x="154200" y="22005"/>
                  </a:lnTo>
                  <a:lnTo>
                    <a:pt x="154319" y="21741"/>
                  </a:lnTo>
                  <a:lnTo>
                    <a:pt x="154447" y="21477"/>
                  </a:lnTo>
                  <a:lnTo>
                    <a:pt x="154558" y="21205"/>
                  </a:lnTo>
                  <a:lnTo>
                    <a:pt x="154669" y="20932"/>
                  </a:lnTo>
                  <a:lnTo>
                    <a:pt x="154780" y="20659"/>
                  </a:lnTo>
                  <a:lnTo>
                    <a:pt x="154873" y="20378"/>
                  </a:lnTo>
                  <a:lnTo>
                    <a:pt x="154967" y="20097"/>
                  </a:lnTo>
                  <a:lnTo>
                    <a:pt x="155061" y="19816"/>
                  </a:lnTo>
                  <a:lnTo>
                    <a:pt x="155146" y="19526"/>
                  </a:lnTo>
                  <a:lnTo>
                    <a:pt x="155223" y="19245"/>
                  </a:lnTo>
                  <a:lnTo>
                    <a:pt x="155299" y="18956"/>
                  </a:lnTo>
                  <a:lnTo>
                    <a:pt x="155367" y="18657"/>
                  </a:lnTo>
                  <a:lnTo>
                    <a:pt x="155427" y="18368"/>
                  </a:lnTo>
                  <a:lnTo>
                    <a:pt x="155487" y="18070"/>
                  </a:lnTo>
                  <a:lnTo>
                    <a:pt x="155538" y="17771"/>
                  </a:lnTo>
                  <a:lnTo>
                    <a:pt x="155580" y="17473"/>
                  </a:lnTo>
                  <a:lnTo>
                    <a:pt x="155623" y="17175"/>
                  </a:lnTo>
                  <a:lnTo>
                    <a:pt x="155657" y="16868"/>
                  </a:lnTo>
                  <a:lnTo>
                    <a:pt x="155683" y="16562"/>
                  </a:lnTo>
                  <a:lnTo>
                    <a:pt x="155700" y="16255"/>
                  </a:lnTo>
                  <a:lnTo>
                    <a:pt x="155717" y="15948"/>
                  </a:lnTo>
                  <a:lnTo>
                    <a:pt x="155725" y="15641"/>
                  </a:lnTo>
                  <a:lnTo>
                    <a:pt x="155734" y="15326"/>
                  </a:lnTo>
                  <a:lnTo>
                    <a:pt x="155734" y="15326"/>
                  </a:lnTo>
                  <a:lnTo>
                    <a:pt x="155725" y="14934"/>
                  </a:lnTo>
                  <a:lnTo>
                    <a:pt x="155708" y="14543"/>
                  </a:lnTo>
                  <a:lnTo>
                    <a:pt x="155683" y="14151"/>
                  </a:lnTo>
                  <a:lnTo>
                    <a:pt x="155649" y="13759"/>
                  </a:lnTo>
                  <a:lnTo>
                    <a:pt x="155606" y="13375"/>
                  </a:lnTo>
                  <a:lnTo>
                    <a:pt x="155555" y="12992"/>
                  </a:lnTo>
                  <a:lnTo>
                    <a:pt x="155495" y="12617"/>
                  </a:lnTo>
                  <a:lnTo>
                    <a:pt x="155418" y="12242"/>
                  </a:lnTo>
                  <a:lnTo>
                    <a:pt x="155342" y="11867"/>
                  </a:lnTo>
                  <a:lnTo>
                    <a:pt x="155248" y="11501"/>
                  </a:lnTo>
                  <a:lnTo>
                    <a:pt x="155146" y="11135"/>
                  </a:lnTo>
                  <a:lnTo>
                    <a:pt x="155044" y="10777"/>
                  </a:lnTo>
                  <a:lnTo>
                    <a:pt x="154924" y="10419"/>
                  </a:lnTo>
                  <a:lnTo>
                    <a:pt x="154797" y="10061"/>
                  </a:lnTo>
                  <a:lnTo>
                    <a:pt x="154669" y="9712"/>
                  </a:lnTo>
                  <a:lnTo>
                    <a:pt x="154524" y="9363"/>
                  </a:lnTo>
                  <a:lnTo>
                    <a:pt x="154379" y="9022"/>
                  </a:lnTo>
                  <a:lnTo>
                    <a:pt x="154217" y="8690"/>
                  </a:lnTo>
                  <a:lnTo>
                    <a:pt x="154055" y="8357"/>
                  </a:lnTo>
                  <a:lnTo>
                    <a:pt x="153876" y="8025"/>
                  </a:lnTo>
                  <a:lnTo>
                    <a:pt x="153698" y="7701"/>
                  </a:lnTo>
                  <a:lnTo>
                    <a:pt x="153510" y="7386"/>
                  </a:lnTo>
                  <a:lnTo>
                    <a:pt x="153314" y="7071"/>
                  </a:lnTo>
                  <a:lnTo>
                    <a:pt x="153110" y="6764"/>
                  </a:lnTo>
                  <a:lnTo>
                    <a:pt x="152897" y="6458"/>
                  </a:lnTo>
                  <a:lnTo>
                    <a:pt x="152684" y="6159"/>
                  </a:lnTo>
                  <a:lnTo>
                    <a:pt x="152462" y="5870"/>
                  </a:lnTo>
                  <a:lnTo>
                    <a:pt x="152224" y="5580"/>
                  </a:lnTo>
                  <a:lnTo>
                    <a:pt x="151985" y="5299"/>
                  </a:lnTo>
                  <a:lnTo>
                    <a:pt x="151747" y="5026"/>
                  </a:lnTo>
                  <a:lnTo>
                    <a:pt x="151491" y="4754"/>
                  </a:lnTo>
                  <a:lnTo>
                    <a:pt x="151235" y="4498"/>
                  </a:lnTo>
                  <a:lnTo>
                    <a:pt x="150971" y="4234"/>
                  </a:lnTo>
                  <a:lnTo>
                    <a:pt x="150707" y="3987"/>
                  </a:lnTo>
                  <a:lnTo>
                    <a:pt x="150426" y="3740"/>
                  </a:lnTo>
                  <a:lnTo>
                    <a:pt x="150145" y="3501"/>
                  </a:lnTo>
                  <a:lnTo>
                    <a:pt x="149864" y="3271"/>
                  </a:lnTo>
                  <a:lnTo>
                    <a:pt x="149566" y="3050"/>
                  </a:lnTo>
                  <a:lnTo>
                    <a:pt x="149268" y="2828"/>
                  </a:lnTo>
                  <a:lnTo>
                    <a:pt x="148969" y="2624"/>
                  </a:lnTo>
                  <a:lnTo>
                    <a:pt x="148663" y="2419"/>
                  </a:lnTo>
                  <a:lnTo>
                    <a:pt x="148347" y="2224"/>
                  </a:lnTo>
                  <a:lnTo>
                    <a:pt x="148024" y="2036"/>
                  </a:lnTo>
                  <a:lnTo>
                    <a:pt x="147700" y="1849"/>
                  </a:lnTo>
                  <a:lnTo>
                    <a:pt x="147376" y="1678"/>
                  </a:lnTo>
                  <a:lnTo>
                    <a:pt x="147044" y="1516"/>
                  </a:lnTo>
                  <a:lnTo>
                    <a:pt x="146703" y="1355"/>
                  </a:lnTo>
                  <a:lnTo>
                    <a:pt x="146362" y="1210"/>
                  </a:lnTo>
                  <a:lnTo>
                    <a:pt x="146022" y="1065"/>
                  </a:lnTo>
                  <a:lnTo>
                    <a:pt x="145672" y="929"/>
                  </a:lnTo>
                  <a:lnTo>
                    <a:pt x="145315" y="809"/>
                  </a:lnTo>
                  <a:lnTo>
                    <a:pt x="144957" y="690"/>
                  </a:lnTo>
                  <a:lnTo>
                    <a:pt x="144599" y="579"/>
                  </a:lnTo>
                  <a:lnTo>
                    <a:pt x="144233" y="486"/>
                  </a:lnTo>
                  <a:lnTo>
                    <a:pt x="143858" y="392"/>
                  </a:lnTo>
                  <a:lnTo>
                    <a:pt x="143491" y="315"/>
                  </a:lnTo>
                  <a:lnTo>
                    <a:pt x="143117" y="239"/>
                  </a:lnTo>
                  <a:lnTo>
                    <a:pt x="142733" y="179"/>
                  </a:lnTo>
                  <a:lnTo>
                    <a:pt x="142350" y="119"/>
                  </a:lnTo>
                  <a:lnTo>
                    <a:pt x="141966" y="77"/>
                  </a:lnTo>
                  <a:lnTo>
                    <a:pt x="141583" y="43"/>
                  </a:lnTo>
                  <a:lnTo>
                    <a:pt x="141191" y="17"/>
                  </a:lnTo>
                  <a:lnTo>
                    <a:pt x="140799" y="9"/>
                  </a:lnTo>
                  <a:lnTo>
                    <a:pt x="140407" y="0"/>
                  </a:lnTo>
                  <a:lnTo>
                    <a:pt x="140407" y="0"/>
                  </a:lnTo>
                  <a:lnTo>
                    <a:pt x="140007" y="9"/>
                  </a:lnTo>
                  <a:lnTo>
                    <a:pt x="139615" y="17"/>
                  </a:lnTo>
                  <a:lnTo>
                    <a:pt x="139223" y="43"/>
                  </a:lnTo>
                  <a:lnTo>
                    <a:pt x="138840" y="77"/>
                  </a:lnTo>
                  <a:lnTo>
                    <a:pt x="138457" y="119"/>
                  </a:lnTo>
                  <a:lnTo>
                    <a:pt x="138073" y="179"/>
                  </a:lnTo>
                  <a:lnTo>
                    <a:pt x="137698" y="239"/>
                  </a:lnTo>
                  <a:lnTo>
                    <a:pt x="137323" y="315"/>
                  </a:lnTo>
                  <a:lnTo>
                    <a:pt x="136949" y="392"/>
                  </a:lnTo>
                  <a:lnTo>
                    <a:pt x="136582" y="486"/>
                  </a:lnTo>
                  <a:lnTo>
                    <a:pt x="136216" y="579"/>
                  </a:lnTo>
                  <a:lnTo>
                    <a:pt x="135850" y="690"/>
                  </a:lnTo>
                  <a:lnTo>
                    <a:pt x="135492" y="809"/>
                  </a:lnTo>
                  <a:lnTo>
                    <a:pt x="135142" y="929"/>
                  </a:lnTo>
                  <a:lnTo>
                    <a:pt x="134793" y="1065"/>
                  </a:lnTo>
                  <a:lnTo>
                    <a:pt x="134444" y="1210"/>
                  </a:lnTo>
                  <a:lnTo>
                    <a:pt x="134103" y="1355"/>
                  </a:lnTo>
                  <a:lnTo>
                    <a:pt x="133762" y="1516"/>
                  </a:lnTo>
                  <a:lnTo>
                    <a:pt x="133430" y="1678"/>
                  </a:lnTo>
                  <a:lnTo>
                    <a:pt x="133106" y="1849"/>
                  </a:lnTo>
                  <a:lnTo>
                    <a:pt x="132783" y="2036"/>
                  </a:lnTo>
                  <a:lnTo>
                    <a:pt x="132459" y="2224"/>
                  </a:lnTo>
                  <a:lnTo>
                    <a:pt x="132152" y="2419"/>
                  </a:lnTo>
                  <a:lnTo>
                    <a:pt x="131837" y="2624"/>
                  </a:lnTo>
                  <a:lnTo>
                    <a:pt x="131539" y="2828"/>
                  </a:lnTo>
                  <a:lnTo>
                    <a:pt x="131241" y="3050"/>
                  </a:lnTo>
                  <a:lnTo>
                    <a:pt x="130951" y="3271"/>
                  </a:lnTo>
                  <a:lnTo>
                    <a:pt x="130661" y="3501"/>
                  </a:lnTo>
                  <a:lnTo>
                    <a:pt x="130380" y="3740"/>
                  </a:lnTo>
                  <a:lnTo>
                    <a:pt x="130108" y="3987"/>
                  </a:lnTo>
                  <a:lnTo>
                    <a:pt x="129835" y="4234"/>
                  </a:lnTo>
                  <a:lnTo>
                    <a:pt x="129571" y="4498"/>
                  </a:lnTo>
                  <a:lnTo>
                    <a:pt x="129315" y="4754"/>
                  </a:lnTo>
                  <a:lnTo>
                    <a:pt x="129060" y="5026"/>
                  </a:lnTo>
                  <a:lnTo>
                    <a:pt x="128821" y="5299"/>
                  </a:lnTo>
                  <a:lnTo>
                    <a:pt x="128583" y="5580"/>
                  </a:lnTo>
                  <a:lnTo>
                    <a:pt x="128353" y="5870"/>
                  </a:lnTo>
                  <a:lnTo>
                    <a:pt x="128123" y="6159"/>
                  </a:lnTo>
                  <a:lnTo>
                    <a:pt x="127910" y="6458"/>
                  </a:lnTo>
                  <a:lnTo>
                    <a:pt x="127697" y="6764"/>
                  </a:lnTo>
                  <a:lnTo>
                    <a:pt x="127492" y="7071"/>
                  </a:lnTo>
                  <a:lnTo>
                    <a:pt x="127296" y="7386"/>
                  </a:lnTo>
                  <a:lnTo>
                    <a:pt x="127109" y="7701"/>
                  </a:lnTo>
                  <a:lnTo>
                    <a:pt x="126930" y="8025"/>
                  </a:lnTo>
                  <a:lnTo>
                    <a:pt x="126759" y="8357"/>
                  </a:lnTo>
                  <a:lnTo>
                    <a:pt x="126589" y="8690"/>
                  </a:lnTo>
                  <a:lnTo>
                    <a:pt x="126436" y="9022"/>
                  </a:lnTo>
                  <a:lnTo>
                    <a:pt x="126282" y="9363"/>
                  </a:lnTo>
                  <a:lnTo>
                    <a:pt x="126146" y="9712"/>
                  </a:lnTo>
                  <a:lnTo>
                    <a:pt x="126010" y="10061"/>
                  </a:lnTo>
                  <a:lnTo>
                    <a:pt x="125882" y="10419"/>
                  </a:lnTo>
                  <a:lnTo>
                    <a:pt x="125771" y="10777"/>
                  </a:lnTo>
                  <a:lnTo>
                    <a:pt x="125660" y="11135"/>
                  </a:lnTo>
                  <a:lnTo>
                    <a:pt x="125558" y="11501"/>
                  </a:lnTo>
                  <a:lnTo>
                    <a:pt x="125473" y="11867"/>
                  </a:lnTo>
                  <a:lnTo>
                    <a:pt x="125388" y="12242"/>
                  </a:lnTo>
                  <a:lnTo>
                    <a:pt x="125320" y="12617"/>
                  </a:lnTo>
                  <a:lnTo>
                    <a:pt x="125252" y="12992"/>
                  </a:lnTo>
                  <a:lnTo>
                    <a:pt x="125200" y="13375"/>
                  </a:lnTo>
                  <a:lnTo>
                    <a:pt x="125158" y="13759"/>
                  </a:lnTo>
                  <a:lnTo>
                    <a:pt x="125124" y="14151"/>
                  </a:lnTo>
                  <a:lnTo>
                    <a:pt x="125098" y="14543"/>
                  </a:lnTo>
                  <a:lnTo>
                    <a:pt x="125081" y="14934"/>
                  </a:lnTo>
                  <a:lnTo>
                    <a:pt x="125081" y="15326"/>
                  </a:lnTo>
                  <a:lnTo>
                    <a:pt x="125081" y="15326"/>
                  </a:lnTo>
                  <a:lnTo>
                    <a:pt x="125081" y="15641"/>
                  </a:lnTo>
                  <a:lnTo>
                    <a:pt x="125090" y="15948"/>
                  </a:lnTo>
                  <a:lnTo>
                    <a:pt x="125107" y="16255"/>
                  </a:lnTo>
                  <a:lnTo>
                    <a:pt x="125124" y="16562"/>
                  </a:lnTo>
                  <a:lnTo>
                    <a:pt x="125158" y="16868"/>
                  </a:lnTo>
                  <a:lnTo>
                    <a:pt x="125192" y="17175"/>
                  </a:lnTo>
                  <a:lnTo>
                    <a:pt x="125226" y="17473"/>
                  </a:lnTo>
                  <a:lnTo>
                    <a:pt x="125269" y="17771"/>
                  </a:lnTo>
                  <a:lnTo>
                    <a:pt x="125320" y="18070"/>
                  </a:lnTo>
                  <a:lnTo>
                    <a:pt x="125379" y="18368"/>
                  </a:lnTo>
                  <a:lnTo>
                    <a:pt x="125439" y="18657"/>
                  </a:lnTo>
                  <a:lnTo>
                    <a:pt x="125507" y="18956"/>
                  </a:lnTo>
                  <a:lnTo>
                    <a:pt x="125584" y="19245"/>
                  </a:lnTo>
                  <a:lnTo>
                    <a:pt x="125660" y="19526"/>
                  </a:lnTo>
                  <a:lnTo>
                    <a:pt x="125746" y="19816"/>
                  </a:lnTo>
                  <a:lnTo>
                    <a:pt x="125839" y="20097"/>
                  </a:lnTo>
                  <a:lnTo>
                    <a:pt x="125933" y="20378"/>
                  </a:lnTo>
                  <a:lnTo>
                    <a:pt x="126035" y="20659"/>
                  </a:lnTo>
                  <a:lnTo>
                    <a:pt x="126138" y="20932"/>
                  </a:lnTo>
                  <a:lnTo>
                    <a:pt x="126248" y="21205"/>
                  </a:lnTo>
                  <a:lnTo>
                    <a:pt x="126368" y="21477"/>
                  </a:lnTo>
                  <a:lnTo>
                    <a:pt x="126487" y="21741"/>
                  </a:lnTo>
                  <a:lnTo>
                    <a:pt x="126615" y="22005"/>
                  </a:lnTo>
                  <a:lnTo>
                    <a:pt x="126742" y="22270"/>
                  </a:lnTo>
                  <a:lnTo>
                    <a:pt x="126879" y="22525"/>
                  </a:lnTo>
                  <a:lnTo>
                    <a:pt x="127015" y="22789"/>
                  </a:lnTo>
                  <a:lnTo>
                    <a:pt x="127160" y="23036"/>
                  </a:lnTo>
                  <a:lnTo>
                    <a:pt x="127313" y="23292"/>
                  </a:lnTo>
                  <a:lnTo>
                    <a:pt x="127467" y="23539"/>
                  </a:lnTo>
                  <a:lnTo>
                    <a:pt x="127628" y="23777"/>
                  </a:lnTo>
                  <a:lnTo>
                    <a:pt x="127790" y="24025"/>
                  </a:lnTo>
                  <a:lnTo>
                    <a:pt x="127961" y="24263"/>
                  </a:lnTo>
                  <a:lnTo>
                    <a:pt x="128131" y="24493"/>
                  </a:lnTo>
                  <a:lnTo>
                    <a:pt x="128301" y="24723"/>
                  </a:lnTo>
                  <a:lnTo>
                    <a:pt x="128489" y="24953"/>
                  </a:lnTo>
                  <a:lnTo>
                    <a:pt x="128668" y="25175"/>
                  </a:lnTo>
                  <a:lnTo>
                    <a:pt x="128855" y="25396"/>
                  </a:lnTo>
                  <a:lnTo>
                    <a:pt x="129051" y="25609"/>
                  </a:lnTo>
                  <a:lnTo>
                    <a:pt x="129247" y="25822"/>
                  </a:lnTo>
                  <a:lnTo>
                    <a:pt x="129452" y="26035"/>
                  </a:lnTo>
                  <a:lnTo>
                    <a:pt x="129656" y="26240"/>
                  </a:lnTo>
                  <a:lnTo>
                    <a:pt x="129860" y="26444"/>
                  </a:lnTo>
                  <a:lnTo>
                    <a:pt x="130073" y="26640"/>
                  </a:lnTo>
                  <a:lnTo>
                    <a:pt x="130286" y="26836"/>
                  </a:lnTo>
                  <a:lnTo>
                    <a:pt x="130508" y="27023"/>
                  </a:lnTo>
                  <a:lnTo>
                    <a:pt x="130729" y="27211"/>
                  </a:lnTo>
                  <a:lnTo>
                    <a:pt x="130959" y="27390"/>
                  </a:lnTo>
                  <a:lnTo>
                    <a:pt x="131190" y="27569"/>
                  </a:lnTo>
                  <a:lnTo>
                    <a:pt x="131428" y="27739"/>
                  </a:lnTo>
                  <a:lnTo>
                    <a:pt x="131658" y="27909"/>
                  </a:lnTo>
                  <a:lnTo>
                    <a:pt x="131905" y="28071"/>
                  </a:lnTo>
                  <a:lnTo>
                    <a:pt x="132144" y="28233"/>
                  </a:lnTo>
                  <a:lnTo>
                    <a:pt x="132391" y="28386"/>
                  </a:lnTo>
                  <a:lnTo>
                    <a:pt x="132638" y="28540"/>
                  </a:lnTo>
                  <a:lnTo>
                    <a:pt x="132893" y="28685"/>
                  </a:lnTo>
                  <a:lnTo>
                    <a:pt x="133149" y="28821"/>
                  </a:lnTo>
                  <a:lnTo>
                    <a:pt x="133405" y="28957"/>
                  </a:lnTo>
                  <a:lnTo>
                    <a:pt x="133669" y="29094"/>
                  </a:lnTo>
                  <a:lnTo>
                    <a:pt x="133933" y="29221"/>
                  </a:lnTo>
                  <a:lnTo>
                    <a:pt x="134197" y="29341"/>
                  </a:lnTo>
                  <a:lnTo>
                    <a:pt x="134469" y="29460"/>
                  </a:lnTo>
                  <a:lnTo>
                    <a:pt x="134742" y="29571"/>
                  </a:lnTo>
                  <a:lnTo>
                    <a:pt x="135015" y="29673"/>
                  </a:lnTo>
                  <a:lnTo>
                    <a:pt x="135296" y="29775"/>
                  </a:lnTo>
                  <a:lnTo>
                    <a:pt x="135296" y="43491"/>
                  </a:lnTo>
                  <a:lnTo>
                    <a:pt x="135296" y="43491"/>
                  </a:lnTo>
                  <a:lnTo>
                    <a:pt x="132706" y="43415"/>
                  </a:lnTo>
                  <a:lnTo>
                    <a:pt x="130142" y="43346"/>
                  </a:lnTo>
                  <a:lnTo>
                    <a:pt x="127594" y="43295"/>
                  </a:lnTo>
                  <a:lnTo>
                    <a:pt x="125081" y="43261"/>
                  </a:lnTo>
                  <a:lnTo>
                    <a:pt x="122585" y="43227"/>
                  </a:lnTo>
                  <a:lnTo>
                    <a:pt x="120123" y="43210"/>
                  </a:lnTo>
                  <a:lnTo>
                    <a:pt x="117686" y="43202"/>
                  </a:lnTo>
                  <a:lnTo>
                    <a:pt x="115275" y="43210"/>
                  </a:lnTo>
                  <a:lnTo>
                    <a:pt x="112898" y="43219"/>
                  </a:lnTo>
                  <a:lnTo>
                    <a:pt x="110547" y="43244"/>
                  </a:lnTo>
                  <a:lnTo>
                    <a:pt x="108230" y="43270"/>
                  </a:lnTo>
                  <a:lnTo>
                    <a:pt x="105947" y="43312"/>
                  </a:lnTo>
                  <a:lnTo>
                    <a:pt x="103698" y="43355"/>
                  </a:lnTo>
                  <a:lnTo>
                    <a:pt x="101474" y="43415"/>
                  </a:lnTo>
                  <a:lnTo>
                    <a:pt x="99293" y="43474"/>
                  </a:lnTo>
                  <a:lnTo>
                    <a:pt x="97146" y="43542"/>
                  </a:lnTo>
                  <a:lnTo>
                    <a:pt x="97146" y="29775"/>
                  </a:lnTo>
                  <a:lnTo>
                    <a:pt x="97146" y="29775"/>
                  </a:lnTo>
                  <a:lnTo>
                    <a:pt x="97427" y="29673"/>
                  </a:lnTo>
                  <a:lnTo>
                    <a:pt x="97700" y="29571"/>
                  </a:lnTo>
                  <a:lnTo>
                    <a:pt x="97973" y="29460"/>
                  </a:lnTo>
                  <a:lnTo>
                    <a:pt x="98245" y="29341"/>
                  </a:lnTo>
                  <a:lnTo>
                    <a:pt x="98509" y="29221"/>
                  </a:lnTo>
                  <a:lnTo>
                    <a:pt x="98773" y="29094"/>
                  </a:lnTo>
                  <a:lnTo>
                    <a:pt x="99038" y="28957"/>
                  </a:lnTo>
                  <a:lnTo>
                    <a:pt x="99293" y="28821"/>
                  </a:lnTo>
                  <a:lnTo>
                    <a:pt x="99549" y="28685"/>
                  </a:lnTo>
                  <a:lnTo>
                    <a:pt x="99804" y="28540"/>
                  </a:lnTo>
                  <a:lnTo>
                    <a:pt x="100051" y="28386"/>
                  </a:lnTo>
                  <a:lnTo>
                    <a:pt x="100298" y="28233"/>
                  </a:lnTo>
                  <a:lnTo>
                    <a:pt x="100545" y="28071"/>
                  </a:lnTo>
                  <a:lnTo>
                    <a:pt x="100784" y="27909"/>
                  </a:lnTo>
                  <a:lnTo>
                    <a:pt x="101023" y="27739"/>
                  </a:lnTo>
                  <a:lnTo>
                    <a:pt x="101253" y="27569"/>
                  </a:lnTo>
                  <a:lnTo>
                    <a:pt x="101483" y="27390"/>
                  </a:lnTo>
                  <a:lnTo>
                    <a:pt x="101713" y="27211"/>
                  </a:lnTo>
                  <a:lnTo>
                    <a:pt x="101934" y="27023"/>
                  </a:lnTo>
                  <a:lnTo>
                    <a:pt x="102156" y="26836"/>
                  </a:lnTo>
                  <a:lnTo>
                    <a:pt x="102369" y="26640"/>
                  </a:lnTo>
                  <a:lnTo>
                    <a:pt x="102582" y="26444"/>
                  </a:lnTo>
                  <a:lnTo>
                    <a:pt x="102786" y="26240"/>
                  </a:lnTo>
                  <a:lnTo>
                    <a:pt x="102991" y="26035"/>
                  </a:lnTo>
                  <a:lnTo>
                    <a:pt x="103195" y="25822"/>
                  </a:lnTo>
                  <a:lnTo>
                    <a:pt x="103391" y="25609"/>
                  </a:lnTo>
                  <a:lnTo>
                    <a:pt x="103587" y="25396"/>
                  </a:lnTo>
                  <a:lnTo>
                    <a:pt x="103774" y="25175"/>
                  </a:lnTo>
                  <a:lnTo>
                    <a:pt x="103962" y="24953"/>
                  </a:lnTo>
                  <a:lnTo>
                    <a:pt x="104141" y="24723"/>
                  </a:lnTo>
                  <a:lnTo>
                    <a:pt x="104320" y="24493"/>
                  </a:lnTo>
                  <a:lnTo>
                    <a:pt x="104490" y="24263"/>
                  </a:lnTo>
                  <a:lnTo>
                    <a:pt x="104652" y="24025"/>
                  </a:lnTo>
                  <a:lnTo>
                    <a:pt x="104822" y="23777"/>
                  </a:lnTo>
                  <a:lnTo>
                    <a:pt x="104976" y="23539"/>
                  </a:lnTo>
                  <a:lnTo>
                    <a:pt x="105129" y="23292"/>
                  </a:lnTo>
                  <a:lnTo>
                    <a:pt x="105282" y="23036"/>
                  </a:lnTo>
                  <a:lnTo>
                    <a:pt x="105427" y="22789"/>
                  </a:lnTo>
                  <a:lnTo>
                    <a:pt x="105563" y="22525"/>
                  </a:lnTo>
                  <a:lnTo>
                    <a:pt x="105700" y="22270"/>
                  </a:lnTo>
                  <a:lnTo>
                    <a:pt x="105836" y="22005"/>
                  </a:lnTo>
                  <a:lnTo>
                    <a:pt x="105955" y="21741"/>
                  </a:lnTo>
                  <a:lnTo>
                    <a:pt x="106075" y="21477"/>
                  </a:lnTo>
                  <a:lnTo>
                    <a:pt x="106194" y="21205"/>
                  </a:lnTo>
                  <a:lnTo>
                    <a:pt x="106305" y="20932"/>
                  </a:lnTo>
                  <a:lnTo>
                    <a:pt x="106407" y="20659"/>
                  </a:lnTo>
                  <a:lnTo>
                    <a:pt x="106509" y="20378"/>
                  </a:lnTo>
                  <a:lnTo>
                    <a:pt x="106603" y="20097"/>
                  </a:lnTo>
                  <a:lnTo>
                    <a:pt x="106696" y="19816"/>
                  </a:lnTo>
                  <a:lnTo>
                    <a:pt x="106782" y="19526"/>
                  </a:lnTo>
                  <a:lnTo>
                    <a:pt x="106858" y="19245"/>
                  </a:lnTo>
                  <a:lnTo>
                    <a:pt x="106935" y="18956"/>
                  </a:lnTo>
                  <a:lnTo>
                    <a:pt x="107003" y="18657"/>
                  </a:lnTo>
                  <a:lnTo>
                    <a:pt x="107063" y="18368"/>
                  </a:lnTo>
                  <a:lnTo>
                    <a:pt x="107122" y="18070"/>
                  </a:lnTo>
                  <a:lnTo>
                    <a:pt x="107174" y="17771"/>
                  </a:lnTo>
                  <a:lnTo>
                    <a:pt x="107216" y="17473"/>
                  </a:lnTo>
                  <a:lnTo>
                    <a:pt x="107259" y="17175"/>
                  </a:lnTo>
                  <a:lnTo>
                    <a:pt x="107293" y="16868"/>
                  </a:lnTo>
                  <a:lnTo>
                    <a:pt x="107318" y="16562"/>
                  </a:lnTo>
                  <a:lnTo>
                    <a:pt x="107335" y="16255"/>
                  </a:lnTo>
                  <a:lnTo>
                    <a:pt x="107352" y="15948"/>
                  </a:lnTo>
                  <a:lnTo>
                    <a:pt x="107361" y="15641"/>
                  </a:lnTo>
                  <a:lnTo>
                    <a:pt x="107369" y="15326"/>
                  </a:lnTo>
                  <a:lnTo>
                    <a:pt x="107369" y="15326"/>
                  </a:lnTo>
                  <a:lnTo>
                    <a:pt x="107361" y="14934"/>
                  </a:lnTo>
                  <a:lnTo>
                    <a:pt x="107344" y="14543"/>
                  </a:lnTo>
                  <a:lnTo>
                    <a:pt x="107318" y="14151"/>
                  </a:lnTo>
                  <a:lnTo>
                    <a:pt x="107284" y="13759"/>
                  </a:lnTo>
                  <a:lnTo>
                    <a:pt x="107242" y="13375"/>
                  </a:lnTo>
                  <a:lnTo>
                    <a:pt x="107191" y="12992"/>
                  </a:lnTo>
                  <a:lnTo>
                    <a:pt x="107131" y="12617"/>
                  </a:lnTo>
                  <a:lnTo>
                    <a:pt x="107054" y="12242"/>
                  </a:lnTo>
                  <a:lnTo>
                    <a:pt x="106978" y="11867"/>
                  </a:lnTo>
                  <a:lnTo>
                    <a:pt x="106884" y="11501"/>
                  </a:lnTo>
                  <a:lnTo>
                    <a:pt x="106782" y="11135"/>
                  </a:lnTo>
                  <a:lnTo>
                    <a:pt x="106679" y="10777"/>
                  </a:lnTo>
                  <a:lnTo>
                    <a:pt x="106560" y="10419"/>
                  </a:lnTo>
                  <a:lnTo>
                    <a:pt x="106432" y="10061"/>
                  </a:lnTo>
                  <a:lnTo>
                    <a:pt x="106305" y="9712"/>
                  </a:lnTo>
                  <a:lnTo>
                    <a:pt x="106160" y="9363"/>
                  </a:lnTo>
                  <a:lnTo>
                    <a:pt x="106006" y="9022"/>
                  </a:lnTo>
                  <a:lnTo>
                    <a:pt x="105853" y="8690"/>
                  </a:lnTo>
                  <a:lnTo>
                    <a:pt x="105691" y="8357"/>
                  </a:lnTo>
                  <a:lnTo>
                    <a:pt x="105512" y="8025"/>
                  </a:lnTo>
                  <a:lnTo>
                    <a:pt x="105333" y="7701"/>
                  </a:lnTo>
                  <a:lnTo>
                    <a:pt x="105146" y="7386"/>
                  </a:lnTo>
                  <a:lnTo>
                    <a:pt x="104950" y="7071"/>
                  </a:lnTo>
                  <a:lnTo>
                    <a:pt x="104746" y="6764"/>
                  </a:lnTo>
                  <a:lnTo>
                    <a:pt x="104533" y="6458"/>
                  </a:lnTo>
                  <a:lnTo>
                    <a:pt x="104320" y="6159"/>
                  </a:lnTo>
                  <a:lnTo>
                    <a:pt x="104090" y="5870"/>
                  </a:lnTo>
                  <a:lnTo>
                    <a:pt x="103859" y="5580"/>
                  </a:lnTo>
                  <a:lnTo>
                    <a:pt x="103621" y="5299"/>
                  </a:lnTo>
                  <a:lnTo>
                    <a:pt x="103382" y="5026"/>
                  </a:lnTo>
                  <a:lnTo>
                    <a:pt x="103127" y="4754"/>
                  </a:lnTo>
                  <a:lnTo>
                    <a:pt x="102871" y="4498"/>
                  </a:lnTo>
                  <a:lnTo>
                    <a:pt x="102607" y="4234"/>
                  </a:lnTo>
                  <a:lnTo>
                    <a:pt x="102343" y="3987"/>
                  </a:lnTo>
                  <a:lnTo>
                    <a:pt x="102062" y="3740"/>
                  </a:lnTo>
                  <a:lnTo>
                    <a:pt x="101781" y="3501"/>
                  </a:lnTo>
                  <a:lnTo>
                    <a:pt x="101500" y="3271"/>
                  </a:lnTo>
                  <a:lnTo>
                    <a:pt x="101201" y="3050"/>
                  </a:lnTo>
                  <a:lnTo>
                    <a:pt x="100903" y="2828"/>
                  </a:lnTo>
                  <a:lnTo>
                    <a:pt x="100605" y="2624"/>
                  </a:lnTo>
                  <a:lnTo>
                    <a:pt x="100298" y="2419"/>
                  </a:lnTo>
                  <a:lnTo>
                    <a:pt x="99983" y="2224"/>
                  </a:lnTo>
                  <a:lnTo>
                    <a:pt x="99659" y="2036"/>
                  </a:lnTo>
                  <a:lnTo>
                    <a:pt x="99336" y="1849"/>
                  </a:lnTo>
                  <a:lnTo>
                    <a:pt x="99012" y="1678"/>
                  </a:lnTo>
                  <a:lnTo>
                    <a:pt x="98680" y="1516"/>
                  </a:lnTo>
                  <a:lnTo>
                    <a:pt x="98339" y="1355"/>
                  </a:lnTo>
                  <a:lnTo>
                    <a:pt x="97998" y="1210"/>
                  </a:lnTo>
                  <a:lnTo>
                    <a:pt x="97657" y="1065"/>
                  </a:lnTo>
                  <a:lnTo>
                    <a:pt x="97308" y="929"/>
                  </a:lnTo>
                  <a:lnTo>
                    <a:pt x="96950" y="809"/>
                  </a:lnTo>
                  <a:lnTo>
                    <a:pt x="96593" y="690"/>
                  </a:lnTo>
                  <a:lnTo>
                    <a:pt x="96235" y="579"/>
                  </a:lnTo>
                  <a:lnTo>
                    <a:pt x="95868" y="486"/>
                  </a:lnTo>
                  <a:lnTo>
                    <a:pt x="95494" y="392"/>
                  </a:lnTo>
                  <a:lnTo>
                    <a:pt x="95127" y="315"/>
                  </a:lnTo>
                  <a:lnTo>
                    <a:pt x="94752" y="239"/>
                  </a:lnTo>
                  <a:lnTo>
                    <a:pt x="94369" y="179"/>
                  </a:lnTo>
                  <a:lnTo>
                    <a:pt x="93986" y="119"/>
                  </a:lnTo>
                  <a:lnTo>
                    <a:pt x="93602" y="77"/>
                  </a:lnTo>
                  <a:lnTo>
                    <a:pt x="93219" y="43"/>
                  </a:lnTo>
                  <a:lnTo>
                    <a:pt x="92827" y="17"/>
                  </a:lnTo>
                  <a:lnTo>
                    <a:pt x="92435" y="9"/>
                  </a:lnTo>
                  <a:lnTo>
                    <a:pt x="92043" y="0"/>
                  </a:lnTo>
                  <a:lnTo>
                    <a:pt x="92043" y="0"/>
                  </a:lnTo>
                  <a:lnTo>
                    <a:pt x="91643" y="9"/>
                  </a:lnTo>
                  <a:lnTo>
                    <a:pt x="91251" y="17"/>
                  </a:lnTo>
                  <a:lnTo>
                    <a:pt x="90859" y="43"/>
                  </a:lnTo>
                  <a:lnTo>
                    <a:pt x="90476" y="77"/>
                  </a:lnTo>
                  <a:lnTo>
                    <a:pt x="90092" y="119"/>
                  </a:lnTo>
                  <a:lnTo>
                    <a:pt x="89709" y="179"/>
                  </a:lnTo>
                  <a:lnTo>
                    <a:pt x="89334" y="239"/>
                  </a:lnTo>
                  <a:lnTo>
                    <a:pt x="88951" y="315"/>
                  </a:lnTo>
                  <a:lnTo>
                    <a:pt x="88584" y="392"/>
                  </a:lnTo>
                  <a:lnTo>
                    <a:pt x="88209" y="486"/>
                  </a:lnTo>
                  <a:lnTo>
                    <a:pt x="87852" y="579"/>
                  </a:lnTo>
                  <a:lnTo>
                    <a:pt x="87485" y="690"/>
                  </a:lnTo>
                  <a:lnTo>
                    <a:pt x="87128" y="809"/>
                  </a:lnTo>
                  <a:lnTo>
                    <a:pt x="86778" y="929"/>
                  </a:lnTo>
                  <a:lnTo>
                    <a:pt x="86429" y="1065"/>
                  </a:lnTo>
                  <a:lnTo>
                    <a:pt x="86080" y="1210"/>
                  </a:lnTo>
                  <a:lnTo>
                    <a:pt x="85739" y="1355"/>
                  </a:lnTo>
                  <a:lnTo>
                    <a:pt x="85398" y="1516"/>
                  </a:lnTo>
                  <a:lnTo>
                    <a:pt x="85066" y="1678"/>
                  </a:lnTo>
                  <a:lnTo>
                    <a:pt x="84742" y="1849"/>
                  </a:lnTo>
                  <a:lnTo>
                    <a:pt x="84418" y="2036"/>
                  </a:lnTo>
                  <a:lnTo>
                    <a:pt x="84095" y="2224"/>
                  </a:lnTo>
                  <a:lnTo>
                    <a:pt x="83788" y="2419"/>
                  </a:lnTo>
                  <a:lnTo>
                    <a:pt x="83473" y="2624"/>
                  </a:lnTo>
                  <a:lnTo>
                    <a:pt x="83175" y="2828"/>
                  </a:lnTo>
                  <a:lnTo>
                    <a:pt x="82876" y="3050"/>
                  </a:lnTo>
                  <a:lnTo>
                    <a:pt x="82587" y="3271"/>
                  </a:lnTo>
                  <a:lnTo>
                    <a:pt x="82297" y="3501"/>
                  </a:lnTo>
                  <a:lnTo>
                    <a:pt x="82016" y="3740"/>
                  </a:lnTo>
                  <a:lnTo>
                    <a:pt x="81743" y="3987"/>
                  </a:lnTo>
                  <a:lnTo>
                    <a:pt x="81471" y="4234"/>
                  </a:lnTo>
                  <a:lnTo>
                    <a:pt x="81207" y="4498"/>
                  </a:lnTo>
                  <a:lnTo>
                    <a:pt x="80951" y="4754"/>
                  </a:lnTo>
                  <a:lnTo>
                    <a:pt x="80695" y="5026"/>
                  </a:lnTo>
                  <a:lnTo>
                    <a:pt x="80457" y="5299"/>
                  </a:lnTo>
                  <a:lnTo>
                    <a:pt x="80218" y="5580"/>
                  </a:lnTo>
                  <a:lnTo>
                    <a:pt x="79988" y="5870"/>
                  </a:lnTo>
                  <a:lnTo>
                    <a:pt x="79758" y="6159"/>
                  </a:lnTo>
                  <a:lnTo>
                    <a:pt x="79545" y="6458"/>
                  </a:lnTo>
                  <a:lnTo>
                    <a:pt x="79332" y="6764"/>
                  </a:lnTo>
                  <a:lnTo>
                    <a:pt x="79128" y="7071"/>
                  </a:lnTo>
                  <a:lnTo>
                    <a:pt x="78932" y="7386"/>
                  </a:lnTo>
                  <a:lnTo>
                    <a:pt x="78745" y="7701"/>
                  </a:lnTo>
                  <a:lnTo>
                    <a:pt x="78566" y="8025"/>
                  </a:lnTo>
                  <a:lnTo>
                    <a:pt x="78395" y="8357"/>
                  </a:lnTo>
                  <a:lnTo>
                    <a:pt x="78225" y="8690"/>
                  </a:lnTo>
                  <a:lnTo>
                    <a:pt x="78071" y="9022"/>
                  </a:lnTo>
                  <a:lnTo>
                    <a:pt x="77918" y="9363"/>
                  </a:lnTo>
                  <a:lnTo>
                    <a:pt x="77773" y="9712"/>
                  </a:lnTo>
                  <a:lnTo>
                    <a:pt x="77646" y="10061"/>
                  </a:lnTo>
                  <a:lnTo>
                    <a:pt x="77518" y="10419"/>
                  </a:lnTo>
                  <a:lnTo>
                    <a:pt x="77407" y="10777"/>
                  </a:lnTo>
                  <a:lnTo>
                    <a:pt x="77296" y="11135"/>
                  </a:lnTo>
                  <a:lnTo>
                    <a:pt x="77194" y="11501"/>
                  </a:lnTo>
                  <a:lnTo>
                    <a:pt x="77109" y="11867"/>
                  </a:lnTo>
                  <a:lnTo>
                    <a:pt x="77024" y="12242"/>
                  </a:lnTo>
                  <a:lnTo>
                    <a:pt x="76955" y="12617"/>
                  </a:lnTo>
                  <a:lnTo>
                    <a:pt x="76887" y="12992"/>
                  </a:lnTo>
                  <a:lnTo>
                    <a:pt x="76836" y="13375"/>
                  </a:lnTo>
                  <a:lnTo>
                    <a:pt x="76794" y="13759"/>
                  </a:lnTo>
                  <a:lnTo>
                    <a:pt x="76759" y="14151"/>
                  </a:lnTo>
                  <a:lnTo>
                    <a:pt x="76734" y="14543"/>
                  </a:lnTo>
                  <a:lnTo>
                    <a:pt x="76717" y="14934"/>
                  </a:lnTo>
                  <a:lnTo>
                    <a:pt x="76717" y="15326"/>
                  </a:lnTo>
                  <a:lnTo>
                    <a:pt x="76717" y="15326"/>
                  </a:lnTo>
                  <a:lnTo>
                    <a:pt x="76717" y="15641"/>
                  </a:lnTo>
                  <a:lnTo>
                    <a:pt x="76725" y="15948"/>
                  </a:lnTo>
                  <a:lnTo>
                    <a:pt x="76742" y="16255"/>
                  </a:lnTo>
                  <a:lnTo>
                    <a:pt x="76759" y="16562"/>
                  </a:lnTo>
                  <a:lnTo>
                    <a:pt x="76794" y="16868"/>
                  </a:lnTo>
                  <a:lnTo>
                    <a:pt x="76819" y="17175"/>
                  </a:lnTo>
                  <a:lnTo>
                    <a:pt x="76862" y="17473"/>
                  </a:lnTo>
                  <a:lnTo>
                    <a:pt x="76904" y="17771"/>
                  </a:lnTo>
                  <a:lnTo>
                    <a:pt x="76955" y="18070"/>
                  </a:lnTo>
                  <a:lnTo>
                    <a:pt x="77015" y="18368"/>
                  </a:lnTo>
                  <a:lnTo>
                    <a:pt x="77075" y="18657"/>
                  </a:lnTo>
                  <a:lnTo>
                    <a:pt x="77143" y="18956"/>
                  </a:lnTo>
                  <a:lnTo>
                    <a:pt x="77220" y="19245"/>
                  </a:lnTo>
                  <a:lnTo>
                    <a:pt x="77296" y="19526"/>
                  </a:lnTo>
                  <a:lnTo>
                    <a:pt x="77381" y="19816"/>
                  </a:lnTo>
                  <a:lnTo>
                    <a:pt x="77475" y="20097"/>
                  </a:lnTo>
                  <a:lnTo>
                    <a:pt x="77569" y="20378"/>
                  </a:lnTo>
                  <a:lnTo>
                    <a:pt x="77671" y="20659"/>
                  </a:lnTo>
                  <a:lnTo>
                    <a:pt x="77773" y="20932"/>
                  </a:lnTo>
                  <a:lnTo>
                    <a:pt x="77884" y="21205"/>
                  </a:lnTo>
                  <a:lnTo>
                    <a:pt x="78003" y="21477"/>
                  </a:lnTo>
                  <a:lnTo>
                    <a:pt x="78123" y="21741"/>
                  </a:lnTo>
                  <a:lnTo>
                    <a:pt x="78250" y="22005"/>
                  </a:lnTo>
                  <a:lnTo>
                    <a:pt x="78378" y="22270"/>
                  </a:lnTo>
                  <a:lnTo>
                    <a:pt x="78514" y="22525"/>
                  </a:lnTo>
                  <a:lnTo>
                    <a:pt x="78651" y="22789"/>
                  </a:lnTo>
                  <a:lnTo>
                    <a:pt x="78796" y="23036"/>
                  </a:lnTo>
                  <a:lnTo>
                    <a:pt x="78949" y="23292"/>
                  </a:lnTo>
                  <a:lnTo>
                    <a:pt x="79102" y="23539"/>
                  </a:lnTo>
                  <a:lnTo>
                    <a:pt x="79264" y="23777"/>
                  </a:lnTo>
                  <a:lnTo>
                    <a:pt x="79426" y="24025"/>
                  </a:lnTo>
                  <a:lnTo>
                    <a:pt x="79588" y="24263"/>
                  </a:lnTo>
                  <a:lnTo>
                    <a:pt x="79767" y="24493"/>
                  </a:lnTo>
                  <a:lnTo>
                    <a:pt x="79937" y="24723"/>
                  </a:lnTo>
                  <a:lnTo>
                    <a:pt x="80125" y="24953"/>
                  </a:lnTo>
                  <a:lnTo>
                    <a:pt x="80304" y="25175"/>
                  </a:lnTo>
                  <a:lnTo>
                    <a:pt x="80491" y="25396"/>
                  </a:lnTo>
                  <a:lnTo>
                    <a:pt x="80687" y="25609"/>
                  </a:lnTo>
                  <a:lnTo>
                    <a:pt x="80883" y="25822"/>
                  </a:lnTo>
                  <a:lnTo>
                    <a:pt x="81087" y="26035"/>
                  </a:lnTo>
                  <a:lnTo>
                    <a:pt x="81292" y="26240"/>
                  </a:lnTo>
                  <a:lnTo>
                    <a:pt x="81496" y="26444"/>
                  </a:lnTo>
                  <a:lnTo>
                    <a:pt x="81709" y="26640"/>
                  </a:lnTo>
                  <a:lnTo>
                    <a:pt x="81922" y="26836"/>
                  </a:lnTo>
                  <a:lnTo>
                    <a:pt x="82144" y="27023"/>
                  </a:lnTo>
                  <a:lnTo>
                    <a:pt x="82365" y="27211"/>
                  </a:lnTo>
                  <a:lnTo>
                    <a:pt x="82595" y="27390"/>
                  </a:lnTo>
                  <a:lnTo>
                    <a:pt x="82825" y="27569"/>
                  </a:lnTo>
                  <a:lnTo>
                    <a:pt x="83055" y="27739"/>
                  </a:lnTo>
                  <a:lnTo>
                    <a:pt x="83294" y="27909"/>
                  </a:lnTo>
                  <a:lnTo>
                    <a:pt x="83532" y="28071"/>
                  </a:lnTo>
                  <a:lnTo>
                    <a:pt x="83779" y="28233"/>
                  </a:lnTo>
                  <a:lnTo>
                    <a:pt x="84026" y="28386"/>
                  </a:lnTo>
                  <a:lnTo>
                    <a:pt x="84274" y="28540"/>
                  </a:lnTo>
                  <a:lnTo>
                    <a:pt x="84529" y="28685"/>
                  </a:lnTo>
                  <a:lnTo>
                    <a:pt x="84785" y="28821"/>
                  </a:lnTo>
                  <a:lnTo>
                    <a:pt x="85040" y="28957"/>
                  </a:lnTo>
                  <a:lnTo>
                    <a:pt x="85304" y="29094"/>
                  </a:lnTo>
                  <a:lnTo>
                    <a:pt x="85568" y="29221"/>
                  </a:lnTo>
                  <a:lnTo>
                    <a:pt x="85833" y="29341"/>
                  </a:lnTo>
                  <a:lnTo>
                    <a:pt x="86105" y="29460"/>
                  </a:lnTo>
                  <a:lnTo>
                    <a:pt x="86378" y="29571"/>
                  </a:lnTo>
                  <a:lnTo>
                    <a:pt x="86650" y="29673"/>
                  </a:lnTo>
                  <a:lnTo>
                    <a:pt x="86932" y="29775"/>
                  </a:lnTo>
                  <a:lnTo>
                    <a:pt x="86932" y="43968"/>
                  </a:lnTo>
                  <a:lnTo>
                    <a:pt x="86932" y="43968"/>
                  </a:lnTo>
                  <a:lnTo>
                    <a:pt x="84930" y="44070"/>
                  </a:lnTo>
                  <a:lnTo>
                    <a:pt x="82970" y="44181"/>
                  </a:lnTo>
                  <a:lnTo>
                    <a:pt x="81062" y="44292"/>
                  </a:lnTo>
                  <a:lnTo>
                    <a:pt x="79205" y="44403"/>
                  </a:lnTo>
                  <a:lnTo>
                    <a:pt x="77398" y="44522"/>
                  </a:lnTo>
                  <a:lnTo>
                    <a:pt x="75635" y="44641"/>
                  </a:lnTo>
                  <a:lnTo>
                    <a:pt x="73931" y="44769"/>
                  </a:lnTo>
                  <a:lnTo>
                    <a:pt x="72278" y="44888"/>
                  </a:lnTo>
                  <a:lnTo>
                    <a:pt x="69135" y="45135"/>
                  </a:lnTo>
                  <a:lnTo>
                    <a:pt x="66213" y="45382"/>
                  </a:lnTo>
                  <a:lnTo>
                    <a:pt x="63529" y="45621"/>
                  </a:lnTo>
                  <a:lnTo>
                    <a:pt x="61075" y="45851"/>
                  </a:lnTo>
                  <a:lnTo>
                    <a:pt x="58886" y="46073"/>
                  </a:lnTo>
                  <a:lnTo>
                    <a:pt x="56944" y="46277"/>
                  </a:lnTo>
                  <a:lnTo>
                    <a:pt x="55274" y="46464"/>
                  </a:lnTo>
                  <a:lnTo>
                    <a:pt x="53877" y="46626"/>
                  </a:lnTo>
                  <a:lnTo>
                    <a:pt x="52769" y="46763"/>
                  </a:lnTo>
                  <a:lnTo>
                    <a:pt x="51943" y="46865"/>
                  </a:lnTo>
                  <a:lnTo>
                    <a:pt x="51210" y="46959"/>
                  </a:lnTo>
                  <a:lnTo>
                    <a:pt x="51210" y="46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3611;p67">
              <a:extLst>
                <a:ext uri="{FF2B5EF4-FFF2-40B4-BE49-F238E27FC236}">
                  <a16:creationId xmlns:a16="http://schemas.microsoft.com/office/drawing/2014/main" id="{8B460EC6-000A-FF6D-8962-D4B08B59C540}"/>
                </a:ext>
              </a:extLst>
            </p:cNvPr>
            <p:cNvSpPr/>
            <p:nvPr/>
          </p:nvSpPr>
          <p:spPr>
            <a:xfrm>
              <a:off x="-5816325" y="-4887975"/>
              <a:ext cx="255400" cy="255600"/>
            </a:xfrm>
            <a:custGeom>
              <a:avLst/>
              <a:gdLst/>
              <a:ahLst/>
              <a:cxnLst/>
              <a:rect l="l" t="t" r="r" b="b"/>
              <a:pathLst>
                <a:path w="10216" h="10224" fill="none" extrusionOk="0">
                  <a:moveTo>
                    <a:pt x="5104" y="10224"/>
                  </a:moveTo>
                  <a:lnTo>
                    <a:pt x="5104" y="10224"/>
                  </a:lnTo>
                  <a:lnTo>
                    <a:pt x="4848" y="10215"/>
                  </a:lnTo>
                  <a:lnTo>
                    <a:pt x="4584" y="10198"/>
                  </a:lnTo>
                  <a:lnTo>
                    <a:pt x="4328" y="10164"/>
                  </a:lnTo>
                  <a:lnTo>
                    <a:pt x="4081" y="10122"/>
                  </a:lnTo>
                  <a:lnTo>
                    <a:pt x="3834" y="10062"/>
                  </a:lnTo>
                  <a:lnTo>
                    <a:pt x="3587" y="9994"/>
                  </a:lnTo>
                  <a:lnTo>
                    <a:pt x="3357" y="9909"/>
                  </a:lnTo>
                  <a:lnTo>
                    <a:pt x="3119" y="9824"/>
                  </a:lnTo>
                  <a:lnTo>
                    <a:pt x="2897" y="9721"/>
                  </a:lnTo>
                  <a:lnTo>
                    <a:pt x="2676" y="9602"/>
                  </a:lnTo>
                  <a:lnTo>
                    <a:pt x="2463" y="9483"/>
                  </a:lnTo>
                  <a:lnTo>
                    <a:pt x="2250" y="9346"/>
                  </a:lnTo>
                  <a:lnTo>
                    <a:pt x="2054" y="9210"/>
                  </a:lnTo>
                  <a:lnTo>
                    <a:pt x="1858" y="9057"/>
                  </a:lnTo>
                  <a:lnTo>
                    <a:pt x="1679" y="8895"/>
                  </a:lnTo>
                  <a:lnTo>
                    <a:pt x="1500" y="8725"/>
                  </a:lnTo>
                  <a:lnTo>
                    <a:pt x="1330" y="8546"/>
                  </a:lnTo>
                  <a:lnTo>
                    <a:pt x="1168" y="8358"/>
                  </a:lnTo>
                  <a:lnTo>
                    <a:pt x="1014" y="8171"/>
                  </a:lnTo>
                  <a:lnTo>
                    <a:pt x="869" y="7966"/>
                  </a:lnTo>
                  <a:lnTo>
                    <a:pt x="742" y="7762"/>
                  </a:lnTo>
                  <a:lnTo>
                    <a:pt x="614" y="7549"/>
                  </a:lnTo>
                  <a:lnTo>
                    <a:pt x="503" y="7327"/>
                  </a:lnTo>
                  <a:lnTo>
                    <a:pt x="401" y="7097"/>
                  </a:lnTo>
                  <a:lnTo>
                    <a:pt x="307" y="6867"/>
                  </a:lnTo>
                  <a:lnTo>
                    <a:pt x="231" y="6629"/>
                  </a:lnTo>
                  <a:lnTo>
                    <a:pt x="162" y="6390"/>
                  </a:lnTo>
                  <a:lnTo>
                    <a:pt x="103" y="6143"/>
                  </a:lnTo>
                  <a:lnTo>
                    <a:pt x="60" y="5888"/>
                  </a:lnTo>
                  <a:lnTo>
                    <a:pt x="26" y="5632"/>
                  </a:lnTo>
                  <a:lnTo>
                    <a:pt x="9" y="5376"/>
                  </a:lnTo>
                  <a:lnTo>
                    <a:pt x="1" y="5112"/>
                  </a:lnTo>
                  <a:lnTo>
                    <a:pt x="1" y="5112"/>
                  </a:lnTo>
                  <a:lnTo>
                    <a:pt x="9" y="4848"/>
                  </a:lnTo>
                  <a:lnTo>
                    <a:pt x="26" y="4593"/>
                  </a:lnTo>
                  <a:lnTo>
                    <a:pt x="60" y="4337"/>
                  </a:lnTo>
                  <a:lnTo>
                    <a:pt x="103" y="4081"/>
                  </a:lnTo>
                  <a:lnTo>
                    <a:pt x="162" y="3834"/>
                  </a:lnTo>
                  <a:lnTo>
                    <a:pt x="231" y="3596"/>
                  </a:lnTo>
                  <a:lnTo>
                    <a:pt x="307" y="3357"/>
                  </a:lnTo>
                  <a:lnTo>
                    <a:pt x="401" y="3127"/>
                  </a:lnTo>
                  <a:lnTo>
                    <a:pt x="503" y="2897"/>
                  </a:lnTo>
                  <a:lnTo>
                    <a:pt x="614" y="2684"/>
                  </a:lnTo>
                  <a:lnTo>
                    <a:pt x="742" y="2463"/>
                  </a:lnTo>
                  <a:lnTo>
                    <a:pt x="869" y="2258"/>
                  </a:lnTo>
                  <a:lnTo>
                    <a:pt x="1014" y="2062"/>
                  </a:lnTo>
                  <a:lnTo>
                    <a:pt x="1168" y="1866"/>
                  </a:lnTo>
                  <a:lnTo>
                    <a:pt x="1330" y="1679"/>
                  </a:lnTo>
                  <a:lnTo>
                    <a:pt x="1500" y="1500"/>
                  </a:lnTo>
                  <a:lnTo>
                    <a:pt x="1679" y="1330"/>
                  </a:lnTo>
                  <a:lnTo>
                    <a:pt x="1858" y="1176"/>
                  </a:lnTo>
                  <a:lnTo>
                    <a:pt x="2054" y="1023"/>
                  </a:lnTo>
                  <a:lnTo>
                    <a:pt x="2250" y="878"/>
                  </a:lnTo>
                  <a:lnTo>
                    <a:pt x="2463" y="742"/>
                  </a:lnTo>
                  <a:lnTo>
                    <a:pt x="2676" y="623"/>
                  </a:lnTo>
                  <a:lnTo>
                    <a:pt x="2897" y="512"/>
                  </a:lnTo>
                  <a:lnTo>
                    <a:pt x="3119" y="410"/>
                  </a:lnTo>
                  <a:lnTo>
                    <a:pt x="3357" y="316"/>
                  </a:lnTo>
                  <a:lnTo>
                    <a:pt x="3587" y="231"/>
                  </a:lnTo>
                  <a:lnTo>
                    <a:pt x="3834" y="163"/>
                  </a:lnTo>
                  <a:lnTo>
                    <a:pt x="4081" y="111"/>
                  </a:lnTo>
                  <a:lnTo>
                    <a:pt x="4328" y="60"/>
                  </a:lnTo>
                  <a:lnTo>
                    <a:pt x="4584" y="35"/>
                  </a:lnTo>
                  <a:lnTo>
                    <a:pt x="4848" y="9"/>
                  </a:lnTo>
                  <a:lnTo>
                    <a:pt x="5104" y="1"/>
                  </a:lnTo>
                  <a:lnTo>
                    <a:pt x="5104" y="1"/>
                  </a:lnTo>
                  <a:lnTo>
                    <a:pt x="5368" y="9"/>
                  </a:lnTo>
                  <a:lnTo>
                    <a:pt x="5632" y="35"/>
                  </a:lnTo>
                  <a:lnTo>
                    <a:pt x="5887" y="60"/>
                  </a:lnTo>
                  <a:lnTo>
                    <a:pt x="6134" y="111"/>
                  </a:lnTo>
                  <a:lnTo>
                    <a:pt x="6381" y="163"/>
                  </a:lnTo>
                  <a:lnTo>
                    <a:pt x="6629" y="231"/>
                  </a:lnTo>
                  <a:lnTo>
                    <a:pt x="6859" y="316"/>
                  </a:lnTo>
                  <a:lnTo>
                    <a:pt x="7097" y="410"/>
                  </a:lnTo>
                  <a:lnTo>
                    <a:pt x="7319" y="512"/>
                  </a:lnTo>
                  <a:lnTo>
                    <a:pt x="7540" y="623"/>
                  </a:lnTo>
                  <a:lnTo>
                    <a:pt x="7753" y="742"/>
                  </a:lnTo>
                  <a:lnTo>
                    <a:pt x="7966" y="878"/>
                  </a:lnTo>
                  <a:lnTo>
                    <a:pt x="8162" y="1023"/>
                  </a:lnTo>
                  <a:lnTo>
                    <a:pt x="8358" y="1176"/>
                  </a:lnTo>
                  <a:lnTo>
                    <a:pt x="8545" y="1330"/>
                  </a:lnTo>
                  <a:lnTo>
                    <a:pt x="8716" y="1500"/>
                  </a:lnTo>
                  <a:lnTo>
                    <a:pt x="8886" y="1679"/>
                  </a:lnTo>
                  <a:lnTo>
                    <a:pt x="9048" y="1866"/>
                  </a:lnTo>
                  <a:lnTo>
                    <a:pt x="9201" y="2062"/>
                  </a:lnTo>
                  <a:lnTo>
                    <a:pt x="9346" y="2258"/>
                  </a:lnTo>
                  <a:lnTo>
                    <a:pt x="9474" y="2463"/>
                  </a:lnTo>
                  <a:lnTo>
                    <a:pt x="9602" y="2684"/>
                  </a:lnTo>
                  <a:lnTo>
                    <a:pt x="9713" y="2897"/>
                  </a:lnTo>
                  <a:lnTo>
                    <a:pt x="9815" y="3127"/>
                  </a:lnTo>
                  <a:lnTo>
                    <a:pt x="9908" y="3357"/>
                  </a:lnTo>
                  <a:lnTo>
                    <a:pt x="9985" y="3596"/>
                  </a:lnTo>
                  <a:lnTo>
                    <a:pt x="10053" y="3834"/>
                  </a:lnTo>
                  <a:lnTo>
                    <a:pt x="10113" y="4081"/>
                  </a:lnTo>
                  <a:lnTo>
                    <a:pt x="10156" y="4337"/>
                  </a:lnTo>
                  <a:lnTo>
                    <a:pt x="10190" y="4593"/>
                  </a:lnTo>
                  <a:lnTo>
                    <a:pt x="10207" y="4848"/>
                  </a:lnTo>
                  <a:lnTo>
                    <a:pt x="10215" y="5112"/>
                  </a:lnTo>
                  <a:lnTo>
                    <a:pt x="10215" y="5112"/>
                  </a:lnTo>
                  <a:lnTo>
                    <a:pt x="10207" y="5376"/>
                  </a:lnTo>
                  <a:lnTo>
                    <a:pt x="10190" y="5632"/>
                  </a:lnTo>
                  <a:lnTo>
                    <a:pt x="10156" y="5888"/>
                  </a:lnTo>
                  <a:lnTo>
                    <a:pt x="10113" y="6143"/>
                  </a:lnTo>
                  <a:lnTo>
                    <a:pt x="10053" y="6390"/>
                  </a:lnTo>
                  <a:lnTo>
                    <a:pt x="9985" y="6629"/>
                  </a:lnTo>
                  <a:lnTo>
                    <a:pt x="9908" y="6867"/>
                  </a:lnTo>
                  <a:lnTo>
                    <a:pt x="9815" y="7097"/>
                  </a:lnTo>
                  <a:lnTo>
                    <a:pt x="9713" y="7327"/>
                  </a:lnTo>
                  <a:lnTo>
                    <a:pt x="9602" y="7549"/>
                  </a:lnTo>
                  <a:lnTo>
                    <a:pt x="9474" y="7762"/>
                  </a:lnTo>
                  <a:lnTo>
                    <a:pt x="9346" y="7966"/>
                  </a:lnTo>
                  <a:lnTo>
                    <a:pt x="9201" y="8171"/>
                  </a:lnTo>
                  <a:lnTo>
                    <a:pt x="9048" y="8358"/>
                  </a:lnTo>
                  <a:lnTo>
                    <a:pt x="8886" y="8546"/>
                  </a:lnTo>
                  <a:lnTo>
                    <a:pt x="8716" y="8725"/>
                  </a:lnTo>
                  <a:lnTo>
                    <a:pt x="8545" y="8895"/>
                  </a:lnTo>
                  <a:lnTo>
                    <a:pt x="8358" y="9057"/>
                  </a:lnTo>
                  <a:lnTo>
                    <a:pt x="8162" y="9210"/>
                  </a:lnTo>
                  <a:lnTo>
                    <a:pt x="7966" y="9346"/>
                  </a:lnTo>
                  <a:lnTo>
                    <a:pt x="7753" y="9483"/>
                  </a:lnTo>
                  <a:lnTo>
                    <a:pt x="7540" y="9602"/>
                  </a:lnTo>
                  <a:lnTo>
                    <a:pt x="7319" y="9721"/>
                  </a:lnTo>
                  <a:lnTo>
                    <a:pt x="7097" y="9824"/>
                  </a:lnTo>
                  <a:lnTo>
                    <a:pt x="6859" y="9909"/>
                  </a:lnTo>
                  <a:lnTo>
                    <a:pt x="6629" y="9994"/>
                  </a:lnTo>
                  <a:lnTo>
                    <a:pt x="6381" y="10062"/>
                  </a:lnTo>
                  <a:lnTo>
                    <a:pt x="6134" y="10122"/>
                  </a:lnTo>
                  <a:lnTo>
                    <a:pt x="5887" y="10164"/>
                  </a:lnTo>
                  <a:lnTo>
                    <a:pt x="5632" y="10198"/>
                  </a:lnTo>
                  <a:lnTo>
                    <a:pt x="5368" y="10215"/>
                  </a:lnTo>
                  <a:lnTo>
                    <a:pt x="5104" y="10224"/>
                  </a:lnTo>
                  <a:lnTo>
                    <a:pt x="5104" y="102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3612;p67">
              <a:extLst>
                <a:ext uri="{FF2B5EF4-FFF2-40B4-BE49-F238E27FC236}">
                  <a16:creationId xmlns:a16="http://schemas.microsoft.com/office/drawing/2014/main" id="{1D6EA84D-0F89-FC08-CC3B-68C544FFCFD6}"/>
                </a:ext>
              </a:extLst>
            </p:cNvPr>
            <p:cNvSpPr/>
            <p:nvPr/>
          </p:nvSpPr>
          <p:spPr>
            <a:xfrm>
              <a:off x="-5816325" y="-3678650"/>
              <a:ext cx="255400" cy="255400"/>
            </a:xfrm>
            <a:custGeom>
              <a:avLst/>
              <a:gdLst/>
              <a:ahLst/>
              <a:cxnLst/>
              <a:rect l="l" t="t" r="r" b="b"/>
              <a:pathLst>
                <a:path w="10216" h="10216" fill="none" extrusionOk="0">
                  <a:moveTo>
                    <a:pt x="5104" y="10215"/>
                  </a:moveTo>
                  <a:lnTo>
                    <a:pt x="5104" y="10215"/>
                  </a:lnTo>
                  <a:lnTo>
                    <a:pt x="4848" y="10207"/>
                  </a:lnTo>
                  <a:lnTo>
                    <a:pt x="4584" y="10190"/>
                  </a:lnTo>
                  <a:lnTo>
                    <a:pt x="4328" y="10156"/>
                  </a:lnTo>
                  <a:lnTo>
                    <a:pt x="4081" y="10113"/>
                  </a:lnTo>
                  <a:lnTo>
                    <a:pt x="3834" y="10053"/>
                  </a:lnTo>
                  <a:lnTo>
                    <a:pt x="3587" y="9985"/>
                  </a:lnTo>
                  <a:lnTo>
                    <a:pt x="3357" y="9900"/>
                  </a:lnTo>
                  <a:lnTo>
                    <a:pt x="3119" y="9815"/>
                  </a:lnTo>
                  <a:lnTo>
                    <a:pt x="2897" y="9713"/>
                  </a:lnTo>
                  <a:lnTo>
                    <a:pt x="2676" y="9593"/>
                  </a:lnTo>
                  <a:lnTo>
                    <a:pt x="2463" y="9474"/>
                  </a:lnTo>
                  <a:lnTo>
                    <a:pt x="2250" y="9338"/>
                  </a:lnTo>
                  <a:lnTo>
                    <a:pt x="2054" y="9201"/>
                  </a:lnTo>
                  <a:lnTo>
                    <a:pt x="1858" y="9048"/>
                  </a:lnTo>
                  <a:lnTo>
                    <a:pt x="1679" y="8886"/>
                  </a:lnTo>
                  <a:lnTo>
                    <a:pt x="1500" y="8716"/>
                  </a:lnTo>
                  <a:lnTo>
                    <a:pt x="1330" y="8537"/>
                  </a:lnTo>
                  <a:lnTo>
                    <a:pt x="1168" y="8349"/>
                  </a:lnTo>
                  <a:lnTo>
                    <a:pt x="1014" y="8162"/>
                  </a:lnTo>
                  <a:lnTo>
                    <a:pt x="869" y="7958"/>
                  </a:lnTo>
                  <a:lnTo>
                    <a:pt x="742" y="7753"/>
                  </a:lnTo>
                  <a:lnTo>
                    <a:pt x="614" y="7540"/>
                  </a:lnTo>
                  <a:lnTo>
                    <a:pt x="503" y="7319"/>
                  </a:lnTo>
                  <a:lnTo>
                    <a:pt x="401" y="7089"/>
                  </a:lnTo>
                  <a:lnTo>
                    <a:pt x="307" y="6859"/>
                  </a:lnTo>
                  <a:lnTo>
                    <a:pt x="231" y="6620"/>
                  </a:lnTo>
                  <a:lnTo>
                    <a:pt x="162" y="6381"/>
                  </a:lnTo>
                  <a:lnTo>
                    <a:pt x="103" y="6134"/>
                  </a:lnTo>
                  <a:lnTo>
                    <a:pt x="60" y="5879"/>
                  </a:lnTo>
                  <a:lnTo>
                    <a:pt x="26" y="5623"/>
                  </a:lnTo>
                  <a:lnTo>
                    <a:pt x="9" y="5368"/>
                  </a:lnTo>
                  <a:lnTo>
                    <a:pt x="1" y="5104"/>
                  </a:lnTo>
                  <a:lnTo>
                    <a:pt x="1" y="5104"/>
                  </a:lnTo>
                  <a:lnTo>
                    <a:pt x="9" y="4839"/>
                  </a:lnTo>
                  <a:lnTo>
                    <a:pt x="26" y="4584"/>
                  </a:lnTo>
                  <a:lnTo>
                    <a:pt x="60" y="4328"/>
                  </a:lnTo>
                  <a:lnTo>
                    <a:pt x="103" y="4073"/>
                  </a:lnTo>
                  <a:lnTo>
                    <a:pt x="162" y="3826"/>
                  </a:lnTo>
                  <a:lnTo>
                    <a:pt x="231" y="3587"/>
                  </a:lnTo>
                  <a:lnTo>
                    <a:pt x="307" y="3349"/>
                  </a:lnTo>
                  <a:lnTo>
                    <a:pt x="401" y="3119"/>
                  </a:lnTo>
                  <a:lnTo>
                    <a:pt x="503" y="2889"/>
                  </a:lnTo>
                  <a:lnTo>
                    <a:pt x="614" y="2676"/>
                  </a:lnTo>
                  <a:lnTo>
                    <a:pt x="742" y="2454"/>
                  </a:lnTo>
                  <a:lnTo>
                    <a:pt x="869" y="2250"/>
                  </a:lnTo>
                  <a:lnTo>
                    <a:pt x="1014" y="2054"/>
                  </a:lnTo>
                  <a:lnTo>
                    <a:pt x="1168" y="1858"/>
                  </a:lnTo>
                  <a:lnTo>
                    <a:pt x="1330" y="1670"/>
                  </a:lnTo>
                  <a:lnTo>
                    <a:pt x="1500" y="1491"/>
                  </a:lnTo>
                  <a:lnTo>
                    <a:pt x="1679" y="1321"/>
                  </a:lnTo>
                  <a:lnTo>
                    <a:pt x="1858" y="1168"/>
                  </a:lnTo>
                  <a:lnTo>
                    <a:pt x="2054" y="1014"/>
                  </a:lnTo>
                  <a:lnTo>
                    <a:pt x="2250" y="869"/>
                  </a:lnTo>
                  <a:lnTo>
                    <a:pt x="2463" y="733"/>
                  </a:lnTo>
                  <a:lnTo>
                    <a:pt x="2676" y="614"/>
                  </a:lnTo>
                  <a:lnTo>
                    <a:pt x="2897" y="503"/>
                  </a:lnTo>
                  <a:lnTo>
                    <a:pt x="3119" y="401"/>
                  </a:lnTo>
                  <a:lnTo>
                    <a:pt x="3357" y="307"/>
                  </a:lnTo>
                  <a:lnTo>
                    <a:pt x="3587" y="231"/>
                  </a:lnTo>
                  <a:lnTo>
                    <a:pt x="3834" y="154"/>
                  </a:lnTo>
                  <a:lnTo>
                    <a:pt x="4081" y="103"/>
                  </a:lnTo>
                  <a:lnTo>
                    <a:pt x="4328" y="52"/>
                  </a:lnTo>
                  <a:lnTo>
                    <a:pt x="4584" y="26"/>
                  </a:lnTo>
                  <a:lnTo>
                    <a:pt x="4848" y="0"/>
                  </a:lnTo>
                  <a:lnTo>
                    <a:pt x="5104" y="0"/>
                  </a:lnTo>
                  <a:lnTo>
                    <a:pt x="5104" y="0"/>
                  </a:lnTo>
                  <a:lnTo>
                    <a:pt x="5368" y="0"/>
                  </a:lnTo>
                  <a:lnTo>
                    <a:pt x="5632" y="26"/>
                  </a:lnTo>
                  <a:lnTo>
                    <a:pt x="5887" y="52"/>
                  </a:lnTo>
                  <a:lnTo>
                    <a:pt x="6134" y="103"/>
                  </a:lnTo>
                  <a:lnTo>
                    <a:pt x="6381" y="154"/>
                  </a:lnTo>
                  <a:lnTo>
                    <a:pt x="6629" y="231"/>
                  </a:lnTo>
                  <a:lnTo>
                    <a:pt x="6859" y="307"/>
                  </a:lnTo>
                  <a:lnTo>
                    <a:pt x="7097" y="401"/>
                  </a:lnTo>
                  <a:lnTo>
                    <a:pt x="7319" y="503"/>
                  </a:lnTo>
                  <a:lnTo>
                    <a:pt x="7540" y="614"/>
                  </a:lnTo>
                  <a:lnTo>
                    <a:pt x="7753" y="733"/>
                  </a:lnTo>
                  <a:lnTo>
                    <a:pt x="7966" y="869"/>
                  </a:lnTo>
                  <a:lnTo>
                    <a:pt x="8162" y="1014"/>
                  </a:lnTo>
                  <a:lnTo>
                    <a:pt x="8358" y="1168"/>
                  </a:lnTo>
                  <a:lnTo>
                    <a:pt x="8545" y="1321"/>
                  </a:lnTo>
                  <a:lnTo>
                    <a:pt x="8716" y="1491"/>
                  </a:lnTo>
                  <a:lnTo>
                    <a:pt x="8886" y="1670"/>
                  </a:lnTo>
                  <a:lnTo>
                    <a:pt x="9048" y="1858"/>
                  </a:lnTo>
                  <a:lnTo>
                    <a:pt x="9201" y="2054"/>
                  </a:lnTo>
                  <a:lnTo>
                    <a:pt x="9346" y="2250"/>
                  </a:lnTo>
                  <a:lnTo>
                    <a:pt x="9474" y="2454"/>
                  </a:lnTo>
                  <a:lnTo>
                    <a:pt x="9602" y="2676"/>
                  </a:lnTo>
                  <a:lnTo>
                    <a:pt x="9713" y="2889"/>
                  </a:lnTo>
                  <a:lnTo>
                    <a:pt x="9815" y="3119"/>
                  </a:lnTo>
                  <a:lnTo>
                    <a:pt x="9908" y="3349"/>
                  </a:lnTo>
                  <a:lnTo>
                    <a:pt x="9985" y="3587"/>
                  </a:lnTo>
                  <a:lnTo>
                    <a:pt x="10053" y="3826"/>
                  </a:lnTo>
                  <a:lnTo>
                    <a:pt x="10113" y="4073"/>
                  </a:lnTo>
                  <a:lnTo>
                    <a:pt x="10156" y="4328"/>
                  </a:lnTo>
                  <a:lnTo>
                    <a:pt x="10190" y="4584"/>
                  </a:lnTo>
                  <a:lnTo>
                    <a:pt x="10207" y="4839"/>
                  </a:lnTo>
                  <a:lnTo>
                    <a:pt x="10215" y="5104"/>
                  </a:lnTo>
                  <a:lnTo>
                    <a:pt x="10215" y="5104"/>
                  </a:lnTo>
                  <a:lnTo>
                    <a:pt x="10207" y="5368"/>
                  </a:lnTo>
                  <a:lnTo>
                    <a:pt x="10190" y="5623"/>
                  </a:lnTo>
                  <a:lnTo>
                    <a:pt x="10156" y="5879"/>
                  </a:lnTo>
                  <a:lnTo>
                    <a:pt x="10113" y="6134"/>
                  </a:lnTo>
                  <a:lnTo>
                    <a:pt x="10053" y="6381"/>
                  </a:lnTo>
                  <a:lnTo>
                    <a:pt x="9985" y="6620"/>
                  </a:lnTo>
                  <a:lnTo>
                    <a:pt x="9908" y="6859"/>
                  </a:lnTo>
                  <a:lnTo>
                    <a:pt x="9815" y="7089"/>
                  </a:lnTo>
                  <a:lnTo>
                    <a:pt x="9713" y="7319"/>
                  </a:lnTo>
                  <a:lnTo>
                    <a:pt x="9602" y="7540"/>
                  </a:lnTo>
                  <a:lnTo>
                    <a:pt x="9474" y="7753"/>
                  </a:lnTo>
                  <a:lnTo>
                    <a:pt x="9346" y="7958"/>
                  </a:lnTo>
                  <a:lnTo>
                    <a:pt x="9201" y="8162"/>
                  </a:lnTo>
                  <a:lnTo>
                    <a:pt x="9048" y="8349"/>
                  </a:lnTo>
                  <a:lnTo>
                    <a:pt x="8886" y="8537"/>
                  </a:lnTo>
                  <a:lnTo>
                    <a:pt x="8716" y="8716"/>
                  </a:lnTo>
                  <a:lnTo>
                    <a:pt x="8545" y="8886"/>
                  </a:lnTo>
                  <a:lnTo>
                    <a:pt x="8358" y="9048"/>
                  </a:lnTo>
                  <a:lnTo>
                    <a:pt x="8162" y="9201"/>
                  </a:lnTo>
                  <a:lnTo>
                    <a:pt x="7966" y="9338"/>
                  </a:lnTo>
                  <a:lnTo>
                    <a:pt x="7753" y="9474"/>
                  </a:lnTo>
                  <a:lnTo>
                    <a:pt x="7540" y="9593"/>
                  </a:lnTo>
                  <a:lnTo>
                    <a:pt x="7319" y="9713"/>
                  </a:lnTo>
                  <a:lnTo>
                    <a:pt x="7097" y="9815"/>
                  </a:lnTo>
                  <a:lnTo>
                    <a:pt x="6859" y="9900"/>
                  </a:lnTo>
                  <a:lnTo>
                    <a:pt x="6629" y="9985"/>
                  </a:lnTo>
                  <a:lnTo>
                    <a:pt x="6381" y="10053"/>
                  </a:lnTo>
                  <a:lnTo>
                    <a:pt x="6134" y="10113"/>
                  </a:lnTo>
                  <a:lnTo>
                    <a:pt x="5887" y="10156"/>
                  </a:lnTo>
                  <a:lnTo>
                    <a:pt x="5632" y="10190"/>
                  </a:lnTo>
                  <a:lnTo>
                    <a:pt x="5368" y="10207"/>
                  </a:lnTo>
                  <a:lnTo>
                    <a:pt x="5104" y="10215"/>
                  </a:lnTo>
                  <a:lnTo>
                    <a:pt x="5104" y="1021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3613;p67">
              <a:extLst>
                <a:ext uri="{FF2B5EF4-FFF2-40B4-BE49-F238E27FC236}">
                  <a16:creationId xmlns:a16="http://schemas.microsoft.com/office/drawing/2014/main" id="{D3A6E006-422E-5437-B046-CF319D37C196}"/>
                </a:ext>
              </a:extLst>
            </p:cNvPr>
            <p:cNvSpPr/>
            <p:nvPr/>
          </p:nvSpPr>
          <p:spPr>
            <a:xfrm>
              <a:off x="-771825" y="-3678650"/>
              <a:ext cx="255400" cy="255400"/>
            </a:xfrm>
            <a:custGeom>
              <a:avLst/>
              <a:gdLst/>
              <a:ahLst/>
              <a:cxnLst/>
              <a:rect l="l" t="t" r="r" b="b"/>
              <a:pathLst>
                <a:path w="10216" h="10216" fill="none" extrusionOk="0">
                  <a:moveTo>
                    <a:pt x="5112" y="0"/>
                  </a:moveTo>
                  <a:lnTo>
                    <a:pt x="5112" y="0"/>
                  </a:lnTo>
                  <a:lnTo>
                    <a:pt x="5377" y="0"/>
                  </a:lnTo>
                  <a:lnTo>
                    <a:pt x="5632" y="26"/>
                  </a:lnTo>
                  <a:lnTo>
                    <a:pt x="5888" y="52"/>
                  </a:lnTo>
                  <a:lnTo>
                    <a:pt x="6135" y="103"/>
                  </a:lnTo>
                  <a:lnTo>
                    <a:pt x="6382" y="154"/>
                  </a:lnTo>
                  <a:lnTo>
                    <a:pt x="6629" y="231"/>
                  </a:lnTo>
                  <a:lnTo>
                    <a:pt x="6867" y="307"/>
                  </a:lnTo>
                  <a:lnTo>
                    <a:pt x="7097" y="401"/>
                  </a:lnTo>
                  <a:lnTo>
                    <a:pt x="7328" y="503"/>
                  </a:lnTo>
                  <a:lnTo>
                    <a:pt x="7540" y="614"/>
                  </a:lnTo>
                  <a:lnTo>
                    <a:pt x="7753" y="733"/>
                  </a:lnTo>
                  <a:lnTo>
                    <a:pt x="7966" y="869"/>
                  </a:lnTo>
                  <a:lnTo>
                    <a:pt x="8162" y="1014"/>
                  </a:lnTo>
                  <a:lnTo>
                    <a:pt x="8358" y="1168"/>
                  </a:lnTo>
                  <a:lnTo>
                    <a:pt x="8546" y="1321"/>
                  </a:lnTo>
                  <a:lnTo>
                    <a:pt x="8725" y="1491"/>
                  </a:lnTo>
                  <a:lnTo>
                    <a:pt x="8887" y="1670"/>
                  </a:lnTo>
                  <a:lnTo>
                    <a:pt x="9048" y="1858"/>
                  </a:lnTo>
                  <a:lnTo>
                    <a:pt x="9202" y="2054"/>
                  </a:lnTo>
                  <a:lnTo>
                    <a:pt x="9347" y="2250"/>
                  </a:lnTo>
                  <a:lnTo>
                    <a:pt x="9474" y="2454"/>
                  </a:lnTo>
                  <a:lnTo>
                    <a:pt x="9602" y="2676"/>
                  </a:lnTo>
                  <a:lnTo>
                    <a:pt x="9713" y="2889"/>
                  </a:lnTo>
                  <a:lnTo>
                    <a:pt x="9815" y="3119"/>
                  </a:lnTo>
                  <a:lnTo>
                    <a:pt x="9909" y="3349"/>
                  </a:lnTo>
                  <a:lnTo>
                    <a:pt x="9986" y="3587"/>
                  </a:lnTo>
                  <a:lnTo>
                    <a:pt x="10062" y="3826"/>
                  </a:lnTo>
                  <a:lnTo>
                    <a:pt x="10113" y="4073"/>
                  </a:lnTo>
                  <a:lnTo>
                    <a:pt x="10164" y="4328"/>
                  </a:lnTo>
                  <a:lnTo>
                    <a:pt x="10190" y="4584"/>
                  </a:lnTo>
                  <a:lnTo>
                    <a:pt x="10216" y="4839"/>
                  </a:lnTo>
                  <a:lnTo>
                    <a:pt x="10216" y="5104"/>
                  </a:lnTo>
                  <a:lnTo>
                    <a:pt x="10216" y="5104"/>
                  </a:lnTo>
                  <a:lnTo>
                    <a:pt x="10216" y="5368"/>
                  </a:lnTo>
                  <a:lnTo>
                    <a:pt x="10190" y="5623"/>
                  </a:lnTo>
                  <a:lnTo>
                    <a:pt x="10164" y="5879"/>
                  </a:lnTo>
                  <a:lnTo>
                    <a:pt x="10113" y="6134"/>
                  </a:lnTo>
                  <a:lnTo>
                    <a:pt x="10062" y="6381"/>
                  </a:lnTo>
                  <a:lnTo>
                    <a:pt x="9986" y="6620"/>
                  </a:lnTo>
                  <a:lnTo>
                    <a:pt x="9909" y="6859"/>
                  </a:lnTo>
                  <a:lnTo>
                    <a:pt x="9815" y="7089"/>
                  </a:lnTo>
                  <a:lnTo>
                    <a:pt x="9713" y="7319"/>
                  </a:lnTo>
                  <a:lnTo>
                    <a:pt x="9602" y="7540"/>
                  </a:lnTo>
                  <a:lnTo>
                    <a:pt x="9474" y="7753"/>
                  </a:lnTo>
                  <a:lnTo>
                    <a:pt x="9347" y="7958"/>
                  </a:lnTo>
                  <a:lnTo>
                    <a:pt x="9202" y="8162"/>
                  </a:lnTo>
                  <a:lnTo>
                    <a:pt x="9048" y="8349"/>
                  </a:lnTo>
                  <a:lnTo>
                    <a:pt x="8887" y="8537"/>
                  </a:lnTo>
                  <a:lnTo>
                    <a:pt x="8725" y="8716"/>
                  </a:lnTo>
                  <a:lnTo>
                    <a:pt x="8546" y="8886"/>
                  </a:lnTo>
                  <a:lnTo>
                    <a:pt x="8358" y="9048"/>
                  </a:lnTo>
                  <a:lnTo>
                    <a:pt x="8162" y="9201"/>
                  </a:lnTo>
                  <a:lnTo>
                    <a:pt x="7966" y="9338"/>
                  </a:lnTo>
                  <a:lnTo>
                    <a:pt x="7753" y="9474"/>
                  </a:lnTo>
                  <a:lnTo>
                    <a:pt x="7540" y="9593"/>
                  </a:lnTo>
                  <a:lnTo>
                    <a:pt x="7328" y="9713"/>
                  </a:lnTo>
                  <a:lnTo>
                    <a:pt x="7097" y="9815"/>
                  </a:lnTo>
                  <a:lnTo>
                    <a:pt x="6867" y="9900"/>
                  </a:lnTo>
                  <a:lnTo>
                    <a:pt x="6629" y="9985"/>
                  </a:lnTo>
                  <a:lnTo>
                    <a:pt x="6382" y="10053"/>
                  </a:lnTo>
                  <a:lnTo>
                    <a:pt x="6135" y="10113"/>
                  </a:lnTo>
                  <a:lnTo>
                    <a:pt x="5888" y="10156"/>
                  </a:lnTo>
                  <a:lnTo>
                    <a:pt x="5632" y="10190"/>
                  </a:lnTo>
                  <a:lnTo>
                    <a:pt x="5377" y="10207"/>
                  </a:lnTo>
                  <a:lnTo>
                    <a:pt x="5112" y="10215"/>
                  </a:lnTo>
                  <a:lnTo>
                    <a:pt x="5112" y="10215"/>
                  </a:lnTo>
                  <a:lnTo>
                    <a:pt x="4848" y="10207"/>
                  </a:lnTo>
                  <a:lnTo>
                    <a:pt x="4593" y="10190"/>
                  </a:lnTo>
                  <a:lnTo>
                    <a:pt x="4337" y="10156"/>
                  </a:lnTo>
                  <a:lnTo>
                    <a:pt x="4082" y="10113"/>
                  </a:lnTo>
                  <a:lnTo>
                    <a:pt x="3835" y="10053"/>
                  </a:lnTo>
                  <a:lnTo>
                    <a:pt x="3596" y="9985"/>
                  </a:lnTo>
                  <a:lnTo>
                    <a:pt x="3357" y="9900"/>
                  </a:lnTo>
                  <a:lnTo>
                    <a:pt x="3127" y="9815"/>
                  </a:lnTo>
                  <a:lnTo>
                    <a:pt x="2897" y="9713"/>
                  </a:lnTo>
                  <a:lnTo>
                    <a:pt x="2676" y="9593"/>
                  </a:lnTo>
                  <a:lnTo>
                    <a:pt x="2463" y="9474"/>
                  </a:lnTo>
                  <a:lnTo>
                    <a:pt x="2259" y="9338"/>
                  </a:lnTo>
                  <a:lnTo>
                    <a:pt x="2054" y="9201"/>
                  </a:lnTo>
                  <a:lnTo>
                    <a:pt x="1867" y="9048"/>
                  </a:lnTo>
                  <a:lnTo>
                    <a:pt x="1679" y="8886"/>
                  </a:lnTo>
                  <a:lnTo>
                    <a:pt x="1500" y="8716"/>
                  </a:lnTo>
                  <a:lnTo>
                    <a:pt x="1330" y="8537"/>
                  </a:lnTo>
                  <a:lnTo>
                    <a:pt x="1168" y="8349"/>
                  </a:lnTo>
                  <a:lnTo>
                    <a:pt x="1015" y="8162"/>
                  </a:lnTo>
                  <a:lnTo>
                    <a:pt x="878" y="7958"/>
                  </a:lnTo>
                  <a:lnTo>
                    <a:pt x="742" y="7753"/>
                  </a:lnTo>
                  <a:lnTo>
                    <a:pt x="623" y="7540"/>
                  </a:lnTo>
                  <a:lnTo>
                    <a:pt x="504" y="7319"/>
                  </a:lnTo>
                  <a:lnTo>
                    <a:pt x="401" y="7089"/>
                  </a:lnTo>
                  <a:lnTo>
                    <a:pt x="316" y="6859"/>
                  </a:lnTo>
                  <a:lnTo>
                    <a:pt x="231" y="6620"/>
                  </a:lnTo>
                  <a:lnTo>
                    <a:pt x="163" y="6381"/>
                  </a:lnTo>
                  <a:lnTo>
                    <a:pt x="103" y="6134"/>
                  </a:lnTo>
                  <a:lnTo>
                    <a:pt x="61" y="5879"/>
                  </a:lnTo>
                  <a:lnTo>
                    <a:pt x="26" y="5623"/>
                  </a:lnTo>
                  <a:lnTo>
                    <a:pt x="9" y="5368"/>
                  </a:lnTo>
                  <a:lnTo>
                    <a:pt x="1" y="5104"/>
                  </a:lnTo>
                  <a:lnTo>
                    <a:pt x="1" y="5104"/>
                  </a:lnTo>
                  <a:lnTo>
                    <a:pt x="9" y="4839"/>
                  </a:lnTo>
                  <a:lnTo>
                    <a:pt x="26" y="4584"/>
                  </a:lnTo>
                  <a:lnTo>
                    <a:pt x="61" y="4328"/>
                  </a:lnTo>
                  <a:lnTo>
                    <a:pt x="103" y="4073"/>
                  </a:lnTo>
                  <a:lnTo>
                    <a:pt x="163" y="3826"/>
                  </a:lnTo>
                  <a:lnTo>
                    <a:pt x="231" y="3587"/>
                  </a:lnTo>
                  <a:lnTo>
                    <a:pt x="316" y="3349"/>
                  </a:lnTo>
                  <a:lnTo>
                    <a:pt x="401" y="3119"/>
                  </a:lnTo>
                  <a:lnTo>
                    <a:pt x="504" y="2889"/>
                  </a:lnTo>
                  <a:lnTo>
                    <a:pt x="623" y="2676"/>
                  </a:lnTo>
                  <a:lnTo>
                    <a:pt x="742" y="2454"/>
                  </a:lnTo>
                  <a:lnTo>
                    <a:pt x="878" y="2250"/>
                  </a:lnTo>
                  <a:lnTo>
                    <a:pt x="1015" y="2054"/>
                  </a:lnTo>
                  <a:lnTo>
                    <a:pt x="1168" y="1858"/>
                  </a:lnTo>
                  <a:lnTo>
                    <a:pt x="1330" y="1670"/>
                  </a:lnTo>
                  <a:lnTo>
                    <a:pt x="1500" y="1491"/>
                  </a:lnTo>
                  <a:lnTo>
                    <a:pt x="1679" y="1321"/>
                  </a:lnTo>
                  <a:lnTo>
                    <a:pt x="1867" y="1168"/>
                  </a:lnTo>
                  <a:lnTo>
                    <a:pt x="2054" y="1014"/>
                  </a:lnTo>
                  <a:lnTo>
                    <a:pt x="2259" y="869"/>
                  </a:lnTo>
                  <a:lnTo>
                    <a:pt x="2463" y="733"/>
                  </a:lnTo>
                  <a:lnTo>
                    <a:pt x="2676" y="614"/>
                  </a:lnTo>
                  <a:lnTo>
                    <a:pt x="2897" y="503"/>
                  </a:lnTo>
                  <a:lnTo>
                    <a:pt x="3127" y="401"/>
                  </a:lnTo>
                  <a:lnTo>
                    <a:pt x="3357" y="307"/>
                  </a:lnTo>
                  <a:lnTo>
                    <a:pt x="3596" y="231"/>
                  </a:lnTo>
                  <a:lnTo>
                    <a:pt x="3835" y="154"/>
                  </a:lnTo>
                  <a:lnTo>
                    <a:pt x="4082" y="103"/>
                  </a:lnTo>
                  <a:lnTo>
                    <a:pt x="4337" y="52"/>
                  </a:lnTo>
                  <a:lnTo>
                    <a:pt x="4593" y="26"/>
                  </a:lnTo>
                  <a:lnTo>
                    <a:pt x="4848" y="0"/>
                  </a:lnTo>
                  <a:lnTo>
                    <a:pt x="5112" y="0"/>
                  </a:lnTo>
                  <a:lnTo>
                    <a:pt x="51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3614;p67">
              <a:extLst>
                <a:ext uri="{FF2B5EF4-FFF2-40B4-BE49-F238E27FC236}">
                  <a16:creationId xmlns:a16="http://schemas.microsoft.com/office/drawing/2014/main" id="{7F1961EA-DA42-1278-362D-7586B8A6C21D}"/>
                </a:ext>
              </a:extLst>
            </p:cNvPr>
            <p:cNvSpPr/>
            <p:nvPr/>
          </p:nvSpPr>
          <p:spPr>
            <a:xfrm>
              <a:off x="-771825" y="-4887975"/>
              <a:ext cx="255400" cy="255600"/>
            </a:xfrm>
            <a:custGeom>
              <a:avLst/>
              <a:gdLst/>
              <a:ahLst/>
              <a:cxnLst/>
              <a:rect l="l" t="t" r="r" b="b"/>
              <a:pathLst>
                <a:path w="10216" h="10224" fill="none" extrusionOk="0">
                  <a:moveTo>
                    <a:pt x="5112" y="1"/>
                  </a:moveTo>
                  <a:lnTo>
                    <a:pt x="5112" y="1"/>
                  </a:lnTo>
                  <a:lnTo>
                    <a:pt x="5377" y="9"/>
                  </a:lnTo>
                  <a:lnTo>
                    <a:pt x="5632" y="35"/>
                  </a:lnTo>
                  <a:lnTo>
                    <a:pt x="5888" y="60"/>
                  </a:lnTo>
                  <a:lnTo>
                    <a:pt x="6135" y="111"/>
                  </a:lnTo>
                  <a:lnTo>
                    <a:pt x="6382" y="163"/>
                  </a:lnTo>
                  <a:lnTo>
                    <a:pt x="6629" y="231"/>
                  </a:lnTo>
                  <a:lnTo>
                    <a:pt x="6867" y="316"/>
                  </a:lnTo>
                  <a:lnTo>
                    <a:pt x="7097" y="410"/>
                  </a:lnTo>
                  <a:lnTo>
                    <a:pt x="7328" y="512"/>
                  </a:lnTo>
                  <a:lnTo>
                    <a:pt x="7540" y="623"/>
                  </a:lnTo>
                  <a:lnTo>
                    <a:pt x="7753" y="742"/>
                  </a:lnTo>
                  <a:lnTo>
                    <a:pt x="7966" y="878"/>
                  </a:lnTo>
                  <a:lnTo>
                    <a:pt x="8162" y="1023"/>
                  </a:lnTo>
                  <a:lnTo>
                    <a:pt x="8358" y="1176"/>
                  </a:lnTo>
                  <a:lnTo>
                    <a:pt x="8546" y="1330"/>
                  </a:lnTo>
                  <a:lnTo>
                    <a:pt x="8725" y="1500"/>
                  </a:lnTo>
                  <a:lnTo>
                    <a:pt x="8887" y="1679"/>
                  </a:lnTo>
                  <a:lnTo>
                    <a:pt x="9048" y="1866"/>
                  </a:lnTo>
                  <a:lnTo>
                    <a:pt x="9202" y="2062"/>
                  </a:lnTo>
                  <a:lnTo>
                    <a:pt x="9347" y="2258"/>
                  </a:lnTo>
                  <a:lnTo>
                    <a:pt x="9474" y="2463"/>
                  </a:lnTo>
                  <a:lnTo>
                    <a:pt x="9602" y="2684"/>
                  </a:lnTo>
                  <a:lnTo>
                    <a:pt x="9713" y="2897"/>
                  </a:lnTo>
                  <a:lnTo>
                    <a:pt x="9815" y="3127"/>
                  </a:lnTo>
                  <a:lnTo>
                    <a:pt x="9909" y="3357"/>
                  </a:lnTo>
                  <a:lnTo>
                    <a:pt x="9986" y="3596"/>
                  </a:lnTo>
                  <a:lnTo>
                    <a:pt x="10062" y="3834"/>
                  </a:lnTo>
                  <a:lnTo>
                    <a:pt x="10113" y="4081"/>
                  </a:lnTo>
                  <a:lnTo>
                    <a:pt x="10164" y="4337"/>
                  </a:lnTo>
                  <a:lnTo>
                    <a:pt x="10190" y="4593"/>
                  </a:lnTo>
                  <a:lnTo>
                    <a:pt x="10216" y="4848"/>
                  </a:lnTo>
                  <a:lnTo>
                    <a:pt x="10216" y="5112"/>
                  </a:lnTo>
                  <a:lnTo>
                    <a:pt x="10216" y="5112"/>
                  </a:lnTo>
                  <a:lnTo>
                    <a:pt x="10216" y="5376"/>
                  </a:lnTo>
                  <a:lnTo>
                    <a:pt x="10190" y="5632"/>
                  </a:lnTo>
                  <a:lnTo>
                    <a:pt x="10164" y="5888"/>
                  </a:lnTo>
                  <a:lnTo>
                    <a:pt x="10113" y="6143"/>
                  </a:lnTo>
                  <a:lnTo>
                    <a:pt x="10062" y="6390"/>
                  </a:lnTo>
                  <a:lnTo>
                    <a:pt x="9986" y="6629"/>
                  </a:lnTo>
                  <a:lnTo>
                    <a:pt x="9909" y="6867"/>
                  </a:lnTo>
                  <a:lnTo>
                    <a:pt x="9815" y="7097"/>
                  </a:lnTo>
                  <a:lnTo>
                    <a:pt x="9713" y="7327"/>
                  </a:lnTo>
                  <a:lnTo>
                    <a:pt x="9602" y="7549"/>
                  </a:lnTo>
                  <a:lnTo>
                    <a:pt x="9474" y="7762"/>
                  </a:lnTo>
                  <a:lnTo>
                    <a:pt x="9347" y="7966"/>
                  </a:lnTo>
                  <a:lnTo>
                    <a:pt x="9202" y="8171"/>
                  </a:lnTo>
                  <a:lnTo>
                    <a:pt x="9048" y="8358"/>
                  </a:lnTo>
                  <a:lnTo>
                    <a:pt x="8887" y="8546"/>
                  </a:lnTo>
                  <a:lnTo>
                    <a:pt x="8725" y="8725"/>
                  </a:lnTo>
                  <a:lnTo>
                    <a:pt x="8546" y="8895"/>
                  </a:lnTo>
                  <a:lnTo>
                    <a:pt x="8358" y="9057"/>
                  </a:lnTo>
                  <a:lnTo>
                    <a:pt x="8162" y="9210"/>
                  </a:lnTo>
                  <a:lnTo>
                    <a:pt x="7966" y="9346"/>
                  </a:lnTo>
                  <a:lnTo>
                    <a:pt x="7753" y="9483"/>
                  </a:lnTo>
                  <a:lnTo>
                    <a:pt x="7540" y="9602"/>
                  </a:lnTo>
                  <a:lnTo>
                    <a:pt x="7328" y="9721"/>
                  </a:lnTo>
                  <a:lnTo>
                    <a:pt x="7097" y="9824"/>
                  </a:lnTo>
                  <a:lnTo>
                    <a:pt x="6867" y="9909"/>
                  </a:lnTo>
                  <a:lnTo>
                    <a:pt x="6629" y="9994"/>
                  </a:lnTo>
                  <a:lnTo>
                    <a:pt x="6382" y="10062"/>
                  </a:lnTo>
                  <a:lnTo>
                    <a:pt x="6135" y="10122"/>
                  </a:lnTo>
                  <a:lnTo>
                    <a:pt x="5888" y="10164"/>
                  </a:lnTo>
                  <a:lnTo>
                    <a:pt x="5632" y="10198"/>
                  </a:lnTo>
                  <a:lnTo>
                    <a:pt x="5377" y="10215"/>
                  </a:lnTo>
                  <a:lnTo>
                    <a:pt x="5112" y="10224"/>
                  </a:lnTo>
                  <a:lnTo>
                    <a:pt x="5112" y="10224"/>
                  </a:lnTo>
                  <a:lnTo>
                    <a:pt x="4848" y="10215"/>
                  </a:lnTo>
                  <a:lnTo>
                    <a:pt x="4593" y="10198"/>
                  </a:lnTo>
                  <a:lnTo>
                    <a:pt x="4337" y="10164"/>
                  </a:lnTo>
                  <a:lnTo>
                    <a:pt x="4082" y="10122"/>
                  </a:lnTo>
                  <a:lnTo>
                    <a:pt x="3835" y="10062"/>
                  </a:lnTo>
                  <a:lnTo>
                    <a:pt x="3596" y="9994"/>
                  </a:lnTo>
                  <a:lnTo>
                    <a:pt x="3357" y="9909"/>
                  </a:lnTo>
                  <a:lnTo>
                    <a:pt x="3127" y="9824"/>
                  </a:lnTo>
                  <a:lnTo>
                    <a:pt x="2897" y="9721"/>
                  </a:lnTo>
                  <a:lnTo>
                    <a:pt x="2676" y="9602"/>
                  </a:lnTo>
                  <a:lnTo>
                    <a:pt x="2463" y="9483"/>
                  </a:lnTo>
                  <a:lnTo>
                    <a:pt x="2259" y="9346"/>
                  </a:lnTo>
                  <a:lnTo>
                    <a:pt x="2054" y="9210"/>
                  </a:lnTo>
                  <a:lnTo>
                    <a:pt x="1867" y="9057"/>
                  </a:lnTo>
                  <a:lnTo>
                    <a:pt x="1679" y="8895"/>
                  </a:lnTo>
                  <a:lnTo>
                    <a:pt x="1500" y="8725"/>
                  </a:lnTo>
                  <a:lnTo>
                    <a:pt x="1330" y="8546"/>
                  </a:lnTo>
                  <a:lnTo>
                    <a:pt x="1168" y="8358"/>
                  </a:lnTo>
                  <a:lnTo>
                    <a:pt x="1015" y="8171"/>
                  </a:lnTo>
                  <a:lnTo>
                    <a:pt x="878" y="7966"/>
                  </a:lnTo>
                  <a:lnTo>
                    <a:pt x="742" y="7762"/>
                  </a:lnTo>
                  <a:lnTo>
                    <a:pt x="623" y="7549"/>
                  </a:lnTo>
                  <a:lnTo>
                    <a:pt x="504" y="7327"/>
                  </a:lnTo>
                  <a:lnTo>
                    <a:pt x="401" y="7097"/>
                  </a:lnTo>
                  <a:lnTo>
                    <a:pt x="316" y="6867"/>
                  </a:lnTo>
                  <a:lnTo>
                    <a:pt x="231" y="6629"/>
                  </a:lnTo>
                  <a:lnTo>
                    <a:pt x="163" y="6390"/>
                  </a:lnTo>
                  <a:lnTo>
                    <a:pt x="103" y="6143"/>
                  </a:lnTo>
                  <a:lnTo>
                    <a:pt x="61" y="5888"/>
                  </a:lnTo>
                  <a:lnTo>
                    <a:pt x="26" y="5632"/>
                  </a:lnTo>
                  <a:lnTo>
                    <a:pt x="9" y="5376"/>
                  </a:lnTo>
                  <a:lnTo>
                    <a:pt x="1" y="5112"/>
                  </a:lnTo>
                  <a:lnTo>
                    <a:pt x="1" y="5112"/>
                  </a:lnTo>
                  <a:lnTo>
                    <a:pt x="9" y="4848"/>
                  </a:lnTo>
                  <a:lnTo>
                    <a:pt x="26" y="4593"/>
                  </a:lnTo>
                  <a:lnTo>
                    <a:pt x="61" y="4337"/>
                  </a:lnTo>
                  <a:lnTo>
                    <a:pt x="103" y="4081"/>
                  </a:lnTo>
                  <a:lnTo>
                    <a:pt x="163" y="3834"/>
                  </a:lnTo>
                  <a:lnTo>
                    <a:pt x="231" y="3596"/>
                  </a:lnTo>
                  <a:lnTo>
                    <a:pt x="316" y="3357"/>
                  </a:lnTo>
                  <a:lnTo>
                    <a:pt x="401" y="3127"/>
                  </a:lnTo>
                  <a:lnTo>
                    <a:pt x="504" y="2897"/>
                  </a:lnTo>
                  <a:lnTo>
                    <a:pt x="623" y="2684"/>
                  </a:lnTo>
                  <a:lnTo>
                    <a:pt x="742" y="2463"/>
                  </a:lnTo>
                  <a:lnTo>
                    <a:pt x="878" y="2258"/>
                  </a:lnTo>
                  <a:lnTo>
                    <a:pt x="1015" y="2062"/>
                  </a:lnTo>
                  <a:lnTo>
                    <a:pt x="1168" y="1866"/>
                  </a:lnTo>
                  <a:lnTo>
                    <a:pt x="1330" y="1679"/>
                  </a:lnTo>
                  <a:lnTo>
                    <a:pt x="1500" y="1500"/>
                  </a:lnTo>
                  <a:lnTo>
                    <a:pt x="1679" y="1330"/>
                  </a:lnTo>
                  <a:lnTo>
                    <a:pt x="1867" y="1176"/>
                  </a:lnTo>
                  <a:lnTo>
                    <a:pt x="2054" y="1023"/>
                  </a:lnTo>
                  <a:lnTo>
                    <a:pt x="2259" y="878"/>
                  </a:lnTo>
                  <a:lnTo>
                    <a:pt x="2463" y="742"/>
                  </a:lnTo>
                  <a:lnTo>
                    <a:pt x="2676" y="623"/>
                  </a:lnTo>
                  <a:lnTo>
                    <a:pt x="2897" y="512"/>
                  </a:lnTo>
                  <a:lnTo>
                    <a:pt x="3127" y="410"/>
                  </a:lnTo>
                  <a:lnTo>
                    <a:pt x="3357" y="316"/>
                  </a:lnTo>
                  <a:lnTo>
                    <a:pt x="3596" y="231"/>
                  </a:lnTo>
                  <a:lnTo>
                    <a:pt x="3835" y="163"/>
                  </a:lnTo>
                  <a:lnTo>
                    <a:pt x="4082" y="111"/>
                  </a:lnTo>
                  <a:lnTo>
                    <a:pt x="4337" y="60"/>
                  </a:lnTo>
                  <a:lnTo>
                    <a:pt x="4593" y="35"/>
                  </a:lnTo>
                  <a:lnTo>
                    <a:pt x="4848" y="9"/>
                  </a:lnTo>
                  <a:lnTo>
                    <a:pt x="5112" y="1"/>
                  </a:lnTo>
                  <a:lnTo>
                    <a:pt x="51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3615;p67">
              <a:extLst>
                <a:ext uri="{FF2B5EF4-FFF2-40B4-BE49-F238E27FC236}">
                  <a16:creationId xmlns:a16="http://schemas.microsoft.com/office/drawing/2014/main" id="{40C4FC6B-914E-44D3-8DF5-68591D3E7D7C}"/>
                </a:ext>
              </a:extLst>
            </p:cNvPr>
            <p:cNvSpPr/>
            <p:nvPr/>
          </p:nvSpPr>
          <p:spPr>
            <a:xfrm>
              <a:off x="-3898625" y="-1760950"/>
              <a:ext cx="255400" cy="255400"/>
            </a:xfrm>
            <a:custGeom>
              <a:avLst/>
              <a:gdLst/>
              <a:ahLst/>
              <a:cxnLst/>
              <a:rect l="l" t="t" r="r" b="b"/>
              <a:pathLst>
                <a:path w="10216" h="10216" fill="none" extrusionOk="0">
                  <a:moveTo>
                    <a:pt x="5112" y="10215"/>
                  </a:moveTo>
                  <a:lnTo>
                    <a:pt x="5112" y="10215"/>
                  </a:lnTo>
                  <a:lnTo>
                    <a:pt x="4848" y="10207"/>
                  </a:lnTo>
                  <a:lnTo>
                    <a:pt x="4584" y="10190"/>
                  </a:lnTo>
                  <a:lnTo>
                    <a:pt x="4328" y="10156"/>
                  </a:lnTo>
                  <a:lnTo>
                    <a:pt x="4081" y="10113"/>
                  </a:lnTo>
                  <a:lnTo>
                    <a:pt x="3834" y="10053"/>
                  </a:lnTo>
                  <a:lnTo>
                    <a:pt x="3587" y="9985"/>
                  </a:lnTo>
                  <a:lnTo>
                    <a:pt x="3357" y="9909"/>
                  </a:lnTo>
                  <a:lnTo>
                    <a:pt x="3119" y="9815"/>
                  </a:lnTo>
                  <a:lnTo>
                    <a:pt x="2897" y="9713"/>
                  </a:lnTo>
                  <a:lnTo>
                    <a:pt x="2676" y="9602"/>
                  </a:lnTo>
                  <a:lnTo>
                    <a:pt x="2463" y="9474"/>
                  </a:lnTo>
                  <a:lnTo>
                    <a:pt x="2258" y="9338"/>
                  </a:lnTo>
                  <a:lnTo>
                    <a:pt x="2054" y="9201"/>
                  </a:lnTo>
                  <a:lnTo>
                    <a:pt x="1858" y="9048"/>
                  </a:lnTo>
                  <a:lnTo>
                    <a:pt x="1679" y="8886"/>
                  </a:lnTo>
                  <a:lnTo>
                    <a:pt x="1500" y="8716"/>
                  </a:lnTo>
                  <a:lnTo>
                    <a:pt x="1330" y="8537"/>
                  </a:lnTo>
                  <a:lnTo>
                    <a:pt x="1168" y="8358"/>
                  </a:lnTo>
                  <a:lnTo>
                    <a:pt x="1014" y="8162"/>
                  </a:lnTo>
                  <a:lnTo>
                    <a:pt x="870" y="7958"/>
                  </a:lnTo>
                  <a:lnTo>
                    <a:pt x="742" y="7753"/>
                  </a:lnTo>
                  <a:lnTo>
                    <a:pt x="614" y="7540"/>
                  </a:lnTo>
                  <a:lnTo>
                    <a:pt x="503" y="7319"/>
                  </a:lnTo>
                  <a:lnTo>
                    <a:pt x="401" y="7097"/>
                  </a:lnTo>
                  <a:lnTo>
                    <a:pt x="307" y="6859"/>
                  </a:lnTo>
                  <a:lnTo>
                    <a:pt x="231" y="6620"/>
                  </a:lnTo>
                  <a:lnTo>
                    <a:pt x="162" y="6382"/>
                  </a:lnTo>
                  <a:lnTo>
                    <a:pt x="103" y="6134"/>
                  </a:lnTo>
                  <a:lnTo>
                    <a:pt x="60" y="5887"/>
                  </a:lnTo>
                  <a:lnTo>
                    <a:pt x="26" y="5632"/>
                  </a:lnTo>
                  <a:lnTo>
                    <a:pt x="9" y="5368"/>
                  </a:lnTo>
                  <a:lnTo>
                    <a:pt x="1" y="5104"/>
                  </a:lnTo>
                  <a:lnTo>
                    <a:pt x="1" y="5104"/>
                  </a:lnTo>
                  <a:lnTo>
                    <a:pt x="9" y="4840"/>
                  </a:lnTo>
                  <a:lnTo>
                    <a:pt x="26" y="4584"/>
                  </a:lnTo>
                  <a:lnTo>
                    <a:pt x="60" y="4328"/>
                  </a:lnTo>
                  <a:lnTo>
                    <a:pt x="103" y="4081"/>
                  </a:lnTo>
                  <a:lnTo>
                    <a:pt x="162" y="3834"/>
                  </a:lnTo>
                  <a:lnTo>
                    <a:pt x="231" y="3587"/>
                  </a:lnTo>
                  <a:lnTo>
                    <a:pt x="307" y="3349"/>
                  </a:lnTo>
                  <a:lnTo>
                    <a:pt x="401" y="3119"/>
                  </a:lnTo>
                  <a:lnTo>
                    <a:pt x="503" y="2897"/>
                  </a:lnTo>
                  <a:lnTo>
                    <a:pt x="614" y="2676"/>
                  </a:lnTo>
                  <a:lnTo>
                    <a:pt x="742" y="2463"/>
                  </a:lnTo>
                  <a:lnTo>
                    <a:pt x="870" y="2250"/>
                  </a:lnTo>
                  <a:lnTo>
                    <a:pt x="1014" y="2054"/>
                  </a:lnTo>
                  <a:lnTo>
                    <a:pt x="1168" y="1858"/>
                  </a:lnTo>
                  <a:lnTo>
                    <a:pt x="1330" y="1670"/>
                  </a:lnTo>
                  <a:lnTo>
                    <a:pt x="1500" y="1491"/>
                  </a:lnTo>
                  <a:lnTo>
                    <a:pt x="1679" y="1330"/>
                  </a:lnTo>
                  <a:lnTo>
                    <a:pt x="1858" y="1168"/>
                  </a:lnTo>
                  <a:lnTo>
                    <a:pt x="2054" y="1014"/>
                  </a:lnTo>
                  <a:lnTo>
                    <a:pt x="2258" y="870"/>
                  </a:lnTo>
                  <a:lnTo>
                    <a:pt x="2463" y="742"/>
                  </a:lnTo>
                  <a:lnTo>
                    <a:pt x="2676" y="614"/>
                  </a:lnTo>
                  <a:lnTo>
                    <a:pt x="2897" y="503"/>
                  </a:lnTo>
                  <a:lnTo>
                    <a:pt x="3119" y="401"/>
                  </a:lnTo>
                  <a:lnTo>
                    <a:pt x="3357" y="307"/>
                  </a:lnTo>
                  <a:lnTo>
                    <a:pt x="3587" y="231"/>
                  </a:lnTo>
                  <a:lnTo>
                    <a:pt x="3834" y="162"/>
                  </a:lnTo>
                  <a:lnTo>
                    <a:pt x="4081" y="103"/>
                  </a:lnTo>
                  <a:lnTo>
                    <a:pt x="4328" y="60"/>
                  </a:lnTo>
                  <a:lnTo>
                    <a:pt x="4584" y="26"/>
                  </a:lnTo>
                  <a:lnTo>
                    <a:pt x="4848" y="1"/>
                  </a:lnTo>
                  <a:lnTo>
                    <a:pt x="5112" y="1"/>
                  </a:lnTo>
                  <a:lnTo>
                    <a:pt x="5112" y="1"/>
                  </a:lnTo>
                  <a:lnTo>
                    <a:pt x="5368" y="1"/>
                  </a:lnTo>
                  <a:lnTo>
                    <a:pt x="5632" y="26"/>
                  </a:lnTo>
                  <a:lnTo>
                    <a:pt x="5887" y="60"/>
                  </a:lnTo>
                  <a:lnTo>
                    <a:pt x="6134" y="103"/>
                  </a:lnTo>
                  <a:lnTo>
                    <a:pt x="6382" y="162"/>
                  </a:lnTo>
                  <a:lnTo>
                    <a:pt x="6629" y="231"/>
                  </a:lnTo>
                  <a:lnTo>
                    <a:pt x="6867" y="307"/>
                  </a:lnTo>
                  <a:lnTo>
                    <a:pt x="7097" y="401"/>
                  </a:lnTo>
                  <a:lnTo>
                    <a:pt x="7319" y="503"/>
                  </a:lnTo>
                  <a:lnTo>
                    <a:pt x="7540" y="614"/>
                  </a:lnTo>
                  <a:lnTo>
                    <a:pt x="7753" y="742"/>
                  </a:lnTo>
                  <a:lnTo>
                    <a:pt x="7966" y="870"/>
                  </a:lnTo>
                  <a:lnTo>
                    <a:pt x="8162" y="1014"/>
                  </a:lnTo>
                  <a:lnTo>
                    <a:pt x="8358" y="1168"/>
                  </a:lnTo>
                  <a:lnTo>
                    <a:pt x="8545" y="1330"/>
                  </a:lnTo>
                  <a:lnTo>
                    <a:pt x="8716" y="1491"/>
                  </a:lnTo>
                  <a:lnTo>
                    <a:pt x="8886" y="1670"/>
                  </a:lnTo>
                  <a:lnTo>
                    <a:pt x="9048" y="1858"/>
                  </a:lnTo>
                  <a:lnTo>
                    <a:pt x="9201" y="2054"/>
                  </a:lnTo>
                  <a:lnTo>
                    <a:pt x="9346" y="2250"/>
                  </a:lnTo>
                  <a:lnTo>
                    <a:pt x="9474" y="2463"/>
                  </a:lnTo>
                  <a:lnTo>
                    <a:pt x="9602" y="2676"/>
                  </a:lnTo>
                  <a:lnTo>
                    <a:pt x="9713" y="2897"/>
                  </a:lnTo>
                  <a:lnTo>
                    <a:pt x="9815" y="3119"/>
                  </a:lnTo>
                  <a:lnTo>
                    <a:pt x="9909" y="3349"/>
                  </a:lnTo>
                  <a:lnTo>
                    <a:pt x="9985" y="3587"/>
                  </a:lnTo>
                  <a:lnTo>
                    <a:pt x="10053" y="3834"/>
                  </a:lnTo>
                  <a:lnTo>
                    <a:pt x="10113" y="4081"/>
                  </a:lnTo>
                  <a:lnTo>
                    <a:pt x="10156" y="4328"/>
                  </a:lnTo>
                  <a:lnTo>
                    <a:pt x="10190" y="4584"/>
                  </a:lnTo>
                  <a:lnTo>
                    <a:pt x="10207" y="4840"/>
                  </a:lnTo>
                  <a:lnTo>
                    <a:pt x="10215" y="5104"/>
                  </a:lnTo>
                  <a:lnTo>
                    <a:pt x="10215" y="5104"/>
                  </a:lnTo>
                  <a:lnTo>
                    <a:pt x="10207" y="5368"/>
                  </a:lnTo>
                  <a:lnTo>
                    <a:pt x="10190" y="5632"/>
                  </a:lnTo>
                  <a:lnTo>
                    <a:pt x="10156" y="5887"/>
                  </a:lnTo>
                  <a:lnTo>
                    <a:pt x="10113" y="6134"/>
                  </a:lnTo>
                  <a:lnTo>
                    <a:pt x="10053" y="6382"/>
                  </a:lnTo>
                  <a:lnTo>
                    <a:pt x="9985" y="6620"/>
                  </a:lnTo>
                  <a:lnTo>
                    <a:pt x="9909" y="6859"/>
                  </a:lnTo>
                  <a:lnTo>
                    <a:pt x="9815" y="7097"/>
                  </a:lnTo>
                  <a:lnTo>
                    <a:pt x="9713" y="7319"/>
                  </a:lnTo>
                  <a:lnTo>
                    <a:pt x="9602" y="7540"/>
                  </a:lnTo>
                  <a:lnTo>
                    <a:pt x="9474" y="7753"/>
                  </a:lnTo>
                  <a:lnTo>
                    <a:pt x="9346" y="7958"/>
                  </a:lnTo>
                  <a:lnTo>
                    <a:pt x="9201" y="8162"/>
                  </a:lnTo>
                  <a:lnTo>
                    <a:pt x="9048" y="8358"/>
                  </a:lnTo>
                  <a:lnTo>
                    <a:pt x="8886" y="8537"/>
                  </a:lnTo>
                  <a:lnTo>
                    <a:pt x="8716" y="8716"/>
                  </a:lnTo>
                  <a:lnTo>
                    <a:pt x="8545" y="8886"/>
                  </a:lnTo>
                  <a:lnTo>
                    <a:pt x="8358" y="9048"/>
                  </a:lnTo>
                  <a:lnTo>
                    <a:pt x="8162" y="9201"/>
                  </a:lnTo>
                  <a:lnTo>
                    <a:pt x="7966" y="9338"/>
                  </a:lnTo>
                  <a:lnTo>
                    <a:pt x="7753" y="9474"/>
                  </a:lnTo>
                  <a:lnTo>
                    <a:pt x="7540" y="9602"/>
                  </a:lnTo>
                  <a:lnTo>
                    <a:pt x="7319" y="9713"/>
                  </a:lnTo>
                  <a:lnTo>
                    <a:pt x="7097" y="9815"/>
                  </a:lnTo>
                  <a:lnTo>
                    <a:pt x="6867" y="9909"/>
                  </a:lnTo>
                  <a:lnTo>
                    <a:pt x="6629" y="9985"/>
                  </a:lnTo>
                  <a:lnTo>
                    <a:pt x="6382" y="10053"/>
                  </a:lnTo>
                  <a:lnTo>
                    <a:pt x="6134" y="10113"/>
                  </a:lnTo>
                  <a:lnTo>
                    <a:pt x="5887" y="10156"/>
                  </a:lnTo>
                  <a:lnTo>
                    <a:pt x="5632" y="10190"/>
                  </a:lnTo>
                  <a:lnTo>
                    <a:pt x="5368" y="10207"/>
                  </a:lnTo>
                  <a:lnTo>
                    <a:pt x="5112" y="10215"/>
                  </a:lnTo>
                  <a:lnTo>
                    <a:pt x="5112" y="10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3616;p67">
              <a:extLst>
                <a:ext uri="{FF2B5EF4-FFF2-40B4-BE49-F238E27FC236}">
                  <a16:creationId xmlns:a16="http://schemas.microsoft.com/office/drawing/2014/main" id="{905F0385-9555-D777-42FF-F4FAA19F5D5B}"/>
                </a:ext>
              </a:extLst>
            </p:cNvPr>
            <p:cNvSpPr/>
            <p:nvPr/>
          </p:nvSpPr>
          <p:spPr>
            <a:xfrm>
              <a:off x="-2689525" y="-1760950"/>
              <a:ext cx="255400" cy="255400"/>
            </a:xfrm>
            <a:custGeom>
              <a:avLst/>
              <a:gdLst/>
              <a:ahLst/>
              <a:cxnLst/>
              <a:rect l="l" t="t" r="r" b="b"/>
              <a:pathLst>
                <a:path w="10216" h="10216" fill="none" extrusionOk="0">
                  <a:moveTo>
                    <a:pt x="5112" y="10215"/>
                  </a:moveTo>
                  <a:lnTo>
                    <a:pt x="5112" y="10215"/>
                  </a:lnTo>
                  <a:lnTo>
                    <a:pt x="4848" y="10207"/>
                  </a:lnTo>
                  <a:lnTo>
                    <a:pt x="4584" y="10190"/>
                  </a:lnTo>
                  <a:lnTo>
                    <a:pt x="4329" y="10156"/>
                  </a:lnTo>
                  <a:lnTo>
                    <a:pt x="4082" y="10113"/>
                  </a:lnTo>
                  <a:lnTo>
                    <a:pt x="3835" y="10053"/>
                  </a:lnTo>
                  <a:lnTo>
                    <a:pt x="3596" y="9985"/>
                  </a:lnTo>
                  <a:lnTo>
                    <a:pt x="3357" y="9909"/>
                  </a:lnTo>
                  <a:lnTo>
                    <a:pt x="3119" y="9815"/>
                  </a:lnTo>
                  <a:lnTo>
                    <a:pt x="2897" y="9713"/>
                  </a:lnTo>
                  <a:lnTo>
                    <a:pt x="2676" y="9602"/>
                  </a:lnTo>
                  <a:lnTo>
                    <a:pt x="2463" y="9474"/>
                  </a:lnTo>
                  <a:lnTo>
                    <a:pt x="2258" y="9338"/>
                  </a:lnTo>
                  <a:lnTo>
                    <a:pt x="2054" y="9201"/>
                  </a:lnTo>
                  <a:lnTo>
                    <a:pt x="1858" y="9048"/>
                  </a:lnTo>
                  <a:lnTo>
                    <a:pt x="1679" y="8886"/>
                  </a:lnTo>
                  <a:lnTo>
                    <a:pt x="1500" y="8716"/>
                  </a:lnTo>
                  <a:lnTo>
                    <a:pt x="1330" y="8537"/>
                  </a:lnTo>
                  <a:lnTo>
                    <a:pt x="1168" y="8358"/>
                  </a:lnTo>
                  <a:lnTo>
                    <a:pt x="1015" y="8162"/>
                  </a:lnTo>
                  <a:lnTo>
                    <a:pt x="878" y="7958"/>
                  </a:lnTo>
                  <a:lnTo>
                    <a:pt x="742" y="7753"/>
                  </a:lnTo>
                  <a:lnTo>
                    <a:pt x="614" y="7540"/>
                  </a:lnTo>
                  <a:lnTo>
                    <a:pt x="503" y="7319"/>
                  </a:lnTo>
                  <a:lnTo>
                    <a:pt x="401" y="7097"/>
                  </a:lnTo>
                  <a:lnTo>
                    <a:pt x="308" y="6859"/>
                  </a:lnTo>
                  <a:lnTo>
                    <a:pt x="231" y="6620"/>
                  </a:lnTo>
                  <a:lnTo>
                    <a:pt x="163" y="6382"/>
                  </a:lnTo>
                  <a:lnTo>
                    <a:pt x="103" y="6134"/>
                  </a:lnTo>
                  <a:lnTo>
                    <a:pt x="60" y="5887"/>
                  </a:lnTo>
                  <a:lnTo>
                    <a:pt x="26" y="5632"/>
                  </a:lnTo>
                  <a:lnTo>
                    <a:pt x="9" y="5368"/>
                  </a:lnTo>
                  <a:lnTo>
                    <a:pt x="1" y="5104"/>
                  </a:lnTo>
                  <a:lnTo>
                    <a:pt x="1" y="5104"/>
                  </a:lnTo>
                  <a:lnTo>
                    <a:pt x="9" y="4840"/>
                  </a:lnTo>
                  <a:lnTo>
                    <a:pt x="26" y="4584"/>
                  </a:lnTo>
                  <a:lnTo>
                    <a:pt x="60" y="4328"/>
                  </a:lnTo>
                  <a:lnTo>
                    <a:pt x="103" y="4081"/>
                  </a:lnTo>
                  <a:lnTo>
                    <a:pt x="163" y="3834"/>
                  </a:lnTo>
                  <a:lnTo>
                    <a:pt x="231" y="3587"/>
                  </a:lnTo>
                  <a:lnTo>
                    <a:pt x="308" y="3349"/>
                  </a:lnTo>
                  <a:lnTo>
                    <a:pt x="401" y="3119"/>
                  </a:lnTo>
                  <a:lnTo>
                    <a:pt x="503" y="2897"/>
                  </a:lnTo>
                  <a:lnTo>
                    <a:pt x="614" y="2676"/>
                  </a:lnTo>
                  <a:lnTo>
                    <a:pt x="742" y="2463"/>
                  </a:lnTo>
                  <a:lnTo>
                    <a:pt x="878" y="2250"/>
                  </a:lnTo>
                  <a:lnTo>
                    <a:pt x="1015" y="2054"/>
                  </a:lnTo>
                  <a:lnTo>
                    <a:pt x="1168" y="1858"/>
                  </a:lnTo>
                  <a:lnTo>
                    <a:pt x="1330" y="1670"/>
                  </a:lnTo>
                  <a:lnTo>
                    <a:pt x="1500" y="1491"/>
                  </a:lnTo>
                  <a:lnTo>
                    <a:pt x="1679" y="1330"/>
                  </a:lnTo>
                  <a:lnTo>
                    <a:pt x="1858" y="1168"/>
                  </a:lnTo>
                  <a:lnTo>
                    <a:pt x="2054" y="1014"/>
                  </a:lnTo>
                  <a:lnTo>
                    <a:pt x="2258" y="870"/>
                  </a:lnTo>
                  <a:lnTo>
                    <a:pt x="2463" y="742"/>
                  </a:lnTo>
                  <a:lnTo>
                    <a:pt x="2676" y="614"/>
                  </a:lnTo>
                  <a:lnTo>
                    <a:pt x="2897" y="503"/>
                  </a:lnTo>
                  <a:lnTo>
                    <a:pt x="3119" y="401"/>
                  </a:lnTo>
                  <a:lnTo>
                    <a:pt x="3357" y="307"/>
                  </a:lnTo>
                  <a:lnTo>
                    <a:pt x="3596" y="231"/>
                  </a:lnTo>
                  <a:lnTo>
                    <a:pt x="3835" y="162"/>
                  </a:lnTo>
                  <a:lnTo>
                    <a:pt x="4082" y="103"/>
                  </a:lnTo>
                  <a:lnTo>
                    <a:pt x="4329" y="60"/>
                  </a:lnTo>
                  <a:lnTo>
                    <a:pt x="4584" y="26"/>
                  </a:lnTo>
                  <a:lnTo>
                    <a:pt x="4848" y="1"/>
                  </a:lnTo>
                  <a:lnTo>
                    <a:pt x="5112" y="1"/>
                  </a:lnTo>
                  <a:lnTo>
                    <a:pt x="5112" y="1"/>
                  </a:lnTo>
                  <a:lnTo>
                    <a:pt x="5368" y="1"/>
                  </a:lnTo>
                  <a:lnTo>
                    <a:pt x="5632" y="26"/>
                  </a:lnTo>
                  <a:lnTo>
                    <a:pt x="5888" y="60"/>
                  </a:lnTo>
                  <a:lnTo>
                    <a:pt x="6135" y="103"/>
                  </a:lnTo>
                  <a:lnTo>
                    <a:pt x="6382" y="162"/>
                  </a:lnTo>
                  <a:lnTo>
                    <a:pt x="6629" y="231"/>
                  </a:lnTo>
                  <a:lnTo>
                    <a:pt x="6867" y="307"/>
                  </a:lnTo>
                  <a:lnTo>
                    <a:pt x="7097" y="401"/>
                  </a:lnTo>
                  <a:lnTo>
                    <a:pt x="7319" y="503"/>
                  </a:lnTo>
                  <a:lnTo>
                    <a:pt x="7540" y="614"/>
                  </a:lnTo>
                  <a:lnTo>
                    <a:pt x="7753" y="742"/>
                  </a:lnTo>
                  <a:lnTo>
                    <a:pt x="7966" y="870"/>
                  </a:lnTo>
                  <a:lnTo>
                    <a:pt x="8162" y="1014"/>
                  </a:lnTo>
                  <a:lnTo>
                    <a:pt x="8358" y="1168"/>
                  </a:lnTo>
                  <a:lnTo>
                    <a:pt x="8546" y="1330"/>
                  </a:lnTo>
                  <a:lnTo>
                    <a:pt x="8725" y="1491"/>
                  </a:lnTo>
                  <a:lnTo>
                    <a:pt x="8886" y="1670"/>
                  </a:lnTo>
                  <a:lnTo>
                    <a:pt x="9048" y="1858"/>
                  </a:lnTo>
                  <a:lnTo>
                    <a:pt x="9202" y="2054"/>
                  </a:lnTo>
                  <a:lnTo>
                    <a:pt x="9347" y="2250"/>
                  </a:lnTo>
                  <a:lnTo>
                    <a:pt x="9474" y="2463"/>
                  </a:lnTo>
                  <a:lnTo>
                    <a:pt x="9602" y="2676"/>
                  </a:lnTo>
                  <a:lnTo>
                    <a:pt x="9713" y="2897"/>
                  </a:lnTo>
                  <a:lnTo>
                    <a:pt x="9815" y="3119"/>
                  </a:lnTo>
                  <a:lnTo>
                    <a:pt x="9909" y="3349"/>
                  </a:lnTo>
                  <a:lnTo>
                    <a:pt x="9985" y="3587"/>
                  </a:lnTo>
                  <a:lnTo>
                    <a:pt x="10054" y="3834"/>
                  </a:lnTo>
                  <a:lnTo>
                    <a:pt x="10113" y="4081"/>
                  </a:lnTo>
                  <a:lnTo>
                    <a:pt x="10156" y="4328"/>
                  </a:lnTo>
                  <a:lnTo>
                    <a:pt x="10190" y="4584"/>
                  </a:lnTo>
                  <a:lnTo>
                    <a:pt x="10215" y="4840"/>
                  </a:lnTo>
                  <a:lnTo>
                    <a:pt x="10215" y="5104"/>
                  </a:lnTo>
                  <a:lnTo>
                    <a:pt x="10215" y="5104"/>
                  </a:lnTo>
                  <a:lnTo>
                    <a:pt x="10215" y="5368"/>
                  </a:lnTo>
                  <a:lnTo>
                    <a:pt x="10190" y="5632"/>
                  </a:lnTo>
                  <a:lnTo>
                    <a:pt x="10156" y="5887"/>
                  </a:lnTo>
                  <a:lnTo>
                    <a:pt x="10113" y="6134"/>
                  </a:lnTo>
                  <a:lnTo>
                    <a:pt x="10054" y="6382"/>
                  </a:lnTo>
                  <a:lnTo>
                    <a:pt x="9985" y="6620"/>
                  </a:lnTo>
                  <a:lnTo>
                    <a:pt x="9909" y="6859"/>
                  </a:lnTo>
                  <a:lnTo>
                    <a:pt x="9815" y="7097"/>
                  </a:lnTo>
                  <a:lnTo>
                    <a:pt x="9713" y="7319"/>
                  </a:lnTo>
                  <a:lnTo>
                    <a:pt x="9602" y="7540"/>
                  </a:lnTo>
                  <a:lnTo>
                    <a:pt x="9474" y="7753"/>
                  </a:lnTo>
                  <a:lnTo>
                    <a:pt x="9347" y="7958"/>
                  </a:lnTo>
                  <a:lnTo>
                    <a:pt x="9202" y="8162"/>
                  </a:lnTo>
                  <a:lnTo>
                    <a:pt x="9048" y="8358"/>
                  </a:lnTo>
                  <a:lnTo>
                    <a:pt x="8886" y="8537"/>
                  </a:lnTo>
                  <a:lnTo>
                    <a:pt x="8725" y="8716"/>
                  </a:lnTo>
                  <a:lnTo>
                    <a:pt x="8546" y="8886"/>
                  </a:lnTo>
                  <a:lnTo>
                    <a:pt x="8358" y="9048"/>
                  </a:lnTo>
                  <a:lnTo>
                    <a:pt x="8162" y="9201"/>
                  </a:lnTo>
                  <a:lnTo>
                    <a:pt x="7966" y="9338"/>
                  </a:lnTo>
                  <a:lnTo>
                    <a:pt x="7753" y="9474"/>
                  </a:lnTo>
                  <a:lnTo>
                    <a:pt x="7540" y="9602"/>
                  </a:lnTo>
                  <a:lnTo>
                    <a:pt x="7319" y="9713"/>
                  </a:lnTo>
                  <a:lnTo>
                    <a:pt x="7097" y="9815"/>
                  </a:lnTo>
                  <a:lnTo>
                    <a:pt x="6867" y="9909"/>
                  </a:lnTo>
                  <a:lnTo>
                    <a:pt x="6629" y="9985"/>
                  </a:lnTo>
                  <a:lnTo>
                    <a:pt x="6382" y="10053"/>
                  </a:lnTo>
                  <a:lnTo>
                    <a:pt x="6135" y="10113"/>
                  </a:lnTo>
                  <a:lnTo>
                    <a:pt x="5888" y="10156"/>
                  </a:lnTo>
                  <a:lnTo>
                    <a:pt x="5632" y="10190"/>
                  </a:lnTo>
                  <a:lnTo>
                    <a:pt x="5368" y="10207"/>
                  </a:lnTo>
                  <a:lnTo>
                    <a:pt x="5112" y="10215"/>
                  </a:lnTo>
                  <a:lnTo>
                    <a:pt x="5112" y="10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3617;p67">
              <a:extLst>
                <a:ext uri="{FF2B5EF4-FFF2-40B4-BE49-F238E27FC236}">
                  <a16:creationId xmlns:a16="http://schemas.microsoft.com/office/drawing/2014/main" id="{5F96ADAD-3853-A950-8B39-05E2C7E41C79}"/>
                </a:ext>
              </a:extLst>
            </p:cNvPr>
            <p:cNvSpPr/>
            <p:nvPr/>
          </p:nvSpPr>
          <p:spPr>
            <a:xfrm>
              <a:off x="-2689525" y="-6805675"/>
              <a:ext cx="255400" cy="255600"/>
            </a:xfrm>
            <a:custGeom>
              <a:avLst/>
              <a:gdLst/>
              <a:ahLst/>
              <a:cxnLst/>
              <a:rect l="l" t="t" r="r" b="b"/>
              <a:pathLst>
                <a:path w="10216" h="10224" fill="none" extrusionOk="0">
                  <a:moveTo>
                    <a:pt x="5112" y="1"/>
                  </a:moveTo>
                  <a:lnTo>
                    <a:pt x="5112" y="1"/>
                  </a:lnTo>
                  <a:lnTo>
                    <a:pt x="5368" y="9"/>
                  </a:lnTo>
                  <a:lnTo>
                    <a:pt x="5632" y="26"/>
                  </a:lnTo>
                  <a:lnTo>
                    <a:pt x="5888" y="60"/>
                  </a:lnTo>
                  <a:lnTo>
                    <a:pt x="6135" y="111"/>
                  </a:lnTo>
                  <a:lnTo>
                    <a:pt x="6382" y="163"/>
                  </a:lnTo>
                  <a:lnTo>
                    <a:pt x="6629" y="231"/>
                  </a:lnTo>
                  <a:lnTo>
                    <a:pt x="6867" y="316"/>
                  </a:lnTo>
                  <a:lnTo>
                    <a:pt x="7097" y="410"/>
                  </a:lnTo>
                  <a:lnTo>
                    <a:pt x="7319" y="512"/>
                  </a:lnTo>
                  <a:lnTo>
                    <a:pt x="7540" y="623"/>
                  </a:lnTo>
                  <a:lnTo>
                    <a:pt x="7753" y="742"/>
                  </a:lnTo>
                  <a:lnTo>
                    <a:pt x="7966" y="878"/>
                  </a:lnTo>
                  <a:lnTo>
                    <a:pt x="8162" y="1023"/>
                  </a:lnTo>
                  <a:lnTo>
                    <a:pt x="8358" y="1168"/>
                  </a:lnTo>
                  <a:lnTo>
                    <a:pt x="8546" y="1330"/>
                  </a:lnTo>
                  <a:lnTo>
                    <a:pt x="8725" y="1500"/>
                  </a:lnTo>
                  <a:lnTo>
                    <a:pt x="8886" y="1679"/>
                  </a:lnTo>
                  <a:lnTo>
                    <a:pt x="9048" y="1866"/>
                  </a:lnTo>
                  <a:lnTo>
                    <a:pt x="9202" y="2054"/>
                  </a:lnTo>
                  <a:lnTo>
                    <a:pt x="9347" y="2258"/>
                  </a:lnTo>
                  <a:lnTo>
                    <a:pt x="9474" y="2463"/>
                  </a:lnTo>
                  <a:lnTo>
                    <a:pt x="9602" y="2676"/>
                  </a:lnTo>
                  <a:lnTo>
                    <a:pt x="9713" y="2897"/>
                  </a:lnTo>
                  <a:lnTo>
                    <a:pt x="9815" y="3127"/>
                  </a:lnTo>
                  <a:lnTo>
                    <a:pt x="9909" y="3357"/>
                  </a:lnTo>
                  <a:lnTo>
                    <a:pt x="9985" y="3596"/>
                  </a:lnTo>
                  <a:lnTo>
                    <a:pt x="10054" y="3834"/>
                  </a:lnTo>
                  <a:lnTo>
                    <a:pt x="10113" y="4081"/>
                  </a:lnTo>
                  <a:lnTo>
                    <a:pt x="10156" y="4337"/>
                  </a:lnTo>
                  <a:lnTo>
                    <a:pt x="10190" y="4593"/>
                  </a:lnTo>
                  <a:lnTo>
                    <a:pt x="10215" y="4848"/>
                  </a:lnTo>
                  <a:lnTo>
                    <a:pt x="10215" y="5112"/>
                  </a:lnTo>
                  <a:lnTo>
                    <a:pt x="10215" y="5112"/>
                  </a:lnTo>
                  <a:lnTo>
                    <a:pt x="10215" y="5376"/>
                  </a:lnTo>
                  <a:lnTo>
                    <a:pt x="10190" y="5632"/>
                  </a:lnTo>
                  <a:lnTo>
                    <a:pt x="10156" y="5888"/>
                  </a:lnTo>
                  <a:lnTo>
                    <a:pt x="10113" y="6143"/>
                  </a:lnTo>
                  <a:lnTo>
                    <a:pt x="10054" y="6390"/>
                  </a:lnTo>
                  <a:lnTo>
                    <a:pt x="9985" y="6629"/>
                  </a:lnTo>
                  <a:lnTo>
                    <a:pt x="9909" y="6867"/>
                  </a:lnTo>
                  <a:lnTo>
                    <a:pt x="9815" y="7097"/>
                  </a:lnTo>
                  <a:lnTo>
                    <a:pt x="9713" y="7327"/>
                  </a:lnTo>
                  <a:lnTo>
                    <a:pt x="9602" y="7549"/>
                  </a:lnTo>
                  <a:lnTo>
                    <a:pt x="9474" y="7762"/>
                  </a:lnTo>
                  <a:lnTo>
                    <a:pt x="9347" y="7966"/>
                  </a:lnTo>
                  <a:lnTo>
                    <a:pt x="9202" y="8171"/>
                  </a:lnTo>
                  <a:lnTo>
                    <a:pt x="9048" y="8358"/>
                  </a:lnTo>
                  <a:lnTo>
                    <a:pt x="8886" y="8546"/>
                  </a:lnTo>
                  <a:lnTo>
                    <a:pt x="8725" y="8724"/>
                  </a:lnTo>
                  <a:lnTo>
                    <a:pt x="8546" y="8895"/>
                  </a:lnTo>
                  <a:lnTo>
                    <a:pt x="8358" y="9057"/>
                  </a:lnTo>
                  <a:lnTo>
                    <a:pt x="8162" y="9202"/>
                  </a:lnTo>
                  <a:lnTo>
                    <a:pt x="7966" y="9346"/>
                  </a:lnTo>
                  <a:lnTo>
                    <a:pt x="7753" y="9483"/>
                  </a:lnTo>
                  <a:lnTo>
                    <a:pt x="7540" y="9602"/>
                  </a:lnTo>
                  <a:lnTo>
                    <a:pt x="7319" y="9721"/>
                  </a:lnTo>
                  <a:lnTo>
                    <a:pt x="7097" y="9823"/>
                  </a:lnTo>
                  <a:lnTo>
                    <a:pt x="6867" y="9909"/>
                  </a:lnTo>
                  <a:lnTo>
                    <a:pt x="6629" y="9994"/>
                  </a:lnTo>
                  <a:lnTo>
                    <a:pt x="6382" y="10062"/>
                  </a:lnTo>
                  <a:lnTo>
                    <a:pt x="6135" y="10122"/>
                  </a:lnTo>
                  <a:lnTo>
                    <a:pt x="5888" y="10164"/>
                  </a:lnTo>
                  <a:lnTo>
                    <a:pt x="5632" y="10198"/>
                  </a:lnTo>
                  <a:lnTo>
                    <a:pt x="5368" y="10215"/>
                  </a:lnTo>
                  <a:lnTo>
                    <a:pt x="5112" y="10224"/>
                  </a:lnTo>
                  <a:lnTo>
                    <a:pt x="5112" y="10224"/>
                  </a:lnTo>
                  <a:lnTo>
                    <a:pt x="4848" y="10215"/>
                  </a:lnTo>
                  <a:lnTo>
                    <a:pt x="4584" y="10198"/>
                  </a:lnTo>
                  <a:lnTo>
                    <a:pt x="4329" y="10164"/>
                  </a:lnTo>
                  <a:lnTo>
                    <a:pt x="4082" y="10122"/>
                  </a:lnTo>
                  <a:lnTo>
                    <a:pt x="3835" y="10062"/>
                  </a:lnTo>
                  <a:lnTo>
                    <a:pt x="3596" y="9994"/>
                  </a:lnTo>
                  <a:lnTo>
                    <a:pt x="3357" y="9909"/>
                  </a:lnTo>
                  <a:lnTo>
                    <a:pt x="3119" y="9823"/>
                  </a:lnTo>
                  <a:lnTo>
                    <a:pt x="2897" y="9721"/>
                  </a:lnTo>
                  <a:lnTo>
                    <a:pt x="2676" y="9602"/>
                  </a:lnTo>
                  <a:lnTo>
                    <a:pt x="2463" y="9483"/>
                  </a:lnTo>
                  <a:lnTo>
                    <a:pt x="2258" y="9346"/>
                  </a:lnTo>
                  <a:lnTo>
                    <a:pt x="2054" y="9202"/>
                  </a:lnTo>
                  <a:lnTo>
                    <a:pt x="1858" y="9057"/>
                  </a:lnTo>
                  <a:lnTo>
                    <a:pt x="1679" y="8895"/>
                  </a:lnTo>
                  <a:lnTo>
                    <a:pt x="1500" y="8724"/>
                  </a:lnTo>
                  <a:lnTo>
                    <a:pt x="1330" y="8546"/>
                  </a:lnTo>
                  <a:lnTo>
                    <a:pt x="1168" y="8358"/>
                  </a:lnTo>
                  <a:lnTo>
                    <a:pt x="1015" y="8171"/>
                  </a:lnTo>
                  <a:lnTo>
                    <a:pt x="878" y="7966"/>
                  </a:lnTo>
                  <a:lnTo>
                    <a:pt x="742" y="7762"/>
                  </a:lnTo>
                  <a:lnTo>
                    <a:pt x="614" y="7549"/>
                  </a:lnTo>
                  <a:lnTo>
                    <a:pt x="503" y="7327"/>
                  </a:lnTo>
                  <a:lnTo>
                    <a:pt x="401" y="7097"/>
                  </a:lnTo>
                  <a:lnTo>
                    <a:pt x="308" y="6867"/>
                  </a:lnTo>
                  <a:lnTo>
                    <a:pt x="231" y="6629"/>
                  </a:lnTo>
                  <a:lnTo>
                    <a:pt x="163" y="6390"/>
                  </a:lnTo>
                  <a:lnTo>
                    <a:pt x="103" y="6143"/>
                  </a:lnTo>
                  <a:lnTo>
                    <a:pt x="60" y="5888"/>
                  </a:lnTo>
                  <a:lnTo>
                    <a:pt x="26" y="5632"/>
                  </a:lnTo>
                  <a:lnTo>
                    <a:pt x="9" y="5376"/>
                  </a:lnTo>
                  <a:lnTo>
                    <a:pt x="1" y="5112"/>
                  </a:lnTo>
                  <a:lnTo>
                    <a:pt x="1" y="5112"/>
                  </a:lnTo>
                  <a:lnTo>
                    <a:pt x="9" y="4848"/>
                  </a:lnTo>
                  <a:lnTo>
                    <a:pt x="26" y="4593"/>
                  </a:lnTo>
                  <a:lnTo>
                    <a:pt x="60" y="4337"/>
                  </a:lnTo>
                  <a:lnTo>
                    <a:pt x="103" y="4081"/>
                  </a:lnTo>
                  <a:lnTo>
                    <a:pt x="163" y="3834"/>
                  </a:lnTo>
                  <a:lnTo>
                    <a:pt x="231" y="3596"/>
                  </a:lnTo>
                  <a:lnTo>
                    <a:pt x="308" y="3357"/>
                  </a:lnTo>
                  <a:lnTo>
                    <a:pt x="401" y="3127"/>
                  </a:lnTo>
                  <a:lnTo>
                    <a:pt x="503" y="2897"/>
                  </a:lnTo>
                  <a:lnTo>
                    <a:pt x="614" y="2676"/>
                  </a:lnTo>
                  <a:lnTo>
                    <a:pt x="742" y="2463"/>
                  </a:lnTo>
                  <a:lnTo>
                    <a:pt x="878" y="2258"/>
                  </a:lnTo>
                  <a:lnTo>
                    <a:pt x="1015" y="2054"/>
                  </a:lnTo>
                  <a:lnTo>
                    <a:pt x="1168" y="1866"/>
                  </a:lnTo>
                  <a:lnTo>
                    <a:pt x="1330" y="1679"/>
                  </a:lnTo>
                  <a:lnTo>
                    <a:pt x="1500" y="1500"/>
                  </a:lnTo>
                  <a:lnTo>
                    <a:pt x="1679" y="1330"/>
                  </a:lnTo>
                  <a:lnTo>
                    <a:pt x="1858" y="1168"/>
                  </a:lnTo>
                  <a:lnTo>
                    <a:pt x="2054" y="1023"/>
                  </a:lnTo>
                  <a:lnTo>
                    <a:pt x="2258" y="878"/>
                  </a:lnTo>
                  <a:lnTo>
                    <a:pt x="2463" y="742"/>
                  </a:lnTo>
                  <a:lnTo>
                    <a:pt x="2676" y="623"/>
                  </a:lnTo>
                  <a:lnTo>
                    <a:pt x="2897" y="512"/>
                  </a:lnTo>
                  <a:lnTo>
                    <a:pt x="3119" y="410"/>
                  </a:lnTo>
                  <a:lnTo>
                    <a:pt x="3357" y="316"/>
                  </a:lnTo>
                  <a:lnTo>
                    <a:pt x="3596" y="231"/>
                  </a:lnTo>
                  <a:lnTo>
                    <a:pt x="3835" y="163"/>
                  </a:lnTo>
                  <a:lnTo>
                    <a:pt x="4082" y="111"/>
                  </a:lnTo>
                  <a:lnTo>
                    <a:pt x="4329" y="60"/>
                  </a:lnTo>
                  <a:lnTo>
                    <a:pt x="4584" y="26"/>
                  </a:lnTo>
                  <a:lnTo>
                    <a:pt x="4848" y="9"/>
                  </a:lnTo>
                  <a:lnTo>
                    <a:pt x="5112" y="1"/>
                  </a:lnTo>
                  <a:lnTo>
                    <a:pt x="51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3618;p67">
              <a:extLst>
                <a:ext uri="{FF2B5EF4-FFF2-40B4-BE49-F238E27FC236}">
                  <a16:creationId xmlns:a16="http://schemas.microsoft.com/office/drawing/2014/main" id="{EA85C095-7874-28FC-A82F-664E8C2195F4}"/>
                </a:ext>
              </a:extLst>
            </p:cNvPr>
            <p:cNvSpPr/>
            <p:nvPr/>
          </p:nvSpPr>
          <p:spPr>
            <a:xfrm>
              <a:off x="-3898625" y="-6805675"/>
              <a:ext cx="255400" cy="255600"/>
            </a:xfrm>
            <a:custGeom>
              <a:avLst/>
              <a:gdLst/>
              <a:ahLst/>
              <a:cxnLst/>
              <a:rect l="l" t="t" r="r" b="b"/>
              <a:pathLst>
                <a:path w="10216" h="10224" fill="none" extrusionOk="0">
                  <a:moveTo>
                    <a:pt x="5112" y="1"/>
                  </a:moveTo>
                  <a:lnTo>
                    <a:pt x="5112" y="1"/>
                  </a:lnTo>
                  <a:lnTo>
                    <a:pt x="5368" y="9"/>
                  </a:lnTo>
                  <a:lnTo>
                    <a:pt x="5632" y="26"/>
                  </a:lnTo>
                  <a:lnTo>
                    <a:pt x="5887" y="60"/>
                  </a:lnTo>
                  <a:lnTo>
                    <a:pt x="6134" y="111"/>
                  </a:lnTo>
                  <a:lnTo>
                    <a:pt x="6382" y="163"/>
                  </a:lnTo>
                  <a:lnTo>
                    <a:pt x="6629" y="231"/>
                  </a:lnTo>
                  <a:lnTo>
                    <a:pt x="6867" y="316"/>
                  </a:lnTo>
                  <a:lnTo>
                    <a:pt x="7097" y="410"/>
                  </a:lnTo>
                  <a:lnTo>
                    <a:pt x="7319" y="512"/>
                  </a:lnTo>
                  <a:lnTo>
                    <a:pt x="7540" y="623"/>
                  </a:lnTo>
                  <a:lnTo>
                    <a:pt x="7753" y="742"/>
                  </a:lnTo>
                  <a:lnTo>
                    <a:pt x="7966" y="878"/>
                  </a:lnTo>
                  <a:lnTo>
                    <a:pt x="8162" y="1023"/>
                  </a:lnTo>
                  <a:lnTo>
                    <a:pt x="8358" y="1168"/>
                  </a:lnTo>
                  <a:lnTo>
                    <a:pt x="8545" y="1330"/>
                  </a:lnTo>
                  <a:lnTo>
                    <a:pt x="8716" y="1500"/>
                  </a:lnTo>
                  <a:lnTo>
                    <a:pt x="8886" y="1679"/>
                  </a:lnTo>
                  <a:lnTo>
                    <a:pt x="9048" y="1866"/>
                  </a:lnTo>
                  <a:lnTo>
                    <a:pt x="9201" y="2054"/>
                  </a:lnTo>
                  <a:lnTo>
                    <a:pt x="9346" y="2258"/>
                  </a:lnTo>
                  <a:lnTo>
                    <a:pt x="9474" y="2463"/>
                  </a:lnTo>
                  <a:lnTo>
                    <a:pt x="9602" y="2676"/>
                  </a:lnTo>
                  <a:lnTo>
                    <a:pt x="9713" y="2897"/>
                  </a:lnTo>
                  <a:lnTo>
                    <a:pt x="9815" y="3127"/>
                  </a:lnTo>
                  <a:lnTo>
                    <a:pt x="9909" y="3357"/>
                  </a:lnTo>
                  <a:lnTo>
                    <a:pt x="9985" y="3596"/>
                  </a:lnTo>
                  <a:lnTo>
                    <a:pt x="10053" y="3834"/>
                  </a:lnTo>
                  <a:lnTo>
                    <a:pt x="10113" y="4081"/>
                  </a:lnTo>
                  <a:lnTo>
                    <a:pt x="10156" y="4337"/>
                  </a:lnTo>
                  <a:lnTo>
                    <a:pt x="10190" y="4593"/>
                  </a:lnTo>
                  <a:lnTo>
                    <a:pt x="10207" y="4848"/>
                  </a:lnTo>
                  <a:lnTo>
                    <a:pt x="10215" y="5112"/>
                  </a:lnTo>
                  <a:lnTo>
                    <a:pt x="10215" y="5112"/>
                  </a:lnTo>
                  <a:lnTo>
                    <a:pt x="10207" y="5376"/>
                  </a:lnTo>
                  <a:lnTo>
                    <a:pt x="10190" y="5632"/>
                  </a:lnTo>
                  <a:lnTo>
                    <a:pt x="10156" y="5888"/>
                  </a:lnTo>
                  <a:lnTo>
                    <a:pt x="10113" y="6143"/>
                  </a:lnTo>
                  <a:lnTo>
                    <a:pt x="10053" y="6390"/>
                  </a:lnTo>
                  <a:lnTo>
                    <a:pt x="9985" y="6629"/>
                  </a:lnTo>
                  <a:lnTo>
                    <a:pt x="9909" y="6867"/>
                  </a:lnTo>
                  <a:lnTo>
                    <a:pt x="9815" y="7097"/>
                  </a:lnTo>
                  <a:lnTo>
                    <a:pt x="9713" y="7327"/>
                  </a:lnTo>
                  <a:lnTo>
                    <a:pt x="9602" y="7549"/>
                  </a:lnTo>
                  <a:lnTo>
                    <a:pt x="9474" y="7762"/>
                  </a:lnTo>
                  <a:lnTo>
                    <a:pt x="9346" y="7966"/>
                  </a:lnTo>
                  <a:lnTo>
                    <a:pt x="9201" y="8171"/>
                  </a:lnTo>
                  <a:lnTo>
                    <a:pt x="9048" y="8358"/>
                  </a:lnTo>
                  <a:lnTo>
                    <a:pt x="8886" y="8546"/>
                  </a:lnTo>
                  <a:lnTo>
                    <a:pt x="8716" y="8724"/>
                  </a:lnTo>
                  <a:lnTo>
                    <a:pt x="8545" y="8895"/>
                  </a:lnTo>
                  <a:lnTo>
                    <a:pt x="8358" y="9057"/>
                  </a:lnTo>
                  <a:lnTo>
                    <a:pt x="8162" y="9202"/>
                  </a:lnTo>
                  <a:lnTo>
                    <a:pt x="7966" y="9346"/>
                  </a:lnTo>
                  <a:lnTo>
                    <a:pt x="7753" y="9483"/>
                  </a:lnTo>
                  <a:lnTo>
                    <a:pt x="7540" y="9602"/>
                  </a:lnTo>
                  <a:lnTo>
                    <a:pt x="7319" y="9721"/>
                  </a:lnTo>
                  <a:lnTo>
                    <a:pt x="7097" y="9823"/>
                  </a:lnTo>
                  <a:lnTo>
                    <a:pt x="6867" y="9909"/>
                  </a:lnTo>
                  <a:lnTo>
                    <a:pt x="6629" y="9994"/>
                  </a:lnTo>
                  <a:lnTo>
                    <a:pt x="6382" y="10062"/>
                  </a:lnTo>
                  <a:lnTo>
                    <a:pt x="6134" y="10122"/>
                  </a:lnTo>
                  <a:lnTo>
                    <a:pt x="5887" y="10164"/>
                  </a:lnTo>
                  <a:lnTo>
                    <a:pt x="5632" y="10198"/>
                  </a:lnTo>
                  <a:lnTo>
                    <a:pt x="5368" y="10215"/>
                  </a:lnTo>
                  <a:lnTo>
                    <a:pt x="5112" y="10224"/>
                  </a:lnTo>
                  <a:lnTo>
                    <a:pt x="5112" y="10224"/>
                  </a:lnTo>
                  <a:lnTo>
                    <a:pt x="4848" y="10215"/>
                  </a:lnTo>
                  <a:lnTo>
                    <a:pt x="4584" y="10198"/>
                  </a:lnTo>
                  <a:lnTo>
                    <a:pt x="4328" y="10164"/>
                  </a:lnTo>
                  <a:lnTo>
                    <a:pt x="4081" y="10122"/>
                  </a:lnTo>
                  <a:lnTo>
                    <a:pt x="3834" y="10062"/>
                  </a:lnTo>
                  <a:lnTo>
                    <a:pt x="3587" y="9994"/>
                  </a:lnTo>
                  <a:lnTo>
                    <a:pt x="3357" y="9909"/>
                  </a:lnTo>
                  <a:lnTo>
                    <a:pt x="3119" y="9823"/>
                  </a:lnTo>
                  <a:lnTo>
                    <a:pt x="2897" y="9721"/>
                  </a:lnTo>
                  <a:lnTo>
                    <a:pt x="2676" y="9602"/>
                  </a:lnTo>
                  <a:lnTo>
                    <a:pt x="2463" y="9483"/>
                  </a:lnTo>
                  <a:lnTo>
                    <a:pt x="2258" y="9346"/>
                  </a:lnTo>
                  <a:lnTo>
                    <a:pt x="2054" y="9202"/>
                  </a:lnTo>
                  <a:lnTo>
                    <a:pt x="1858" y="9057"/>
                  </a:lnTo>
                  <a:lnTo>
                    <a:pt x="1679" y="8895"/>
                  </a:lnTo>
                  <a:lnTo>
                    <a:pt x="1500" y="8724"/>
                  </a:lnTo>
                  <a:lnTo>
                    <a:pt x="1330" y="8546"/>
                  </a:lnTo>
                  <a:lnTo>
                    <a:pt x="1168" y="8358"/>
                  </a:lnTo>
                  <a:lnTo>
                    <a:pt x="1014" y="8171"/>
                  </a:lnTo>
                  <a:lnTo>
                    <a:pt x="870" y="7966"/>
                  </a:lnTo>
                  <a:lnTo>
                    <a:pt x="742" y="7762"/>
                  </a:lnTo>
                  <a:lnTo>
                    <a:pt x="614" y="7549"/>
                  </a:lnTo>
                  <a:lnTo>
                    <a:pt x="503" y="7327"/>
                  </a:lnTo>
                  <a:lnTo>
                    <a:pt x="401" y="7097"/>
                  </a:lnTo>
                  <a:lnTo>
                    <a:pt x="307" y="6867"/>
                  </a:lnTo>
                  <a:lnTo>
                    <a:pt x="231" y="6629"/>
                  </a:lnTo>
                  <a:lnTo>
                    <a:pt x="162" y="6390"/>
                  </a:lnTo>
                  <a:lnTo>
                    <a:pt x="103" y="6143"/>
                  </a:lnTo>
                  <a:lnTo>
                    <a:pt x="60" y="5888"/>
                  </a:lnTo>
                  <a:lnTo>
                    <a:pt x="26" y="5632"/>
                  </a:lnTo>
                  <a:lnTo>
                    <a:pt x="9" y="5376"/>
                  </a:lnTo>
                  <a:lnTo>
                    <a:pt x="1" y="5112"/>
                  </a:lnTo>
                  <a:lnTo>
                    <a:pt x="1" y="5112"/>
                  </a:lnTo>
                  <a:lnTo>
                    <a:pt x="9" y="4848"/>
                  </a:lnTo>
                  <a:lnTo>
                    <a:pt x="26" y="4593"/>
                  </a:lnTo>
                  <a:lnTo>
                    <a:pt x="60" y="4337"/>
                  </a:lnTo>
                  <a:lnTo>
                    <a:pt x="103" y="4081"/>
                  </a:lnTo>
                  <a:lnTo>
                    <a:pt x="162" y="3834"/>
                  </a:lnTo>
                  <a:lnTo>
                    <a:pt x="231" y="3596"/>
                  </a:lnTo>
                  <a:lnTo>
                    <a:pt x="307" y="3357"/>
                  </a:lnTo>
                  <a:lnTo>
                    <a:pt x="401" y="3127"/>
                  </a:lnTo>
                  <a:lnTo>
                    <a:pt x="503" y="2897"/>
                  </a:lnTo>
                  <a:lnTo>
                    <a:pt x="614" y="2676"/>
                  </a:lnTo>
                  <a:lnTo>
                    <a:pt x="742" y="2463"/>
                  </a:lnTo>
                  <a:lnTo>
                    <a:pt x="870" y="2258"/>
                  </a:lnTo>
                  <a:lnTo>
                    <a:pt x="1014" y="2054"/>
                  </a:lnTo>
                  <a:lnTo>
                    <a:pt x="1168" y="1866"/>
                  </a:lnTo>
                  <a:lnTo>
                    <a:pt x="1330" y="1679"/>
                  </a:lnTo>
                  <a:lnTo>
                    <a:pt x="1500" y="1500"/>
                  </a:lnTo>
                  <a:lnTo>
                    <a:pt x="1679" y="1330"/>
                  </a:lnTo>
                  <a:lnTo>
                    <a:pt x="1858" y="1168"/>
                  </a:lnTo>
                  <a:lnTo>
                    <a:pt x="2054" y="1023"/>
                  </a:lnTo>
                  <a:lnTo>
                    <a:pt x="2258" y="878"/>
                  </a:lnTo>
                  <a:lnTo>
                    <a:pt x="2463" y="742"/>
                  </a:lnTo>
                  <a:lnTo>
                    <a:pt x="2676" y="623"/>
                  </a:lnTo>
                  <a:lnTo>
                    <a:pt x="2897" y="512"/>
                  </a:lnTo>
                  <a:lnTo>
                    <a:pt x="3119" y="410"/>
                  </a:lnTo>
                  <a:lnTo>
                    <a:pt x="3357" y="316"/>
                  </a:lnTo>
                  <a:lnTo>
                    <a:pt x="3587" y="231"/>
                  </a:lnTo>
                  <a:lnTo>
                    <a:pt x="3834" y="163"/>
                  </a:lnTo>
                  <a:lnTo>
                    <a:pt x="4081" y="111"/>
                  </a:lnTo>
                  <a:lnTo>
                    <a:pt x="4328" y="60"/>
                  </a:lnTo>
                  <a:lnTo>
                    <a:pt x="4584" y="26"/>
                  </a:lnTo>
                  <a:lnTo>
                    <a:pt x="4848" y="9"/>
                  </a:lnTo>
                  <a:lnTo>
                    <a:pt x="5112" y="1"/>
                  </a:lnTo>
                  <a:lnTo>
                    <a:pt x="51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619;p67">
              <a:extLst>
                <a:ext uri="{FF2B5EF4-FFF2-40B4-BE49-F238E27FC236}">
                  <a16:creationId xmlns:a16="http://schemas.microsoft.com/office/drawing/2014/main" id="{A0F13ABE-B22B-FECA-3718-E2822CC87CCE}"/>
                </a:ext>
              </a:extLst>
            </p:cNvPr>
            <p:cNvSpPr/>
            <p:nvPr/>
          </p:nvSpPr>
          <p:spPr>
            <a:xfrm>
              <a:off x="-4739050" y="-5725625"/>
              <a:ext cx="3140025" cy="3140025"/>
            </a:xfrm>
            <a:custGeom>
              <a:avLst/>
              <a:gdLst/>
              <a:ahLst/>
              <a:cxnLst/>
              <a:rect l="l" t="t" r="r" b="b"/>
              <a:pathLst>
                <a:path w="125601" h="125601" fill="none" extrusionOk="0">
                  <a:moveTo>
                    <a:pt x="122406" y="3195"/>
                  </a:moveTo>
                  <a:lnTo>
                    <a:pt x="122406" y="3195"/>
                  </a:lnTo>
                  <a:lnTo>
                    <a:pt x="122687" y="5768"/>
                  </a:lnTo>
                  <a:lnTo>
                    <a:pt x="122960" y="8341"/>
                  </a:lnTo>
                  <a:lnTo>
                    <a:pt x="123215" y="10896"/>
                  </a:lnTo>
                  <a:lnTo>
                    <a:pt x="123462" y="13444"/>
                  </a:lnTo>
                  <a:lnTo>
                    <a:pt x="123684" y="15982"/>
                  </a:lnTo>
                  <a:lnTo>
                    <a:pt x="123897" y="18513"/>
                  </a:lnTo>
                  <a:lnTo>
                    <a:pt x="124093" y="21026"/>
                  </a:lnTo>
                  <a:lnTo>
                    <a:pt x="124280" y="23531"/>
                  </a:lnTo>
                  <a:lnTo>
                    <a:pt x="124451" y="26027"/>
                  </a:lnTo>
                  <a:lnTo>
                    <a:pt x="124604" y="28506"/>
                  </a:lnTo>
                  <a:lnTo>
                    <a:pt x="124749" y="30968"/>
                  </a:lnTo>
                  <a:lnTo>
                    <a:pt x="124885" y="33413"/>
                  </a:lnTo>
                  <a:lnTo>
                    <a:pt x="125004" y="35850"/>
                  </a:lnTo>
                  <a:lnTo>
                    <a:pt x="125107" y="38269"/>
                  </a:lnTo>
                  <a:lnTo>
                    <a:pt x="125209" y="40671"/>
                  </a:lnTo>
                  <a:lnTo>
                    <a:pt x="125294" y="43048"/>
                  </a:lnTo>
                  <a:lnTo>
                    <a:pt x="125362" y="45417"/>
                  </a:lnTo>
                  <a:lnTo>
                    <a:pt x="125430" y="47760"/>
                  </a:lnTo>
                  <a:lnTo>
                    <a:pt x="125482" y="50085"/>
                  </a:lnTo>
                  <a:lnTo>
                    <a:pt x="125524" y="52386"/>
                  </a:lnTo>
                  <a:lnTo>
                    <a:pt x="125558" y="54669"/>
                  </a:lnTo>
                  <a:lnTo>
                    <a:pt x="125575" y="56926"/>
                  </a:lnTo>
                  <a:lnTo>
                    <a:pt x="125592" y="59167"/>
                  </a:lnTo>
                  <a:lnTo>
                    <a:pt x="125601" y="61382"/>
                  </a:lnTo>
                  <a:lnTo>
                    <a:pt x="125592" y="63571"/>
                  </a:lnTo>
                  <a:lnTo>
                    <a:pt x="125584" y="65735"/>
                  </a:lnTo>
                  <a:lnTo>
                    <a:pt x="125567" y="67874"/>
                  </a:lnTo>
                  <a:lnTo>
                    <a:pt x="125541" y="69987"/>
                  </a:lnTo>
                  <a:lnTo>
                    <a:pt x="125507" y="72074"/>
                  </a:lnTo>
                  <a:lnTo>
                    <a:pt x="125464" y="74127"/>
                  </a:lnTo>
                  <a:lnTo>
                    <a:pt x="125422" y="76155"/>
                  </a:lnTo>
                  <a:lnTo>
                    <a:pt x="125371" y="78157"/>
                  </a:lnTo>
                  <a:lnTo>
                    <a:pt x="125311" y="80125"/>
                  </a:lnTo>
                  <a:lnTo>
                    <a:pt x="125252" y="82067"/>
                  </a:lnTo>
                  <a:lnTo>
                    <a:pt x="125175" y="83975"/>
                  </a:lnTo>
                  <a:lnTo>
                    <a:pt x="125107" y="85850"/>
                  </a:lnTo>
                  <a:lnTo>
                    <a:pt x="125030" y="87690"/>
                  </a:lnTo>
                  <a:lnTo>
                    <a:pt x="124945" y="89504"/>
                  </a:lnTo>
                  <a:lnTo>
                    <a:pt x="124860" y="91276"/>
                  </a:lnTo>
                  <a:lnTo>
                    <a:pt x="124774" y="93014"/>
                  </a:lnTo>
                  <a:lnTo>
                    <a:pt x="124578" y="96388"/>
                  </a:lnTo>
                  <a:lnTo>
                    <a:pt x="124383" y="99608"/>
                  </a:lnTo>
                  <a:lnTo>
                    <a:pt x="124178" y="102684"/>
                  </a:lnTo>
                  <a:lnTo>
                    <a:pt x="123965" y="105589"/>
                  </a:lnTo>
                  <a:lnTo>
                    <a:pt x="123752" y="108332"/>
                  </a:lnTo>
                  <a:lnTo>
                    <a:pt x="123539" y="110905"/>
                  </a:lnTo>
                  <a:lnTo>
                    <a:pt x="123326" y="113299"/>
                  </a:lnTo>
                  <a:lnTo>
                    <a:pt x="123122" y="115505"/>
                  </a:lnTo>
                  <a:lnTo>
                    <a:pt x="122926" y="117533"/>
                  </a:lnTo>
                  <a:lnTo>
                    <a:pt x="122738" y="119356"/>
                  </a:lnTo>
                  <a:lnTo>
                    <a:pt x="122568" y="120992"/>
                  </a:lnTo>
                  <a:lnTo>
                    <a:pt x="122406" y="122406"/>
                  </a:lnTo>
                  <a:lnTo>
                    <a:pt x="122406" y="122406"/>
                  </a:lnTo>
                  <a:lnTo>
                    <a:pt x="120992" y="122568"/>
                  </a:lnTo>
                  <a:lnTo>
                    <a:pt x="119356" y="122738"/>
                  </a:lnTo>
                  <a:lnTo>
                    <a:pt x="117533" y="122926"/>
                  </a:lnTo>
                  <a:lnTo>
                    <a:pt x="115505" y="123122"/>
                  </a:lnTo>
                  <a:lnTo>
                    <a:pt x="113299" y="123326"/>
                  </a:lnTo>
                  <a:lnTo>
                    <a:pt x="110905" y="123539"/>
                  </a:lnTo>
                  <a:lnTo>
                    <a:pt x="108332" y="123752"/>
                  </a:lnTo>
                  <a:lnTo>
                    <a:pt x="105589" y="123965"/>
                  </a:lnTo>
                  <a:lnTo>
                    <a:pt x="102684" y="124178"/>
                  </a:lnTo>
                  <a:lnTo>
                    <a:pt x="99608" y="124382"/>
                  </a:lnTo>
                  <a:lnTo>
                    <a:pt x="96388" y="124587"/>
                  </a:lnTo>
                  <a:lnTo>
                    <a:pt x="93014" y="124774"/>
                  </a:lnTo>
                  <a:lnTo>
                    <a:pt x="91276" y="124860"/>
                  </a:lnTo>
                  <a:lnTo>
                    <a:pt x="89504" y="124945"/>
                  </a:lnTo>
                  <a:lnTo>
                    <a:pt x="87690" y="125030"/>
                  </a:lnTo>
                  <a:lnTo>
                    <a:pt x="85850" y="125107"/>
                  </a:lnTo>
                  <a:lnTo>
                    <a:pt x="83975" y="125183"/>
                  </a:lnTo>
                  <a:lnTo>
                    <a:pt x="82067" y="125251"/>
                  </a:lnTo>
                  <a:lnTo>
                    <a:pt x="80125" y="125311"/>
                  </a:lnTo>
                  <a:lnTo>
                    <a:pt x="78157" y="125371"/>
                  </a:lnTo>
                  <a:lnTo>
                    <a:pt x="76155" y="125422"/>
                  </a:lnTo>
                  <a:lnTo>
                    <a:pt x="74127" y="125473"/>
                  </a:lnTo>
                  <a:lnTo>
                    <a:pt x="72074" y="125507"/>
                  </a:lnTo>
                  <a:lnTo>
                    <a:pt x="69987" y="125541"/>
                  </a:lnTo>
                  <a:lnTo>
                    <a:pt x="67874" y="125567"/>
                  </a:lnTo>
                  <a:lnTo>
                    <a:pt x="65735" y="125584"/>
                  </a:lnTo>
                  <a:lnTo>
                    <a:pt x="63572" y="125601"/>
                  </a:lnTo>
                  <a:lnTo>
                    <a:pt x="61382" y="125601"/>
                  </a:lnTo>
                  <a:lnTo>
                    <a:pt x="59167" y="125592"/>
                  </a:lnTo>
                  <a:lnTo>
                    <a:pt x="56926" y="125575"/>
                  </a:lnTo>
                  <a:lnTo>
                    <a:pt x="54669" y="125558"/>
                  </a:lnTo>
                  <a:lnTo>
                    <a:pt x="52386" y="125524"/>
                  </a:lnTo>
                  <a:lnTo>
                    <a:pt x="50077" y="125481"/>
                  </a:lnTo>
                  <a:lnTo>
                    <a:pt x="47760" y="125430"/>
                  </a:lnTo>
                  <a:lnTo>
                    <a:pt x="45408" y="125362"/>
                  </a:lnTo>
                  <a:lnTo>
                    <a:pt x="43048" y="125294"/>
                  </a:lnTo>
                  <a:lnTo>
                    <a:pt x="40663" y="125209"/>
                  </a:lnTo>
                  <a:lnTo>
                    <a:pt x="38269" y="125115"/>
                  </a:lnTo>
                  <a:lnTo>
                    <a:pt x="35850" y="125004"/>
                  </a:lnTo>
                  <a:lnTo>
                    <a:pt x="33413" y="124885"/>
                  </a:lnTo>
                  <a:lnTo>
                    <a:pt x="30968" y="124757"/>
                  </a:lnTo>
                  <a:lnTo>
                    <a:pt x="28506" y="124612"/>
                  </a:lnTo>
                  <a:lnTo>
                    <a:pt x="26027" y="124451"/>
                  </a:lnTo>
                  <a:lnTo>
                    <a:pt x="23531" y="124280"/>
                  </a:lnTo>
                  <a:lnTo>
                    <a:pt x="21026" y="124101"/>
                  </a:lnTo>
                  <a:lnTo>
                    <a:pt x="18513" y="123897"/>
                  </a:lnTo>
                  <a:lnTo>
                    <a:pt x="15983" y="123684"/>
                  </a:lnTo>
                  <a:lnTo>
                    <a:pt x="13444" y="123462"/>
                  </a:lnTo>
                  <a:lnTo>
                    <a:pt x="10897" y="123215"/>
                  </a:lnTo>
                  <a:lnTo>
                    <a:pt x="8341" y="122960"/>
                  </a:lnTo>
                  <a:lnTo>
                    <a:pt x="5768" y="122687"/>
                  </a:lnTo>
                  <a:lnTo>
                    <a:pt x="3195" y="122406"/>
                  </a:lnTo>
                  <a:lnTo>
                    <a:pt x="3195" y="122406"/>
                  </a:lnTo>
                  <a:lnTo>
                    <a:pt x="2905" y="119825"/>
                  </a:lnTo>
                  <a:lnTo>
                    <a:pt x="2641" y="117260"/>
                  </a:lnTo>
                  <a:lnTo>
                    <a:pt x="2377" y="114704"/>
                  </a:lnTo>
                  <a:lnTo>
                    <a:pt x="2139" y="112157"/>
                  </a:lnTo>
                  <a:lnTo>
                    <a:pt x="1909" y="109618"/>
                  </a:lnTo>
                  <a:lnTo>
                    <a:pt x="1704" y="107088"/>
                  </a:lnTo>
                  <a:lnTo>
                    <a:pt x="1500" y="104575"/>
                  </a:lnTo>
                  <a:lnTo>
                    <a:pt x="1321" y="102070"/>
                  </a:lnTo>
                  <a:lnTo>
                    <a:pt x="1150" y="99574"/>
                  </a:lnTo>
                  <a:lnTo>
                    <a:pt x="989" y="97095"/>
                  </a:lnTo>
                  <a:lnTo>
                    <a:pt x="844" y="94633"/>
                  </a:lnTo>
                  <a:lnTo>
                    <a:pt x="716" y="92188"/>
                  </a:lnTo>
                  <a:lnTo>
                    <a:pt x="597" y="89751"/>
                  </a:lnTo>
                  <a:lnTo>
                    <a:pt x="486" y="87332"/>
                  </a:lnTo>
                  <a:lnTo>
                    <a:pt x="392" y="84938"/>
                  </a:lnTo>
                  <a:lnTo>
                    <a:pt x="307" y="82553"/>
                  </a:lnTo>
                  <a:lnTo>
                    <a:pt x="239" y="80193"/>
                  </a:lnTo>
                  <a:lnTo>
                    <a:pt x="171" y="77841"/>
                  </a:lnTo>
                  <a:lnTo>
                    <a:pt x="120" y="75516"/>
                  </a:lnTo>
                  <a:lnTo>
                    <a:pt x="77" y="73215"/>
                  </a:lnTo>
                  <a:lnTo>
                    <a:pt x="43" y="70932"/>
                  </a:lnTo>
                  <a:lnTo>
                    <a:pt x="17" y="68675"/>
                  </a:lnTo>
                  <a:lnTo>
                    <a:pt x="9" y="66434"/>
                  </a:lnTo>
                  <a:lnTo>
                    <a:pt x="0" y="64219"/>
                  </a:lnTo>
                  <a:lnTo>
                    <a:pt x="0" y="62029"/>
                  </a:lnTo>
                  <a:lnTo>
                    <a:pt x="17" y="59866"/>
                  </a:lnTo>
                  <a:lnTo>
                    <a:pt x="34" y="57727"/>
                  </a:lnTo>
                  <a:lnTo>
                    <a:pt x="60" y="55614"/>
                  </a:lnTo>
                  <a:lnTo>
                    <a:pt x="94" y="53527"/>
                  </a:lnTo>
                  <a:lnTo>
                    <a:pt x="128" y="51474"/>
                  </a:lnTo>
                  <a:lnTo>
                    <a:pt x="179" y="49446"/>
                  </a:lnTo>
                  <a:lnTo>
                    <a:pt x="230" y="47444"/>
                  </a:lnTo>
                  <a:lnTo>
                    <a:pt x="290" y="45476"/>
                  </a:lnTo>
                  <a:lnTo>
                    <a:pt x="350" y="43534"/>
                  </a:lnTo>
                  <a:lnTo>
                    <a:pt x="418" y="41626"/>
                  </a:lnTo>
                  <a:lnTo>
                    <a:pt x="494" y="39751"/>
                  </a:lnTo>
                  <a:lnTo>
                    <a:pt x="571" y="37911"/>
                  </a:lnTo>
                  <a:lnTo>
                    <a:pt x="656" y="36097"/>
                  </a:lnTo>
                  <a:lnTo>
                    <a:pt x="741" y="34325"/>
                  </a:lnTo>
                  <a:lnTo>
                    <a:pt x="827" y="32587"/>
                  </a:lnTo>
                  <a:lnTo>
                    <a:pt x="1014" y="29213"/>
                  </a:lnTo>
                  <a:lnTo>
                    <a:pt x="1219" y="25993"/>
                  </a:lnTo>
                  <a:lnTo>
                    <a:pt x="1423" y="22926"/>
                  </a:lnTo>
                  <a:lnTo>
                    <a:pt x="1636" y="20012"/>
                  </a:lnTo>
                  <a:lnTo>
                    <a:pt x="1849" y="17269"/>
                  </a:lnTo>
                  <a:lnTo>
                    <a:pt x="2062" y="14696"/>
                  </a:lnTo>
                  <a:lnTo>
                    <a:pt x="2266" y="12302"/>
                  </a:lnTo>
                  <a:lnTo>
                    <a:pt x="2471" y="10096"/>
                  </a:lnTo>
                  <a:lnTo>
                    <a:pt x="2675" y="8068"/>
                  </a:lnTo>
                  <a:lnTo>
                    <a:pt x="2863" y="6245"/>
                  </a:lnTo>
                  <a:lnTo>
                    <a:pt x="3033" y="4609"/>
                  </a:lnTo>
                  <a:lnTo>
                    <a:pt x="3187" y="3186"/>
                  </a:lnTo>
                  <a:lnTo>
                    <a:pt x="3187" y="3186"/>
                  </a:lnTo>
                  <a:lnTo>
                    <a:pt x="4609" y="3033"/>
                  </a:lnTo>
                  <a:lnTo>
                    <a:pt x="6236" y="2863"/>
                  </a:lnTo>
                  <a:lnTo>
                    <a:pt x="8068" y="2675"/>
                  </a:lnTo>
                  <a:lnTo>
                    <a:pt x="10087" y="2479"/>
                  </a:lnTo>
                  <a:lnTo>
                    <a:pt x="12302" y="2266"/>
                  </a:lnTo>
                  <a:lnTo>
                    <a:pt x="14696" y="2062"/>
                  </a:lnTo>
                  <a:lnTo>
                    <a:pt x="17269" y="1849"/>
                  </a:lnTo>
                  <a:lnTo>
                    <a:pt x="20012" y="1636"/>
                  </a:lnTo>
                  <a:lnTo>
                    <a:pt x="22917" y="1423"/>
                  </a:lnTo>
                  <a:lnTo>
                    <a:pt x="25984" y="1218"/>
                  </a:lnTo>
                  <a:lnTo>
                    <a:pt x="29213" y="1014"/>
                  </a:lnTo>
                  <a:lnTo>
                    <a:pt x="32587" y="827"/>
                  </a:lnTo>
                  <a:lnTo>
                    <a:pt x="34325" y="741"/>
                  </a:lnTo>
                  <a:lnTo>
                    <a:pt x="36097" y="656"/>
                  </a:lnTo>
                  <a:lnTo>
                    <a:pt x="37903" y="571"/>
                  </a:lnTo>
                  <a:lnTo>
                    <a:pt x="39751" y="494"/>
                  </a:lnTo>
                  <a:lnTo>
                    <a:pt x="41626" y="418"/>
                  </a:lnTo>
                  <a:lnTo>
                    <a:pt x="43534" y="349"/>
                  </a:lnTo>
                  <a:lnTo>
                    <a:pt x="45468" y="290"/>
                  </a:lnTo>
                  <a:lnTo>
                    <a:pt x="47444" y="230"/>
                  </a:lnTo>
                  <a:lnTo>
                    <a:pt x="49438" y="179"/>
                  </a:lnTo>
                  <a:lnTo>
                    <a:pt x="51474" y="137"/>
                  </a:lnTo>
                  <a:lnTo>
                    <a:pt x="53527" y="94"/>
                  </a:lnTo>
                  <a:lnTo>
                    <a:pt x="55614" y="60"/>
                  </a:lnTo>
                  <a:lnTo>
                    <a:pt x="57727" y="34"/>
                  </a:lnTo>
                  <a:lnTo>
                    <a:pt x="59866" y="17"/>
                  </a:lnTo>
                  <a:lnTo>
                    <a:pt x="62030" y="9"/>
                  </a:lnTo>
                  <a:lnTo>
                    <a:pt x="64219" y="0"/>
                  </a:lnTo>
                  <a:lnTo>
                    <a:pt x="66434" y="9"/>
                  </a:lnTo>
                  <a:lnTo>
                    <a:pt x="68675" y="26"/>
                  </a:lnTo>
                  <a:lnTo>
                    <a:pt x="70932" y="43"/>
                  </a:lnTo>
                  <a:lnTo>
                    <a:pt x="73215" y="77"/>
                  </a:lnTo>
                  <a:lnTo>
                    <a:pt x="75516" y="119"/>
                  </a:lnTo>
                  <a:lnTo>
                    <a:pt x="77841" y="171"/>
                  </a:lnTo>
                  <a:lnTo>
                    <a:pt x="80184" y="239"/>
                  </a:lnTo>
                  <a:lnTo>
                    <a:pt x="82553" y="307"/>
                  </a:lnTo>
                  <a:lnTo>
                    <a:pt x="84930" y="392"/>
                  </a:lnTo>
                  <a:lnTo>
                    <a:pt x="87332" y="494"/>
                  </a:lnTo>
                  <a:lnTo>
                    <a:pt x="89751" y="597"/>
                  </a:lnTo>
                  <a:lnTo>
                    <a:pt x="92179" y="716"/>
                  </a:lnTo>
                  <a:lnTo>
                    <a:pt x="94633" y="852"/>
                  </a:lnTo>
                  <a:lnTo>
                    <a:pt x="97095" y="988"/>
                  </a:lnTo>
                  <a:lnTo>
                    <a:pt x="99574" y="1150"/>
                  </a:lnTo>
                  <a:lnTo>
                    <a:pt x="102070" y="1321"/>
                  </a:lnTo>
                  <a:lnTo>
                    <a:pt x="104575" y="1500"/>
                  </a:lnTo>
                  <a:lnTo>
                    <a:pt x="107088" y="1704"/>
                  </a:lnTo>
                  <a:lnTo>
                    <a:pt x="109619" y="1917"/>
                  </a:lnTo>
                  <a:lnTo>
                    <a:pt x="112157" y="2139"/>
                  </a:lnTo>
                  <a:lnTo>
                    <a:pt x="114705" y="2377"/>
                  </a:lnTo>
                  <a:lnTo>
                    <a:pt x="117260" y="2641"/>
                  </a:lnTo>
                  <a:lnTo>
                    <a:pt x="119825" y="2905"/>
                  </a:lnTo>
                  <a:lnTo>
                    <a:pt x="122406" y="3195"/>
                  </a:lnTo>
                  <a:lnTo>
                    <a:pt x="122406" y="3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620;p67">
              <a:extLst>
                <a:ext uri="{FF2B5EF4-FFF2-40B4-BE49-F238E27FC236}">
                  <a16:creationId xmlns:a16="http://schemas.microsoft.com/office/drawing/2014/main" id="{4458A44B-86BF-B695-2F0F-E57BDB8460A1}"/>
                </a:ext>
              </a:extLst>
            </p:cNvPr>
            <p:cNvSpPr/>
            <p:nvPr/>
          </p:nvSpPr>
          <p:spPr>
            <a:xfrm>
              <a:off x="-1678900" y="-56457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621;p67">
              <a:extLst>
                <a:ext uri="{FF2B5EF4-FFF2-40B4-BE49-F238E27FC236}">
                  <a16:creationId xmlns:a16="http://schemas.microsoft.com/office/drawing/2014/main" id="{84541996-91E9-791F-E622-B63ABD138E6B}"/>
                </a:ext>
              </a:extLst>
            </p:cNvPr>
            <p:cNvSpPr/>
            <p:nvPr/>
          </p:nvSpPr>
          <p:spPr>
            <a:xfrm>
              <a:off x="-4142925" y="-5129075"/>
              <a:ext cx="1947775" cy="1947350"/>
            </a:xfrm>
            <a:custGeom>
              <a:avLst/>
              <a:gdLst/>
              <a:ahLst/>
              <a:cxnLst/>
              <a:rect l="l" t="t" r="r" b="b"/>
              <a:pathLst>
                <a:path w="77911" h="77894" extrusionOk="0">
                  <a:moveTo>
                    <a:pt x="45349" y="1"/>
                  </a:moveTo>
                  <a:lnTo>
                    <a:pt x="45085" y="9"/>
                  </a:lnTo>
                  <a:lnTo>
                    <a:pt x="44821" y="26"/>
                  </a:lnTo>
                  <a:lnTo>
                    <a:pt x="44566" y="52"/>
                  </a:lnTo>
                  <a:lnTo>
                    <a:pt x="44318" y="95"/>
                  </a:lnTo>
                  <a:lnTo>
                    <a:pt x="44071" y="154"/>
                  </a:lnTo>
                  <a:lnTo>
                    <a:pt x="43824" y="222"/>
                  </a:lnTo>
                  <a:lnTo>
                    <a:pt x="43586" y="299"/>
                  </a:lnTo>
                  <a:lnTo>
                    <a:pt x="43356" y="384"/>
                  </a:lnTo>
                  <a:lnTo>
                    <a:pt x="43126" y="486"/>
                  </a:lnTo>
                  <a:lnTo>
                    <a:pt x="42904" y="597"/>
                  </a:lnTo>
                  <a:lnTo>
                    <a:pt x="42691" y="716"/>
                  </a:lnTo>
                  <a:lnTo>
                    <a:pt x="42487" y="853"/>
                  </a:lnTo>
                  <a:lnTo>
                    <a:pt x="42282" y="989"/>
                  </a:lnTo>
                  <a:lnTo>
                    <a:pt x="42086" y="1142"/>
                  </a:lnTo>
                  <a:lnTo>
                    <a:pt x="41899" y="1296"/>
                  </a:lnTo>
                  <a:lnTo>
                    <a:pt x="41720" y="1466"/>
                  </a:lnTo>
                  <a:lnTo>
                    <a:pt x="41550" y="1645"/>
                  </a:lnTo>
                  <a:lnTo>
                    <a:pt x="41388" y="1824"/>
                  </a:lnTo>
                  <a:lnTo>
                    <a:pt x="41234" y="2020"/>
                  </a:lnTo>
                  <a:lnTo>
                    <a:pt x="41090" y="2216"/>
                  </a:lnTo>
                  <a:lnTo>
                    <a:pt x="40953" y="2420"/>
                  </a:lnTo>
                  <a:lnTo>
                    <a:pt x="40826" y="2633"/>
                  </a:lnTo>
                  <a:lnTo>
                    <a:pt x="40715" y="2855"/>
                  </a:lnTo>
                  <a:lnTo>
                    <a:pt x="40613" y="3076"/>
                  </a:lnTo>
                  <a:lnTo>
                    <a:pt x="40519" y="3306"/>
                  </a:lnTo>
                  <a:lnTo>
                    <a:pt x="40434" y="3545"/>
                  </a:lnTo>
                  <a:lnTo>
                    <a:pt x="40365" y="3783"/>
                  </a:lnTo>
                  <a:lnTo>
                    <a:pt x="40306" y="4030"/>
                  </a:lnTo>
                  <a:lnTo>
                    <a:pt x="40255" y="4286"/>
                  </a:lnTo>
                  <a:lnTo>
                    <a:pt x="40221" y="4542"/>
                  </a:lnTo>
                  <a:lnTo>
                    <a:pt x="40195" y="4797"/>
                  </a:lnTo>
                  <a:lnTo>
                    <a:pt x="40187" y="5061"/>
                  </a:lnTo>
                  <a:lnTo>
                    <a:pt x="40195" y="5325"/>
                  </a:lnTo>
                  <a:lnTo>
                    <a:pt x="40212" y="5581"/>
                  </a:lnTo>
                  <a:lnTo>
                    <a:pt x="40238" y="5837"/>
                  </a:lnTo>
                  <a:lnTo>
                    <a:pt x="40280" y="6092"/>
                  </a:lnTo>
                  <a:lnTo>
                    <a:pt x="40331" y="6339"/>
                  </a:lnTo>
                  <a:lnTo>
                    <a:pt x="40400" y="6586"/>
                  </a:lnTo>
                  <a:lnTo>
                    <a:pt x="40476" y="6816"/>
                  </a:lnTo>
                  <a:lnTo>
                    <a:pt x="40570" y="7055"/>
                  </a:lnTo>
                  <a:lnTo>
                    <a:pt x="40672" y="7276"/>
                  </a:lnTo>
                  <a:lnTo>
                    <a:pt x="40783" y="7498"/>
                  </a:lnTo>
                  <a:lnTo>
                    <a:pt x="40902" y="7719"/>
                  </a:lnTo>
                  <a:lnTo>
                    <a:pt x="41030" y="7924"/>
                  </a:lnTo>
                  <a:lnTo>
                    <a:pt x="41175" y="8128"/>
                  </a:lnTo>
                  <a:lnTo>
                    <a:pt x="41320" y="8324"/>
                  </a:lnTo>
                  <a:lnTo>
                    <a:pt x="41482" y="8512"/>
                  </a:lnTo>
                  <a:lnTo>
                    <a:pt x="41643" y="8691"/>
                  </a:lnTo>
                  <a:lnTo>
                    <a:pt x="41822" y="8861"/>
                  </a:lnTo>
                  <a:lnTo>
                    <a:pt x="42010" y="9023"/>
                  </a:lnTo>
                  <a:lnTo>
                    <a:pt x="42197" y="9176"/>
                  </a:lnTo>
                  <a:lnTo>
                    <a:pt x="42402" y="9321"/>
                  </a:lnTo>
                  <a:lnTo>
                    <a:pt x="42606" y="9457"/>
                  </a:lnTo>
                  <a:lnTo>
                    <a:pt x="42819" y="9577"/>
                  </a:lnTo>
                  <a:lnTo>
                    <a:pt x="43032" y="9696"/>
                  </a:lnTo>
                  <a:lnTo>
                    <a:pt x="43262" y="9798"/>
                  </a:lnTo>
                  <a:lnTo>
                    <a:pt x="43492" y="9892"/>
                  </a:lnTo>
                  <a:lnTo>
                    <a:pt x="43731" y="9977"/>
                  </a:lnTo>
                  <a:lnTo>
                    <a:pt x="43969" y="10045"/>
                  </a:lnTo>
                  <a:lnTo>
                    <a:pt x="44216" y="10105"/>
                  </a:lnTo>
                  <a:lnTo>
                    <a:pt x="44472" y="10156"/>
                  </a:lnTo>
                  <a:lnTo>
                    <a:pt x="44727" y="10190"/>
                  </a:lnTo>
                  <a:lnTo>
                    <a:pt x="44983" y="10207"/>
                  </a:lnTo>
                  <a:lnTo>
                    <a:pt x="45247" y="10224"/>
                  </a:lnTo>
                  <a:lnTo>
                    <a:pt x="47999" y="10250"/>
                  </a:lnTo>
                  <a:lnTo>
                    <a:pt x="50742" y="10301"/>
                  </a:lnTo>
                  <a:lnTo>
                    <a:pt x="53485" y="10360"/>
                  </a:lnTo>
                  <a:lnTo>
                    <a:pt x="56211" y="10437"/>
                  </a:lnTo>
                  <a:lnTo>
                    <a:pt x="58929" y="10531"/>
                  </a:lnTo>
                  <a:lnTo>
                    <a:pt x="61638" y="10633"/>
                  </a:lnTo>
                  <a:lnTo>
                    <a:pt x="64330" y="10752"/>
                  </a:lnTo>
                  <a:lnTo>
                    <a:pt x="67005" y="10889"/>
                  </a:lnTo>
                  <a:lnTo>
                    <a:pt x="67108" y="12942"/>
                  </a:lnTo>
                  <a:lnTo>
                    <a:pt x="67201" y="14978"/>
                  </a:lnTo>
                  <a:lnTo>
                    <a:pt x="67287" y="17005"/>
                  </a:lnTo>
                  <a:lnTo>
                    <a:pt x="67363" y="19016"/>
                  </a:lnTo>
                  <a:lnTo>
                    <a:pt x="67431" y="21010"/>
                  </a:lnTo>
                  <a:lnTo>
                    <a:pt x="67491" y="22986"/>
                  </a:lnTo>
                  <a:lnTo>
                    <a:pt x="67542" y="24954"/>
                  </a:lnTo>
                  <a:lnTo>
                    <a:pt x="67585" y="26905"/>
                  </a:lnTo>
                  <a:lnTo>
                    <a:pt x="67619" y="28830"/>
                  </a:lnTo>
                  <a:lnTo>
                    <a:pt x="67644" y="30747"/>
                  </a:lnTo>
                  <a:lnTo>
                    <a:pt x="67670" y="32638"/>
                  </a:lnTo>
                  <a:lnTo>
                    <a:pt x="67687" y="34513"/>
                  </a:lnTo>
                  <a:lnTo>
                    <a:pt x="67696" y="36370"/>
                  </a:lnTo>
                  <a:lnTo>
                    <a:pt x="67696" y="38202"/>
                  </a:lnTo>
                  <a:lnTo>
                    <a:pt x="67687" y="40016"/>
                  </a:lnTo>
                  <a:lnTo>
                    <a:pt x="67678" y="41805"/>
                  </a:lnTo>
                  <a:lnTo>
                    <a:pt x="67661" y="43569"/>
                  </a:lnTo>
                  <a:lnTo>
                    <a:pt x="67644" y="45315"/>
                  </a:lnTo>
                  <a:lnTo>
                    <a:pt x="67619" y="47036"/>
                  </a:lnTo>
                  <a:lnTo>
                    <a:pt x="67585" y="48731"/>
                  </a:lnTo>
                  <a:lnTo>
                    <a:pt x="67517" y="52045"/>
                  </a:lnTo>
                  <a:lnTo>
                    <a:pt x="67423" y="55257"/>
                  </a:lnTo>
                  <a:lnTo>
                    <a:pt x="67321" y="58358"/>
                  </a:lnTo>
                  <a:lnTo>
                    <a:pt x="67201" y="61340"/>
                  </a:lnTo>
                  <a:lnTo>
                    <a:pt x="67074" y="64194"/>
                  </a:lnTo>
                  <a:lnTo>
                    <a:pt x="66946" y="66929"/>
                  </a:lnTo>
                  <a:lnTo>
                    <a:pt x="64211" y="67057"/>
                  </a:lnTo>
                  <a:lnTo>
                    <a:pt x="61349" y="67184"/>
                  </a:lnTo>
                  <a:lnTo>
                    <a:pt x="58375" y="67304"/>
                  </a:lnTo>
                  <a:lnTo>
                    <a:pt x="55274" y="67406"/>
                  </a:lnTo>
                  <a:lnTo>
                    <a:pt x="52063" y="67500"/>
                  </a:lnTo>
                  <a:lnTo>
                    <a:pt x="48749" y="67576"/>
                  </a:lnTo>
                  <a:lnTo>
                    <a:pt x="47053" y="67602"/>
                  </a:lnTo>
                  <a:lnTo>
                    <a:pt x="45332" y="67627"/>
                  </a:lnTo>
                  <a:lnTo>
                    <a:pt x="43594" y="67653"/>
                  </a:lnTo>
                  <a:lnTo>
                    <a:pt x="41822" y="67661"/>
                  </a:lnTo>
                  <a:lnTo>
                    <a:pt x="40033" y="67670"/>
                  </a:lnTo>
                  <a:lnTo>
                    <a:pt x="38219" y="67678"/>
                  </a:lnTo>
                  <a:lnTo>
                    <a:pt x="36387" y="67678"/>
                  </a:lnTo>
                  <a:lnTo>
                    <a:pt x="34530" y="67670"/>
                  </a:lnTo>
                  <a:lnTo>
                    <a:pt x="32656" y="67653"/>
                  </a:lnTo>
                  <a:lnTo>
                    <a:pt x="30764" y="67627"/>
                  </a:lnTo>
                  <a:lnTo>
                    <a:pt x="28847" y="67602"/>
                  </a:lnTo>
                  <a:lnTo>
                    <a:pt x="26922" y="67568"/>
                  </a:lnTo>
                  <a:lnTo>
                    <a:pt x="24971" y="67525"/>
                  </a:lnTo>
                  <a:lnTo>
                    <a:pt x="23012" y="67474"/>
                  </a:lnTo>
                  <a:lnTo>
                    <a:pt x="21027" y="67414"/>
                  </a:lnTo>
                  <a:lnTo>
                    <a:pt x="19033" y="67346"/>
                  </a:lnTo>
                  <a:lnTo>
                    <a:pt x="17023" y="67269"/>
                  </a:lnTo>
                  <a:lnTo>
                    <a:pt x="14995" y="67184"/>
                  </a:lnTo>
                  <a:lnTo>
                    <a:pt x="12959" y="67091"/>
                  </a:lnTo>
                  <a:lnTo>
                    <a:pt x="10906" y="66988"/>
                  </a:lnTo>
                  <a:lnTo>
                    <a:pt x="10803" y="64935"/>
                  </a:lnTo>
                  <a:lnTo>
                    <a:pt x="10710" y="62899"/>
                  </a:lnTo>
                  <a:lnTo>
                    <a:pt x="10625" y="60871"/>
                  </a:lnTo>
                  <a:lnTo>
                    <a:pt x="10548" y="58861"/>
                  </a:lnTo>
                  <a:lnTo>
                    <a:pt x="10480" y="56867"/>
                  </a:lnTo>
                  <a:lnTo>
                    <a:pt x="10420" y="54882"/>
                  </a:lnTo>
                  <a:lnTo>
                    <a:pt x="10369" y="52923"/>
                  </a:lnTo>
                  <a:lnTo>
                    <a:pt x="10326" y="50972"/>
                  </a:lnTo>
                  <a:lnTo>
                    <a:pt x="10292" y="49047"/>
                  </a:lnTo>
                  <a:lnTo>
                    <a:pt x="10258" y="47130"/>
                  </a:lnTo>
                  <a:lnTo>
                    <a:pt x="10241" y="45239"/>
                  </a:lnTo>
                  <a:lnTo>
                    <a:pt x="10224" y="43364"/>
                  </a:lnTo>
                  <a:lnTo>
                    <a:pt x="10216" y="41507"/>
                  </a:lnTo>
                  <a:lnTo>
                    <a:pt x="10216" y="39675"/>
                  </a:lnTo>
                  <a:lnTo>
                    <a:pt x="10216" y="37861"/>
                  </a:lnTo>
                  <a:lnTo>
                    <a:pt x="10233" y="36072"/>
                  </a:lnTo>
                  <a:lnTo>
                    <a:pt x="10241" y="34300"/>
                  </a:lnTo>
                  <a:lnTo>
                    <a:pt x="10267" y="32562"/>
                  </a:lnTo>
                  <a:lnTo>
                    <a:pt x="10292" y="30841"/>
                  </a:lnTo>
                  <a:lnTo>
                    <a:pt x="10318" y="29145"/>
                  </a:lnTo>
                  <a:lnTo>
                    <a:pt x="10394" y="25823"/>
                  </a:lnTo>
                  <a:lnTo>
                    <a:pt x="10488" y="22620"/>
                  </a:lnTo>
                  <a:lnTo>
                    <a:pt x="10590" y="19519"/>
                  </a:lnTo>
                  <a:lnTo>
                    <a:pt x="10710" y="16537"/>
                  </a:lnTo>
                  <a:lnTo>
                    <a:pt x="10829" y="13683"/>
                  </a:lnTo>
                  <a:lnTo>
                    <a:pt x="10965" y="10948"/>
                  </a:lnTo>
                  <a:lnTo>
                    <a:pt x="13342" y="10829"/>
                  </a:lnTo>
                  <a:lnTo>
                    <a:pt x="15719" y="10727"/>
                  </a:lnTo>
                  <a:lnTo>
                    <a:pt x="18087" y="10624"/>
                  </a:lnTo>
                  <a:lnTo>
                    <a:pt x="20464" y="10539"/>
                  </a:lnTo>
                  <a:lnTo>
                    <a:pt x="20728" y="10522"/>
                  </a:lnTo>
                  <a:lnTo>
                    <a:pt x="20984" y="10497"/>
                  </a:lnTo>
                  <a:lnTo>
                    <a:pt x="21240" y="10454"/>
                  </a:lnTo>
                  <a:lnTo>
                    <a:pt x="21495" y="10403"/>
                  </a:lnTo>
                  <a:lnTo>
                    <a:pt x="21734" y="10335"/>
                  </a:lnTo>
                  <a:lnTo>
                    <a:pt x="21972" y="10258"/>
                  </a:lnTo>
                  <a:lnTo>
                    <a:pt x="22211" y="10164"/>
                  </a:lnTo>
                  <a:lnTo>
                    <a:pt x="22441" y="10071"/>
                  </a:lnTo>
                  <a:lnTo>
                    <a:pt x="22662" y="9960"/>
                  </a:lnTo>
                  <a:lnTo>
                    <a:pt x="22875" y="9841"/>
                  </a:lnTo>
                  <a:lnTo>
                    <a:pt x="23088" y="9704"/>
                  </a:lnTo>
                  <a:lnTo>
                    <a:pt x="23293" y="9568"/>
                  </a:lnTo>
                  <a:lnTo>
                    <a:pt x="23489" y="9415"/>
                  </a:lnTo>
                  <a:lnTo>
                    <a:pt x="23676" y="9261"/>
                  </a:lnTo>
                  <a:lnTo>
                    <a:pt x="23855" y="9091"/>
                  </a:lnTo>
                  <a:lnTo>
                    <a:pt x="24025" y="8921"/>
                  </a:lnTo>
                  <a:lnTo>
                    <a:pt x="24187" y="8733"/>
                  </a:lnTo>
                  <a:lnTo>
                    <a:pt x="24341" y="8546"/>
                  </a:lnTo>
                  <a:lnTo>
                    <a:pt x="24485" y="8341"/>
                  </a:lnTo>
                  <a:lnTo>
                    <a:pt x="24622" y="8137"/>
                  </a:lnTo>
                  <a:lnTo>
                    <a:pt x="24750" y="7924"/>
                  </a:lnTo>
                  <a:lnTo>
                    <a:pt x="24860" y="7711"/>
                  </a:lnTo>
                  <a:lnTo>
                    <a:pt x="24971" y="7481"/>
                  </a:lnTo>
                  <a:lnTo>
                    <a:pt x="25065" y="7251"/>
                  </a:lnTo>
                  <a:lnTo>
                    <a:pt x="25141" y="7021"/>
                  </a:lnTo>
                  <a:lnTo>
                    <a:pt x="25218" y="6782"/>
                  </a:lnTo>
                  <a:lnTo>
                    <a:pt x="25278" y="6535"/>
                  </a:lnTo>
                  <a:lnTo>
                    <a:pt x="25329" y="6288"/>
                  </a:lnTo>
                  <a:lnTo>
                    <a:pt x="25363" y="6033"/>
                  </a:lnTo>
                  <a:lnTo>
                    <a:pt x="25389" y="5777"/>
                  </a:lnTo>
                  <a:lnTo>
                    <a:pt x="25397" y="5513"/>
                  </a:lnTo>
                  <a:lnTo>
                    <a:pt x="25397" y="5249"/>
                  </a:lnTo>
                  <a:lnTo>
                    <a:pt x="25380" y="4993"/>
                  </a:lnTo>
                  <a:lnTo>
                    <a:pt x="25346" y="4729"/>
                  </a:lnTo>
                  <a:lnTo>
                    <a:pt x="25303" y="4473"/>
                  </a:lnTo>
                  <a:lnTo>
                    <a:pt x="25252" y="4226"/>
                  </a:lnTo>
                  <a:lnTo>
                    <a:pt x="25184" y="3979"/>
                  </a:lnTo>
                  <a:lnTo>
                    <a:pt x="25107" y="3741"/>
                  </a:lnTo>
                  <a:lnTo>
                    <a:pt x="25022" y="3511"/>
                  </a:lnTo>
                  <a:lnTo>
                    <a:pt x="24920" y="3281"/>
                  </a:lnTo>
                  <a:lnTo>
                    <a:pt x="24809" y="3059"/>
                  </a:lnTo>
                  <a:lnTo>
                    <a:pt x="24690" y="2838"/>
                  </a:lnTo>
                  <a:lnTo>
                    <a:pt x="24562" y="2633"/>
                  </a:lnTo>
                  <a:lnTo>
                    <a:pt x="24417" y="2429"/>
                  </a:lnTo>
                  <a:lnTo>
                    <a:pt x="24272" y="2233"/>
                  </a:lnTo>
                  <a:lnTo>
                    <a:pt x="24111" y="2045"/>
                  </a:lnTo>
                  <a:lnTo>
                    <a:pt x="23949" y="1867"/>
                  </a:lnTo>
                  <a:lnTo>
                    <a:pt x="23770" y="1696"/>
                  </a:lnTo>
                  <a:lnTo>
                    <a:pt x="23582" y="1534"/>
                  </a:lnTo>
                  <a:lnTo>
                    <a:pt x="23395" y="1381"/>
                  </a:lnTo>
                  <a:lnTo>
                    <a:pt x="23199" y="1236"/>
                  </a:lnTo>
                  <a:lnTo>
                    <a:pt x="22995" y="1100"/>
                  </a:lnTo>
                  <a:lnTo>
                    <a:pt x="22782" y="972"/>
                  </a:lnTo>
                  <a:lnTo>
                    <a:pt x="22560" y="861"/>
                  </a:lnTo>
                  <a:lnTo>
                    <a:pt x="22339" y="751"/>
                  </a:lnTo>
                  <a:lnTo>
                    <a:pt x="22109" y="657"/>
                  </a:lnTo>
                  <a:lnTo>
                    <a:pt x="21870" y="572"/>
                  </a:lnTo>
                  <a:lnTo>
                    <a:pt x="21631" y="503"/>
                  </a:lnTo>
                  <a:lnTo>
                    <a:pt x="21384" y="444"/>
                  </a:lnTo>
                  <a:lnTo>
                    <a:pt x="21137" y="393"/>
                  </a:lnTo>
                  <a:lnTo>
                    <a:pt x="20882" y="359"/>
                  </a:lnTo>
                  <a:lnTo>
                    <a:pt x="20626" y="333"/>
                  </a:lnTo>
                  <a:lnTo>
                    <a:pt x="20371" y="325"/>
                  </a:lnTo>
                  <a:lnTo>
                    <a:pt x="20107" y="325"/>
                  </a:lnTo>
                  <a:lnTo>
                    <a:pt x="18317" y="393"/>
                  </a:lnTo>
                  <a:lnTo>
                    <a:pt x="16528" y="461"/>
                  </a:lnTo>
                  <a:lnTo>
                    <a:pt x="14731" y="538"/>
                  </a:lnTo>
                  <a:lnTo>
                    <a:pt x="12942" y="623"/>
                  </a:lnTo>
                  <a:lnTo>
                    <a:pt x="11153" y="708"/>
                  </a:lnTo>
                  <a:lnTo>
                    <a:pt x="9364" y="802"/>
                  </a:lnTo>
                  <a:lnTo>
                    <a:pt x="7583" y="904"/>
                  </a:lnTo>
                  <a:lnTo>
                    <a:pt x="5811" y="1006"/>
                  </a:lnTo>
                  <a:lnTo>
                    <a:pt x="5573" y="1032"/>
                  </a:lnTo>
                  <a:lnTo>
                    <a:pt x="5334" y="1057"/>
                  </a:lnTo>
                  <a:lnTo>
                    <a:pt x="5104" y="1100"/>
                  </a:lnTo>
                  <a:lnTo>
                    <a:pt x="4874" y="1151"/>
                  </a:lnTo>
                  <a:lnTo>
                    <a:pt x="4652" y="1219"/>
                  </a:lnTo>
                  <a:lnTo>
                    <a:pt x="4431" y="1287"/>
                  </a:lnTo>
                  <a:lnTo>
                    <a:pt x="4209" y="1372"/>
                  </a:lnTo>
                  <a:lnTo>
                    <a:pt x="3996" y="1458"/>
                  </a:lnTo>
                  <a:lnTo>
                    <a:pt x="3792" y="1560"/>
                  </a:lnTo>
                  <a:lnTo>
                    <a:pt x="3588" y="1671"/>
                  </a:lnTo>
                  <a:lnTo>
                    <a:pt x="3400" y="1790"/>
                  </a:lnTo>
                  <a:lnTo>
                    <a:pt x="3204" y="1909"/>
                  </a:lnTo>
                  <a:lnTo>
                    <a:pt x="3025" y="2045"/>
                  </a:lnTo>
                  <a:lnTo>
                    <a:pt x="2846" y="2190"/>
                  </a:lnTo>
                  <a:lnTo>
                    <a:pt x="2676" y="2335"/>
                  </a:lnTo>
                  <a:lnTo>
                    <a:pt x="2514" y="2497"/>
                  </a:lnTo>
                  <a:lnTo>
                    <a:pt x="2352" y="2659"/>
                  </a:lnTo>
                  <a:lnTo>
                    <a:pt x="2207" y="2829"/>
                  </a:lnTo>
                  <a:lnTo>
                    <a:pt x="2063" y="3008"/>
                  </a:lnTo>
                  <a:lnTo>
                    <a:pt x="1926" y="3187"/>
                  </a:lnTo>
                  <a:lnTo>
                    <a:pt x="1798" y="3383"/>
                  </a:lnTo>
                  <a:lnTo>
                    <a:pt x="1688" y="3579"/>
                  </a:lnTo>
                  <a:lnTo>
                    <a:pt x="1577" y="3775"/>
                  </a:lnTo>
                  <a:lnTo>
                    <a:pt x="1475" y="3988"/>
                  </a:lnTo>
                  <a:lnTo>
                    <a:pt x="1381" y="4192"/>
                  </a:lnTo>
                  <a:lnTo>
                    <a:pt x="1304" y="4414"/>
                  </a:lnTo>
                  <a:lnTo>
                    <a:pt x="1228" y="4635"/>
                  </a:lnTo>
                  <a:lnTo>
                    <a:pt x="1168" y="4857"/>
                  </a:lnTo>
                  <a:lnTo>
                    <a:pt x="1117" y="5087"/>
                  </a:lnTo>
                  <a:lnTo>
                    <a:pt x="1074" y="5325"/>
                  </a:lnTo>
                  <a:lnTo>
                    <a:pt x="1040" y="5555"/>
                  </a:lnTo>
                  <a:lnTo>
                    <a:pt x="1023" y="5803"/>
                  </a:lnTo>
                  <a:lnTo>
                    <a:pt x="853" y="8810"/>
                  </a:lnTo>
                  <a:lnTo>
                    <a:pt x="682" y="12013"/>
                  </a:lnTo>
                  <a:lnTo>
                    <a:pt x="606" y="13683"/>
                  </a:lnTo>
                  <a:lnTo>
                    <a:pt x="529" y="15395"/>
                  </a:lnTo>
                  <a:lnTo>
                    <a:pt x="452" y="17150"/>
                  </a:lnTo>
                  <a:lnTo>
                    <a:pt x="384" y="18956"/>
                  </a:lnTo>
                  <a:lnTo>
                    <a:pt x="316" y="20797"/>
                  </a:lnTo>
                  <a:lnTo>
                    <a:pt x="256" y="22679"/>
                  </a:lnTo>
                  <a:lnTo>
                    <a:pt x="205" y="24605"/>
                  </a:lnTo>
                  <a:lnTo>
                    <a:pt x="154" y="26564"/>
                  </a:lnTo>
                  <a:lnTo>
                    <a:pt x="112" y="28566"/>
                  </a:lnTo>
                  <a:lnTo>
                    <a:pt x="78" y="30594"/>
                  </a:lnTo>
                  <a:lnTo>
                    <a:pt x="44" y="32664"/>
                  </a:lnTo>
                  <a:lnTo>
                    <a:pt x="18" y="34768"/>
                  </a:lnTo>
                  <a:lnTo>
                    <a:pt x="1" y="36907"/>
                  </a:lnTo>
                  <a:lnTo>
                    <a:pt x="1" y="39079"/>
                  </a:lnTo>
                  <a:lnTo>
                    <a:pt x="1" y="41277"/>
                  </a:lnTo>
                  <a:lnTo>
                    <a:pt x="9" y="43501"/>
                  </a:lnTo>
                  <a:lnTo>
                    <a:pt x="26" y="45758"/>
                  </a:lnTo>
                  <a:lnTo>
                    <a:pt x="52" y="48041"/>
                  </a:lnTo>
                  <a:lnTo>
                    <a:pt x="95" y="50350"/>
                  </a:lnTo>
                  <a:lnTo>
                    <a:pt x="146" y="52684"/>
                  </a:lnTo>
                  <a:lnTo>
                    <a:pt x="205" y="55044"/>
                  </a:lnTo>
                  <a:lnTo>
                    <a:pt x="274" y="57430"/>
                  </a:lnTo>
                  <a:lnTo>
                    <a:pt x="359" y="59832"/>
                  </a:lnTo>
                  <a:lnTo>
                    <a:pt x="452" y="62260"/>
                  </a:lnTo>
                  <a:lnTo>
                    <a:pt x="563" y="64705"/>
                  </a:lnTo>
                  <a:lnTo>
                    <a:pt x="682" y="67167"/>
                  </a:lnTo>
                  <a:lnTo>
                    <a:pt x="810" y="69646"/>
                  </a:lnTo>
                  <a:lnTo>
                    <a:pt x="964" y="72151"/>
                  </a:lnTo>
                  <a:lnTo>
                    <a:pt x="981" y="72390"/>
                  </a:lnTo>
                  <a:lnTo>
                    <a:pt x="1015" y="72620"/>
                  </a:lnTo>
                  <a:lnTo>
                    <a:pt x="1057" y="72858"/>
                  </a:lnTo>
                  <a:lnTo>
                    <a:pt x="1108" y="73088"/>
                  </a:lnTo>
                  <a:lnTo>
                    <a:pt x="1168" y="73310"/>
                  </a:lnTo>
                  <a:lnTo>
                    <a:pt x="1245" y="73531"/>
                  </a:lnTo>
                  <a:lnTo>
                    <a:pt x="1321" y="73744"/>
                  </a:lnTo>
                  <a:lnTo>
                    <a:pt x="1415" y="73957"/>
                  </a:lnTo>
                  <a:lnTo>
                    <a:pt x="1517" y="74162"/>
                  </a:lnTo>
                  <a:lnTo>
                    <a:pt x="1628" y="74366"/>
                  </a:lnTo>
                  <a:lnTo>
                    <a:pt x="1739" y="74562"/>
                  </a:lnTo>
                  <a:lnTo>
                    <a:pt x="1867" y="74749"/>
                  </a:lnTo>
                  <a:lnTo>
                    <a:pt x="2003" y="74937"/>
                  </a:lnTo>
                  <a:lnTo>
                    <a:pt x="2139" y="75107"/>
                  </a:lnTo>
                  <a:lnTo>
                    <a:pt x="2293" y="75278"/>
                  </a:lnTo>
                  <a:lnTo>
                    <a:pt x="2446" y="75448"/>
                  </a:lnTo>
                  <a:lnTo>
                    <a:pt x="2616" y="75601"/>
                  </a:lnTo>
                  <a:lnTo>
                    <a:pt x="2787" y="75746"/>
                  </a:lnTo>
                  <a:lnTo>
                    <a:pt x="2957" y="75891"/>
                  </a:lnTo>
                  <a:lnTo>
                    <a:pt x="3145" y="76027"/>
                  </a:lnTo>
                  <a:lnTo>
                    <a:pt x="3332" y="76155"/>
                  </a:lnTo>
                  <a:lnTo>
                    <a:pt x="3528" y="76266"/>
                  </a:lnTo>
                  <a:lnTo>
                    <a:pt x="3732" y="76377"/>
                  </a:lnTo>
                  <a:lnTo>
                    <a:pt x="3937" y="76479"/>
                  </a:lnTo>
                  <a:lnTo>
                    <a:pt x="4150" y="76573"/>
                  </a:lnTo>
                  <a:lnTo>
                    <a:pt x="4363" y="76649"/>
                  </a:lnTo>
                  <a:lnTo>
                    <a:pt x="4584" y="76726"/>
                  </a:lnTo>
                  <a:lnTo>
                    <a:pt x="4806" y="76786"/>
                  </a:lnTo>
                  <a:lnTo>
                    <a:pt x="5036" y="76837"/>
                  </a:lnTo>
                  <a:lnTo>
                    <a:pt x="5266" y="76879"/>
                  </a:lnTo>
                  <a:lnTo>
                    <a:pt x="5504" y="76913"/>
                  </a:lnTo>
                  <a:lnTo>
                    <a:pt x="5743" y="76930"/>
                  </a:lnTo>
                  <a:lnTo>
                    <a:pt x="7864" y="77058"/>
                  </a:lnTo>
                  <a:lnTo>
                    <a:pt x="9977" y="77177"/>
                  </a:lnTo>
                  <a:lnTo>
                    <a:pt x="12073" y="77280"/>
                  </a:lnTo>
                  <a:lnTo>
                    <a:pt x="14160" y="77382"/>
                  </a:lnTo>
                  <a:lnTo>
                    <a:pt x="16230" y="77467"/>
                  </a:lnTo>
                  <a:lnTo>
                    <a:pt x="18283" y="77544"/>
                  </a:lnTo>
                  <a:lnTo>
                    <a:pt x="20328" y="77612"/>
                  </a:lnTo>
                  <a:lnTo>
                    <a:pt x="22347" y="77680"/>
                  </a:lnTo>
                  <a:lnTo>
                    <a:pt x="24358" y="77731"/>
                  </a:lnTo>
                  <a:lnTo>
                    <a:pt x="26351" y="77774"/>
                  </a:lnTo>
                  <a:lnTo>
                    <a:pt x="28319" y="77816"/>
                  </a:lnTo>
                  <a:lnTo>
                    <a:pt x="30279" y="77842"/>
                  </a:lnTo>
                  <a:lnTo>
                    <a:pt x="32212" y="77868"/>
                  </a:lnTo>
                  <a:lnTo>
                    <a:pt x="34129" y="77885"/>
                  </a:lnTo>
                  <a:lnTo>
                    <a:pt x="36029" y="77893"/>
                  </a:lnTo>
                  <a:lnTo>
                    <a:pt x="40408" y="77893"/>
                  </a:lnTo>
                  <a:lnTo>
                    <a:pt x="42879" y="77876"/>
                  </a:lnTo>
                  <a:lnTo>
                    <a:pt x="45298" y="77850"/>
                  </a:lnTo>
                  <a:lnTo>
                    <a:pt x="47675" y="77808"/>
                  </a:lnTo>
                  <a:lnTo>
                    <a:pt x="50009" y="77765"/>
                  </a:lnTo>
                  <a:lnTo>
                    <a:pt x="52293" y="77714"/>
                  </a:lnTo>
                  <a:lnTo>
                    <a:pt x="54525" y="77655"/>
                  </a:lnTo>
                  <a:lnTo>
                    <a:pt x="56706" y="77586"/>
                  </a:lnTo>
                  <a:lnTo>
                    <a:pt x="58835" y="77510"/>
                  </a:lnTo>
                  <a:lnTo>
                    <a:pt x="60906" y="77433"/>
                  </a:lnTo>
                  <a:lnTo>
                    <a:pt x="62925" y="77348"/>
                  </a:lnTo>
                  <a:lnTo>
                    <a:pt x="64884" y="77254"/>
                  </a:lnTo>
                  <a:lnTo>
                    <a:pt x="66775" y="77169"/>
                  </a:lnTo>
                  <a:lnTo>
                    <a:pt x="68616" y="77067"/>
                  </a:lnTo>
                  <a:lnTo>
                    <a:pt x="70388" y="76973"/>
                  </a:lnTo>
                  <a:lnTo>
                    <a:pt x="72091" y="76871"/>
                  </a:lnTo>
                  <a:lnTo>
                    <a:pt x="72330" y="76854"/>
                  </a:lnTo>
                  <a:lnTo>
                    <a:pt x="72569" y="76820"/>
                  </a:lnTo>
                  <a:lnTo>
                    <a:pt x="72807" y="76777"/>
                  </a:lnTo>
                  <a:lnTo>
                    <a:pt x="73037" y="76726"/>
                  </a:lnTo>
                  <a:lnTo>
                    <a:pt x="73259" y="76666"/>
                  </a:lnTo>
                  <a:lnTo>
                    <a:pt x="73480" y="76590"/>
                  </a:lnTo>
                  <a:lnTo>
                    <a:pt x="73693" y="76513"/>
                  </a:lnTo>
                  <a:lnTo>
                    <a:pt x="73906" y="76419"/>
                  </a:lnTo>
                  <a:lnTo>
                    <a:pt x="74119" y="76317"/>
                  </a:lnTo>
                  <a:lnTo>
                    <a:pt x="74315" y="76206"/>
                  </a:lnTo>
                  <a:lnTo>
                    <a:pt x="74511" y="76096"/>
                  </a:lnTo>
                  <a:lnTo>
                    <a:pt x="74698" y="75968"/>
                  </a:lnTo>
                  <a:lnTo>
                    <a:pt x="74886" y="75831"/>
                  </a:lnTo>
                  <a:lnTo>
                    <a:pt x="75065" y="75687"/>
                  </a:lnTo>
                  <a:lnTo>
                    <a:pt x="75235" y="75542"/>
                  </a:lnTo>
                  <a:lnTo>
                    <a:pt x="75397" y="75380"/>
                  </a:lnTo>
                  <a:lnTo>
                    <a:pt x="75550" y="75218"/>
                  </a:lnTo>
                  <a:lnTo>
                    <a:pt x="75704" y="75048"/>
                  </a:lnTo>
                  <a:lnTo>
                    <a:pt x="75849" y="74869"/>
                  </a:lnTo>
                  <a:lnTo>
                    <a:pt x="75976" y="74690"/>
                  </a:lnTo>
                  <a:lnTo>
                    <a:pt x="76104" y="74494"/>
                  </a:lnTo>
                  <a:lnTo>
                    <a:pt x="76223" y="74298"/>
                  </a:lnTo>
                  <a:lnTo>
                    <a:pt x="76334" y="74102"/>
                  </a:lnTo>
                  <a:lnTo>
                    <a:pt x="76436" y="73889"/>
                  </a:lnTo>
                  <a:lnTo>
                    <a:pt x="76522" y="73676"/>
                  </a:lnTo>
                  <a:lnTo>
                    <a:pt x="76607" y="73463"/>
                  </a:lnTo>
                  <a:lnTo>
                    <a:pt x="76675" y="73242"/>
                  </a:lnTo>
                  <a:lnTo>
                    <a:pt x="76743" y="73020"/>
                  </a:lnTo>
                  <a:lnTo>
                    <a:pt x="76794" y="72790"/>
                  </a:lnTo>
                  <a:lnTo>
                    <a:pt x="76837" y="72551"/>
                  </a:lnTo>
                  <a:lnTo>
                    <a:pt x="76862" y="72313"/>
                  </a:lnTo>
                  <a:lnTo>
                    <a:pt x="76888" y="72074"/>
                  </a:lnTo>
                  <a:lnTo>
                    <a:pt x="77058" y="69067"/>
                  </a:lnTo>
                  <a:lnTo>
                    <a:pt x="77220" y="65864"/>
                  </a:lnTo>
                  <a:lnTo>
                    <a:pt x="77305" y="64194"/>
                  </a:lnTo>
                  <a:lnTo>
                    <a:pt x="77382" y="62482"/>
                  </a:lnTo>
                  <a:lnTo>
                    <a:pt x="77450" y="60727"/>
                  </a:lnTo>
                  <a:lnTo>
                    <a:pt x="77518" y="58921"/>
                  </a:lnTo>
                  <a:lnTo>
                    <a:pt x="77586" y="57080"/>
                  </a:lnTo>
                  <a:lnTo>
                    <a:pt x="77646" y="55198"/>
                  </a:lnTo>
                  <a:lnTo>
                    <a:pt x="77706" y="53272"/>
                  </a:lnTo>
                  <a:lnTo>
                    <a:pt x="77748" y="51313"/>
                  </a:lnTo>
                  <a:lnTo>
                    <a:pt x="77799" y="49311"/>
                  </a:lnTo>
                  <a:lnTo>
                    <a:pt x="77834" y="47283"/>
                  </a:lnTo>
                  <a:lnTo>
                    <a:pt x="77859" y="45213"/>
                  </a:lnTo>
                  <a:lnTo>
                    <a:pt x="77885" y="43109"/>
                  </a:lnTo>
                  <a:lnTo>
                    <a:pt x="77902" y="40970"/>
                  </a:lnTo>
                  <a:lnTo>
                    <a:pt x="77910" y="38806"/>
                  </a:lnTo>
                  <a:lnTo>
                    <a:pt x="77910" y="36608"/>
                  </a:lnTo>
                  <a:lnTo>
                    <a:pt x="77902" y="34376"/>
                  </a:lnTo>
                  <a:lnTo>
                    <a:pt x="77876" y="32119"/>
                  </a:lnTo>
                  <a:lnTo>
                    <a:pt x="77851" y="29836"/>
                  </a:lnTo>
                  <a:lnTo>
                    <a:pt x="77816" y="27527"/>
                  </a:lnTo>
                  <a:lnTo>
                    <a:pt x="77765" y="25193"/>
                  </a:lnTo>
                  <a:lnTo>
                    <a:pt x="77706" y="22833"/>
                  </a:lnTo>
                  <a:lnTo>
                    <a:pt x="77629" y="20447"/>
                  </a:lnTo>
                  <a:lnTo>
                    <a:pt x="77552" y="18045"/>
                  </a:lnTo>
                  <a:lnTo>
                    <a:pt x="77450" y="15617"/>
                  </a:lnTo>
                  <a:lnTo>
                    <a:pt x="77348" y="13172"/>
                  </a:lnTo>
                  <a:lnTo>
                    <a:pt x="77229" y="10710"/>
                  </a:lnTo>
                  <a:lnTo>
                    <a:pt x="77092" y="8231"/>
                  </a:lnTo>
                  <a:lnTo>
                    <a:pt x="76948" y="5734"/>
                  </a:lnTo>
                  <a:lnTo>
                    <a:pt x="76922" y="5496"/>
                  </a:lnTo>
                  <a:lnTo>
                    <a:pt x="76888" y="5257"/>
                  </a:lnTo>
                  <a:lnTo>
                    <a:pt x="76854" y="5027"/>
                  </a:lnTo>
                  <a:lnTo>
                    <a:pt x="76794" y="4797"/>
                  </a:lnTo>
                  <a:lnTo>
                    <a:pt x="76735" y="4567"/>
                  </a:lnTo>
                  <a:lnTo>
                    <a:pt x="76666" y="4346"/>
                  </a:lnTo>
                  <a:lnTo>
                    <a:pt x="76581" y="4133"/>
                  </a:lnTo>
                  <a:lnTo>
                    <a:pt x="76487" y="3920"/>
                  </a:lnTo>
                  <a:lnTo>
                    <a:pt x="76394" y="3715"/>
                  </a:lnTo>
                  <a:lnTo>
                    <a:pt x="76283" y="3511"/>
                  </a:lnTo>
                  <a:lnTo>
                    <a:pt x="76164" y="3323"/>
                  </a:lnTo>
                  <a:lnTo>
                    <a:pt x="76036" y="3127"/>
                  </a:lnTo>
                  <a:lnTo>
                    <a:pt x="75908" y="2949"/>
                  </a:lnTo>
                  <a:lnTo>
                    <a:pt x="75763" y="2770"/>
                  </a:lnTo>
                  <a:lnTo>
                    <a:pt x="75610" y="2599"/>
                  </a:lnTo>
                  <a:lnTo>
                    <a:pt x="75457" y="2437"/>
                  </a:lnTo>
                  <a:lnTo>
                    <a:pt x="75295" y="2276"/>
                  </a:lnTo>
                  <a:lnTo>
                    <a:pt x="75124" y="2131"/>
                  </a:lnTo>
                  <a:lnTo>
                    <a:pt x="74945" y="1986"/>
                  </a:lnTo>
                  <a:lnTo>
                    <a:pt x="74767" y="1858"/>
                  </a:lnTo>
                  <a:lnTo>
                    <a:pt x="74571" y="1730"/>
                  </a:lnTo>
                  <a:lnTo>
                    <a:pt x="74375" y="1611"/>
                  </a:lnTo>
                  <a:lnTo>
                    <a:pt x="74179" y="1500"/>
                  </a:lnTo>
                  <a:lnTo>
                    <a:pt x="73974" y="1398"/>
                  </a:lnTo>
                  <a:lnTo>
                    <a:pt x="73761" y="1313"/>
                  </a:lnTo>
                  <a:lnTo>
                    <a:pt x="73540" y="1228"/>
                  </a:lnTo>
                  <a:lnTo>
                    <a:pt x="73327" y="1159"/>
                  </a:lnTo>
                  <a:lnTo>
                    <a:pt x="73097" y="1091"/>
                  </a:lnTo>
                  <a:lnTo>
                    <a:pt x="72867" y="1040"/>
                  </a:lnTo>
                  <a:lnTo>
                    <a:pt x="72637" y="998"/>
                  </a:lnTo>
                  <a:lnTo>
                    <a:pt x="72398" y="972"/>
                  </a:lnTo>
                  <a:lnTo>
                    <a:pt x="72160" y="946"/>
                  </a:lnTo>
                  <a:lnTo>
                    <a:pt x="70524" y="853"/>
                  </a:lnTo>
                  <a:lnTo>
                    <a:pt x="68880" y="759"/>
                  </a:lnTo>
                  <a:lnTo>
                    <a:pt x="67235" y="665"/>
                  </a:lnTo>
                  <a:lnTo>
                    <a:pt x="65574" y="589"/>
                  </a:lnTo>
                  <a:lnTo>
                    <a:pt x="63913" y="512"/>
                  </a:lnTo>
                  <a:lnTo>
                    <a:pt x="62243" y="435"/>
                  </a:lnTo>
                  <a:lnTo>
                    <a:pt x="60573" y="367"/>
                  </a:lnTo>
                  <a:lnTo>
                    <a:pt x="58895" y="308"/>
                  </a:lnTo>
                  <a:lnTo>
                    <a:pt x="57217" y="248"/>
                  </a:lnTo>
                  <a:lnTo>
                    <a:pt x="55530" y="197"/>
                  </a:lnTo>
                  <a:lnTo>
                    <a:pt x="53835" y="154"/>
                  </a:lnTo>
                  <a:lnTo>
                    <a:pt x="52148" y="112"/>
                  </a:lnTo>
                  <a:lnTo>
                    <a:pt x="50452" y="78"/>
                  </a:lnTo>
                  <a:lnTo>
                    <a:pt x="48749" y="43"/>
                  </a:lnTo>
                  <a:lnTo>
                    <a:pt x="47053" y="18"/>
                  </a:lnTo>
                  <a:lnTo>
                    <a:pt x="453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622;p67">
              <a:extLst>
                <a:ext uri="{FF2B5EF4-FFF2-40B4-BE49-F238E27FC236}">
                  <a16:creationId xmlns:a16="http://schemas.microsoft.com/office/drawing/2014/main" id="{D89958C5-F4E6-A6D9-7FA1-3E35D6BB9EBE}"/>
                </a:ext>
              </a:extLst>
            </p:cNvPr>
            <p:cNvSpPr/>
            <p:nvPr/>
          </p:nvSpPr>
          <p:spPr>
            <a:xfrm>
              <a:off x="-4142925" y="-5129075"/>
              <a:ext cx="1947775" cy="1947350"/>
            </a:xfrm>
            <a:custGeom>
              <a:avLst/>
              <a:gdLst/>
              <a:ahLst/>
              <a:cxnLst/>
              <a:rect l="l" t="t" r="r" b="b"/>
              <a:pathLst>
                <a:path w="77911" h="77894" fill="none" extrusionOk="0">
                  <a:moveTo>
                    <a:pt x="5743" y="76930"/>
                  </a:moveTo>
                  <a:lnTo>
                    <a:pt x="5743" y="76930"/>
                  </a:lnTo>
                  <a:lnTo>
                    <a:pt x="7864" y="77058"/>
                  </a:lnTo>
                  <a:lnTo>
                    <a:pt x="9977" y="77177"/>
                  </a:lnTo>
                  <a:lnTo>
                    <a:pt x="12073" y="77280"/>
                  </a:lnTo>
                  <a:lnTo>
                    <a:pt x="14160" y="77382"/>
                  </a:lnTo>
                  <a:lnTo>
                    <a:pt x="16230" y="77467"/>
                  </a:lnTo>
                  <a:lnTo>
                    <a:pt x="18283" y="77544"/>
                  </a:lnTo>
                  <a:lnTo>
                    <a:pt x="20328" y="77612"/>
                  </a:lnTo>
                  <a:lnTo>
                    <a:pt x="22347" y="77680"/>
                  </a:lnTo>
                  <a:lnTo>
                    <a:pt x="24358" y="77731"/>
                  </a:lnTo>
                  <a:lnTo>
                    <a:pt x="26351" y="77774"/>
                  </a:lnTo>
                  <a:lnTo>
                    <a:pt x="28319" y="77816"/>
                  </a:lnTo>
                  <a:lnTo>
                    <a:pt x="30279" y="77842"/>
                  </a:lnTo>
                  <a:lnTo>
                    <a:pt x="32212" y="77868"/>
                  </a:lnTo>
                  <a:lnTo>
                    <a:pt x="34129" y="77885"/>
                  </a:lnTo>
                  <a:lnTo>
                    <a:pt x="36029" y="77893"/>
                  </a:lnTo>
                  <a:lnTo>
                    <a:pt x="37903" y="77893"/>
                  </a:lnTo>
                  <a:lnTo>
                    <a:pt x="37903" y="77893"/>
                  </a:lnTo>
                  <a:lnTo>
                    <a:pt x="40408" y="77893"/>
                  </a:lnTo>
                  <a:lnTo>
                    <a:pt x="42879" y="77876"/>
                  </a:lnTo>
                  <a:lnTo>
                    <a:pt x="45298" y="77850"/>
                  </a:lnTo>
                  <a:lnTo>
                    <a:pt x="47675" y="77808"/>
                  </a:lnTo>
                  <a:lnTo>
                    <a:pt x="50009" y="77765"/>
                  </a:lnTo>
                  <a:lnTo>
                    <a:pt x="52293" y="77714"/>
                  </a:lnTo>
                  <a:lnTo>
                    <a:pt x="54525" y="77655"/>
                  </a:lnTo>
                  <a:lnTo>
                    <a:pt x="56706" y="77586"/>
                  </a:lnTo>
                  <a:lnTo>
                    <a:pt x="58835" y="77510"/>
                  </a:lnTo>
                  <a:lnTo>
                    <a:pt x="60906" y="77433"/>
                  </a:lnTo>
                  <a:lnTo>
                    <a:pt x="62925" y="77348"/>
                  </a:lnTo>
                  <a:lnTo>
                    <a:pt x="64884" y="77254"/>
                  </a:lnTo>
                  <a:lnTo>
                    <a:pt x="66775" y="77169"/>
                  </a:lnTo>
                  <a:lnTo>
                    <a:pt x="68616" y="77067"/>
                  </a:lnTo>
                  <a:lnTo>
                    <a:pt x="70388" y="76973"/>
                  </a:lnTo>
                  <a:lnTo>
                    <a:pt x="72091" y="76871"/>
                  </a:lnTo>
                  <a:lnTo>
                    <a:pt x="72091" y="76871"/>
                  </a:lnTo>
                  <a:lnTo>
                    <a:pt x="72330" y="76854"/>
                  </a:lnTo>
                  <a:lnTo>
                    <a:pt x="72569" y="76820"/>
                  </a:lnTo>
                  <a:lnTo>
                    <a:pt x="72807" y="76777"/>
                  </a:lnTo>
                  <a:lnTo>
                    <a:pt x="73037" y="76726"/>
                  </a:lnTo>
                  <a:lnTo>
                    <a:pt x="73259" y="76666"/>
                  </a:lnTo>
                  <a:lnTo>
                    <a:pt x="73480" y="76590"/>
                  </a:lnTo>
                  <a:lnTo>
                    <a:pt x="73693" y="76513"/>
                  </a:lnTo>
                  <a:lnTo>
                    <a:pt x="73906" y="76419"/>
                  </a:lnTo>
                  <a:lnTo>
                    <a:pt x="74119" y="76317"/>
                  </a:lnTo>
                  <a:lnTo>
                    <a:pt x="74315" y="76206"/>
                  </a:lnTo>
                  <a:lnTo>
                    <a:pt x="74511" y="76096"/>
                  </a:lnTo>
                  <a:lnTo>
                    <a:pt x="74698" y="75968"/>
                  </a:lnTo>
                  <a:lnTo>
                    <a:pt x="74886" y="75831"/>
                  </a:lnTo>
                  <a:lnTo>
                    <a:pt x="75065" y="75687"/>
                  </a:lnTo>
                  <a:lnTo>
                    <a:pt x="75235" y="75542"/>
                  </a:lnTo>
                  <a:lnTo>
                    <a:pt x="75397" y="75380"/>
                  </a:lnTo>
                  <a:lnTo>
                    <a:pt x="75550" y="75218"/>
                  </a:lnTo>
                  <a:lnTo>
                    <a:pt x="75704" y="75048"/>
                  </a:lnTo>
                  <a:lnTo>
                    <a:pt x="75849" y="74869"/>
                  </a:lnTo>
                  <a:lnTo>
                    <a:pt x="75976" y="74690"/>
                  </a:lnTo>
                  <a:lnTo>
                    <a:pt x="76104" y="74494"/>
                  </a:lnTo>
                  <a:lnTo>
                    <a:pt x="76223" y="74298"/>
                  </a:lnTo>
                  <a:lnTo>
                    <a:pt x="76334" y="74102"/>
                  </a:lnTo>
                  <a:lnTo>
                    <a:pt x="76436" y="73889"/>
                  </a:lnTo>
                  <a:lnTo>
                    <a:pt x="76522" y="73676"/>
                  </a:lnTo>
                  <a:lnTo>
                    <a:pt x="76607" y="73463"/>
                  </a:lnTo>
                  <a:lnTo>
                    <a:pt x="76675" y="73242"/>
                  </a:lnTo>
                  <a:lnTo>
                    <a:pt x="76743" y="73020"/>
                  </a:lnTo>
                  <a:lnTo>
                    <a:pt x="76794" y="72790"/>
                  </a:lnTo>
                  <a:lnTo>
                    <a:pt x="76837" y="72551"/>
                  </a:lnTo>
                  <a:lnTo>
                    <a:pt x="76862" y="72313"/>
                  </a:lnTo>
                  <a:lnTo>
                    <a:pt x="76888" y="72074"/>
                  </a:lnTo>
                  <a:lnTo>
                    <a:pt x="76888" y="72074"/>
                  </a:lnTo>
                  <a:lnTo>
                    <a:pt x="77058" y="69067"/>
                  </a:lnTo>
                  <a:lnTo>
                    <a:pt x="77220" y="65864"/>
                  </a:lnTo>
                  <a:lnTo>
                    <a:pt x="77305" y="64194"/>
                  </a:lnTo>
                  <a:lnTo>
                    <a:pt x="77382" y="62482"/>
                  </a:lnTo>
                  <a:lnTo>
                    <a:pt x="77450" y="60727"/>
                  </a:lnTo>
                  <a:lnTo>
                    <a:pt x="77518" y="58921"/>
                  </a:lnTo>
                  <a:lnTo>
                    <a:pt x="77586" y="57080"/>
                  </a:lnTo>
                  <a:lnTo>
                    <a:pt x="77646" y="55198"/>
                  </a:lnTo>
                  <a:lnTo>
                    <a:pt x="77706" y="53272"/>
                  </a:lnTo>
                  <a:lnTo>
                    <a:pt x="77748" y="51313"/>
                  </a:lnTo>
                  <a:lnTo>
                    <a:pt x="77799" y="49311"/>
                  </a:lnTo>
                  <a:lnTo>
                    <a:pt x="77834" y="47283"/>
                  </a:lnTo>
                  <a:lnTo>
                    <a:pt x="77859" y="45213"/>
                  </a:lnTo>
                  <a:lnTo>
                    <a:pt x="77885" y="43109"/>
                  </a:lnTo>
                  <a:lnTo>
                    <a:pt x="77902" y="40970"/>
                  </a:lnTo>
                  <a:lnTo>
                    <a:pt x="77910" y="38806"/>
                  </a:lnTo>
                  <a:lnTo>
                    <a:pt x="77910" y="36608"/>
                  </a:lnTo>
                  <a:lnTo>
                    <a:pt x="77902" y="34376"/>
                  </a:lnTo>
                  <a:lnTo>
                    <a:pt x="77876" y="32119"/>
                  </a:lnTo>
                  <a:lnTo>
                    <a:pt x="77851" y="29836"/>
                  </a:lnTo>
                  <a:lnTo>
                    <a:pt x="77816" y="27527"/>
                  </a:lnTo>
                  <a:lnTo>
                    <a:pt x="77765" y="25193"/>
                  </a:lnTo>
                  <a:lnTo>
                    <a:pt x="77706" y="22833"/>
                  </a:lnTo>
                  <a:lnTo>
                    <a:pt x="77629" y="20447"/>
                  </a:lnTo>
                  <a:lnTo>
                    <a:pt x="77552" y="18045"/>
                  </a:lnTo>
                  <a:lnTo>
                    <a:pt x="77450" y="15617"/>
                  </a:lnTo>
                  <a:lnTo>
                    <a:pt x="77348" y="13172"/>
                  </a:lnTo>
                  <a:lnTo>
                    <a:pt x="77229" y="10710"/>
                  </a:lnTo>
                  <a:lnTo>
                    <a:pt x="77092" y="8231"/>
                  </a:lnTo>
                  <a:lnTo>
                    <a:pt x="76948" y="5734"/>
                  </a:lnTo>
                  <a:lnTo>
                    <a:pt x="76948" y="5734"/>
                  </a:lnTo>
                  <a:lnTo>
                    <a:pt x="76922" y="5496"/>
                  </a:lnTo>
                  <a:lnTo>
                    <a:pt x="76888" y="5257"/>
                  </a:lnTo>
                  <a:lnTo>
                    <a:pt x="76854" y="5027"/>
                  </a:lnTo>
                  <a:lnTo>
                    <a:pt x="76794" y="4797"/>
                  </a:lnTo>
                  <a:lnTo>
                    <a:pt x="76735" y="4567"/>
                  </a:lnTo>
                  <a:lnTo>
                    <a:pt x="76666" y="4346"/>
                  </a:lnTo>
                  <a:lnTo>
                    <a:pt x="76581" y="4133"/>
                  </a:lnTo>
                  <a:lnTo>
                    <a:pt x="76487" y="3920"/>
                  </a:lnTo>
                  <a:lnTo>
                    <a:pt x="76394" y="3715"/>
                  </a:lnTo>
                  <a:lnTo>
                    <a:pt x="76283" y="3511"/>
                  </a:lnTo>
                  <a:lnTo>
                    <a:pt x="76164" y="3323"/>
                  </a:lnTo>
                  <a:lnTo>
                    <a:pt x="76036" y="3127"/>
                  </a:lnTo>
                  <a:lnTo>
                    <a:pt x="75908" y="2949"/>
                  </a:lnTo>
                  <a:lnTo>
                    <a:pt x="75763" y="2770"/>
                  </a:lnTo>
                  <a:lnTo>
                    <a:pt x="75610" y="2599"/>
                  </a:lnTo>
                  <a:lnTo>
                    <a:pt x="75457" y="2437"/>
                  </a:lnTo>
                  <a:lnTo>
                    <a:pt x="75295" y="2276"/>
                  </a:lnTo>
                  <a:lnTo>
                    <a:pt x="75124" y="2131"/>
                  </a:lnTo>
                  <a:lnTo>
                    <a:pt x="74945" y="1986"/>
                  </a:lnTo>
                  <a:lnTo>
                    <a:pt x="74767" y="1858"/>
                  </a:lnTo>
                  <a:lnTo>
                    <a:pt x="74571" y="1730"/>
                  </a:lnTo>
                  <a:lnTo>
                    <a:pt x="74375" y="1611"/>
                  </a:lnTo>
                  <a:lnTo>
                    <a:pt x="74179" y="1500"/>
                  </a:lnTo>
                  <a:lnTo>
                    <a:pt x="73974" y="1398"/>
                  </a:lnTo>
                  <a:lnTo>
                    <a:pt x="73761" y="1313"/>
                  </a:lnTo>
                  <a:lnTo>
                    <a:pt x="73540" y="1228"/>
                  </a:lnTo>
                  <a:lnTo>
                    <a:pt x="73327" y="1159"/>
                  </a:lnTo>
                  <a:lnTo>
                    <a:pt x="73097" y="1091"/>
                  </a:lnTo>
                  <a:lnTo>
                    <a:pt x="72867" y="1040"/>
                  </a:lnTo>
                  <a:lnTo>
                    <a:pt x="72637" y="998"/>
                  </a:lnTo>
                  <a:lnTo>
                    <a:pt x="72398" y="972"/>
                  </a:lnTo>
                  <a:lnTo>
                    <a:pt x="72160" y="946"/>
                  </a:lnTo>
                  <a:lnTo>
                    <a:pt x="72160" y="946"/>
                  </a:lnTo>
                  <a:lnTo>
                    <a:pt x="70524" y="853"/>
                  </a:lnTo>
                  <a:lnTo>
                    <a:pt x="68880" y="759"/>
                  </a:lnTo>
                  <a:lnTo>
                    <a:pt x="67235" y="665"/>
                  </a:lnTo>
                  <a:lnTo>
                    <a:pt x="65574" y="589"/>
                  </a:lnTo>
                  <a:lnTo>
                    <a:pt x="63913" y="512"/>
                  </a:lnTo>
                  <a:lnTo>
                    <a:pt x="62243" y="435"/>
                  </a:lnTo>
                  <a:lnTo>
                    <a:pt x="60573" y="367"/>
                  </a:lnTo>
                  <a:lnTo>
                    <a:pt x="58895" y="308"/>
                  </a:lnTo>
                  <a:lnTo>
                    <a:pt x="57217" y="248"/>
                  </a:lnTo>
                  <a:lnTo>
                    <a:pt x="55530" y="197"/>
                  </a:lnTo>
                  <a:lnTo>
                    <a:pt x="53835" y="154"/>
                  </a:lnTo>
                  <a:lnTo>
                    <a:pt x="52148" y="112"/>
                  </a:lnTo>
                  <a:lnTo>
                    <a:pt x="50452" y="78"/>
                  </a:lnTo>
                  <a:lnTo>
                    <a:pt x="48749" y="43"/>
                  </a:lnTo>
                  <a:lnTo>
                    <a:pt x="47053" y="18"/>
                  </a:lnTo>
                  <a:lnTo>
                    <a:pt x="45349" y="1"/>
                  </a:lnTo>
                  <a:lnTo>
                    <a:pt x="45349" y="1"/>
                  </a:lnTo>
                  <a:lnTo>
                    <a:pt x="45085" y="9"/>
                  </a:lnTo>
                  <a:lnTo>
                    <a:pt x="44821" y="26"/>
                  </a:lnTo>
                  <a:lnTo>
                    <a:pt x="44566" y="52"/>
                  </a:lnTo>
                  <a:lnTo>
                    <a:pt x="44318" y="95"/>
                  </a:lnTo>
                  <a:lnTo>
                    <a:pt x="44071" y="154"/>
                  </a:lnTo>
                  <a:lnTo>
                    <a:pt x="43824" y="222"/>
                  </a:lnTo>
                  <a:lnTo>
                    <a:pt x="43586" y="299"/>
                  </a:lnTo>
                  <a:lnTo>
                    <a:pt x="43356" y="384"/>
                  </a:lnTo>
                  <a:lnTo>
                    <a:pt x="43126" y="486"/>
                  </a:lnTo>
                  <a:lnTo>
                    <a:pt x="42904" y="597"/>
                  </a:lnTo>
                  <a:lnTo>
                    <a:pt x="42691" y="716"/>
                  </a:lnTo>
                  <a:lnTo>
                    <a:pt x="42487" y="853"/>
                  </a:lnTo>
                  <a:lnTo>
                    <a:pt x="42282" y="989"/>
                  </a:lnTo>
                  <a:lnTo>
                    <a:pt x="42086" y="1142"/>
                  </a:lnTo>
                  <a:lnTo>
                    <a:pt x="41899" y="1296"/>
                  </a:lnTo>
                  <a:lnTo>
                    <a:pt x="41720" y="1466"/>
                  </a:lnTo>
                  <a:lnTo>
                    <a:pt x="41550" y="1645"/>
                  </a:lnTo>
                  <a:lnTo>
                    <a:pt x="41388" y="1824"/>
                  </a:lnTo>
                  <a:lnTo>
                    <a:pt x="41234" y="2020"/>
                  </a:lnTo>
                  <a:lnTo>
                    <a:pt x="41090" y="2216"/>
                  </a:lnTo>
                  <a:lnTo>
                    <a:pt x="40953" y="2420"/>
                  </a:lnTo>
                  <a:lnTo>
                    <a:pt x="40826" y="2633"/>
                  </a:lnTo>
                  <a:lnTo>
                    <a:pt x="40715" y="2855"/>
                  </a:lnTo>
                  <a:lnTo>
                    <a:pt x="40613" y="3076"/>
                  </a:lnTo>
                  <a:lnTo>
                    <a:pt x="40519" y="3306"/>
                  </a:lnTo>
                  <a:lnTo>
                    <a:pt x="40434" y="3545"/>
                  </a:lnTo>
                  <a:lnTo>
                    <a:pt x="40365" y="3783"/>
                  </a:lnTo>
                  <a:lnTo>
                    <a:pt x="40306" y="4030"/>
                  </a:lnTo>
                  <a:lnTo>
                    <a:pt x="40255" y="4286"/>
                  </a:lnTo>
                  <a:lnTo>
                    <a:pt x="40221" y="4542"/>
                  </a:lnTo>
                  <a:lnTo>
                    <a:pt x="40195" y="4797"/>
                  </a:lnTo>
                  <a:lnTo>
                    <a:pt x="40187" y="5061"/>
                  </a:lnTo>
                  <a:lnTo>
                    <a:pt x="40187" y="5061"/>
                  </a:lnTo>
                  <a:lnTo>
                    <a:pt x="40195" y="5325"/>
                  </a:lnTo>
                  <a:lnTo>
                    <a:pt x="40212" y="5581"/>
                  </a:lnTo>
                  <a:lnTo>
                    <a:pt x="40238" y="5837"/>
                  </a:lnTo>
                  <a:lnTo>
                    <a:pt x="40280" y="6092"/>
                  </a:lnTo>
                  <a:lnTo>
                    <a:pt x="40331" y="6339"/>
                  </a:lnTo>
                  <a:lnTo>
                    <a:pt x="40400" y="6586"/>
                  </a:lnTo>
                  <a:lnTo>
                    <a:pt x="40476" y="6816"/>
                  </a:lnTo>
                  <a:lnTo>
                    <a:pt x="40570" y="7055"/>
                  </a:lnTo>
                  <a:lnTo>
                    <a:pt x="40672" y="7276"/>
                  </a:lnTo>
                  <a:lnTo>
                    <a:pt x="40783" y="7498"/>
                  </a:lnTo>
                  <a:lnTo>
                    <a:pt x="40902" y="7719"/>
                  </a:lnTo>
                  <a:lnTo>
                    <a:pt x="41030" y="7924"/>
                  </a:lnTo>
                  <a:lnTo>
                    <a:pt x="41175" y="8128"/>
                  </a:lnTo>
                  <a:lnTo>
                    <a:pt x="41320" y="8324"/>
                  </a:lnTo>
                  <a:lnTo>
                    <a:pt x="41482" y="8512"/>
                  </a:lnTo>
                  <a:lnTo>
                    <a:pt x="41643" y="8691"/>
                  </a:lnTo>
                  <a:lnTo>
                    <a:pt x="41822" y="8861"/>
                  </a:lnTo>
                  <a:lnTo>
                    <a:pt x="42010" y="9023"/>
                  </a:lnTo>
                  <a:lnTo>
                    <a:pt x="42197" y="9176"/>
                  </a:lnTo>
                  <a:lnTo>
                    <a:pt x="42402" y="9321"/>
                  </a:lnTo>
                  <a:lnTo>
                    <a:pt x="42606" y="9457"/>
                  </a:lnTo>
                  <a:lnTo>
                    <a:pt x="42819" y="9577"/>
                  </a:lnTo>
                  <a:lnTo>
                    <a:pt x="43032" y="9696"/>
                  </a:lnTo>
                  <a:lnTo>
                    <a:pt x="43262" y="9798"/>
                  </a:lnTo>
                  <a:lnTo>
                    <a:pt x="43492" y="9892"/>
                  </a:lnTo>
                  <a:lnTo>
                    <a:pt x="43731" y="9977"/>
                  </a:lnTo>
                  <a:lnTo>
                    <a:pt x="43969" y="10045"/>
                  </a:lnTo>
                  <a:lnTo>
                    <a:pt x="44216" y="10105"/>
                  </a:lnTo>
                  <a:lnTo>
                    <a:pt x="44472" y="10156"/>
                  </a:lnTo>
                  <a:lnTo>
                    <a:pt x="44727" y="10190"/>
                  </a:lnTo>
                  <a:lnTo>
                    <a:pt x="44983" y="10207"/>
                  </a:lnTo>
                  <a:lnTo>
                    <a:pt x="45247" y="10224"/>
                  </a:lnTo>
                  <a:lnTo>
                    <a:pt x="45247" y="10224"/>
                  </a:lnTo>
                  <a:lnTo>
                    <a:pt x="47999" y="10250"/>
                  </a:lnTo>
                  <a:lnTo>
                    <a:pt x="50742" y="10301"/>
                  </a:lnTo>
                  <a:lnTo>
                    <a:pt x="53485" y="10360"/>
                  </a:lnTo>
                  <a:lnTo>
                    <a:pt x="56211" y="10437"/>
                  </a:lnTo>
                  <a:lnTo>
                    <a:pt x="58929" y="10531"/>
                  </a:lnTo>
                  <a:lnTo>
                    <a:pt x="61638" y="10633"/>
                  </a:lnTo>
                  <a:lnTo>
                    <a:pt x="64330" y="10752"/>
                  </a:lnTo>
                  <a:lnTo>
                    <a:pt x="67005" y="10889"/>
                  </a:lnTo>
                  <a:lnTo>
                    <a:pt x="67005" y="10889"/>
                  </a:lnTo>
                  <a:lnTo>
                    <a:pt x="67108" y="12942"/>
                  </a:lnTo>
                  <a:lnTo>
                    <a:pt x="67201" y="14978"/>
                  </a:lnTo>
                  <a:lnTo>
                    <a:pt x="67287" y="17005"/>
                  </a:lnTo>
                  <a:lnTo>
                    <a:pt x="67363" y="19016"/>
                  </a:lnTo>
                  <a:lnTo>
                    <a:pt x="67431" y="21010"/>
                  </a:lnTo>
                  <a:lnTo>
                    <a:pt x="67491" y="22986"/>
                  </a:lnTo>
                  <a:lnTo>
                    <a:pt x="67542" y="24954"/>
                  </a:lnTo>
                  <a:lnTo>
                    <a:pt x="67585" y="26905"/>
                  </a:lnTo>
                  <a:lnTo>
                    <a:pt x="67619" y="28830"/>
                  </a:lnTo>
                  <a:lnTo>
                    <a:pt x="67644" y="30747"/>
                  </a:lnTo>
                  <a:lnTo>
                    <a:pt x="67670" y="32638"/>
                  </a:lnTo>
                  <a:lnTo>
                    <a:pt x="67687" y="34513"/>
                  </a:lnTo>
                  <a:lnTo>
                    <a:pt x="67696" y="36370"/>
                  </a:lnTo>
                  <a:lnTo>
                    <a:pt x="67696" y="38202"/>
                  </a:lnTo>
                  <a:lnTo>
                    <a:pt x="67687" y="40016"/>
                  </a:lnTo>
                  <a:lnTo>
                    <a:pt x="67678" y="41805"/>
                  </a:lnTo>
                  <a:lnTo>
                    <a:pt x="67661" y="43569"/>
                  </a:lnTo>
                  <a:lnTo>
                    <a:pt x="67644" y="45315"/>
                  </a:lnTo>
                  <a:lnTo>
                    <a:pt x="67619" y="47036"/>
                  </a:lnTo>
                  <a:lnTo>
                    <a:pt x="67585" y="48731"/>
                  </a:lnTo>
                  <a:lnTo>
                    <a:pt x="67517" y="52045"/>
                  </a:lnTo>
                  <a:lnTo>
                    <a:pt x="67423" y="55257"/>
                  </a:lnTo>
                  <a:lnTo>
                    <a:pt x="67321" y="58358"/>
                  </a:lnTo>
                  <a:lnTo>
                    <a:pt x="67201" y="61340"/>
                  </a:lnTo>
                  <a:lnTo>
                    <a:pt x="67074" y="64194"/>
                  </a:lnTo>
                  <a:lnTo>
                    <a:pt x="66946" y="66929"/>
                  </a:lnTo>
                  <a:lnTo>
                    <a:pt x="66946" y="66929"/>
                  </a:lnTo>
                  <a:lnTo>
                    <a:pt x="64211" y="67057"/>
                  </a:lnTo>
                  <a:lnTo>
                    <a:pt x="61349" y="67184"/>
                  </a:lnTo>
                  <a:lnTo>
                    <a:pt x="58375" y="67304"/>
                  </a:lnTo>
                  <a:lnTo>
                    <a:pt x="55274" y="67406"/>
                  </a:lnTo>
                  <a:lnTo>
                    <a:pt x="52063" y="67500"/>
                  </a:lnTo>
                  <a:lnTo>
                    <a:pt x="48749" y="67576"/>
                  </a:lnTo>
                  <a:lnTo>
                    <a:pt x="47053" y="67602"/>
                  </a:lnTo>
                  <a:lnTo>
                    <a:pt x="45332" y="67627"/>
                  </a:lnTo>
                  <a:lnTo>
                    <a:pt x="43594" y="67653"/>
                  </a:lnTo>
                  <a:lnTo>
                    <a:pt x="41822" y="67661"/>
                  </a:lnTo>
                  <a:lnTo>
                    <a:pt x="40033" y="67670"/>
                  </a:lnTo>
                  <a:lnTo>
                    <a:pt x="38219" y="67678"/>
                  </a:lnTo>
                  <a:lnTo>
                    <a:pt x="36387" y="67678"/>
                  </a:lnTo>
                  <a:lnTo>
                    <a:pt x="34530" y="67670"/>
                  </a:lnTo>
                  <a:lnTo>
                    <a:pt x="32656" y="67653"/>
                  </a:lnTo>
                  <a:lnTo>
                    <a:pt x="30764" y="67627"/>
                  </a:lnTo>
                  <a:lnTo>
                    <a:pt x="28847" y="67602"/>
                  </a:lnTo>
                  <a:lnTo>
                    <a:pt x="26922" y="67568"/>
                  </a:lnTo>
                  <a:lnTo>
                    <a:pt x="24971" y="67525"/>
                  </a:lnTo>
                  <a:lnTo>
                    <a:pt x="23012" y="67474"/>
                  </a:lnTo>
                  <a:lnTo>
                    <a:pt x="21027" y="67414"/>
                  </a:lnTo>
                  <a:lnTo>
                    <a:pt x="19033" y="67346"/>
                  </a:lnTo>
                  <a:lnTo>
                    <a:pt x="17023" y="67269"/>
                  </a:lnTo>
                  <a:lnTo>
                    <a:pt x="14995" y="67184"/>
                  </a:lnTo>
                  <a:lnTo>
                    <a:pt x="12959" y="67091"/>
                  </a:lnTo>
                  <a:lnTo>
                    <a:pt x="10906" y="66988"/>
                  </a:lnTo>
                  <a:lnTo>
                    <a:pt x="10906" y="66988"/>
                  </a:lnTo>
                  <a:lnTo>
                    <a:pt x="10803" y="64935"/>
                  </a:lnTo>
                  <a:lnTo>
                    <a:pt x="10710" y="62899"/>
                  </a:lnTo>
                  <a:lnTo>
                    <a:pt x="10625" y="60871"/>
                  </a:lnTo>
                  <a:lnTo>
                    <a:pt x="10548" y="58861"/>
                  </a:lnTo>
                  <a:lnTo>
                    <a:pt x="10480" y="56867"/>
                  </a:lnTo>
                  <a:lnTo>
                    <a:pt x="10420" y="54882"/>
                  </a:lnTo>
                  <a:lnTo>
                    <a:pt x="10369" y="52923"/>
                  </a:lnTo>
                  <a:lnTo>
                    <a:pt x="10326" y="50972"/>
                  </a:lnTo>
                  <a:lnTo>
                    <a:pt x="10292" y="49047"/>
                  </a:lnTo>
                  <a:lnTo>
                    <a:pt x="10258" y="47130"/>
                  </a:lnTo>
                  <a:lnTo>
                    <a:pt x="10241" y="45239"/>
                  </a:lnTo>
                  <a:lnTo>
                    <a:pt x="10224" y="43364"/>
                  </a:lnTo>
                  <a:lnTo>
                    <a:pt x="10216" y="41507"/>
                  </a:lnTo>
                  <a:lnTo>
                    <a:pt x="10216" y="39675"/>
                  </a:lnTo>
                  <a:lnTo>
                    <a:pt x="10216" y="37861"/>
                  </a:lnTo>
                  <a:lnTo>
                    <a:pt x="10233" y="36072"/>
                  </a:lnTo>
                  <a:lnTo>
                    <a:pt x="10241" y="34300"/>
                  </a:lnTo>
                  <a:lnTo>
                    <a:pt x="10267" y="32562"/>
                  </a:lnTo>
                  <a:lnTo>
                    <a:pt x="10292" y="30841"/>
                  </a:lnTo>
                  <a:lnTo>
                    <a:pt x="10318" y="29145"/>
                  </a:lnTo>
                  <a:lnTo>
                    <a:pt x="10394" y="25823"/>
                  </a:lnTo>
                  <a:lnTo>
                    <a:pt x="10488" y="22620"/>
                  </a:lnTo>
                  <a:lnTo>
                    <a:pt x="10590" y="19519"/>
                  </a:lnTo>
                  <a:lnTo>
                    <a:pt x="10710" y="16537"/>
                  </a:lnTo>
                  <a:lnTo>
                    <a:pt x="10829" y="13683"/>
                  </a:lnTo>
                  <a:lnTo>
                    <a:pt x="10965" y="10948"/>
                  </a:lnTo>
                  <a:lnTo>
                    <a:pt x="10965" y="10948"/>
                  </a:lnTo>
                  <a:lnTo>
                    <a:pt x="13342" y="10829"/>
                  </a:lnTo>
                  <a:lnTo>
                    <a:pt x="15719" y="10727"/>
                  </a:lnTo>
                  <a:lnTo>
                    <a:pt x="18087" y="10624"/>
                  </a:lnTo>
                  <a:lnTo>
                    <a:pt x="20464" y="10539"/>
                  </a:lnTo>
                  <a:lnTo>
                    <a:pt x="20464" y="10539"/>
                  </a:lnTo>
                  <a:lnTo>
                    <a:pt x="20728" y="10522"/>
                  </a:lnTo>
                  <a:lnTo>
                    <a:pt x="20984" y="10497"/>
                  </a:lnTo>
                  <a:lnTo>
                    <a:pt x="21240" y="10454"/>
                  </a:lnTo>
                  <a:lnTo>
                    <a:pt x="21495" y="10403"/>
                  </a:lnTo>
                  <a:lnTo>
                    <a:pt x="21734" y="10335"/>
                  </a:lnTo>
                  <a:lnTo>
                    <a:pt x="21972" y="10258"/>
                  </a:lnTo>
                  <a:lnTo>
                    <a:pt x="22211" y="10164"/>
                  </a:lnTo>
                  <a:lnTo>
                    <a:pt x="22441" y="10071"/>
                  </a:lnTo>
                  <a:lnTo>
                    <a:pt x="22662" y="9960"/>
                  </a:lnTo>
                  <a:lnTo>
                    <a:pt x="22875" y="9841"/>
                  </a:lnTo>
                  <a:lnTo>
                    <a:pt x="23088" y="9704"/>
                  </a:lnTo>
                  <a:lnTo>
                    <a:pt x="23293" y="9568"/>
                  </a:lnTo>
                  <a:lnTo>
                    <a:pt x="23489" y="9415"/>
                  </a:lnTo>
                  <a:lnTo>
                    <a:pt x="23676" y="9261"/>
                  </a:lnTo>
                  <a:lnTo>
                    <a:pt x="23855" y="9091"/>
                  </a:lnTo>
                  <a:lnTo>
                    <a:pt x="24025" y="8921"/>
                  </a:lnTo>
                  <a:lnTo>
                    <a:pt x="24187" y="8733"/>
                  </a:lnTo>
                  <a:lnTo>
                    <a:pt x="24341" y="8546"/>
                  </a:lnTo>
                  <a:lnTo>
                    <a:pt x="24485" y="8341"/>
                  </a:lnTo>
                  <a:lnTo>
                    <a:pt x="24622" y="8137"/>
                  </a:lnTo>
                  <a:lnTo>
                    <a:pt x="24750" y="7924"/>
                  </a:lnTo>
                  <a:lnTo>
                    <a:pt x="24860" y="7711"/>
                  </a:lnTo>
                  <a:lnTo>
                    <a:pt x="24971" y="7481"/>
                  </a:lnTo>
                  <a:lnTo>
                    <a:pt x="25065" y="7251"/>
                  </a:lnTo>
                  <a:lnTo>
                    <a:pt x="25141" y="7021"/>
                  </a:lnTo>
                  <a:lnTo>
                    <a:pt x="25218" y="6782"/>
                  </a:lnTo>
                  <a:lnTo>
                    <a:pt x="25278" y="6535"/>
                  </a:lnTo>
                  <a:lnTo>
                    <a:pt x="25329" y="6288"/>
                  </a:lnTo>
                  <a:lnTo>
                    <a:pt x="25363" y="6033"/>
                  </a:lnTo>
                  <a:lnTo>
                    <a:pt x="25389" y="5777"/>
                  </a:lnTo>
                  <a:lnTo>
                    <a:pt x="25397" y="5513"/>
                  </a:lnTo>
                  <a:lnTo>
                    <a:pt x="25397" y="5249"/>
                  </a:lnTo>
                  <a:lnTo>
                    <a:pt x="25397" y="5249"/>
                  </a:lnTo>
                  <a:lnTo>
                    <a:pt x="25380" y="4993"/>
                  </a:lnTo>
                  <a:lnTo>
                    <a:pt x="25346" y="4729"/>
                  </a:lnTo>
                  <a:lnTo>
                    <a:pt x="25303" y="4473"/>
                  </a:lnTo>
                  <a:lnTo>
                    <a:pt x="25252" y="4226"/>
                  </a:lnTo>
                  <a:lnTo>
                    <a:pt x="25184" y="3979"/>
                  </a:lnTo>
                  <a:lnTo>
                    <a:pt x="25107" y="3741"/>
                  </a:lnTo>
                  <a:lnTo>
                    <a:pt x="25022" y="3511"/>
                  </a:lnTo>
                  <a:lnTo>
                    <a:pt x="24920" y="3281"/>
                  </a:lnTo>
                  <a:lnTo>
                    <a:pt x="24809" y="3059"/>
                  </a:lnTo>
                  <a:lnTo>
                    <a:pt x="24690" y="2838"/>
                  </a:lnTo>
                  <a:lnTo>
                    <a:pt x="24562" y="2633"/>
                  </a:lnTo>
                  <a:lnTo>
                    <a:pt x="24417" y="2429"/>
                  </a:lnTo>
                  <a:lnTo>
                    <a:pt x="24272" y="2233"/>
                  </a:lnTo>
                  <a:lnTo>
                    <a:pt x="24111" y="2045"/>
                  </a:lnTo>
                  <a:lnTo>
                    <a:pt x="23949" y="1867"/>
                  </a:lnTo>
                  <a:lnTo>
                    <a:pt x="23770" y="1696"/>
                  </a:lnTo>
                  <a:lnTo>
                    <a:pt x="23582" y="1534"/>
                  </a:lnTo>
                  <a:lnTo>
                    <a:pt x="23395" y="1381"/>
                  </a:lnTo>
                  <a:lnTo>
                    <a:pt x="23199" y="1236"/>
                  </a:lnTo>
                  <a:lnTo>
                    <a:pt x="22995" y="1100"/>
                  </a:lnTo>
                  <a:lnTo>
                    <a:pt x="22782" y="972"/>
                  </a:lnTo>
                  <a:lnTo>
                    <a:pt x="22560" y="861"/>
                  </a:lnTo>
                  <a:lnTo>
                    <a:pt x="22339" y="751"/>
                  </a:lnTo>
                  <a:lnTo>
                    <a:pt x="22109" y="657"/>
                  </a:lnTo>
                  <a:lnTo>
                    <a:pt x="21870" y="572"/>
                  </a:lnTo>
                  <a:lnTo>
                    <a:pt x="21631" y="503"/>
                  </a:lnTo>
                  <a:lnTo>
                    <a:pt x="21384" y="444"/>
                  </a:lnTo>
                  <a:lnTo>
                    <a:pt x="21137" y="393"/>
                  </a:lnTo>
                  <a:lnTo>
                    <a:pt x="20882" y="359"/>
                  </a:lnTo>
                  <a:lnTo>
                    <a:pt x="20626" y="333"/>
                  </a:lnTo>
                  <a:lnTo>
                    <a:pt x="20371" y="325"/>
                  </a:lnTo>
                  <a:lnTo>
                    <a:pt x="20107" y="325"/>
                  </a:lnTo>
                  <a:lnTo>
                    <a:pt x="20107" y="325"/>
                  </a:lnTo>
                  <a:lnTo>
                    <a:pt x="18317" y="393"/>
                  </a:lnTo>
                  <a:lnTo>
                    <a:pt x="16528" y="461"/>
                  </a:lnTo>
                  <a:lnTo>
                    <a:pt x="14731" y="538"/>
                  </a:lnTo>
                  <a:lnTo>
                    <a:pt x="12942" y="623"/>
                  </a:lnTo>
                  <a:lnTo>
                    <a:pt x="11153" y="708"/>
                  </a:lnTo>
                  <a:lnTo>
                    <a:pt x="9364" y="802"/>
                  </a:lnTo>
                  <a:lnTo>
                    <a:pt x="7583" y="904"/>
                  </a:lnTo>
                  <a:lnTo>
                    <a:pt x="5811" y="1006"/>
                  </a:lnTo>
                  <a:lnTo>
                    <a:pt x="5811" y="1006"/>
                  </a:lnTo>
                  <a:lnTo>
                    <a:pt x="5573" y="1032"/>
                  </a:lnTo>
                  <a:lnTo>
                    <a:pt x="5334" y="1057"/>
                  </a:lnTo>
                  <a:lnTo>
                    <a:pt x="5104" y="1100"/>
                  </a:lnTo>
                  <a:lnTo>
                    <a:pt x="4874" y="1151"/>
                  </a:lnTo>
                  <a:lnTo>
                    <a:pt x="4652" y="1219"/>
                  </a:lnTo>
                  <a:lnTo>
                    <a:pt x="4431" y="1287"/>
                  </a:lnTo>
                  <a:lnTo>
                    <a:pt x="4209" y="1372"/>
                  </a:lnTo>
                  <a:lnTo>
                    <a:pt x="3996" y="1458"/>
                  </a:lnTo>
                  <a:lnTo>
                    <a:pt x="3792" y="1560"/>
                  </a:lnTo>
                  <a:lnTo>
                    <a:pt x="3588" y="1671"/>
                  </a:lnTo>
                  <a:lnTo>
                    <a:pt x="3400" y="1790"/>
                  </a:lnTo>
                  <a:lnTo>
                    <a:pt x="3204" y="1909"/>
                  </a:lnTo>
                  <a:lnTo>
                    <a:pt x="3025" y="2045"/>
                  </a:lnTo>
                  <a:lnTo>
                    <a:pt x="2846" y="2190"/>
                  </a:lnTo>
                  <a:lnTo>
                    <a:pt x="2676" y="2335"/>
                  </a:lnTo>
                  <a:lnTo>
                    <a:pt x="2514" y="2497"/>
                  </a:lnTo>
                  <a:lnTo>
                    <a:pt x="2352" y="2659"/>
                  </a:lnTo>
                  <a:lnTo>
                    <a:pt x="2207" y="2829"/>
                  </a:lnTo>
                  <a:lnTo>
                    <a:pt x="2063" y="3008"/>
                  </a:lnTo>
                  <a:lnTo>
                    <a:pt x="1926" y="3187"/>
                  </a:lnTo>
                  <a:lnTo>
                    <a:pt x="1798" y="3383"/>
                  </a:lnTo>
                  <a:lnTo>
                    <a:pt x="1688" y="3579"/>
                  </a:lnTo>
                  <a:lnTo>
                    <a:pt x="1577" y="3775"/>
                  </a:lnTo>
                  <a:lnTo>
                    <a:pt x="1475" y="3988"/>
                  </a:lnTo>
                  <a:lnTo>
                    <a:pt x="1381" y="4192"/>
                  </a:lnTo>
                  <a:lnTo>
                    <a:pt x="1304" y="4414"/>
                  </a:lnTo>
                  <a:lnTo>
                    <a:pt x="1228" y="4635"/>
                  </a:lnTo>
                  <a:lnTo>
                    <a:pt x="1168" y="4857"/>
                  </a:lnTo>
                  <a:lnTo>
                    <a:pt x="1117" y="5087"/>
                  </a:lnTo>
                  <a:lnTo>
                    <a:pt x="1074" y="5325"/>
                  </a:lnTo>
                  <a:lnTo>
                    <a:pt x="1040" y="5555"/>
                  </a:lnTo>
                  <a:lnTo>
                    <a:pt x="1023" y="5803"/>
                  </a:lnTo>
                  <a:lnTo>
                    <a:pt x="1023" y="5803"/>
                  </a:lnTo>
                  <a:lnTo>
                    <a:pt x="853" y="8810"/>
                  </a:lnTo>
                  <a:lnTo>
                    <a:pt x="682" y="12013"/>
                  </a:lnTo>
                  <a:lnTo>
                    <a:pt x="606" y="13683"/>
                  </a:lnTo>
                  <a:lnTo>
                    <a:pt x="529" y="15395"/>
                  </a:lnTo>
                  <a:lnTo>
                    <a:pt x="452" y="17150"/>
                  </a:lnTo>
                  <a:lnTo>
                    <a:pt x="384" y="18956"/>
                  </a:lnTo>
                  <a:lnTo>
                    <a:pt x="316" y="20797"/>
                  </a:lnTo>
                  <a:lnTo>
                    <a:pt x="256" y="22679"/>
                  </a:lnTo>
                  <a:lnTo>
                    <a:pt x="205" y="24605"/>
                  </a:lnTo>
                  <a:lnTo>
                    <a:pt x="154" y="26564"/>
                  </a:lnTo>
                  <a:lnTo>
                    <a:pt x="112" y="28566"/>
                  </a:lnTo>
                  <a:lnTo>
                    <a:pt x="78" y="30594"/>
                  </a:lnTo>
                  <a:lnTo>
                    <a:pt x="44" y="32664"/>
                  </a:lnTo>
                  <a:lnTo>
                    <a:pt x="18" y="34768"/>
                  </a:lnTo>
                  <a:lnTo>
                    <a:pt x="1" y="36907"/>
                  </a:lnTo>
                  <a:lnTo>
                    <a:pt x="1" y="39079"/>
                  </a:lnTo>
                  <a:lnTo>
                    <a:pt x="1" y="41277"/>
                  </a:lnTo>
                  <a:lnTo>
                    <a:pt x="9" y="43501"/>
                  </a:lnTo>
                  <a:lnTo>
                    <a:pt x="26" y="45758"/>
                  </a:lnTo>
                  <a:lnTo>
                    <a:pt x="52" y="48041"/>
                  </a:lnTo>
                  <a:lnTo>
                    <a:pt x="95" y="50350"/>
                  </a:lnTo>
                  <a:lnTo>
                    <a:pt x="146" y="52684"/>
                  </a:lnTo>
                  <a:lnTo>
                    <a:pt x="205" y="55044"/>
                  </a:lnTo>
                  <a:lnTo>
                    <a:pt x="274" y="57430"/>
                  </a:lnTo>
                  <a:lnTo>
                    <a:pt x="359" y="59832"/>
                  </a:lnTo>
                  <a:lnTo>
                    <a:pt x="452" y="62260"/>
                  </a:lnTo>
                  <a:lnTo>
                    <a:pt x="563" y="64705"/>
                  </a:lnTo>
                  <a:lnTo>
                    <a:pt x="682" y="67167"/>
                  </a:lnTo>
                  <a:lnTo>
                    <a:pt x="810" y="69646"/>
                  </a:lnTo>
                  <a:lnTo>
                    <a:pt x="964" y="72151"/>
                  </a:lnTo>
                  <a:lnTo>
                    <a:pt x="964" y="72151"/>
                  </a:lnTo>
                  <a:lnTo>
                    <a:pt x="981" y="72390"/>
                  </a:lnTo>
                  <a:lnTo>
                    <a:pt x="1015" y="72620"/>
                  </a:lnTo>
                  <a:lnTo>
                    <a:pt x="1057" y="72858"/>
                  </a:lnTo>
                  <a:lnTo>
                    <a:pt x="1108" y="73088"/>
                  </a:lnTo>
                  <a:lnTo>
                    <a:pt x="1168" y="73310"/>
                  </a:lnTo>
                  <a:lnTo>
                    <a:pt x="1245" y="73531"/>
                  </a:lnTo>
                  <a:lnTo>
                    <a:pt x="1321" y="73744"/>
                  </a:lnTo>
                  <a:lnTo>
                    <a:pt x="1415" y="73957"/>
                  </a:lnTo>
                  <a:lnTo>
                    <a:pt x="1517" y="74162"/>
                  </a:lnTo>
                  <a:lnTo>
                    <a:pt x="1628" y="74366"/>
                  </a:lnTo>
                  <a:lnTo>
                    <a:pt x="1739" y="74562"/>
                  </a:lnTo>
                  <a:lnTo>
                    <a:pt x="1867" y="74749"/>
                  </a:lnTo>
                  <a:lnTo>
                    <a:pt x="2003" y="74937"/>
                  </a:lnTo>
                  <a:lnTo>
                    <a:pt x="2139" y="75107"/>
                  </a:lnTo>
                  <a:lnTo>
                    <a:pt x="2293" y="75278"/>
                  </a:lnTo>
                  <a:lnTo>
                    <a:pt x="2446" y="75448"/>
                  </a:lnTo>
                  <a:lnTo>
                    <a:pt x="2616" y="75601"/>
                  </a:lnTo>
                  <a:lnTo>
                    <a:pt x="2787" y="75746"/>
                  </a:lnTo>
                  <a:lnTo>
                    <a:pt x="2957" y="75891"/>
                  </a:lnTo>
                  <a:lnTo>
                    <a:pt x="3145" y="76027"/>
                  </a:lnTo>
                  <a:lnTo>
                    <a:pt x="3332" y="76155"/>
                  </a:lnTo>
                  <a:lnTo>
                    <a:pt x="3528" y="76266"/>
                  </a:lnTo>
                  <a:lnTo>
                    <a:pt x="3732" y="76377"/>
                  </a:lnTo>
                  <a:lnTo>
                    <a:pt x="3937" y="76479"/>
                  </a:lnTo>
                  <a:lnTo>
                    <a:pt x="4150" y="76573"/>
                  </a:lnTo>
                  <a:lnTo>
                    <a:pt x="4363" y="76649"/>
                  </a:lnTo>
                  <a:lnTo>
                    <a:pt x="4584" y="76726"/>
                  </a:lnTo>
                  <a:lnTo>
                    <a:pt x="4806" y="76786"/>
                  </a:lnTo>
                  <a:lnTo>
                    <a:pt x="5036" y="76837"/>
                  </a:lnTo>
                  <a:lnTo>
                    <a:pt x="5266" y="76879"/>
                  </a:lnTo>
                  <a:lnTo>
                    <a:pt x="5504" y="76913"/>
                  </a:lnTo>
                  <a:lnTo>
                    <a:pt x="5743" y="76930"/>
                  </a:lnTo>
                  <a:lnTo>
                    <a:pt x="5743" y="769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623;p67">
              <a:extLst>
                <a:ext uri="{FF2B5EF4-FFF2-40B4-BE49-F238E27FC236}">
                  <a16:creationId xmlns:a16="http://schemas.microsoft.com/office/drawing/2014/main" id="{85F7A1E8-E386-8C4D-F6B5-8D8B95443DE1}"/>
                </a:ext>
              </a:extLst>
            </p:cNvPr>
            <p:cNvSpPr/>
            <p:nvPr/>
          </p:nvSpPr>
          <p:spPr>
            <a:xfrm>
              <a:off x="-3999375" y="-320582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624;p67">
              <a:extLst>
                <a:ext uri="{FF2B5EF4-FFF2-40B4-BE49-F238E27FC236}">
                  <a16:creationId xmlns:a16="http://schemas.microsoft.com/office/drawing/2014/main" id="{73D0F183-D21D-2886-9646-647F2560FD66}"/>
                </a:ext>
              </a:extLst>
            </p:cNvPr>
            <p:cNvSpPr/>
            <p:nvPr/>
          </p:nvSpPr>
          <p:spPr>
            <a:xfrm>
              <a:off x="-3594900" y="-4564225"/>
              <a:ext cx="255600" cy="255375"/>
            </a:xfrm>
            <a:custGeom>
              <a:avLst/>
              <a:gdLst/>
              <a:ahLst/>
              <a:cxnLst/>
              <a:rect l="l" t="t" r="r" b="b"/>
              <a:pathLst>
                <a:path w="10224" h="10215" extrusionOk="0">
                  <a:moveTo>
                    <a:pt x="4848" y="0"/>
                  </a:moveTo>
                  <a:lnTo>
                    <a:pt x="4592" y="26"/>
                  </a:lnTo>
                  <a:lnTo>
                    <a:pt x="4336" y="60"/>
                  </a:lnTo>
                  <a:lnTo>
                    <a:pt x="4081" y="102"/>
                  </a:lnTo>
                  <a:lnTo>
                    <a:pt x="3834" y="162"/>
                  </a:lnTo>
                  <a:lnTo>
                    <a:pt x="3595" y="230"/>
                  </a:lnTo>
                  <a:lnTo>
                    <a:pt x="3357" y="307"/>
                  </a:lnTo>
                  <a:lnTo>
                    <a:pt x="3127" y="401"/>
                  </a:lnTo>
                  <a:lnTo>
                    <a:pt x="2897" y="503"/>
                  </a:lnTo>
                  <a:lnTo>
                    <a:pt x="2675" y="614"/>
                  </a:lnTo>
                  <a:lnTo>
                    <a:pt x="2462" y="741"/>
                  </a:lnTo>
                  <a:lnTo>
                    <a:pt x="2258" y="869"/>
                  </a:lnTo>
                  <a:lnTo>
                    <a:pt x="2053" y="1014"/>
                  </a:lnTo>
                  <a:lnTo>
                    <a:pt x="1866" y="1167"/>
                  </a:lnTo>
                  <a:lnTo>
                    <a:pt x="1678" y="1329"/>
                  </a:lnTo>
                  <a:lnTo>
                    <a:pt x="1500" y="1491"/>
                  </a:lnTo>
                  <a:lnTo>
                    <a:pt x="1329" y="1670"/>
                  </a:lnTo>
                  <a:lnTo>
                    <a:pt x="1167" y="1857"/>
                  </a:lnTo>
                  <a:lnTo>
                    <a:pt x="1014" y="2053"/>
                  </a:lnTo>
                  <a:lnTo>
                    <a:pt x="878" y="2249"/>
                  </a:lnTo>
                  <a:lnTo>
                    <a:pt x="741" y="2454"/>
                  </a:lnTo>
                  <a:lnTo>
                    <a:pt x="622" y="2675"/>
                  </a:lnTo>
                  <a:lnTo>
                    <a:pt x="503" y="2888"/>
                  </a:lnTo>
                  <a:lnTo>
                    <a:pt x="401" y="3118"/>
                  </a:lnTo>
                  <a:lnTo>
                    <a:pt x="315" y="3348"/>
                  </a:lnTo>
                  <a:lnTo>
                    <a:pt x="230" y="3587"/>
                  </a:lnTo>
                  <a:lnTo>
                    <a:pt x="162" y="3834"/>
                  </a:lnTo>
                  <a:lnTo>
                    <a:pt x="102" y="4081"/>
                  </a:lnTo>
                  <a:lnTo>
                    <a:pt x="60" y="4328"/>
                  </a:lnTo>
                  <a:lnTo>
                    <a:pt x="26" y="4584"/>
                  </a:lnTo>
                  <a:lnTo>
                    <a:pt x="9" y="4848"/>
                  </a:lnTo>
                  <a:lnTo>
                    <a:pt x="0" y="5103"/>
                  </a:lnTo>
                  <a:lnTo>
                    <a:pt x="9" y="5367"/>
                  </a:lnTo>
                  <a:lnTo>
                    <a:pt x="26" y="5631"/>
                  </a:lnTo>
                  <a:lnTo>
                    <a:pt x="60" y="5887"/>
                  </a:lnTo>
                  <a:lnTo>
                    <a:pt x="102" y="6134"/>
                  </a:lnTo>
                  <a:lnTo>
                    <a:pt x="162" y="6381"/>
                  </a:lnTo>
                  <a:lnTo>
                    <a:pt x="230" y="6628"/>
                  </a:lnTo>
                  <a:lnTo>
                    <a:pt x="315" y="6858"/>
                  </a:lnTo>
                  <a:lnTo>
                    <a:pt x="401" y="7097"/>
                  </a:lnTo>
                  <a:lnTo>
                    <a:pt x="503" y="7318"/>
                  </a:lnTo>
                  <a:lnTo>
                    <a:pt x="622" y="7540"/>
                  </a:lnTo>
                  <a:lnTo>
                    <a:pt x="741" y="7753"/>
                  </a:lnTo>
                  <a:lnTo>
                    <a:pt x="878" y="7966"/>
                  </a:lnTo>
                  <a:lnTo>
                    <a:pt x="1014" y="8162"/>
                  </a:lnTo>
                  <a:lnTo>
                    <a:pt x="1167" y="8358"/>
                  </a:lnTo>
                  <a:lnTo>
                    <a:pt x="1329" y="8536"/>
                  </a:lnTo>
                  <a:lnTo>
                    <a:pt x="1500" y="8715"/>
                  </a:lnTo>
                  <a:lnTo>
                    <a:pt x="1678" y="8886"/>
                  </a:lnTo>
                  <a:lnTo>
                    <a:pt x="1866" y="9048"/>
                  </a:lnTo>
                  <a:lnTo>
                    <a:pt x="2053" y="9201"/>
                  </a:lnTo>
                  <a:lnTo>
                    <a:pt x="2258" y="9346"/>
                  </a:lnTo>
                  <a:lnTo>
                    <a:pt x="2462" y="9474"/>
                  </a:lnTo>
                  <a:lnTo>
                    <a:pt x="2675" y="9601"/>
                  </a:lnTo>
                  <a:lnTo>
                    <a:pt x="2897" y="9712"/>
                  </a:lnTo>
                  <a:lnTo>
                    <a:pt x="3127" y="9814"/>
                  </a:lnTo>
                  <a:lnTo>
                    <a:pt x="3357" y="9908"/>
                  </a:lnTo>
                  <a:lnTo>
                    <a:pt x="3595" y="9985"/>
                  </a:lnTo>
                  <a:lnTo>
                    <a:pt x="3834" y="10053"/>
                  </a:lnTo>
                  <a:lnTo>
                    <a:pt x="4081" y="10113"/>
                  </a:lnTo>
                  <a:lnTo>
                    <a:pt x="4336" y="10155"/>
                  </a:lnTo>
                  <a:lnTo>
                    <a:pt x="4592" y="10189"/>
                  </a:lnTo>
                  <a:lnTo>
                    <a:pt x="4848" y="10206"/>
                  </a:lnTo>
                  <a:lnTo>
                    <a:pt x="5112" y="10215"/>
                  </a:lnTo>
                  <a:lnTo>
                    <a:pt x="5376" y="10206"/>
                  </a:lnTo>
                  <a:lnTo>
                    <a:pt x="5631" y="10189"/>
                  </a:lnTo>
                  <a:lnTo>
                    <a:pt x="5887" y="10155"/>
                  </a:lnTo>
                  <a:lnTo>
                    <a:pt x="6143" y="10113"/>
                  </a:lnTo>
                  <a:lnTo>
                    <a:pt x="6390" y="10053"/>
                  </a:lnTo>
                  <a:lnTo>
                    <a:pt x="6628" y="9985"/>
                  </a:lnTo>
                  <a:lnTo>
                    <a:pt x="6867" y="9908"/>
                  </a:lnTo>
                  <a:lnTo>
                    <a:pt x="7097" y="9814"/>
                  </a:lnTo>
                  <a:lnTo>
                    <a:pt x="7327" y="9712"/>
                  </a:lnTo>
                  <a:lnTo>
                    <a:pt x="7548" y="9601"/>
                  </a:lnTo>
                  <a:lnTo>
                    <a:pt x="7761" y="9474"/>
                  </a:lnTo>
                  <a:lnTo>
                    <a:pt x="7966" y="9346"/>
                  </a:lnTo>
                  <a:lnTo>
                    <a:pt x="8170" y="9201"/>
                  </a:lnTo>
                  <a:lnTo>
                    <a:pt x="8358" y="9048"/>
                  </a:lnTo>
                  <a:lnTo>
                    <a:pt x="8545" y="8886"/>
                  </a:lnTo>
                  <a:lnTo>
                    <a:pt x="8724" y="8715"/>
                  </a:lnTo>
                  <a:lnTo>
                    <a:pt x="8894" y="8536"/>
                  </a:lnTo>
                  <a:lnTo>
                    <a:pt x="9056" y="8358"/>
                  </a:lnTo>
                  <a:lnTo>
                    <a:pt x="9201" y="8162"/>
                  </a:lnTo>
                  <a:lnTo>
                    <a:pt x="9346" y="7966"/>
                  </a:lnTo>
                  <a:lnTo>
                    <a:pt x="9482" y="7753"/>
                  </a:lnTo>
                  <a:lnTo>
                    <a:pt x="9601" y="7540"/>
                  </a:lnTo>
                  <a:lnTo>
                    <a:pt x="9712" y="7318"/>
                  </a:lnTo>
                  <a:lnTo>
                    <a:pt x="9814" y="7097"/>
                  </a:lnTo>
                  <a:lnTo>
                    <a:pt x="9908" y="6858"/>
                  </a:lnTo>
                  <a:lnTo>
                    <a:pt x="9993" y="6628"/>
                  </a:lnTo>
                  <a:lnTo>
                    <a:pt x="10061" y="6381"/>
                  </a:lnTo>
                  <a:lnTo>
                    <a:pt x="10113" y="6134"/>
                  </a:lnTo>
                  <a:lnTo>
                    <a:pt x="10164" y="5887"/>
                  </a:lnTo>
                  <a:lnTo>
                    <a:pt x="10198" y="5631"/>
                  </a:lnTo>
                  <a:lnTo>
                    <a:pt x="10215" y="5367"/>
                  </a:lnTo>
                  <a:lnTo>
                    <a:pt x="10223" y="5103"/>
                  </a:lnTo>
                  <a:lnTo>
                    <a:pt x="10215" y="4848"/>
                  </a:lnTo>
                  <a:lnTo>
                    <a:pt x="10198" y="4584"/>
                  </a:lnTo>
                  <a:lnTo>
                    <a:pt x="10164" y="4328"/>
                  </a:lnTo>
                  <a:lnTo>
                    <a:pt x="10113" y="4081"/>
                  </a:lnTo>
                  <a:lnTo>
                    <a:pt x="10061" y="3834"/>
                  </a:lnTo>
                  <a:lnTo>
                    <a:pt x="9993" y="3587"/>
                  </a:lnTo>
                  <a:lnTo>
                    <a:pt x="9908" y="3348"/>
                  </a:lnTo>
                  <a:lnTo>
                    <a:pt x="9814" y="3118"/>
                  </a:lnTo>
                  <a:lnTo>
                    <a:pt x="9712" y="2888"/>
                  </a:lnTo>
                  <a:lnTo>
                    <a:pt x="9601" y="2675"/>
                  </a:lnTo>
                  <a:lnTo>
                    <a:pt x="9482" y="2454"/>
                  </a:lnTo>
                  <a:lnTo>
                    <a:pt x="9346" y="2249"/>
                  </a:lnTo>
                  <a:lnTo>
                    <a:pt x="9201" y="2053"/>
                  </a:lnTo>
                  <a:lnTo>
                    <a:pt x="9056" y="1857"/>
                  </a:lnTo>
                  <a:lnTo>
                    <a:pt x="8894" y="1670"/>
                  </a:lnTo>
                  <a:lnTo>
                    <a:pt x="8724" y="1491"/>
                  </a:lnTo>
                  <a:lnTo>
                    <a:pt x="8545" y="1329"/>
                  </a:lnTo>
                  <a:lnTo>
                    <a:pt x="8358" y="1167"/>
                  </a:lnTo>
                  <a:lnTo>
                    <a:pt x="8170" y="1014"/>
                  </a:lnTo>
                  <a:lnTo>
                    <a:pt x="7966" y="869"/>
                  </a:lnTo>
                  <a:lnTo>
                    <a:pt x="7761" y="741"/>
                  </a:lnTo>
                  <a:lnTo>
                    <a:pt x="7548" y="614"/>
                  </a:lnTo>
                  <a:lnTo>
                    <a:pt x="7327" y="503"/>
                  </a:lnTo>
                  <a:lnTo>
                    <a:pt x="7097" y="401"/>
                  </a:lnTo>
                  <a:lnTo>
                    <a:pt x="6867" y="307"/>
                  </a:lnTo>
                  <a:lnTo>
                    <a:pt x="6628" y="230"/>
                  </a:lnTo>
                  <a:lnTo>
                    <a:pt x="6390" y="162"/>
                  </a:lnTo>
                  <a:lnTo>
                    <a:pt x="6143" y="102"/>
                  </a:lnTo>
                  <a:lnTo>
                    <a:pt x="5887" y="60"/>
                  </a:lnTo>
                  <a:lnTo>
                    <a:pt x="5631" y="26"/>
                  </a:lnTo>
                  <a:lnTo>
                    <a:pt x="53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625;p67">
              <a:extLst>
                <a:ext uri="{FF2B5EF4-FFF2-40B4-BE49-F238E27FC236}">
                  <a16:creationId xmlns:a16="http://schemas.microsoft.com/office/drawing/2014/main" id="{E3720E48-D9A6-3FD8-2187-6CA224C04BF3}"/>
                </a:ext>
              </a:extLst>
            </p:cNvPr>
            <p:cNvSpPr/>
            <p:nvPr/>
          </p:nvSpPr>
          <p:spPr>
            <a:xfrm>
              <a:off x="-3594900" y="-4564225"/>
              <a:ext cx="255600" cy="255375"/>
            </a:xfrm>
            <a:custGeom>
              <a:avLst/>
              <a:gdLst/>
              <a:ahLst/>
              <a:cxnLst/>
              <a:rect l="l" t="t" r="r" b="b"/>
              <a:pathLst>
                <a:path w="10224" h="10215" fill="none" extrusionOk="0">
                  <a:moveTo>
                    <a:pt x="10223" y="5103"/>
                  </a:moveTo>
                  <a:lnTo>
                    <a:pt x="10223" y="5103"/>
                  </a:lnTo>
                  <a:lnTo>
                    <a:pt x="10215" y="5367"/>
                  </a:lnTo>
                  <a:lnTo>
                    <a:pt x="10198" y="5631"/>
                  </a:lnTo>
                  <a:lnTo>
                    <a:pt x="10164" y="5887"/>
                  </a:lnTo>
                  <a:lnTo>
                    <a:pt x="10113" y="6134"/>
                  </a:lnTo>
                  <a:lnTo>
                    <a:pt x="10061" y="6381"/>
                  </a:lnTo>
                  <a:lnTo>
                    <a:pt x="9993" y="6628"/>
                  </a:lnTo>
                  <a:lnTo>
                    <a:pt x="9908" y="6858"/>
                  </a:lnTo>
                  <a:lnTo>
                    <a:pt x="9814" y="7097"/>
                  </a:lnTo>
                  <a:lnTo>
                    <a:pt x="9712" y="7318"/>
                  </a:lnTo>
                  <a:lnTo>
                    <a:pt x="9601" y="7540"/>
                  </a:lnTo>
                  <a:lnTo>
                    <a:pt x="9482" y="7753"/>
                  </a:lnTo>
                  <a:lnTo>
                    <a:pt x="9346" y="7966"/>
                  </a:lnTo>
                  <a:lnTo>
                    <a:pt x="9201" y="8162"/>
                  </a:lnTo>
                  <a:lnTo>
                    <a:pt x="9056" y="8358"/>
                  </a:lnTo>
                  <a:lnTo>
                    <a:pt x="8894" y="8536"/>
                  </a:lnTo>
                  <a:lnTo>
                    <a:pt x="8724" y="8715"/>
                  </a:lnTo>
                  <a:lnTo>
                    <a:pt x="8545" y="8886"/>
                  </a:lnTo>
                  <a:lnTo>
                    <a:pt x="8358" y="9048"/>
                  </a:lnTo>
                  <a:lnTo>
                    <a:pt x="8170" y="9201"/>
                  </a:lnTo>
                  <a:lnTo>
                    <a:pt x="7966" y="9346"/>
                  </a:lnTo>
                  <a:lnTo>
                    <a:pt x="7761" y="9474"/>
                  </a:lnTo>
                  <a:lnTo>
                    <a:pt x="7548" y="9601"/>
                  </a:lnTo>
                  <a:lnTo>
                    <a:pt x="7327" y="9712"/>
                  </a:lnTo>
                  <a:lnTo>
                    <a:pt x="7097" y="9814"/>
                  </a:lnTo>
                  <a:lnTo>
                    <a:pt x="6867" y="9908"/>
                  </a:lnTo>
                  <a:lnTo>
                    <a:pt x="6628" y="9985"/>
                  </a:lnTo>
                  <a:lnTo>
                    <a:pt x="6390" y="10053"/>
                  </a:lnTo>
                  <a:lnTo>
                    <a:pt x="6143" y="10113"/>
                  </a:lnTo>
                  <a:lnTo>
                    <a:pt x="5887" y="10155"/>
                  </a:lnTo>
                  <a:lnTo>
                    <a:pt x="5631" y="10189"/>
                  </a:lnTo>
                  <a:lnTo>
                    <a:pt x="5376" y="10206"/>
                  </a:lnTo>
                  <a:lnTo>
                    <a:pt x="5112" y="10215"/>
                  </a:lnTo>
                  <a:lnTo>
                    <a:pt x="5112" y="10215"/>
                  </a:lnTo>
                  <a:lnTo>
                    <a:pt x="4848" y="10206"/>
                  </a:lnTo>
                  <a:lnTo>
                    <a:pt x="4592" y="10189"/>
                  </a:lnTo>
                  <a:lnTo>
                    <a:pt x="4336" y="10155"/>
                  </a:lnTo>
                  <a:lnTo>
                    <a:pt x="4081" y="10113"/>
                  </a:lnTo>
                  <a:lnTo>
                    <a:pt x="3834" y="10053"/>
                  </a:lnTo>
                  <a:lnTo>
                    <a:pt x="3595" y="9985"/>
                  </a:lnTo>
                  <a:lnTo>
                    <a:pt x="3357" y="9908"/>
                  </a:lnTo>
                  <a:lnTo>
                    <a:pt x="3127" y="9814"/>
                  </a:lnTo>
                  <a:lnTo>
                    <a:pt x="2897" y="9712"/>
                  </a:lnTo>
                  <a:lnTo>
                    <a:pt x="2675" y="9601"/>
                  </a:lnTo>
                  <a:lnTo>
                    <a:pt x="2462" y="9474"/>
                  </a:lnTo>
                  <a:lnTo>
                    <a:pt x="2258" y="9346"/>
                  </a:lnTo>
                  <a:lnTo>
                    <a:pt x="2053" y="9201"/>
                  </a:lnTo>
                  <a:lnTo>
                    <a:pt x="1866" y="9048"/>
                  </a:lnTo>
                  <a:lnTo>
                    <a:pt x="1678" y="8886"/>
                  </a:lnTo>
                  <a:lnTo>
                    <a:pt x="1500" y="8715"/>
                  </a:lnTo>
                  <a:lnTo>
                    <a:pt x="1329" y="8536"/>
                  </a:lnTo>
                  <a:lnTo>
                    <a:pt x="1167" y="8358"/>
                  </a:lnTo>
                  <a:lnTo>
                    <a:pt x="1014" y="8162"/>
                  </a:lnTo>
                  <a:lnTo>
                    <a:pt x="878" y="7966"/>
                  </a:lnTo>
                  <a:lnTo>
                    <a:pt x="741" y="7753"/>
                  </a:lnTo>
                  <a:lnTo>
                    <a:pt x="622" y="7540"/>
                  </a:lnTo>
                  <a:lnTo>
                    <a:pt x="503" y="7318"/>
                  </a:lnTo>
                  <a:lnTo>
                    <a:pt x="401" y="7097"/>
                  </a:lnTo>
                  <a:lnTo>
                    <a:pt x="315" y="6858"/>
                  </a:lnTo>
                  <a:lnTo>
                    <a:pt x="230" y="6628"/>
                  </a:lnTo>
                  <a:lnTo>
                    <a:pt x="162" y="6381"/>
                  </a:lnTo>
                  <a:lnTo>
                    <a:pt x="102" y="6134"/>
                  </a:lnTo>
                  <a:lnTo>
                    <a:pt x="60" y="5887"/>
                  </a:lnTo>
                  <a:lnTo>
                    <a:pt x="26" y="5631"/>
                  </a:lnTo>
                  <a:lnTo>
                    <a:pt x="9" y="5367"/>
                  </a:lnTo>
                  <a:lnTo>
                    <a:pt x="0" y="5103"/>
                  </a:lnTo>
                  <a:lnTo>
                    <a:pt x="0" y="5103"/>
                  </a:lnTo>
                  <a:lnTo>
                    <a:pt x="9" y="4848"/>
                  </a:lnTo>
                  <a:lnTo>
                    <a:pt x="26" y="4584"/>
                  </a:lnTo>
                  <a:lnTo>
                    <a:pt x="60" y="4328"/>
                  </a:lnTo>
                  <a:lnTo>
                    <a:pt x="102" y="4081"/>
                  </a:lnTo>
                  <a:lnTo>
                    <a:pt x="162" y="3834"/>
                  </a:lnTo>
                  <a:lnTo>
                    <a:pt x="230" y="3587"/>
                  </a:lnTo>
                  <a:lnTo>
                    <a:pt x="315" y="3348"/>
                  </a:lnTo>
                  <a:lnTo>
                    <a:pt x="401" y="3118"/>
                  </a:lnTo>
                  <a:lnTo>
                    <a:pt x="503" y="2888"/>
                  </a:lnTo>
                  <a:lnTo>
                    <a:pt x="622" y="2675"/>
                  </a:lnTo>
                  <a:lnTo>
                    <a:pt x="741" y="2454"/>
                  </a:lnTo>
                  <a:lnTo>
                    <a:pt x="878" y="2249"/>
                  </a:lnTo>
                  <a:lnTo>
                    <a:pt x="1014" y="2053"/>
                  </a:lnTo>
                  <a:lnTo>
                    <a:pt x="1167" y="1857"/>
                  </a:lnTo>
                  <a:lnTo>
                    <a:pt x="1329" y="1670"/>
                  </a:lnTo>
                  <a:lnTo>
                    <a:pt x="1500" y="1491"/>
                  </a:lnTo>
                  <a:lnTo>
                    <a:pt x="1678" y="1329"/>
                  </a:lnTo>
                  <a:lnTo>
                    <a:pt x="1866" y="1167"/>
                  </a:lnTo>
                  <a:lnTo>
                    <a:pt x="2053" y="1014"/>
                  </a:lnTo>
                  <a:lnTo>
                    <a:pt x="2258" y="869"/>
                  </a:lnTo>
                  <a:lnTo>
                    <a:pt x="2462" y="741"/>
                  </a:lnTo>
                  <a:lnTo>
                    <a:pt x="2675" y="614"/>
                  </a:lnTo>
                  <a:lnTo>
                    <a:pt x="2897" y="503"/>
                  </a:lnTo>
                  <a:lnTo>
                    <a:pt x="3127" y="401"/>
                  </a:lnTo>
                  <a:lnTo>
                    <a:pt x="3357" y="307"/>
                  </a:lnTo>
                  <a:lnTo>
                    <a:pt x="3595" y="230"/>
                  </a:lnTo>
                  <a:lnTo>
                    <a:pt x="3834" y="162"/>
                  </a:lnTo>
                  <a:lnTo>
                    <a:pt x="4081" y="102"/>
                  </a:lnTo>
                  <a:lnTo>
                    <a:pt x="4336" y="60"/>
                  </a:lnTo>
                  <a:lnTo>
                    <a:pt x="4592" y="26"/>
                  </a:lnTo>
                  <a:lnTo>
                    <a:pt x="4848" y="0"/>
                  </a:lnTo>
                  <a:lnTo>
                    <a:pt x="5112" y="0"/>
                  </a:lnTo>
                  <a:lnTo>
                    <a:pt x="5112" y="0"/>
                  </a:lnTo>
                  <a:lnTo>
                    <a:pt x="5376" y="0"/>
                  </a:lnTo>
                  <a:lnTo>
                    <a:pt x="5631" y="26"/>
                  </a:lnTo>
                  <a:lnTo>
                    <a:pt x="5887" y="60"/>
                  </a:lnTo>
                  <a:lnTo>
                    <a:pt x="6143" y="102"/>
                  </a:lnTo>
                  <a:lnTo>
                    <a:pt x="6390" y="162"/>
                  </a:lnTo>
                  <a:lnTo>
                    <a:pt x="6628" y="230"/>
                  </a:lnTo>
                  <a:lnTo>
                    <a:pt x="6867" y="307"/>
                  </a:lnTo>
                  <a:lnTo>
                    <a:pt x="7097" y="401"/>
                  </a:lnTo>
                  <a:lnTo>
                    <a:pt x="7327" y="503"/>
                  </a:lnTo>
                  <a:lnTo>
                    <a:pt x="7548" y="614"/>
                  </a:lnTo>
                  <a:lnTo>
                    <a:pt x="7761" y="741"/>
                  </a:lnTo>
                  <a:lnTo>
                    <a:pt x="7966" y="869"/>
                  </a:lnTo>
                  <a:lnTo>
                    <a:pt x="8170" y="1014"/>
                  </a:lnTo>
                  <a:lnTo>
                    <a:pt x="8358" y="1167"/>
                  </a:lnTo>
                  <a:lnTo>
                    <a:pt x="8545" y="1329"/>
                  </a:lnTo>
                  <a:lnTo>
                    <a:pt x="8724" y="1491"/>
                  </a:lnTo>
                  <a:lnTo>
                    <a:pt x="8894" y="1670"/>
                  </a:lnTo>
                  <a:lnTo>
                    <a:pt x="9056" y="1857"/>
                  </a:lnTo>
                  <a:lnTo>
                    <a:pt x="9201" y="2053"/>
                  </a:lnTo>
                  <a:lnTo>
                    <a:pt x="9346" y="2249"/>
                  </a:lnTo>
                  <a:lnTo>
                    <a:pt x="9482" y="2454"/>
                  </a:lnTo>
                  <a:lnTo>
                    <a:pt x="9601" y="2675"/>
                  </a:lnTo>
                  <a:lnTo>
                    <a:pt x="9712" y="2888"/>
                  </a:lnTo>
                  <a:lnTo>
                    <a:pt x="9814" y="3118"/>
                  </a:lnTo>
                  <a:lnTo>
                    <a:pt x="9908" y="3348"/>
                  </a:lnTo>
                  <a:lnTo>
                    <a:pt x="9993" y="3587"/>
                  </a:lnTo>
                  <a:lnTo>
                    <a:pt x="10061" y="3834"/>
                  </a:lnTo>
                  <a:lnTo>
                    <a:pt x="10113" y="4081"/>
                  </a:lnTo>
                  <a:lnTo>
                    <a:pt x="10164" y="4328"/>
                  </a:lnTo>
                  <a:lnTo>
                    <a:pt x="10198" y="4584"/>
                  </a:lnTo>
                  <a:lnTo>
                    <a:pt x="10215" y="4848"/>
                  </a:lnTo>
                  <a:lnTo>
                    <a:pt x="10223" y="5103"/>
                  </a:lnTo>
                  <a:lnTo>
                    <a:pt x="10223" y="51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626;p67">
              <a:extLst>
                <a:ext uri="{FF2B5EF4-FFF2-40B4-BE49-F238E27FC236}">
                  <a16:creationId xmlns:a16="http://schemas.microsoft.com/office/drawing/2014/main" id="{AF42F4F1-2CFF-EA6D-5A66-D96DA59D0342}"/>
                </a:ext>
              </a:extLst>
            </p:cNvPr>
            <p:cNvSpPr/>
            <p:nvPr/>
          </p:nvSpPr>
          <p:spPr>
            <a:xfrm>
              <a:off x="-3339325" y="-443665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627;p67">
              <a:extLst>
                <a:ext uri="{FF2B5EF4-FFF2-40B4-BE49-F238E27FC236}">
                  <a16:creationId xmlns:a16="http://schemas.microsoft.com/office/drawing/2014/main" id="{F4B8C483-7FAB-02A6-C461-168C5A7FE942}"/>
                </a:ext>
              </a:extLst>
            </p:cNvPr>
            <p:cNvSpPr/>
            <p:nvPr/>
          </p:nvSpPr>
          <p:spPr>
            <a:xfrm>
              <a:off x="-3595125" y="-4001750"/>
              <a:ext cx="255400" cy="255400"/>
            </a:xfrm>
            <a:custGeom>
              <a:avLst/>
              <a:gdLst/>
              <a:ahLst/>
              <a:cxnLst/>
              <a:rect l="l" t="t" r="r" b="b"/>
              <a:pathLst>
                <a:path w="10216" h="10216" extrusionOk="0">
                  <a:moveTo>
                    <a:pt x="5061" y="1"/>
                  </a:moveTo>
                  <a:lnTo>
                    <a:pt x="4797" y="9"/>
                  </a:lnTo>
                  <a:lnTo>
                    <a:pt x="4541" y="26"/>
                  </a:lnTo>
                  <a:lnTo>
                    <a:pt x="4286" y="60"/>
                  </a:lnTo>
                  <a:lnTo>
                    <a:pt x="4039" y="111"/>
                  </a:lnTo>
                  <a:lnTo>
                    <a:pt x="3792" y="171"/>
                  </a:lnTo>
                  <a:lnTo>
                    <a:pt x="3545" y="239"/>
                  </a:lnTo>
                  <a:lnTo>
                    <a:pt x="3306" y="324"/>
                  </a:lnTo>
                  <a:lnTo>
                    <a:pt x="3076" y="418"/>
                  </a:lnTo>
                  <a:lnTo>
                    <a:pt x="2855" y="520"/>
                  </a:lnTo>
                  <a:lnTo>
                    <a:pt x="2633" y="640"/>
                  </a:lnTo>
                  <a:lnTo>
                    <a:pt x="2420" y="759"/>
                  </a:lnTo>
                  <a:lnTo>
                    <a:pt x="2216" y="895"/>
                  </a:lnTo>
                  <a:lnTo>
                    <a:pt x="2020" y="1040"/>
                  </a:lnTo>
                  <a:lnTo>
                    <a:pt x="1824" y="1193"/>
                  </a:lnTo>
                  <a:lnTo>
                    <a:pt x="1645" y="1355"/>
                  </a:lnTo>
                  <a:lnTo>
                    <a:pt x="1466" y="1526"/>
                  </a:lnTo>
                  <a:lnTo>
                    <a:pt x="1296" y="1705"/>
                  </a:lnTo>
                  <a:lnTo>
                    <a:pt x="1142" y="1892"/>
                  </a:lnTo>
                  <a:lnTo>
                    <a:pt x="989" y="2088"/>
                  </a:lnTo>
                  <a:lnTo>
                    <a:pt x="844" y="2292"/>
                  </a:lnTo>
                  <a:lnTo>
                    <a:pt x="716" y="2497"/>
                  </a:lnTo>
                  <a:lnTo>
                    <a:pt x="597" y="2710"/>
                  </a:lnTo>
                  <a:lnTo>
                    <a:pt x="486" y="2931"/>
                  </a:lnTo>
                  <a:lnTo>
                    <a:pt x="384" y="3161"/>
                  </a:lnTo>
                  <a:lnTo>
                    <a:pt x="299" y="3391"/>
                  </a:lnTo>
                  <a:lnTo>
                    <a:pt x="214" y="3630"/>
                  </a:lnTo>
                  <a:lnTo>
                    <a:pt x="154" y="3877"/>
                  </a:lnTo>
                  <a:lnTo>
                    <a:pt x="94" y="4124"/>
                  </a:lnTo>
                  <a:lnTo>
                    <a:pt x="52" y="4380"/>
                  </a:lnTo>
                  <a:lnTo>
                    <a:pt x="26" y="4635"/>
                  </a:lnTo>
                  <a:lnTo>
                    <a:pt x="1" y="4891"/>
                  </a:lnTo>
                  <a:lnTo>
                    <a:pt x="1" y="5155"/>
                  </a:lnTo>
                  <a:lnTo>
                    <a:pt x="9" y="5419"/>
                  </a:lnTo>
                  <a:lnTo>
                    <a:pt x="35" y="5675"/>
                  </a:lnTo>
                  <a:lnTo>
                    <a:pt x="69" y="5930"/>
                  </a:lnTo>
                  <a:lnTo>
                    <a:pt x="111" y="6186"/>
                  </a:lnTo>
                  <a:lnTo>
                    <a:pt x="171" y="6433"/>
                  </a:lnTo>
                  <a:lnTo>
                    <a:pt x="248" y="6671"/>
                  </a:lnTo>
                  <a:lnTo>
                    <a:pt x="324" y="6910"/>
                  </a:lnTo>
                  <a:lnTo>
                    <a:pt x="418" y="7140"/>
                  </a:lnTo>
                  <a:lnTo>
                    <a:pt x="520" y="7361"/>
                  </a:lnTo>
                  <a:lnTo>
                    <a:pt x="640" y="7583"/>
                  </a:lnTo>
                  <a:lnTo>
                    <a:pt x="767" y="7796"/>
                  </a:lnTo>
                  <a:lnTo>
                    <a:pt x="895" y="8000"/>
                  </a:lnTo>
                  <a:lnTo>
                    <a:pt x="1040" y="8205"/>
                  </a:lnTo>
                  <a:lnTo>
                    <a:pt x="1193" y="8392"/>
                  </a:lnTo>
                  <a:lnTo>
                    <a:pt x="1355" y="8580"/>
                  </a:lnTo>
                  <a:lnTo>
                    <a:pt x="1534" y="8750"/>
                  </a:lnTo>
                  <a:lnTo>
                    <a:pt x="1713" y="8920"/>
                  </a:lnTo>
                  <a:lnTo>
                    <a:pt x="1892" y="9082"/>
                  </a:lnTo>
                  <a:lnTo>
                    <a:pt x="2088" y="9227"/>
                  </a:lnTo>
                  <a:lnTo>
                    <a:pt x="2292" y="9372"/>
                  </a:lnTo>
                  <a:lnTo>
                    <a:pt x="2497" y="9500"/>
                  </a:lnTo>
                  <a:lnTo>
                    <a:pt x="2718" y="9619"/>
                  </a:lnTo>
                  <a:lnTo>
                    <a:pt x="2940" y="9730"/>
                  </a:lnTo>
                  <a:lnTo>
                    <a:pt x="3161" y="9832"/>
                  </a:lnTo>
                  <a:lnTo>
                    <a:pt x="3400" y="9926"/>
                  </a:lnTo>
                  <a:lnTo>
                    <a:pt x="3638" y="10002"/>
                  </a:lnTo>
                  <a:lnTo>
                    <a:pt x="3877" y="10071"/>
                  </a:lnTo>
                  <a:lnTo>
                    <a:pt x="4124" y="10122"/>
                  </a:lnTo>
                  <a:lnTo>
                    <a:pt x="4380" y="10164"/>
                  </a:lnTo>
                  <a:lnTo>
                    <a:pt x="4635" y="10198"/>
                  </a:lnTo>
                  <a:lnTo>
                    <a:pt x="4891" y="10215"/>
                  </a:lnTo>
                  <a:lnTo>
                    <a:pt x="5155" y="10215"/>
                  </a:lnTo>
                  <a:lnTo>
                    <a:pt x="5419" y="10207"/>
                  </a:lnTo>
                  <a:lnTo>
                    <a:pt x="5675" y="10181"/>
                  </a:lnTo>
                  <a:lnTo>
                    <a:pt x="5930" y="10147"/>
                  </a:lnTo>
                  <a:lnTo>
                    <a:pt x="6186" y="10105"/>
                  </a:lnTo>
                  <a:lnTo>
                    <a:pt x="6433" y="10045"/>
                  </a:lnTo>
                  <a:lnTo>
                    <a:pt x="6671" y="9977"/>
                  </a:lnTo>
                  <a:lnTo>
                    <a:pt x="6910" y="9892"/>
                  </a:lnTo>
                  <a:lnTo>
                    <a:pt x="7140" y="9798"/>
                  </a:lnTo>
                  <a:lnTo>
                    <a:pt x="7370" y="9696"/>
                  </a:lnTo>
                  <a:lnTo>
                    <a:pt x="7583" y="9576"/>
                  </a:lnTo>
                  <a:lnTo>
                    <a:pt x="7796" y="9457"/>
                  </a:lnTo>
                  <a:lnTo>
                    <a:pt x="8000" y="9321"/>
                  </a:lnTo>
                  <a:lnTo>
                    <a:pt x="8205" y="9176"/>
                  </a:lnTo>
                  <a:lnTo>
                    <a:pt x="8392" y="9023"/>
                  </a:lnTo>
                  <a:lnTo>
                    <a:pt x="8580" y="8861"/>
                  </a:lnTo>
                  <a:lnTo>
                    <a:pt x="8758" y="8690"/>
                  </a:lnTo>
                  <a:lnTo>
                    <a:pt x="8920" y="8511"/>
                  </a:lnTo>
                  <a:lnTo>
                    <a:pt x="9082" y="8324"/>
                  </a:lnTo>
                  <a:lnTo>
                    <a:pt x="9227" y="8128"/>
                  </a:lnTo>
                  <a:lnTo>
                    <a:pt x="9372" y="7924"/>
                  </a:lnTo>
                  <a:lnTo>
                    <a:pt x="9500" y="7719"/>
                  </a:lnTo>
                  <a:lnTo>
                    <a:pt x="9627" y="7506"/>
                  </a:lnTo>
                  <a:lnTo>
                    <a:pt x="9738" y="7285"/>
                  </a:lnTo>
                  <a:lnTo>
                    <a:pt x="9832" y="7055"/>
                  </a:lnTo>
                  <a:lnTo>
                    <a:pt x="9926" y="6825"/>
                  </a:lnTo>
                  <a:lnTo>
                    <a:pt x="10002" y="6586"/>
                  </a:lnTo>
                  <a:lnTo>
                    <a:pt x="10070" y="6339"/>
                  </a:lnTo>
                  <a:lnTo>
                    <a:pt x="10122" y="6092"/>
                  </a:lnTo>
                  <a:lnTo>
                    <a:pt x="10164" y="5845"/>
                  </a:lnTo>
                  <a:lnTo>
                    <a:pt x="10198" y="5581"/>
                  </a:lnTo>
                  <a:lnTo>
                    <a:pt x="10215" y="5325"/>
                  </a:lnTo>
                  <a:lnTo>
                    <a:pt x="10215" y="5061"/>
                  </a:lnTo>
                  <a:lnTo>
                    <a:pt x="10207" y="4797"/>
                  </a:lnTo>
                  <a:lnTo>
                    <a:pt x="10190" y="4541"/>
                  </a:lnTo>
                  <a:lnTo>
                    <a:pt x="10156" y="4286"/>
                  </a:lnTo>
                  <a:lnTo>
                    <a:pt x="10105" y="4030"/>
                  </a:lnTo>
                  <a:lnTo>
                    <a:pt x="10045" y="3783"/>
                  </a:lnTo>
                  <a:lnTo>
                    <a:pt x="9977" y="3545"/>
                  </a:lnTo>
                  <a:lnTo>
                    <a:pt x="9892" y="3306"/>
                  </a:lnTo>
                  <a:lnTo>
                    <a:pt x="9798" y="3076"/>
                  </a:lnTo>
                  <a:lnTo>
                    <a:pt x="9696" y="2855"/>
                  </a:lnTo>
                  <a:lnTo>
                    <a:pt x="9576" y="2633"/>
                  </a:lnTo>
                  <a:lnTo>
                    <a:pt x="9457" y="2420"/>
                  </a:lnTo>
                  <a:lnTo>
                    <a:pt x="9321" y="2216"/>
                  </a:lnTo>
                  <a:lnTo>
                    <a:pt x="9176" y="2011"/>
                  </a:lnTo>
                  <a:lnTo>
                    <a:pt x="9023" y="1824"/>
                  </a:lnTo>
                  <a:lnTo>
                    <a:pt x="8861" y="1636"/>
                  </a:lnTo>
                  <a:lnTo>
                    <a:pt x="8690" y="1466"/>
                  </a:lnTo>
                  <a:lnTo>
                    <a:pt x="8511" y="1296"/>
                  </a:lnTo>
                  <a:lnTo>
                    <a:pt x="8324" y="1134"/>
                  </a:lnTo>
                  <a:lnTo>
                    <a:pt x="8128" y="989"/>
                  </a:lnTo>
                  <a:lnTo>
                    <a:pt x="7924" y="844"/>
                  </a:lnTo>
                  <a:lnTo>
                    <a:pt x="7719" y="716"/>
                  </a:lnTo>
                  <a:lnTo>
                    <a:pt x="7506" y="597"/>
                  </a:lnTo>
                  <a:lnTo>
                    <a:pt x="7285" y="486"/>
                  </a:lnTo>
                  <a:lnTo>
                    <a:pt x="7055" y="384"/>
                  </a:lnTo>
                  <a:lnTo>
                    <a:pt x="6825" y="290"/>
                  </a:lnTo>
                  <a:lnTo>
                    <a:pt x="6586" y="214"/>
                  </a:lnTo>
                  <a:lnTo>
                    <a:pt x="6339" y="146"/>
                  </a:lnTo>
                  <a:lnTo>
                    <a:pt x="6092" y="94"/>
                  </a:lnTo>
                  <a:lnTo>
                    <a:pt x="5845" y="52"/>
                  </a:lnTo>
                  <a:lnTo>
                    <a:pt x="5589" y="18"/>
                  </a:lnTo>
                  <a:lnTo>
                    <a:pt x="53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628;p67">
              <a:extLst>
                <a:ext uri="{FF2B5EF4-FFF2-40B4-BE49-F238E27FC236}">
                  <a16:creationId xmlns:a16="http://schemas.microsoft.com/office/drawing/2014/main" id="{AB8AAE06-99ED-A809-4B44-87882235FD69}"/>
                </a:ext>
              </a:extLst>
            </p:cNvPr>
            <p:cNvSpPr/>
            <p:nvPr/>
          </p:nvSpPr>
          <p:spPr>
            <a:xfrm>
              <a:off x="-3595125" y="-4001750"/>
              <a:ext cx="255400" cy="255400"/>
            </a:xfrm>
            <a:custGeom>
              <a:avLst/>
              <a:gdLst/>
              <a:ahLst/>
              <a:cxnLst/>
              <a:rect l="l" t="t" r="r" b="b"/>
              <a:pathLst>
                <a:path w="10216" h="10216" fill="none" extrusionOk="0">
                  <a:moveTo>
                    <a:pt x="10215" y="5061"/>
                  </a:moveTo>
                  <a:lnTo>
                    <a:pt x="10215" y="5061"/>
                  </a:lnTo>
                  <a:lnTo>
                    <a:pt x="10215" y="5325"/>
                  </a:lnTo>
                  <a:lnTo>
                    <a:pt x="10198" y="5581"/>
                  </a:lnTo>
                  <a:lnTo>
                    <a:pt x="10164" y="5845"/>
                  </a:lnTo>
                  <a:lnTo>
                    <a:pt x="10122" y="6092"/>
                  </a:lnTo>
                  <a:lnTo>
                    <a:pt x="10070" y="6339"/>
                  </a:lnTo>
                  <a:lnTo>
                    <a:pt x="10002" y="6586"/>
                  </a:lnTo>
                  <a:lnTo>
                    <a:pt x="9926" y="6825"/>
                  </a:lnTo>
                  <a:lnTo>
                    <a:pt x="9832" y="7055"/>
                  </a:lnTo>
                  <a:lnTo>
                    <a:pt x="9738" y="7285"/>
                  </a:lnTo>
                  <a:lnTo>
                    <a:pt x="9627" y="7506"/>
                  </a:lnTo>
                  <a:lnTo>
                    <a:pt x="9500" y="7719"/>
                  </a:lnTo>
                  <a:lnTo>
                    <a:pt x="9372" y="7924"/>
                  </a:lnTo>
                  <a:lnTo>
                    <a:pt x="9227" y="8128"/>
                  </a:lnTo>
                  <a:lnTo>
                    <a:pt x="9082" y="8324"/>
                  </a:lnTo>
                  <a:lnTo>
                    <a:pt x="8920" y="8511"/>
                  </a:lnTo>
                  <a:lnTo>
                    <a:pt x="8758" y="8690"/>
                  </a:lnTo>
                  <a:lnTo>
                    <a:pt x="8580" y="8861"/>
                  </a:lnTo>
                  <a:lnTo>
                    <a:pt x="8392" y="9023"/>
                  </a:lnTo>
                  <a:lnTo>
                    <a:pt x="8205" y="9176"/>
                  </a:lnTo>
                  <a:lnTo>
                    <a:pt x="8000" y="9321"/>
                  </a:lnTo>
                  <a:lnTo>
                    <a:pt x="7796" y="9457"/>
                  </a:lnTo>
                  <a:lnTo>
                    <a:pt x="7583" y="9576"/>
                  </a:lnTo>
                  <a:lnTo>
                    <a:pt x="7370" y="9696"/>
                  </a:lnTo>
                  <a:lnTo>
                    <a:pt x="7140" y="9798"/>
                  </a:lnTo>
                  <a:lnTo>
                    <a:pt x="6910" y="9892"/>
                  </a:lnTo>
                  <a:lnTo>
                    <a:pt x="6671" y="9977"/>
                  </a:lnTo>
                  <a:lnTo>
                    <a:pt x="6433" y="10045"/>
                  </a:lnTo>
                  <a:lnTo>
                    <a:pt x="6186" y="10105"/>
                  </a:lnTo>
                  <a:lnTo>
                    <a:pt x="5930" y="10147"/>
                  </a:lnTo>
                  <a:lnTo>
                    <a:pt x="5675" y="10181"/>
                  </a:lnTo>
                  <a:lnTo>
                    <a:pt x="5419" y="10207"/>
                  </a:lnTo>
                  <a:lnTo>
                    <a:pt x="5155" y="10215"/>
                  </a:lnTo>
                  <a:lnTo>
                    <a:pt x="5155" y="10215"/>
                  </a:lnTo>
                  <a:lnTo>
                    <a:pt x="4891" y="10215"/>
                  </a:lnTo>
                  <a:lnTo>
                    <a:pt x="4635" y="10198"/>
                  </a:lnTo>
                  <a:lnTo>
                    <a:pt x="4380" y="10164"/>
                  </a:lnTo>
                  <a:lnTo>
                    <a:pt x="4124" y="10122"/>
                  </a:lnTo>
                  <a:lnTo>
                    <a:pt x="3877" y="10071"/>
                  </a:lnTo>
                  <a:lnTo>
                    <a:pt x="3638" y="10002"/>
                  </a:lnTo>
                  <a:lnTo>
                    <a:pt x="3400" y="9926"/>
                  </a:lnTo>
                  <a:lnTo>
                    <a:pt x="3161" y="9832"/>
                  </a:lnTo>
                  <a:lnTo>
                    <a:pt x="2940" y="9730"/>
                  </a:lnTo>
                  <a:lnTo>
                    <a:pt x="2718" y="9619"/>
                  </a:lnTo>
                  <a:lnTo>
                    <a:pt x="2497" y="9500"/>
                  </a:lnTo>
                  <a:lnTo>
                    <a:pt x="2292" y="9372"/>
                  </a:lnTo>
                  <a:lnTo>
                    <a:pt x="2088" y="9227"/>
                  </a:lnTo>
                  <a:lnTo>
                    <a:pt x="1892" y="9082"/>
                  </a:lnTo>
                  <a:lnTo>
                    <a:pt x="1713" y="8920"/>
                  </a:lnTo>
                  <a:lnTo>
                    <a:pt x="1534" y="8750"/>
                  </a:lnTo>
                  <a:lnTo>
                    <a:pt x="1355" y="8580"/>
                  </a:lnTo>
                  <a:lnTo>
                    <a:pt x="1193" y="8392"/>
                  </a:lnTo>
                  <a:lnTo>
                    <a:pt x="1040" y="8205"/>
                  </a:lnTo>
                  <a:lnTo>
                    <a:pt x="895" y="8000"/>
                  </a:lnTo>
                  <a:lnTo>
                    <a:pt x="767" y="7796"/>
                  </a:lnTo>
                  <a:lnTo>
                    <a:pt x="640" y="7583"/>
                  </a:lnTo>
                  <a:lnTo>
                    <a:pt x="520" y="7361"/>
                  </a:lnTo>
                  <a:lnTo>
                    <a:pt x="418" y="7140"/>
                  </a:lnTo>
                  <a:lnTo>
                    <a:pt x="324" y="6910"/>
                  </a:lnTo>
                  <a:lnTo>
                    <a:pt x="248" y="6671"/>
                  </a:lnTo>
                  <a:lnTo>
                    <a:pt x="171" y="6433"/>
                  </a:lnTo>
                  <a:lnTo>
                    <a:pt x="111" y="6186"/>
                  </a:lnTo>
                  <a:lnTo>
                    <a:pt x="69" y="5930"/>
                  </a:lnTo>
                  <a:lnTo>
                    <a:pt x="35" y="5675"/>
                  </a:lnTo>
                  <a:lnTo>
                    <a:pt x="9" y="5419"/>
                  </a:lnTo>
                  <a:lnTo>
                    <a:pt x="1" y="5155"/>
                  </a:lnTo>
                  <a:lnTo>
                    <a:pt x="1" y="5155"/>
                  </a:lnTo>
                  <a:lnTo>
                    <a:pt x="1" y="4891"/>
                  </a:lnTo>
                  <a:lnTo>
                    <a:pt x="26" y="4635"/>
                  </a:lnTo>
                  <a:lnTo>
                    <a:pt x="52" y="4380"/>
                  </a:lnTo>
                  <a:lnTo>
                    <a:pt x="94" y="4124"/>
                  </a:lnTo>
                  <a:lnTo>
                    <a:pt x="154" y="3877"/>
                  </a:lnTo>
                  <a:lnTo>
                    <a:pt x="214" y="3630"/>
                  </a:lnTo>
                  <a:lnTo>
                    <a:pt x="299" y="3391"/>
                  </a:lnTo>
                  <a:lnTo>
                    <a:pt x="384" y="3161"/>
                  </a:lnTo>
                  <a:lnTo>
                    <a:pt x="486" y="2931"/>
                  </a:lnTo>
                  <a:lnTo>
                    <a:pt x="597" y="2710"/>
                  </a:lnTo>
                  <a:lnTo>
                    <a:pt x="716" y="2497"/>
                  </a:lnTo>
                  <a:lnTo>
                    <a:pt x="844" y="2292"/>
                  </a:lnTo>
                  <a:lnTo>
                    <a:pt x="989" y="2088"/>
                  </a:lnTo>
                  <a:lnTo>
                    <a:pt x="1142" y="1892"/>
                  </a:lnTo>
                  <a:lnTo>
                    <a:pt x="1296" y="1705"/>
                  </a:lnTo>
                  <a:lnTo>
                    <a:pt x="1466" y="1526"/>
                  </a:lnTo>
                  <a:lnTo>
                    <a:pt x="1645" y="1355"/>
                  </a:lnTo>
                  <a:lnTo>
                    <a:pt x="1824" y="1193"/>
                  </a:lnTo>
                  <a:lnTo>
                    <a:pt x="2020" y="1040"/>
                  </a:lnTo>
                  <a:lnTo>
                    <a:pt x="2216" y="895"/>
                  </a:lnTo>
                  <a:lnTo>
                    <a:pt x="2420" y="759"/>
                  </a:lnTo>
                  <a:lnTo>
                    <a:pt x="2633" y="640"/>
                  </a:lnTo>
                  <a:lnTo>
                    <a:pt x="2855" y="520"/>
                  </a:lnTo>
                  <a:lnTo>
                    <a:pt x="3076" y="418"/>
                  </a:lnTo>
                  <a:lnTo>
                    <a:pt x="3306" y="324"/>
                  </a:lnTo>
                  <a:lnTo>
                    <a:pt x="3545" y="239"/>
                  </a:lnTo>
                  <a:lnTo>
                    <a:pt x="3792" y="171"/>
                  </a:lnTo>
                  <a:lnTo>
                    <a:pt x="4039" y="111"/>
                  </a:lnTo>
                  <a:lnTo>
                    <a:pt x="4286" y="60"/>
                  </a:lnTo>
                  <a:lnTo>
                    <a:pt x="4541" y="26"/>
                  </a:lnTo>
                  <a:lnTo>
                    <a:pt x="4797" y="9"/>
                  </a:lnTo>
                  <a:lnTo>
                    <a:pt x="5061" y="1"/>
                  </a:lnTo>
                  <a:lnTo>
                    <a:pt x="5061" y="1"/>
                  </a:lnTo>
                  <a:lnTo>
                    <a:pt x="5325" y="1"/>
                  </a:lnTo>
                  <a:lnTo>
                    <a:pt x="5589" y="18"/>
                  </a:lnTo>
                  <a:lnTo>
                    <a:pt x="5845" y="52"/>
                  </a:lnTo>
                  <a:lnTo>
                    <a:pt x="6092" y="94"/>
                  </a:lnTo>
                  <a:lnTo>
                    <a:pt x="6339" y="146"/>
                  </a:lnTo>
                  <a:lnTo>
                    <a:pt x="6586" y="214"/>
                  </a:lnTo>
                  <a:lnTo>
                    <a:pt x="6825" y="290"/>
                  </a:lnTo>
                  <a:lnTo>
                    <a:pt x="7055" y="384"/>
                  </a:lnTo>
                  <a:lnTo>
                    <a:pt x="7285" y="486"/>
                  </a:lnTo>
                  <a:lnTo>
                    <a:pt x="7506" y="597"/>
                  </a:lnTo>
                  <a:lnTo>
                    <a:pt x="7719" y="716"/>
                  </a:lnTo>
                  <a:lnTo>
                    <a:pt x="7924" y="844"/>
                  </a:lnTo>
                  <a:lnTo>
                    <a:pt x="8128" y="989"/>
                  </a:lnTo>
                  <a:lnTo>
                    <a:pt x="8324" y="1134"/>
                  </a:lnTo>
                  <a:lnTo>
                    <a:pt x="8511" y="1296"/>
                  </a:lnTo>
                  <a:lnTo>
                    <a:pt x="8690" y="1466"/>
                  </a:lnTo>
                  <a:lnTo>
                    <a:pt x="8861" y="1636"/>
                  </a:lnTo>
                  <a:lnTo>
                    <a:pt x="9023" y="1824"/>
                  </a:lnTo>
                  <a:lnTo>
                    <a:pt x="9176" y="2011"/>
                  </a:lnTo>
                  <a:lnTo>
                    <a:pt x="9321" y="2216"/>
                  </a:lnTo>
                  <a:lnTo>
                    <a:pt x="9457" y="2420"/>
                  </a:lnTo>
                  <a:lnTo>
                    <a:pt x="9576" y="2633"/>
                  </a:lnTo>
                  <a:lnTo>
                    <a:pt x="9696" y="2855"/>
                  </a:lnTo>
                  <a:lnTo>
                    <a:pt x="9798" y="3076"/>
                  </a:lnTo>
                  <a:lnTo>
                    <a:pt x="9892" y="3306"/>
                  </a:lnTo>
                  <a:lnTo>
                    <a:pt x="9977" y="3545"/>
                  </a:lnTo>
                  <a:lnTo>
                    <a:pt x="10045" y="3783"/>
                  </a:lnTo>
                  <a:lnTo>
                    <a:pt x="10105" y="4030"/>
                  </a:lnTo>
                  <a:lnTo>
                    <a:pt x="10156" y="4286"/>
                  </a:lnTo>
                  <a:lnTo>
                    <a:pt x="10190" y="4541"/>
                  </a:lnTo>
                  <a:lnTo>
                    <a:pt x="10207" y="4797"/>
                  </a:lnTo>
                  <a:lnTo>
                    <a:pt x="10215" y="5061"/>
                  </a:lnTo>
                  <a:lnTo>
                    <a:pt x="10215" y="50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629;p67">
              <a:extLst>
                <a:ext uri="{FF2B5EF4-FFF2-40B4-BE49-F238E27FC236}">
                  <a16:creationId xmlns:a16="http://schemas.microsoft.com/office/drawing/2014/main" id="{37AAF944-6988-3012-19F9-2D09234EBCF6}"/>
                </a:ext>
              </a:extLst>
            </p:cNvPr>
            <p:cNvSpPr/>
            <p:nvPr/>
          </p:nvSpPr>
          <p:spPr>
            <a:xfrm>
              <a:off x="-3339750" y="-387522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630;p67">
              <a:extLst>
                <a:ext uri="{FF2B5EF4-FFF2-40B4-BE49-F238E27FC236}">
                  <a16:creationId xmlns:a16="http://schemas.microsoft.com/office/drawing/2014/main" id="{A2EC98F0-36C3-B16C-4CFA-36725E85E306}"/>
                </a:ext>
              </a:extLst>
            </p:cNvPr>
            <p:cNvSpPr/>
            <p:nvPr/>
          </p:nvSpPr>
          <p:spPr>
            <a:xfrm>
              <a:off x="-3000675" y="-4566375"/>
              <a:ext cx="255375" cy="255625"/>
            </a:xfrm>
            <a:custGeom>
              <a:avLst/>
              <a:gdLst/>
              <a:ahLst/>
              <a:cxnLst/>
              <a:rect l="l" t="t" r="r" b="b"/>
              <a:pathLst>
                <a:path w="10215" h="10225" extrusionOk="0">
                  <a:moveTo>
                    <a:pt x="5154" y="1"/>
                  </a:moveTo>
                  <a:lnTo>
                    <a:pt x="4890" y="9"/>
                  </a:lnTo>
                  <a:lnTo>
                    <a:pt x="4635" y="26"/>
                  </a:lnTo>
                  <a:lnTo>
                    <a:pt x="4379" y="61"/>
                  </a:lnTo>
                  <a:lnTo>
                    <a:pt x="4123" y="103"/>
                  </a:lnTo>
                  <a:lnTo>
                    <a:pt x="3876" y="154"/>
                  </a:lnTo>
                  <a:lnTo>
                    <a:pt x="3638" y="222"/>
                  </a:lnTo>
                  <a:lnTo>
                    <a:pt x="3399" y="299"/>
                  </a:lnTo>
                  <a:lnTo>
                    <a:pt x="3161" y="393"/>
                  </a:lnTo>
                  <a:lnTo>
                    <a:pt x="2939" y="487"/>
                  </a:lnTo>
                  <a:lnTo>
                    <a:pt x="2718" y="597"/>
                  </a:lnTo>
                  <a:lnTo>
                    <a:pt x="2496" y="725"/>
                  </a:lnTo>
                  <a:lnTo>
                    <a:pt x="2292" y="853"/>
                  </a:lnTo>
                  <a:lnTo>
                    <a:pt x="2087" y="989"/>
                  </a:lnTo>
                  <a:lnTo>
                    <a:pt x="1891" y="1143"/>
                  </a:lnTo>
                  <a:lnTo>
                    <a:pt x="1712" y="1304"/>
                  </a:lnTo>
                  <a:lnTo>
                    <a:pt x="1534" y="1466"/>
                  </a:lnTo>
                  <a:lnTo>
                    <a:pt x="1355" y="1645"/>
                  </a:lnTo>
                  <a:lnTo>
                    <a:pt x="1193" y="1833"/>
                  </a:lnTo>
                  <a:lnTo>
                    <a:pt x="1039" y="2020"/>
                  </a:lnTo>
                  <a:lnTo>
                    <a:pt x="895" y="2216"/>
                  </a:lnTo>
                  <a:lnTo>
                    <a:pt x="767" y="2429"/>
                  </a:lnTo>
                  <a:lnTo>
                    <a:pt x="639" y="2642"/>
                  </a:lnTo>
                  <a:lnTo>
                    <a:pt x="528" y="2855"/>
                  </a:lnTo>
                  <a:lnTo>
                    <a:pt x="418" y="3085"/>
                  </a:lnTo>
                  <a:lnTo>
                    <a:pt x="324" y="3315"/>
                  </a:lnTo>
                  <a:lnTo>
                    <a:pt x="247" y="3553"/>
                  </a:lnTo>
                  <a:lnTo>
                    <a:pt x="170" y="3792"/>
                  </a:lnTo>
                  <a:lnTo>
                    <a:pt x="111" y="4039"/>
                  </a:lnTo>
                  <a:lnTo>
                    <a:pt x="68" y="4295"/>
                  </a:lnTo>
                  <a:lnTo>
                    <a:pt x="34" y="4542"/>
                  </a:lnTo>
                  <a:lnTo>
                    <a:pt x="9" y="4806"/>
                  </a:lnTo>
                  <a:lnTo>
                    <a:pt x="0" y="5070"/>
                  </a:lnTo>
                  <a:lnTo>
                    <a:pt x="9" y="5334"/>
                  </a:lnTo>
                  <a:lnTo>
                    <a:pt x="26" y="5590"/>
                  </a:lnTo>
                  <a:lnTo>
                    <a:pt x="51" y="5845"/>
                  </a:lnTo>
                  <a:lnTo>
                    <a:pt x="94" y="6101"/>
                  </a:lnTo>
                  <a:lnTo>
                    <a:pt x="153" y="6348"/>
                  </a:lnTo>
                  <a:lnTo>
                    <a:pt x="213" y="6586"/>
                  </a:lnTo>
                  <a:lnTo>
                    <a:pt x="298" y="6825"/>
                  </a:lnTo>
                  <a:lnTo>
                    <a:pt x="383" y="7063"/>
                  </a:lnTo>
                  <a:lnTo>
                    <a:pt x="486" y="7285"/>
                  </a:lnTo>
                  <a:lnTo>
                    <a:pt x="596" y="7506"/>
                  </a:lnTo>
                  <a:lnTo>
                    <a:pt x="716" y="7719"/>
                  </a:lnTo>
                  <a:lnTo>
                    <a:pt x="852" y="7932"/>
                  </a:lnTo>
                  <a:lnTo>
                    <a:pt x="988" y="8137"/>
                  </a:lnTo>
                  <a:lnTo>
                    <a:pt x="1142" y="8324"/>
                  </a:lnTo>
                  <a:lnTo>
                    <a:pt x="1295" y="8512"/>
                  </a:lnTo>
                  <a:lnTo>
                    <a:pt x="1465" y="8691"/>
                  </a:lnTo>
                  <a:lnTo>
                    <a:pt x="1644" y="8861"/>
                  </a:lnTo>
                  <a:lnTo>
                    <a:pt x="1823" y="9031"/>
                  </a:lnTo>
                  <a:lnTo>
                    <a:pt x="2019" y="9185"/>
                  </a:lnTo>
                  <a:lnTo>
                    <a:pt x="2215" y="9321"/>
                  </a:lnTo>
                  <a:lnTo>
                    <a:pt x="2420" y="9457"/>
                  </a:lnTo>
                  <a:lnTo>
                    <a:pt x="2633" y="9585"/>
                  </a:lnTo>
                  <a:lnTo>
                    <a:pt x="2854" y="9696"/>
                  </a:lnTo>
                  <a:lnTo>
                    <a:pt x="3076" y="9807"/>
                  </a:lnTo>
                  <a:lnTo>
                    <a:pt x="3314" y="9900"/>
                  </a:lnTo>
                  <a:lnTo>
                    <a:pt x="3544" y="9977"/>
                  </a:lnTo>
                  <a:lnTo>
                    <a:pt x="3791" y="10054"/>
                  </a:lnTo>
                  <a:lnTo>
                    <a:pt x="4038" y="10113"/>
                  </a:lnTo>
                  <a:lnTo>
                    <a:pt x="4285" y="10156"/>
                  </a:lnTo>
                  <a:lnTo>
                    <a:pt x="4541" y="10190"/>
                  </a:lnTo>
                  <a:lnTo>
                    <a:pt x="4796" y="10216"/>
                  </a:lnTo>
                  <a:lnTo>
                    <a:pt x="5061" y="10224"/>
                  </a:lnTo>
                  <a:lnTo>
                    <a:pt x="5325" y="10216"/>
                  </a:lnTo>
                  <a:lnTo>
                    <a:pt x="5589" y="10199"/>
                  </a:lnTo>
                  <a:lnTo>
                    <a:pt x="5844" y="10173"/>
                  </a:lnTo>
                  <a:lnTo>
                    <a:pt x="6091" y="10130"/>
                  </a:lnTo>
                  <a:lnTo>
                    <a:pt x="6338" y="10071"/>
                  </a:lnTo>
                  <a:lnTo>
                    <a:pt x="6586" y="10003"/>
                  </a:lnTo>
                  <a:lnTo>
                    <a:pt x="6824" y="9926"/>
                  </a:lnTo>
                  <a:lnTo>
                    <a:pt x="7054" y="9841"/>
                  </a:lnTo>
                  <a:lnTo>
                    <a:pt x="7284" y="9739"/>
                  </a:lnTo>
                  <a:lnTo>
                    <a:pt x="7506" y="9628"/>
                  </a:lnTo>
                  <a:lnTo>
                    <a:pt x="7719" y="9508"/>
                  </a:lnTo>
                  <a:lnTo>
                    <a:pt x="7932" y="9372"/>
                  </a:lnTo>
                  <a:lnTo>
                    <a:pt x="8128" y="9236"/>
                  </a:lnTo>
                  <a:lnTo>
                    <a:pt x="8323" y="9083"/>
                  </a:lnTo>
                  <a:lnTo>
                    <a:pt x="8511" y="8929"/>
                  </a:lnTo>
                  <a:lnTo>
                    <a:pt x="8690" y="8759"/>
                  </a:lnTo>
                  <a:lnTo>
                    <a:pt x="8860" y="8580"/>
                  </a:lnTo>
                  <a:lnTo>
                    <a:pt x="9022" y="8401"/>
                  </a:lnTo>
                  <a:lnTo>
                    <a:pt x="9175" y="8205"/>
                  </a:lnTo>
                  <a:lnTo>
                    <a:pt x="9320" y="8009"/>
                  </a:lnTo>
                  <a:lnTo>
                    <a:pt x="9457" y="7805"/>
                  </a:lnTo>
                  <a:lnTo>
                    <a:pt x="9584" y="7592"/>
                  </a:lnTo>
                  <a:lnTo>
                    <a:pt x="9695" y="7370"/>
                  </a:lnTo>
                  <a:lnTo>
                    <a:pt x="9797" y="7149"/>
                  </a:lnTo>
                  <a:lnTo>
                    <a:pt x="9891" y="6910"/>
                  </a:lnTo>
                  <a:lnTo>
                    <a:pt x="9976" y="6680"/>
                  </a:lnTo>
                  <a:lnTo>
                    <a:pt x="10044" y="6433"/>
                  </a:lnTo>
                  <a:lnTo>
                    <a:pt x="10104" y="6186"/>
                  </a:lnTo>
                  <a:lnTo>
                    <a:pt x="10155" y="5939"/>
                  </a:lnTo>
                  <a:lnTo>
                    <a:pt x="10189" y="5683"/>
                  </a:lnTo>
                  <a:lnTo>
                    <a:pt x="10206" y="5419"/>
                  </a:lnTo>
                  <a:lnTo>
                    <a:pt x="10215" y="5164"/>
                  </a:lnTo>
                  <a:lnTo>
                    <a:pt x="10215" y="4900"/>
                  </a:lnTo>
                  <a:lnTo>
                    <a:pt x="10198" y="4635"/>
                  </a:lnTo>
                  <a:lnTo>
                    <a:pt x="10164" y="4380"/>
                  </a:lnTo>
                  <a:lnTo>
                    <a:pt x="10121" y="4133"/>
                  </a:lnTo>
                  <a:lnTo>
                    <a:pt x="10070" y="3886"/>
                  </a:lnTo>
                  <a:lnTo>
                    <a:pt x="10002" y="3639"/>
                  </a:lnTo>
                  <a:lnTo>
                    <a:pt x="9925" y="3400"/>
                  </a:lnTo>
                  <a:lnTo>
                    <a:pt x="9840" y="3170"/>
                  </a:lnTo>
                  <a:lnTo>
                    <a:pt x="9738" y="2940"/>
                  </a:lnTo>
                  <a:lnTo>
                    <a:pt x="9627" y="2719"/>
                  </a:lnTo>
                  <a:lnTo>
                    <a:pt x="9508" y="2506"/>
                  </a:lnTo>
                  <a:lnTo>
                    <a:pt x="9371" y="2293"/>
                  </a:lnTo>
                  <a:lnTo>
                    <a:pt x="9235" y="2097"/>
                  </a:lnTo>
                  <a:lnTo>
                    <a:pt x="9082" y="1901"/>
                  </a:lnTo>
                  <a:lnTo>
                    <a:pt x="8928" y="1713"/>
                  </a:lnTo>
                  <a:lnTo>
                    <a:pt x="8758" y="1534"/>
                  </a:lnTo>
                  <a:lnTo>
                    <a:pt x="8579" y="1364"/>
                  </a:lnTo>
                  <a:lnTo>
                    <a:pt x="8400" y="1202"/>
                  </a:lnTo>
                  <a:lnTo>
                    <a:pt x="8204" y="1049"/>
                  </a:lnTo>
                  <a:lnTo>
                    <a:pt x="8008" y="904"/>
                  </a:lnTo>
                  <a:lnTo>
                    <a:pt x="7804" y="768"/>
                  </a:lnTo>
                  <a:lnTo>
                    <a:pt x="7591" y="640"/>
                  </a:lnTo>
                  <a:lnTo>
                    <a:pt x="7369" y="529"/>
                  </a:lnTo>
                  <a:lnTo>
                    <a:pt x="7139" y="427"/>
                  </a:lnTo>
                  <a:lnTo>
                    <a:pt x="6909" y="333"/>
                  </a:lnTo>
                  <a:lnTo>
                    <a:pt x="6671" y="248"/>
                  </a:lnTo>
                  <a:lnTo>
                    <a:pt x="6432" y="180"/>
                  </a:lnTo>
                  <a:lnTo>
                    <a:pt x="6185" y="120"/>
                  </a:lnTo>
                  <a:lnTo>
                    <a:pt x="5938" y="69"/>
                  </a:lnTo>
                  <a:lnTo>
                    <a:pt x="5682" y="35"/>
                  </a:lnTo>
                  <a:lnTo>
                    <a:pt x="5418" y="18"/>
                  </a:lnTo>
                  <a:lnTo>
                    <a:pt x="51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631;p67">
              <a:extLst>
                <a:ext uri="{FF2B5EF4-FFF2-40B4-BE49-F238E27FC236}">
                  <a16:creationId xmlns:a16="http://schemas.microsoft.com/office/drawing/2014/main" id="{D3929E1C-FB6A-D21D-9592-F1E955F94566}"/>
                </a:ext>
              </a:extLst>
            </p:cNvPr>
            <p:cNvSpPr/>
            <p:nvPr/>
          </p:nvSpPr>
          <p:spPr>
            <a:xfrm>
              <a:off x="-3000675" y="-4566375"/>
              <a:ext cx="255375" cy="255625"/>
            </a:xfrm>
            <a:custGeom>
              <a:avLst/>
              <a:gdLst/>
              <a:ahLst/>
              <a:cxnLst/>
              <a:rect l="l" t="t" r="r" b="b"/>
              <a:pathLst>
                <a:path w="10215" h="10225" fill="none" extrusionOk="0">
                  <a:moveTo>
                    <a:pt x="5154" y="1"/>
                  </a:moveTo>
                  <a:lnTo>
                    <a:pt x="5154" y="1"/>
                  </a:lnTo>
                  <a:lnTo>
                    <a:pt x="5418" y="18"/>
                  </a:lnTo>
                  <a:lnTo>
                    <a:pt x="5682" y="35"/>
                  </a:lnTo>
                  <a:lnTo>
                    <a:pt x="5938" y="69"/>
                  </a:lnTo>
                  <a:lnTo>
                    <a:pt x="6185" y="120"/>
                  </a:lnTo>
                  <a:lnTo>
                    <a:pt x="6432" y="180"/>
                  </a:lnTo>
                  <a:lnTo>
                    <a:pt x="6671" y="248"/>
                  </a:lnTo>
                  <a:lnTo>
                    <a:pt x="6909" y="333"/>
                  </a:lnTo>
                  <a:lnTo>
                    <a:pt x="7139" y="427"/>
                  </a:lnTo>
                  <a:lnTo>
                    <a:pt x="7369" y="529"/>
                  </a:lnTo>
                  <a:lnTo>
                    <a:pt x="7591" y="640"/>
                  </a:lnTo>
                  <a:lnTo>
                    <a:pt x="7804" y="768"/>
                  </a:lnTo>
                  <a:lnTo>
                    <a:pt x="8008" y="904"/>
                  </a:lnTo>
                  <a:lnTo>
                    <a:pt x="8204" y="1049"/>
                  </a:lnTo>
                  <a:lnTo>
                    <a:pt x="8400" y="1202"/>
                  </a:lnTo>
                  <a:lnTo>
                    <a:pt x="8579" y="1364"/>
                  </a:lnTo>
                  <a:lnTo>
                    <a:pt x="8758" y="1534"/>
                  </a:lnTo>
                  <a:lnTo>
                    <a:pt x="8928" y="1713"/>
                  </a:lnTo>
                  <a:lnTo>
                    <a:pt x="9082" y="1901"/>
                  </a:lnTo>
                  <a:lnTo>
                    <a:pt x="9235" y="2097"/>
                  </a:lnTo>
                  <a:lnTo>
                    <a:pt x="9371" y="2293"/>
                  </a:lnTo>
                  <a:lnTo>
                    <a:pt x="9508" y="2506"/>
                  </a:lnTo>
                  <a:lnTo>
                    <a:pt x="9627" y="2719"/>
                  </a:lnTo>
                  <a:lnTo>
                    <a:pt x="9738" y="2940"/>
                  </a:lnTo>
                  <a:lnTo>
                    <a:pt x="9840" y="3170"/>
                  </a:lnTo>
                  <a:lnTo>
                    <a:pt x="9925" y="3400"/>
                  </a:lnTo>
                  <a:lnTo>
                    <a:pt x="10002" y="3639"/>
                  </a:lnTo>
                  <a:lnTo>
                    <a:pt x="10070" y="3886"/>
                  </a:lnTo>
                  <a:lnTo>
                    <a:pt x="10121" y="4133"/>
                  </a:lnTo>
                  <a:lnTo>
                    <a:pt x="10164" y="4380"/>
                  </a:lnTo>
                  <a:lnTo>
                    <a:pt x="10198" y="4635"/>
                  </a:lnTo>
                  <a:lnTo>
                    <a:pt x="10215" y="4900"/>
                  </a:lnTo>
                  <a:lnTo>
                    <a:pt x="10215" y="5164"/>
                  </a:lnTo>
                  <a:lnTo>
                    <a:pt x="10215" y="5164"/>
                  </a:lnTo>
                  <a:lnTo>
                    <a:pt x="10206" y="5419"/>
                  </a:lnTo>
                  <a:lnTo>
                    <a:pt x="10189" y="5683"/>
                  </a:lnTo>
                  <a:lnTo>
                    <a:pt x="10155" y="5939"/>
                  </a:lnTo>
                  <a:lnTo>
                    <a:pt x="10104" y="6186"/>
                  </a:lnTo>
                  <a:lnTo>
                    <a:pt x="10044" y="6433"/>
                  </a:lnTo>
                  <a:lnTo>
                    <a:pt x="9976" y="6680"/>
                  </a:lnTo>
                  <a:lnTo>
                    <a:pt x="9891" y="6910"/>
                  </a:lnTo>
                  <a:lnTo>
                    <a:pt x="9797" y="7149"/>
                  </a:lnTo>
                  <a:lnTo>
                    <a:pt x="9695" y="7370"/>
                  </a:lnTo>
                  <a:lnTo>
                    <a:pt x="9584" y="7592"/>
                  </a:lnTo>
                  <a:lnTo>
                    <a:pt x="9457" y="7805"/>
                  </a:lnTo>
                  <a:lnTo>
                    <a:pt x="9320" y="8009"/>
                  </a:lnTo>
                  <a:lnTo>
                    <a:pt x="9175" y="8205"/>
                  </a:lnTo>
                  <a:lnTo>
                    <a:pt x="9022" y="8401"/>
                  </a:lnTo>
                  <a:lnTo>
                    <a:pt x="8860" y="8580"/>
                  </a:lnTo>
                  <a:lnTo>
                    <a:pt x="8690" y="8759"/>
                  </a:lnTo>
                  <a:lnTo>
                    <a:pt x="8511" y="8929"/>
                  </a:lnTo>
                  <a:lnTo>
                    <a:pt x="8323" y="9083"/>
                  </a:lnTo>
                  <a:lnTo>
                    <a:pt x="8128" y="9236"/>
                  </a:lnTo>
                  <a:lnTo>
                    <a:pt x="7932" y="9372"/>
                  </a:lnTo>
                  <a:lnTo>
                    <a:pt x="7719" y="9508"/>
                  </a:lnTo>
                  <a:lnTo>
                    <a:pt x="7506" y="9628"/>
                  </a:lnTo>
                  <a:lnTo>
                    <a:pt x="7284" y="9739"/>
                  </a:lnTo>
                  <a:lnTo>
                    <a:pt x="7054" y="9841"/>
                  </a:lnTo>
                  <a:lnTo>
                    <a:pt x="6824" y="9926"/>
                  </a:lnTo>
                  <a:lnTo>
                    <a:pt x="6586" y="10003"/>
                  </a:lnTo>
                  <a:lnTo>
                    <a:pt x="6338" y="10071"/>
                  </a:lnTo>
                  <a:lnTo>
                    <a:pt x="6091" y="10130"/>
                  </a:lnTo>
                  <a:lnTo>
                    <a:pt x="5844" y="10173"/>
                  </a:lnTo>
                  <a:lnTo>
                    <a:pt x="5589" y="10199"/>
                  </a:lnTo>
                  <a:lnTo>
                    <a:pt x="5325" y="10216"/>
                  </a:lnTo>
                  <a:lnTo>
                    <a:pt x="5061" y="10224"/>
                  </a:lnTo>
                  <a:lnTo>
                    <a:pt x="5061" y="10224"/>
                  </a:lnTo>
                  <a:lnTo>
                    <a:pt x="4796" y="10216"/>
                  </a:lnTo>
                  <a:lnTo>
                    <a:pt x="4541" y="10190"/>
                  </a:lnTo>
                  <a:lnTo>
                    <a:pt x="4285" y="10156"/>
                  </a:lnTo>
                  <a:lnTo>
                    <a:pt x="4038" y="10113"/>
                  </a:lnTo>
                  <a:lnTo>
                    <a:pt x="3791" y="10054"/>
                  </a:lnTo>
                  <a:lnTo>
                    <a:pt x="3544" y="9977"/>
                  </a:lnTo>
                  <a:lnTo>
                    <a:pt x="3314" y="9900"/>
                  </a:lnTo>
                  <a:lnTo>
                    <a:pt x="3076" y="9807"/>
                  </a:lnTo>
                  <a:lnTo>
                    <a:pt x="2854" y="9696"/>
                  </a:lnTo>
                  <a:lnTo>
                    <a:pt x="2633" y="9585"/>
                  </a:lnTo>
                  <a:lnTo>
                    <a:pt x="2420" y="9457"/>
                  </a:lnTo>
                  <a:lnTo>
                    <a:pt x="2215" y="9321"/>
                  </a:lnTo>
                  <a:lnTo>
                    <a:pt x="2019" y="9185"/>
                  </a:lnTo>
                  <a:lnTo>
                    <a:pt x="1823" y="9031"/>
                  </a:lnTo>
                  <a:lnTo>
                    <a:pt x="1644" y="8861"/>
                  </a:lnTo>
                  <a:lnTo>
                    <a:pt x="1465" y="8691"/>
                  </a:lnTo>
                  <a:lnTo>
                    <a:pt x="1295" y="8512"/>
                  </a:lnTo>
                  <a:lnTo>
                    <a:pt x="1142" y="8324"/>
                  </a:lnTo>
                  <a:lnTo>
                    <a:pt x="988" y="8137"/>
                  </a:lnTo>
                  <a:lnTo>
                    <a:pt x="852" y="7932"/>
                  </a:lnTo>
                  <a:lnTo>
                    <a:pt x="716" y="7719"/>
                  </a:lnTo>
                  <a:lnTo>
                    <a:pt x="596" y="7506"/>
                  </a:lnTo>
                  <a:lnTo>
                    <a:pt x="486" y="7285"/>
                  </a:lnTo>
                  <a:lnTo>
                    <a:pt x="383" y="7063"/>
                  </a:lnTo>
                  <a:lnTo>
                    <a:pt x="298" y="6825"/>
                  </a:lnTo>
                  <a:lnTo>
                    <a:pt x="213" y="6586"/>
                  </a:lnTo>
                  <a:lnTo>
                    <a:pt x="153" y="6348"/>
                  </a:lnTo>
                  <a:lnTo>
                    <a:pt x="94" y="6101"/>
                  </a:lnTo>
                  <a:lnTo>
                    <a:pt x="51" y="5845"/>
                  </a:lnTo>
                  <a:lnTo>
                    <a:pt x="26" y="5590"/>
                  </a:lnTo>
                  <a:lnTo>
                    <a:pt x="9" y="5334"/>
                  </a:lnTo>
                  <a:lnTo>
                    <a:pt x="0" y="5070"/>
                  </a:lnTo>
                  <a:lnTo>
                    <a:pt x="0" y="5070"/>
                  </a:lnTo>
                  <a:lnTo>
                    <a:pt x="9" y="4806"/>
                  </a:lnTo>
                  <a:lnTo>
                    <a:pt x="34" y="4542"/>
                  </a:lnTo>
                  <a:lnTo>
                    <a:pt x="68" y="4295"/>
                  </a:lnTo>
                  <a:lnTo>
                    <a:pt x="111" y="4039"/>
                  </a:lnTo>
                  <a:lnTo>
                    <a:pt x="170" y="3792"/>
                  </a:lnTo>
                  <a:lnTo>
                    <a:pt x="247" y="3553"/>
                  </a:lnTo>
                  <a:lnTo>
                    <a:pt x="324" y="3315"/>
                  </a:lnTo>
                  <a:lnTo>
                    <a:pt x="418" y="3085"/>
                  </a:lnTo>
                  <a:lnTo>
                    <a:pt x="528" y="2855"/>
                  </a:lnTo>
                  <a:lnTo>
                    <a:pt x="639" y="2642"/>
                  </a:lnTo>
                  <a:lnTo>
                    <a:pt x="767" y="2429"/>
                  </a:lnTo>
                  <a:lnTo>
                    <a:pt x="895" y="2216"/>
                  </a:lnTo>
                  <a:lnTo>
                    <a:pt x="1039" y="2020"/>
                  </a:lnTo>
                  <a:lnTo>
                    <a:pt x="1193" y="1833"/>
                  </a:lnTo>
                  <a:lnTo>
                    <a:pt x="1355" y="1645"/>
                  </a:lnTo>
                  <a:lnTo>
                    <a:pt x="1534" y="1466"/>
                  </a:lnTo>
                  <a:lnTo>
                    <a:pt x="1712" y="1304"/>
                  </a:lnTo>
                  <a:lnTo>
                    <a:pt x="1891" y="1143"/>
                  </a:lnTo>
                  <a:lnTo>
                    <a:pt x="2087" y="989"/>
                  </a:lnTo>
                  <a:lnTo>
                    <a:pt x="2292" y="853"/>
                  </a:lnTo>
                  <a:lnTo>
                    <a:pt x="2496" y="725"/>
                  </a:lnTo>
                  <a:lnTo>
                    <a:pt x="2718" y="597"/>
                  </a:lnTo>
                  <a:lnTo>
                    <a:pt x="2939" y="487"/>
                  </a:lnTo>
                  <a:lnTo>
                    <a:pt x="3161" y="393"/>
                  </a:lnTo>
                  <a:lnTo>
                    <a:pt x="3399" y="299"/>
                  </a:lnTo>
                  <a:lnTo>
                    <a:pt x="3638" y="222"/>
                  </a:lnTo>
                  <a:lnTo>
                    <a:pt x="3876" y="154"/>
                  </a:lnTo>
                  <a:lnTo>
                    <a:pt x="4123" y="103"/>
                  </a:lnTo>
                  <a:lnTo>
                    <a:pt x="4379" y="61"/>
                  </a:lnTo>
                  <a:lnTo>
                    <a:pt x="4635" y="26"/>
                  </a:lnTo>
                  <a:lnTo>
                    <a:pt x="4890" y="9"/>
                  </a:lnTo>
                  <a:lnTo>
                    <a:pt x="5154" y="1"/>
                  </a:lnTo>
                  <a:lnTo>
                    <a:pt x="51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632;p67">
              <a:extLst>
                <a:ext uri="{FF2B5EF4-FFF2-40B4-BE49-F238E27FC236}">
                  <a16:creationId xmlns:a16="http://schemas.microsoft.com/office/drawing/2014/main" id="{49D2DD7C-8054-9117-1FA1-175A201C0CD3}"/>
                </a:ext>
              </a:extLst>
            </p:cNvPr>
            <p:cNvSpPr/>
            <p:nvPr/>
          </p:nvSpPr>
          <p:spPr>
            <a:xfrm>
              <a:off x="-2871825" y="-45663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633;p67">
              <a:extLst>
                <a:ext uri="{FF2B5EF4-FFF2-40B4-BE49-F238E27FC236}">
                  <a16:creationId xmlns:a16="http://schemas.microsoft.com/office/drawing/2014/main" id="{707718A7-C8F6-9F0C-6F02-ECC3A6DFBD10}"/>
                </a:ext>
              </a:extLst>
            </p:cNvPr>
            <p:cNvSpPr/>
            <p:nvPr/>
          </p:nvSpPr>
          <p:spPr>
            <a:xfrm>
              <a:off x="-3000675" y="-4004525"/>
              <a:ext cx="255600" cy="255400"/>
            </a:xfrm>
            <a:custGeom>
              <a:avLst/>
              <a:gdLst/>
              <a:ahLst/>
              <a:cxnLst/>
              <a:rect l="l" t="t" r="r" b="b"/>
              <a:pathLst>
                <a:path w="10224" h="10216" extrusionOk="0">
                  <a:moveTo>
                    <a:pt x="4899" y="1"/>
                  </a:moveTo>
                  <a:lnTo>
                    <a:pt x="4635" y="18"/>
                  </a:lnTo>
                  <a:lnTo>
                    <a:pt x="4379" y="52"/>
                  </a:lnTo>
                  <a:lnTo>
                    <a:pt x="4132" y="95"/>
                  </a:lnTo>
                  <a:lnTo>
                    <a:pt x="3876" y="146"/>
                  </a:lnTo>
                  <a:lnTo>
                    <a:pt x="3638" y="214"/>
                  </a:lnTo>
                  <a:lnTo>
                    <a:pt x="3399" y="291"/>
                  </a:lnTo>
                  <a:lnTo>
                    <a:pt x="3169" y="384"/>
                  </a:lnTo>
                  <a:lnTo>
                    <a:pt x="2939" y="487"/>
                  </a:lnTo>
                  <a:lnTo>
                    <a:pt x="2718" y="597"/>
                  </a:lnTo>
                  <a:lnTo>
                    <a:pt x="2505" y="717"/>
                  </a:lnTo>
                  <a:lnTo>
                    <a:pt x="2292" y="844"/>
                  </a:lnTo>
                  <a:lnTo>
                    <a:pt x="2096" y="989"/>
                  </a:lnTo>
                  <a:lnTo>
                    <a:pt x="1900" y="1134"/>
                  </a:lnTo>
                  <a:lnTo>
                    <a:pt x="1712" y="1296"/>
                  </a:lnTo>
                  <a:lnTo>
                    <a:pt x="1534" y="1466"/>
                  </a:lnTo>
                  <a:lnTo>
                    <a:pt x="1363" y="1637"/>
                  </a:lnTo>
                  <a:lnTo>
                    <a:pt x="1201" y="1824"/>
                  </a:lnTo>
                  <a:lnTo>
                    <a:pt x="1048" y="2020"/>
                  </a:lnTo>
                  <a:lnTo>
                    <a:pt x="903" y="2216"/>
                  </a:lnTo>
                  <a:lnTo>
                    <a:pt x="767" y="2420"/>
                  </a:lnTo>
                  <a:lnTo>
                    <a:pt x="639" y="2633"/>
                  </a:lnTo>
                  <a:lnTo>
                    <a:pt x="528" y="2855"/>
                  </a:lnTo>
                  <a:lnTo>
                    <a:pt x="418" y="3076"/>
                  </a:lnTo>
                  <a:lnTo>
                    <a:pt x="324" y="3306"/>
                  </a:lnTo>
                  <a:lnTo>
                    <a:pt x="247" y="3545"/>
                  </a:lnTo>
                  <a:lnTo>
                    <a:pt x="170" y="3792"/>
                  </a:lnTo>
                  <a:lnTo>
                    <a:pt x="111" y="4031"/>
                  </a:lnTo>
                  <a:lnTo>
                    <a:pt x="68" y="4286"/>
                  </a:lnTo>
                  <a:lnTo>
                    <a:pt x="34" y="4542"/>
                  </a:lnTo>
                  <a:lnTo>
                    <a:pt x="9" y="4797"/>
                  </a:lnTo>
                  <a:lnTo>
                    <a:pt x="0" y="5061"/>
                  </a:lnTo>
                  <a:lnTo>
                    <a:pt x="9" y="5326"/>
                  </a:lnTo>
                  <a:lnTo>
                    <a:pt x="26" y="5590"/>
                  </a:lnTo>
                  <a:lnTo>
                    <a:pt x="51" y="5845"/>
                  </a:lnTo>
                  <a:lnTo>
                    <a:pt x="94" y="6092"/>
                  </a:lnTo>
                  <a:lnTo>
                    <a:pt x="153" y="6339"/>
                  </a:lnTo>
                  <a:lnTo>
                    <a:pt x="213" y="6586"/>
                  </a:lnTo>
                  <a:lnTo>
                    <a:pt x="298" y="6825"/>
                  </a:lnTo>
                  <a:lnTo>
                    <a:pt x="383" y="7055"/>
                  </a:lnTo>
                  <a:lnTo>
                    <a:pt x="486" y="7285"/>
                  </a:lnTo>
                  <a:lnTo>
                    <a:pt x="596" y="7506"/>
                  </a:lnTo>
                  <a:lnTo>
                    <a:pt x="716" y="7719"/>
                  </a:lnTo>
                  <a:lnTo>
                    <a:pt x="852" y="7924"/>
                  </a:lnTo>
                  <a:lnTo>
                    <a:pt x="988" y="8128"/>
                  </a:lnTo>
                  <a:lnTo>
                    <a:pt x="1142" y="8324"/>
                  </a:lnTo>
                  <a:lnTo>
                    <a:pt x="1295" y="8512"/>
                  </a:lnTo>
                  <a:lnTo>
                    <a:pt x="1465" y="8691"/>
                  </a:lnTo>
                  <a:lnTo>
                    <a:pt x="1644" y="8861"/>
                  </a:lnTo>
                  <a:lnTo>
                    <a:pt x="1823" y="9023"/>
                  </a:lnTo>
                  <a:lnTo>
                    <a:pt x="2019" y="9176"/>
                  </a:lnTo>
                  <a:lnTo>
                    <a:pt x="2215" y="9321"/>
                  </a:lnTo>
                  <a:lnTo>
                    <a:pt x="2420" y="9457"/>
                  </a:lnTo>
                  <a:lnTo>
                    <a:pt x="2633" y="9577"/>
                  </a:lnTo>
                  <a:lnTo>
                    <a:pt x="2854" y="9696"/>
                  </a:lnTo>
                  <a:lnTo>
                    <a:pt x="3084" y="9798"/>
                  </a:lnTo>
                  <a:lnTo>
                    <a:pt x="3314" y="9892"/>
                  </a:lnTo>
                  <a:lnTo>
                    <a:pt x="3553" y="9977"/>
                  </a:lnTo>
                  <a:lnTo>
                    <a:pt x="3791" y="10045"/>
                  </a:lnTo>
                  <a:lnTo>
                    <a:pt x="4038" y="10105"/>
                  </a:lnTo>
                  <a:lnTo>
                    <a:pt x="4285" y="10156"/>
                  </a:lnTo>
                  <a:lnTo>
                    <a:pt x="4541" y="10190"/>
                  </a:lnTo>
                  <a:lnTo>
                    <a:pt x="4805" y="10207"/>
                  </a:lnTo>
                  <a:lnTo>
                    <a:pt x="5069" y="10216"/>
                  </a:lnTo>
                  <a:lnTo>
                    <a:pt x="5333" y="10216"/>
                  </a:lnTo>
                  <a:lnTo>
                    <a:pt x="5589" y="10199"/>
                  </a:lnTo>
                  <a:lnTo>
                    <a:pt x="5844" y="10164"/>
                  </a:lnTo>
                  <a:lnTo>
                    <a:pt x="6100" y="10122"/>
                  </a:lnTo>
                  <a:lnTo>
                    <a:pt x="6347" y="10071"/>
                  </a:lnTo>
                  <a:lnTo>
                    <a:pt x="6586" y="10003"/>
                  </a:lnTo>
                  <a:lnTo>
                    <a:pt x="6824" y="9926"/>
                  </a:lnTo>
                  <a:lnTo>
                    <a:pt x="7063" y="9832"/>
                  </a:lnTo>
                  <a:lnTo>
                    <a:pt x="7284" y="9730"/>
                  </a:lnTo>
                  <a:lnTo>
                    <a:pt x="7506" y="9619"/>
                  </a:lnTo>
                  <a:lnTo>
                    <a:pt x="7719" y="9500"/>
                  </a:lnTo>
                  <a:lnTo>
                    <a:pt x="7932" y="9372"/>
                  </a:lnTo>
                  <a:lnTo>
                    <a:pt x="8136" y="9227"/>
                  </a:lnTo>
                  <a:lnTo>
                    <a:pt x="8323" y="9083"/>
                  </a:lnTo>
                  <a:lnTo>
                    <a:pt x="8511" y="8921"/>
                  </a:lnTo>
                  <a:lnTo>
                    <a:pt x="8690" y="8750"/>
                  </a:lnTo>
                  <a:lnTo>
                    <a:pt x="8860" y="8580"/>
                  </a:lnTo>
                  <a:lnTo>
                    <a:pt x="9022" y="8392"/>
                  </a:lnTo>
                  <a:lnTo>
                    <a:pt x="9184" y="8205"/>
                  </a:lnTo>
                  <a:lnTo>
                    <a:pt x="9320" y="8001"/>
                  </a:lnTo>
                  <a:lnTo>
                    <a:pt x="9457" y="7796"/>
                  </a:lnTo>
                  <a:lnTo>
                    <a:pt x="9584" y="7583"/>
                  </a:lnTo>
                  <a:lnTo>
                    <a:pt x="9695" y="7362"/>
                  </a:lnTo>
                  <a:lnTo>
                    <a:pt x="9806" y="7140"/>
                  </a:lnTo>
                  <a:lnTo>
                    <a:pt x="9900" y="6910"/>
                  </a:lnTo>
                  <a:lnTo>
                    <a:pt x="9976" y="6672"/>
                  </a:lnTo>
                  <a:lnTo>
                    <a:pt x="10053" y="6433"/>
                  </a:lnTo>
                  <a:lnTo>
                    <a:pt x="10113" y="6186"/>
                  </a:lnTo>
                  <a:lnTo>
                    <a:pt x="10155" y="5930"/>
                  </a:lnTo>
                  <a:lnTo>
                    <a:pt x="10189" y="5675"/>
                  </a:lnTo>
                  <a:lnTo>
                    <a:pt x="10215" y="5419"/>
                  </a:lnTo>
                  <a:lnTo>
                    <a:pt x="10223" y="5155"/>
                  </a:lnTo>
                  <a:lnTo>
                    <a:pt x="10215" y="4891"/>
                  </a:lnTo>
                  <a:lnTo>
                    <a:pt x="10198" y="4635"/>
                  </a:lnTo>
                  <a:lnTo>
                    <a:pt x="10172" y="4380"/>
                  </a:lnTo>
                  <a:lnTo>
                    <a:pt x="10130" y="4124"/>
                  </a:lnTo>
                  <a:lnTo>
                    <a:pt x="10070" y="3877"/>
                  </a:lnTo>
                  <a:lnTo>
                    <a:pt x="10002" y="3630"/>
                  </a:lnTo>
                  <a:lnTo>
                    <a:pt x="9925" y="3400"/>
                  </a:lnTo>
                  <a:lnTo>
                    <a:pt x="9840" y="3162"/>
                  </a:lnTo>
                  <a:lnTo>
                    <a:pt x="9738" y="2940"/>
                  </a:lnTo>
                  <a:lnTo>
                    <a:pt x="9627" y="2719"/>
                  </a:lnTo>
                  <a:lnTo>
                    <a:pt x="9508" y="2497"/>
                  </a:lnTo>
                  <a:lnTo>
                    <a:pt x="9371" y="2293"/>
                  </a:lnTo>
                  <a:lnTo>
                    <a:pt x="9235" y="2088"/>
                  </a:lnTo>
                  <a:lnTo>
                    <a:pt x="9082" y="1892"/>
                  </a:lnTo>
                  <a:lnTo>
                    <a:pt x="8928" y="1705"/>
                  </a:lnTo>
                  <a:lnTo>
                    <a:pt x="8758" y="1526"/>
                  </a:lnTo>
                  <a:lnTo>
                    <a:pt x="8579" y="1355"/>
                  </a:lnTo>
                  <a:lnTo>
                    <a:pt x="8400" y="1194"/>
                  </a:lnTo>
                  <a:lnTo>
                    <a:pt x="8204" y="1040"/>
                  </a:lnTo>
                  <a:lnTo>
                    <a:pt x="8008" y="895"/>
                  </a:lnTo>
                  <a:lnTo>
                    <a:pt x="7804" y="768"/>
                  </a:lnTo>
                  <a:lnTo>
                    <a:pt x="7591" y="640"/>
                  </a:lnTo>
                  <a:lnTo>
                    <a:pt x="7369" y="521"/>
                  </a:lnTo>
                  <a:lnTo>
                    <a:pt x="7148" y="418"/>
                  </a:lnTo>
                  <a:lnTo>
                    <a:pt x="6909" y="325"/>
                  </a:lnTo>
                  <a:lnTo>
                    <a:pt x="6679" y="239"/>
                  </a:lnTo>
                  <a:lnTo>
                    <a:pt x="6432" y="171"/>
                  </a:lnTo>
                  <a:lnTo>
                    <a:pt x="6185" y="112"/>
                  </a:lnTo>
                  <a:lnTo>
                    <a:pt x="5938" y="69"/>
                  </a:lnTo>
                  <a:lnTo>
                    <a:pt x="5682" y="26"/>
                  </a:lnTo>
                  <a:lnTo>
                    <a:pt x="5418" y="9"/>
                  </a:lnTo>
                  <a:lnTo>
                    <a:pt x="51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634;p67">
              <a:extLst>
                <a:ext uri="{FF2B5EF4-FFF2-40B4-BE49-F238E27FC236}">
                  <a16:creationId xmlns:a16="http://schemas.microsoft.com/office/drawing/2014/main" id="{41CAF6D0-7A25-2A64-78C8-691F7CAD5E4C}"/>
                </a:ext>
              </a:extLst>
            </p:cNvPr>
            <p:cNvSpPr/>
            <p:nvPr/>
          </p:nvSpPr>
          <p:spPr>
            <a:xfrm>
              <a:off x="-3000675" y="-4004525"/>
              <a:ext cx="255600" cy="255400"/>
            </a:xfrm>
            <a:custGeom>
              <a:avLst/>
              <a:gdLst/>
              <a:ahLst/>
              <a:cxnLst/>
              <a:rect l="l" t="t" r="r" b="b"/>
              <a:pathLst>
                <a:path w="10224" h="10216" fill="none" extrusionOk="0">
                  <a:moveTo>
                    <a:pt x="5163" y="1"/>
                  </a:moveTo>
                  <a:lnTo>
                    <a:pt x="5163" y="1"/>
                  </a:lnTo>
                  <a:lnTo>
                    <a:pt x="5418" y="9"/>
                  </a:lnTo>
                  <a:lnTo>
                    <a:pt x="5682" y="26"/>
                  </a:lnTo>
                  <a:lnTo>
                    <a:pt x="5938" y="69"/>
                  </a:lnTo>
                  <a:lnTo>
                    <a:pt x="6185" y="112"/>
                  </a:lnTo>
                  <a:lnTo>
                    <a:pt x="6432" y="171"/>
                  </a:lnTo>
                  <a:lnTo>
                    <a:pt x="6679" y="239"/>
                  </a:lnTo>
                  <a:lnTo>
                    <a:pt x="6909" y="325"/>
                  </a:lnTo>
                  <a:lnTo>
                    <a:pt x="7148" y="418"/>
                  </a:lnTo>
                  <a:lnTo>
                    <a:pt x="7369" y="521"/>
                  </a:lnTo>
                  <a:lnTo>
                    <a:pt x="7591" y="640"/>
                  </a:lnTo>
                  <a:lnTo>
                    <a:pt x="7804" y="768"/>
                  </a:lnTo>
                  <a:lnTo>
                    <a:pt x="8008" y="895"/>
                  </a:lnTo>
                  <a:lnTo>
                    <a:pt x="8204" y="1040"/>
                  </a:lnTo>
                  <a:lnTo>
                    <a:pt x="8400" y="1194"/>
                  </a:lnTo>
                  <a:lnTo>
                    <a:pt x="8579" y="1355"/>
                  </a:lnTo>
                  <a:lnTo>
                    <a:pt x="8758" y="1526"/>
                  </a:lnTo>
                  <a:lnTo>
                    <a:pt x="8928" y="1705"/>
                  </a:lnTo>
                  <a:lnTo>
                    <a:pt x="9082" y="1892"/>
                  </a:lnTo>
                  <a:lnTo>
                    <a:pt x="9235" y="2088"/>
                  </a:lnTo>
                  <a:lnTo>
                    <a:pt x="9371" y="2293"/>
                  </a:lnTo>
                  <a:lnTo>
                    <a:pt x="9508" y="2497"/>
                  </a:lnTo>
                  <a:lnTo>
                    <a:pt x="9627" y="2719"/>
                  </a:lnTo>
                  <a:lnTo>
                    <a:pt x="9738" y="2940"/>
                  </a:lnTo>
                  <a:lnTo>
                    <a:pt x="9840" y="3162"/>
                  </a:lnTo>
                  <a:lnTo>
                    <a:pt x="9925" y="3400"/>
                  </a:lnTo>
                  <a:lnTo>
                    <a:pt x="10002" y="3630"/>
                  </a:lnTo>
                  <a:lnTo>
                    <a:pt x="10070" y="3877"/>
                  </a:lnTo>
                  <a:lnTo>
                    <a:pt x="10130" y="4124"/>
                  </a:lnTo>
                  <a:lnTo>
                    <a:pt x="10172" y="4380"/>
                  </a:lnTo>
                  <a:lnTo>
                    <a:pt x="10198" y="4635"/>
                  </a:lnTo>
                  <a:lnTo>
                    <a:pt x="10215" y="4891"/>
                  </a:lnTo>
                  <a:lnTo>
                    <a:pt x="10223" y="5155"/>
                  </a:lnTo>
                  <a:lnTo>
                    <a:pt x="10223" y="5155"/>
                  </a:lnTo>
                  <a:lnTo>
                    <a:pt x="10215" y="5419"/>
                  </a:lnTo>
                  <a:lnTo>
                    <a:pt x="10189" y="5675"/>
                  </a:lnTo>
                  <a:lnTo>
                    <a:pt x="10155" y="5930"/>
                  </a:lnTo>
                  <a:lnTo>
                    <a:pt x="10113" y="6186"/>
                  </a:lnTo>
                  <a:lnTo>
                    <a:pt x="10053" y="6433"/>
                  </a:lnTo>
                  <a:lnTo>
                    <a:pt x="9976" y="6672"/>
                  </a:lnTo>
                  <a:lnTo>
                    <a:pt x="9900" y="6910"/>
                  </a:lnTo>
                  <a:lnTo>
                    <a:pt x="9806" y="7140"/>
                  </a:lnTo>
                  <a:lnTo>
                    <a:pt x="9695" y="7362"/>
                  </a:lnTo>
                  <a:lnTo>
                    <a:pt x="9584" y="7583"/>
                  </a:lnTo>
                  <a:lnTo>
                    <a:pt x="9457" y="7796"/>
                  </a:lnTo>
                  <a:lnTo>
                    <a:pt x="9320" y="8001"/>
                  </a:lnTo>
                  <a:lnTo>
                    <a:pt x="9184" y="8205"/>
                  </a:lnTo>
                  <a:lnTo>
                    <a:pt x="9022" y="8392"/>
                  </a:lnTo>
                  <a:lnTo>
                    <a:pt x="8860" y="8580"/>
                  </a:lnTo>
                  <a:lnTo>
                    <a:pt x="8690" y="8750"/>
                  </a:lnTo>
                  <a:lnTo>
                    <a:pt x="8511" y="8921"/>
                  </a:lnTo>
                  <a:lnTo>
                    <a:pt x="8323" y="9083"/>
                  </a:lnTo>
                  <a:lnTo>
                    <a:pt x="8136" y="9227"/>
                  </a:lnTo>
                  <a:lnTo>
                    <a:pt x="7932" y="9372"/>
                  </a:lnTo>
                  <a:lnTo>
                    <a:pt x="7719" y="9500"/>
                  </a:lnTo>
                  <a:lnTo>
                    <a:pt x="7506" y="9619"/>
                  </a:lnTo>
                  <a:lnTo>
                    <a:pt x="7284" y="9730"/>
                  </a:lnTo>
                  <a:lnTo>
                    <a:pt x="7063" y="9832"/>
                  </a:lnTo>
                  <a:lnTo>
                    <a:pt x="6824" y="9926"/>
                  </a:lnTo>
                  <a:lnTo>
                    <a:pt x="6586" y="10003"/>
                  </a:lnTo>
                  <a:lnTo>
                    <a:pt x="6347" y="10071"/>
                  </a:lnTo>
                  <a:lnTo>
                    <a:pt x="6100" y="10122"/>
                  </a:lnTo>
                  <a:lnTo>
                    <a:pt x="5844" y="10164"/>
                  </a:lnTo>
                  <a:lnTo>
                    <a:pt x="5589" y="10199"/>
                  </a:lnTo>
                  <a:lnTo>
                    <a:pt x="5333" y="10216"/>
                  </a:lnTo>
                  <a:lnTo>
                    <a:pt x="5069" y="10216"/>
                  </a:lnTo>
                  <a:lnTo>
                    <a:pt x="5069" y="10216"/>
                  </a:lnTo>
                  <a:lnTo>
                    <a:pt x="4805" y="10207"/>
                  </a:lnTo>
                  <a:lnTo>
                    <a:pt x="4541" y="10190"/>
                  </a:lnTo>
                  <a:lnTo>
                    <a:pt x="4285" y="10156"/>
                  </a:lnTo>
                  <a:lnTo>
                    <a:pt x="4038" y="10105"/>
                  </a:lnTo>
                  <a:lnTo>
                    <a:pt x="3791" y="10045"/>
                  </a:lnTo>
                  <a:lnTo>
                    <a:pt x="3553" y="9977"/>
                  </a:lnTo>
                  <a:lnTo>
                    <a:pt x="3314" y="9892"/>
                  </a:lnTo>
                  <a:lnTo>
                    <a:pt x="3084" y="9798"/>
                  </a:lnTo>
                  <a:lnTo>
                    <a:pt x="2854" y="9696"/>
                  </a:lnTo>
                  <a:lnTo>
                    <a:pt x="2633" y="9577"/>
                  </a:lnTo>
                  <a:lnTo>
                    <a:pt x="2420" y="9457"/>
                  </a:lnTo>
                  <a:lnTo>
                    <a:pt x="2215" y="9321"/>
                  </a:lnTo>
                  <a:lnTo>
                    <a:pt x="2019" y="9176"/>
                  </a:lnTo>
                  <a:lnTo>
                    <a:pt x="1823" y="9023"/>
                  </a:lnTo>
                  <a:lnTo>
                    <a:pt x="1644" y="8861"/>
                  </a:lnTo>
                  <a:lnTo>
                    <a:pt x="1465" y="8691"/>
                  </a:lnTo>
                  <a:lnTo>
                    <a:pt x="1295" y="8512"/>
                  </a:lnTo>
                  <a:lnTo>
                    <a:pt x="1142" y="8324"/>
                  </a:lnTo>
                  <a:lnTo>
                    <a:pt x="988" y="8128"/>
                  </a:lnTo>
                  <a:lnTo>
                    <a:pt x="852" y="7924"/>
                  </a:lnTo>
                  <a:lnTo>
                    <a:pt x="716" y="7719"/>
                  </a:lnTo>
                  <a:lnTo>
                    <a:pt x="596" y="7506"/>
                  </a:lnTo>
                  <a:lnTo>
                    <a:pt x="486" y="7285"/>
                  </a:lnTo>
                  <a:lnTo>
                    <a:pt x="383" y="7055"/>
                  </a:lnTo>
                  <a:lnTo>
                    <a:pt x="298" y="6825"/>
                  </a:lnTo>
                  <a:lnTo>
                    <a:pt x="213" y="6586"/>
                  </a:lnTo>
                  <a:lnTo>
                    <a:pt x="153" y="6339"/>
                  </a:lnTo>
                  <a:lnTo>
                    <a:pt x="94" y="6092"/>
                  </a:lnTo>
                  <a:lnTo>
                    <a:pt x="51" y="5845"/>
                  </a:lnTo>
                  <a:lnTo>
                    <a:pt x="26" y="5590"/>
                  </a:lnTo>
                  <a:lnTo>
                    <a:pt x="9" y="5326"/>
                  </a:lnTo>
                  <a:lnTo>
                    <a:pt x="0" y="5061"/>
                  </a:lnTo>
                  <a:lnTo>
                    <a:pt x="0" y="5061"/>
                  </a:lnTo>
                  <a:lnTo>
                    <a:pt x="9" y="4797"/>
                  </a:lnTo>
                  <a:lnTo>
                    <a:pt x="34" y="4542"/>
                  </a:lnTo>
                  <a:lnTo>
                    <a:pt x="68" y="4286"/>
                  </a:lnTo>
                  <a:lnTo>
                    <a:pt x="111" y="4031"/>
                  </a:lnTo>
                  <a:lnTo>
                    <a:pt x="170" y="3792"/>
                  </a:lnTo>
                  <a:lnTo>
                    <a:pt x="247" y="3545"/>
                  </a:lnTo>
                  <a:lnTo>
                    <a:pt x="324" y="3306"/>
                  </a:lnTo>
                  <a:lnTo>
                    <a:pt x="418" y="3076"/>
                  </a:lnTo>
                  <a:lnTo>
                    <a:pt x="528" y="2855"/>
                  </a:lnTo>
                  <a:lnTo>
                    <a:pt x="639" y="2633"/>
                  </a:lnTo>
                  <a:lnTo>
                    <a:pt x="767" y="2420"/>
                  </a:lnTo>
                  <a:lnTo>
                    <a:pt x="903" y="2216"/>
                  </a:lnTo>
                  <a:lnTo>
                    <a:pt x="1048" y="2020"/>
                  </a:lnTo>
                  <a:lnTo>
                    <a:pt x="1201" y="1824"/>
                  </a:lnTo>
                  <a:lnTo>
                    <a:pt x="1363" y="1637"/>
                  </a:lnTo>
                  <a:lnTo>
                    <a:pt x="1534" y="1466"/>
                  </a:lnTo>
                  <a:lnTo>
                    <a:pt x="1712" y="1296"/>
                  </a:lnTo>
                  <a:lnTo>
                    <a:pt x="1900" y="1134"/>
                  </a:lnTo>
                  <a:lnTo>
                    <a:pt x="2096" y="989"/>
                  </a:lnTo>
                  <a:lnTo>
                    <a:pt x="2292" y="844"/>
                  </a:lnTo>
                  <a:lnTo>
                    <a:pt x="2505" y="717"/>
                  </a:lnTo>
                  <a:lnTo>
                    <a:pt x="2718" y="597"/>
                  </a:lnTo>
                  <a:lnTo>
                    <a:pt x="2939" y="487"/>
                  </a:lnTo>
                  <a:lnTo>
                    <a:pt x="3169" y="384"/>
                  </a:lnTo>
                  <a:lnTo>
                    <a:pt x="3399" y="291"/>
                  </a:lnTo>
                  <a:lnTo>
                    <a:pt x="3638" y="214"/>
                  </a:lnTo>
                  <a:lnTo>
                    <a:pt x="3876" y="146"/>
                  </a:lnTo>
                  <a:lnTo>
                    <a:pt x="4132" y="95"/>
                  </a:lnTo>
                  <a:lnTo>
                    <a:pt x="4379" y="52"/>
                  </a:lnTo>
                  <a:lnTo>
                    <a:pt x="4635" y="18"/>
                  </a:lnTo>
                  <a:lnTo>
                    <a:pt x="4899" y="1"/>
                  </a:lnTo>
                  <a:lnTo>
                    <a:pt x="5163" y="1"/>
                  </a:lnTo>
                  <a:lnTo>
                    <a:pt x="51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635;p67">
              <a:extLst>
                <a:ext uri="{FF2B5EF4-FFF2-40B4-BE49-F238E27FC236}">
                  <a16:creationId xmlns:a16="http://schemas.microsoft.com/office/drawing/2014/main" id="{093C3E32-0A6B-B8A1-EAB2-5FDDD20FAE62}"/>
                </a:ext>
              </a:extLst>
            </p:cNvPr>
            <p:cNvSpPr/>
            <p:nvPr/>
          </p:nvSpPr>
          <p:spPr>
            <a:xfrm>
              <a:off x="-2871625" y="-4004525"/>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130;p44">
            <a:extLst>
              <a:ext uri="{FF2B5EF4-FFF2-40B4-BE49-F238E27FC236}">
                <a16:creationId xmlns:a16="http://schemas.microsoft.com/office/drawing/2014/main" id="{409D2736-98ED-FCEC-990A-DD7FEF592D33}"/>
              </a:ext>
            </a:extLst>
          </p:cNvPr>
          <p:cNvSpPr txBox="1">
            <a:spLocks/>
          </p:cNvSpPr>
          <p:nvPr/>
        </p:nvSpPr>
        <p:spPr>
          <a:xfrm>
            <a:off x="5259903" y="2294327"/>
            <a:ext cx="2907600" cy="3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Bebas Neue"/>
              <a:buNone/>
              <a:defRPr sz="2400" b="1" i="0" u="none" strike="noStrike" cap="none">
                <a:solidFill>
                  <a:srgbClr val="FFDA6C"/>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9pPr>
          </a:lstStyle>
          <a:p>
            <a:pPr marL="0" indent="0">
              <a:spcAft>
                <a:spcPts val="1600"/>
              </a:spcAft>
            </a:pPr>
            <a:r>
              <a:rPr lang="en-US" dirty="0"/>
              <a:t>N</a:t>
            </a:r>
            <a:r>
              <a:rPr lang="en-ID" dirty="0"/>
              <a:t>LP</a:t>
            </a:r>
          </a:p>
        </p:txBody>
      </p:sp>
      <p:sp>
        <p:nvSpPr>
          <p:cNvPr id="1276" name="Google Shape;1132;p44">
            <a:extLst>
              <a:ext uri="{FF2B5EF4-FFF2-40B4-BE49-F238E27FC236}">
                <a16:creationId xmlns:a16="http://schemas.microsoft.com/office/drawing/2014/main" id="{257ADC00-BC6E-A868-BA28-D10CF06F4C61}"/>
              </a:ext>
            </a:extLst>
          </p:cNvPr>
          <p:cNvSpPr txBox="1">
            <a:spLocks/>
          </p:cNvSpPr>
          <p:nvPr/>
        </p:nvSpPr>
        <p:spPr>
          <a:xfrm>
            <a:off x="4689332" y="2943342"/>
            <a:ext cx="3929939" cy="114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Comfortaa"/>
              <a:buNone/>
              <a:defRPr sz="1400" b="0" i="0" u="none" strike="noStrike" cap="none">
                <a:solidFill>
                  <a:schemeClr val="lt1"/>
                </a:solidFill>
                <a:latin typeface="Comfortaa"/>
                <a:ea typeface="Comfortaa"/>
                <a:cs typeface="Comfortaa"/>
                <a:sym typeface="Comfortaa"/>
              </a:defRPr>
            </a:lvl1pPr>
            <a:lvl2pPr marL="914400" marR="0" lvl="1"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2pPr>
            <a:lvl3pPr marL="1371600" marR="0" lvl="2"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3pPr>
            <a:lvl4pPr marL="1828800" marR="0" lvl="3"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4pPr>
            <a:lvl5pPr marL="2286000" marR="0" lvl="4"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5pPr>
            <a:lvl6pPr marL="2743200" marR="0" lvl="5"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6pPr>
            <a:lvl7pPr marL="3200400" marR="0" lvl="6"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7pPr>
            <a:lvl8pPr marL="3657600" marR="0" lvl="7"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8pPr>
            <a:lvl9pPr marL="4114800" marR="0" lvl="8" indent="-317500" algn="ctr" rtl="0">
              <a:lnSpc>
                <a:spcPct val="100000"/>
              </a:lnSpc>
              <a:spcBef>
                <a:spcPts val="1600"/>
              </a:spcBef>
              <a:spcAft>
                <a:spcPts val="160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9pPr>
          </a:lstStyle>
          <a:p>
            <a:pPr marL="0" indent="0">
              <a:spcAft>
                <a:spcPts val="1600"/>
              </a:spcAft>
            </a:pPr>
            <a:r>
              <a:rPr lang="en-ID" b="1" dirty="0">
                <a:effectLst/>
                <a:latin typeface="Advent Pro" panose="020B0604020202020204" charset="0"/>
                <a:ea typeface="Calibri" panose="020F0502020204030204" pitchFamily="34" charset="0"/>
                <a:cs typeface="Times New Roman" panose="02020603050405020304" pitchFamily="18" charset="0"/>
              </a:rPr>
              <a:t>Natural Language Processing (NLP) </a:t>
            </a:r>
            <a:r>
              <a:rPr lang="en-ID" b="1" dirty="0" err="1">
                <a:effectLst/>
                <a:latin typeface="Advent Pro" panose="020B0604020202020204" charset="0"/>
                <a:ea typeface="Calibri" panose="020F0502020204030204" pitchFamily="34" charset="0"/>
                <a:cs typeface="Times New Roman" panose="02020603050405020304" pitchFamily="18" charset="0"/>
              </a:rPr>
              <a:t>merupakan</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sebuah</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ilmu</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kecerdasan</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buatan</a:t>
            </a:r>
            <a:r>
              <a:rPr lang="en-ID" b="1" dirty="0">
                <a:effectLst/>
                <a:latin typeface="Advent Pro" panose="020B0604020202020204" charset="0"/>
                <a:ea typeface="Calibri" panose="020F0502020204030204" pitchFamily="34" charset="0"/>
                <a:cs typeface="Times New Roman" panose="02020603050405020304" pitchFamily="18" charset="0"/>
              </a:rPr>
              <a:t> yang </a:t>
            </a:r>
            <a:r>
              <a:rPr lang="en-ID" b="1" dirty="0" err="1">
                <a:effectLst/>
                <a:latin typeface="Advent Pro" panose="020B0604020202020204" charset="0"/>
                <a:ea typeface="Calibri" panose="020F0502020204030204" pitchFamily="34" charset="0"/>
                <a:cs typeface="Times New Roman" panose="02020603050405020304" pitchFamily="18" charset="0"/>
              </a:rPr>
              <a:t>mempunyai</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fokus</a:t>
            </a:r>
            <a:r>
              <a:rPr lang="en-ID" b="1" dirty="0">
                <a:effectLst/>
                <a:latin typeface="Advent Pro" panose="020B0604020202020204" charset="0"/>
                <a:ea typeface="Calibri" panose="020F0502020204030204" pitchFamily="34" charset="0"/>
                <a:cs typeface="Times New Roman" panose="02020603050405020304" pitchFamily="18" charset="0"/>
              </a:rPr>
              <a:t> pada </a:t>
            </a:r>
            <a:r>
              <a:rPr lang="en-ID" b="1" dirty="0" err="1">
                <a:effectLst/>
                <a:latin typeface="Advent Pro" panose="020B0604020202020204" charset="0"/>
                <a:ea typeface="Calibri" panose="020F0502020204030204" pitchFamily="34" charset="0"/>
                <a:cs typeface="Times New Roman" panose="02020603050405020304" pitchFamily="18" charset="0"/>
              </a:rPr>
              <a:t>interaksi</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antara</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manusia</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denganmesin</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menggunakan</a:t>
            </a:r>
            <a:r>
              <a:rPr lang="en-ID" b="1" dirty="0">
                <a:effectLst/>
                <a:latin typeface="Advent Pro" panose="020B0604020202020204" charset="0"/>
                <a:ea typeface="Calibri" panose="020F0502020204030204" pitchFamily="34" charset="0"/>
                <a:cs typeface="Times New Roman" panose="02020603050405020304" pitchFamily="18" charset="0"/>
              </a:rPr>
              <a:t> </a:t>
            </a:r>
            <a:r>
              <a:rPr lang="en-ID" b="1" dirty="0" err="1">
                <a:effectLst/>
                <a:latin typeface="Advent Pro" panose="020B0604020202020204" charset="0"/>
                <a:ea typeface="Calibri" panose="020F0502020204030204" pitchFamily="34" charset="0"/>
                <a:cs typeface="Times New Roman" panose="02020603050405020304" pitchFamily="18" charset="0"/>
              </a:rPr>
              <a:t>bahasa</a:t>
            </a:r>
            <a:r>
              <a:rPr lang="en-ID" b="1" dirty="0">
                <a:effectLst/>
                <a:latin typeface="Advent Pro" panose="020B0604020202020204" charset="0"/>
                <a:ea typeface="Calibri" panose="020F0502020204030204" pitchFamily="34" charset="0"/>
                <a:cs typeface="Times New Roman" panose="02020603050405020304" pitchFamily="18" charset="0"/>
              </a:rPr>
              <a:t> natural.</a:t>
            </a:r>
            <a:endParaRPr lang="en-ID" sz="1000" b="1" dirty="0">
              <a:latin typeface="Advent Pro" panose="020B0604020202020204" charset="0"/>
            </a:endParaRPr>
          </a:p>
        </p:txBody>
      </p:sp>
      <p:pic>
        <p:nvPicPr>
          <p:cNvPr id="1277" name="Picture 1276">
            <a:extLst>
              <a:ext uri="{FF2B5EF4-FFF2-40B4-BE49-F238E27FC236}">
                <a16:creationId xmlns:a16="http://schemas.microsoft.com/office/drawing/2014/main" id="{A4787881-F276-4848-4BD4-6DA92663A8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30" name="Google Shape;1130;p44"/>
          <p:cNvSpPr txBox="1">
            <a:spLocks noGrp="1"/>
          </p:cNvSpPr>
          <p:nvPr>
            <p:ph type="subTitle" idx="2"/>
          </p:nvPr>
        </p:nvSpPr>
        <p:spPr>
          <a:xfrm>
            <a:off x="1063850" y="2383053"/>
            <a:ext cx="2907600" cy="387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API CHATGPT</a:t>
            </a:r>
            <a:endParaRPr dirty="0"/>
          </a:p>
        </p:txBody>
      </p:sp>
      <p:sp>
        <p:nvSpPr>
          <p:cNvPr id="1132" name="Google Shape;1132;p44"/>
          <p:cNvSpPr txBox="1">
            <a:spLocks noGrp="1"/>
          </p:cNvSpPr>
          <p:nvPr>
            <p:ph type="subTitle" idx="4"/>
          </p:nvPr>
        </p:nvSpPr>
        <p:spPr>
          <a:xfrm>
            <a:off x="561068" y="2965877"/>
            <a:ext cx="3929939" cy="11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ChatGPT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merupakan</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GPT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berupa</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i="1" dirty="0">
                <a:solidFill>
                  <a:schemeClr val="bg1"/>
                </a:solidFill>
                <a:effectLst/>
                <a:latin typeface="Advent Pro" panose="020B0604020202020204" charset="0"/>
                <a:ea typeface="Calibri" panose="020F0502020204030204" pitchFamily="34" charset="0"/>
                <a:cs typeface="Times New Roman" panose="02020603050405020304" pitchFamily="18" charset="0"/>
              </a:rPr>
              <a:t>chatbot </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yang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dapat</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menjawab</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berbagai</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pertanyaan</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diinput</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melalui</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kolom</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chat. GPT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merupakan</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singkatan</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dari</a:t>
            </a:r>
            <a:r>
              <a:rPr lang="en-ID" b="1"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i="1" dirty="0">
                <a:solidFill>
                  <a:schemeClr val="bg1"/>
                </a:solidFill>
                <a:effectLst/>
                <a:latin typeface="Advent Pro" panose="020B0604020202020204" charset="0"/>
                <a:ea typeface="Calibri" panose="020F0502020204030204" pitchFamily="34" charset="0"/>
                <a:cs typeface="Times New Roman" panose="02020603050405020304" pitchFamily="18" charset="0"/>
              </a:rPr>
              <a:t>Generative Pre-training Transformer, </a:t>
            </a:r>
            <a:endParaRPr sz="1000" b="1" dirty="0">
              <a:solidFill>
                <a:schemeClr val="bg1"/>
              </a:solidFill>
              <a:latin typeface="Advent Pro" panose="020B0604020202020204" charset="0"/>
            </a:endParaRPr>
          </a:p>
        </p:txBody>
      </p:sp>
      <p:sp>
        <p:nvSpPr>
          <p:cNvPr id="1133" name="Google Shape;1133;p44"/>
          <p:cNvSpPr txBox="1">
            <a:spLocks noGrp="1"/>
          </p:cNvSpPr>
          <p:nvPr>
            <p:ph type="title"/>
          </p:nvPr>
        </p:nvSpPr>
        <p:spPr>
          <a:xfrm>
            <a:off x="716689" y="5181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rPr>
              <a:t>APA ITU API CHATGPT &amp; GRADIO APP</a:t>
            </a:r>
            <a:endParaRPr sz="2000" dirty="0">
              <a:solidFill>
                <a:schemeClr val="lt1"/>
              </a:solidFill>
            </a:endParaRPr>
          </a:p>
        </p:txBody>
      </p:sp>
      <p:grpSp>
        <p:nvGrpSpPr>
          <p:cNvPr id="6" name="Google Shape;3800;p67">
            <a:extLst>
              <a:ext uri="{FF2B5EF4-FFF2-40B4-BE49-F238E27FC236}">
                <a16:creationId xmlns:a16="http://schemas.microsoft.com/office/drawing/2014/main" id="{DB17E766-4B6A-A649-B61A-B9C8FDD1A3BB}"/>
              </a:ext>
            </a:extLst>
          </p:cNvPr>
          <p:cNvGrpSpPr/>
          <p:nvPr/>
        </p:nvGrpSpPr>
        <p:grpSpPr>
          <a:xfrm>
            <a:off x="2211597" y="1516621"/>
            <a:ext cx="572751" cy="572699"/>
            <a:chOff x="-10042950" y="-10994375"/>
            <a:chExt cx="11233525" cy="11232500"/>
          </a:xfrm>
        </p:grpSpPr>
        <p:sp>
          <p:nvSpPr>
            <p:cNvPr id="7" name="Google Shape;3801;p67">
              <a:extLst>
                <a:ext uri="{FF2B5EF4-FFF2-40B4-BE49-F238E27FC236}">
                  <a16:creationId xmlns:a16="http://schemas.microsoft.com/office/drawing/2014/main" id="{9DFF05FE-AF77-E0B1-61CA-86DDF030DD93}"/>
                </a:ext>
              </a:extLst>
            </p:cNvPr>
            <p:cNvSpPr/>
            <p:nvPr/>
          </p:nvSpPr>
          <p:spPr>
            <a:xfrm>
              <a:off x="-9878300" y="-2979675"/>
              <a:ext cx="3056650" cy="3053200"/>
            </a:xfrm>
            <a:custGeom>
              <a:avLst/>
              <a:gdLst/>
              <a:ahLst/>
              <a:cxnLst/>
              <a:rect l="l" t="t" r="r" b="b"/>
              <a:pathLst>
                <a:path w="122266" h="122128" extrusionOk="0">
                  <a:moveTo>
                    <a:pt x="86665" y="0"/>
                  </a:moveTo>
                  <a:lnTo>
                    <a:pt x="84745" y="1760"/>
                  </a:lnTo>
                  <a:lnTo>
                    <a:pt x="82674" y="3680"/>
                  </a:lnTo>
                  <a:lnTo>
                    <a:pt x="80472" y="5751"/>
                  </a:lnTo>
                  <a:lnTo>
                    <a:pt x="78139" y="7972"/>
                  </a:lnTo>
                  <a:lnTo>
                    <a:pt x="75696" y="10315"/>
                  </a:lnTo>
                  <a:lnTo>
                    <a:pt x="73142" y="12788"/>
                  </a:lnTo>
                  <a:lnTo>
                    <a:pt x="70498" y="15372"/>
                  </a:lnTo>
                  <a:lnTo>
                    <a:pt x="67764" y="18056"/>
                  </a:lnTo>
                  <a:lnTo>
                    <a:pt x="64949" y="20841"/>
                  </a:lnTo>
                  <a:lnTo>
                    <a:pt x="62063" y="23696"/>
                  </a:lnTo>
                  <a:lnTo>
                    <a:pt x="59127" y="26641"/>
                  </a:lnTo>
                  <a:lnTo>
                    <a:pt x="56131" y="29637"/>
                  </a:lnTo>
                  <a:lnTo>
                    <a:pt x="53095" y="32693"/>
                  </a:lnTo>
                  <a:lnTo>
                    <a:pt x="50029" y="35800"/>
                  </a:lnTo>
                  <a:lnTo>
                    <a:pt x="46942" y="38936"/>
                  </a:lnTo>
                  <a:lnTo>
                    <a:pt x="43835" y="42103"/>
                  </a:lnTo>
                  <a:lnTo>
                    <a:pt x="40729" y="45280"/>
                  </a:lnTo>
                  <a:lnTo>
                    <a:pt x="37632" y="48467"/>
                  </a:lnTo>
                  <a:lnTo>
                    <a:pt x="34545" y="51654"/>
                  </a:lnTo>
                  <a:lnTo>
                    <a:pt x="31479" y="54821"/>
                  </a:lnTo>
                  <a:lnTo>
                    <a:pt x="28453" y="57967"/>
                  </a:lnTo>
                  <a:lnTo>
                    <a:pt x="25467" y="61084"/>
                  </a:lnTo>
                  <a:lnTo>
                    <a:pt x="22531" y="64160"/>
                  </a:lnTo>
                  <a:lnTo>
                    <a:pt x="19666" y="67186"/>
                  </a:lnTo>
                  <a:lnTo>
                    <a:pt x="16861" y="70152"/>
                  </a:lnTo>
                  <a:lnTo>
                    <a:pt x="14136" y="73047"/>
                  </a:lnTo>
                  <a:lnTo>
                    <a:pt x="11502" y="75862"/>
                  </a:lnTo>
                  <a:lnTo>
                    <a:pt x="8968" y="78586"/>
                  </a:lnTo>
                  <a:lnTo>
                    <a:pt x="6545" y="81210"/>
                  </a:lnTo>
                  <a:lnTo>
                    <a:pt x="4233" y="83734"/>
                  </a:lnTo>
                  <a:lnTo>
                    <a:pt x="2051" y="86126"/>
                  </a:lnTo>
                  <a:lnTo>
                    <a:pt x="0" y="88398"/>
                  </a:lnTo>
                  <a:lnTo>
                    <a:pt x="201" y="88730"/>
                  </a:lnTo>
                  <a:lnTo>
                    <a:pt x="463" y="89132"/>
                  </a:lnTo>
                  <a:lnTo>
                    <a:pt x="825" y="89695"/>
                  </a:lnTo>
                  <a:lnTo>
                    <a:pt x="1317" y="90409"/>
                  </a:lnTo>
                  <a:lnTo>
                    <a:pt x="1931" y="91274"/>
                  </a:lnTo>
                  <a:lnTo>
                    <a:pt x="2282" y="91756"/>
                  </a:lnTo>
                  <a:lnTo>
                    <a:pt x="2675" y="92279"/>
                  </a:lnTo>
                  <a:lnTo>
                    <a:pt x="3097" y="92842"/>
                  </a:lnTo>
                  <a:lnTo>
                    <a:pt x="3559" y="93425"/>
                  </a:lnTo>
                  <a:lnTo>
                    <a:pt x="4052" y="94048"/>
                  </a:lnTo>
                  <a:lnTo>
                    <a:pt x="4575" y="94712"/>
                  </a:lnTo>
                  <a:lnTo>
                    <a:pt x="5148" y="95396"/>
                  </a:lnTo>
                  <a:lnTo>
                    <a:pt x="5751" y="96119"/>
                  </a:lnTo>
                  <a:lnTo>
                    <a:pt x="6394" y="96883"/>
                  </a:lnTo>
                  <a:lnTo>
                    <a:pt x="7068" y="97668"/>
                  </a:lnTo>
                  <a:lnTo>
                    <a:pt x="7792" y="98482"/>
                  </a:lnTo>
                  <a:lnTo>
                    <a:pt x="8556" y="99326"/>
                  </a:lnTo>
                  <a:lnTo>
                    <a:pt x="9360" y="100211"/>
                  </a:lnTo>
                  <a:lnTo>
                    <a:pt x="10205" y="101116"/>
                  </a:lnTo>
                  <a:lnTo>
                    <a:pt x="11100" y="102051"/>
                  </a:lnTo>
                  <a:lnTo>
                    <a:pt x="12025" y="103016"/>
                  </a:lnTo>
                  <a:lnTo>
                    <a:pt x="13010" y="104011"/>
                  </a:lnTo>
                  <a:lnTo>
                    <a:pt x="14025" y="105027"/>
                  </a:lnTo>
                  <a:lnTo>
                    <a:pt x="15101" y="106082"/>
                  </a:lnTo>
                  <a:lnTo>
                    <a:pt x="16217" y="107148"/>
                  </a:lnTo>
                  <a:lnTo>
                    <a:pt x="17092" y="107982"/>
                  </a:lnTo>
                  <a:lnTo>
                    <a:pt x="17997" y="108837"/>
                  </a:lnTo>
                  <a:lnTo>
                    <a:pt x="18922" y="109691"/>
                  </a:lnTo>
                  <a:lnTo>
                    <a:pt x="19887" y="110566"/>
                  </a:lnTo>
                  <a:lnTo>
                    <a:pt x="20872" y="111461"/>
                  </a:lnTo>
                  <a:lnTo>
                    <a:pt x="21888" y="112365"/>
                  </a:lnTo>
                  <a:lnTo>
                    <a:pt x="22933" y="113280"/>
                  </a:lnTo>
                  <a:lnTo>
                    <a:pt x="24019" y="114215"/>
                  </a:lnTo>
                  <a:lnTo>
                    <a:pt x="25125" y="115160"/>
                  </a:lnTo>
                  <a:lnTo>
                    <a:pt x="26261" y="116115"/>
                  </a:lnTo>
                  <a:lnTo>
                    <a:pt x="27427" y="117090"/>
                  </a:lnTo>
                  <a:lnTo>
                    <a:pt x="28624" y="118066"/>
                  </a:lnTo>
                  <a:lnTo>
                    <a:pt x="29850" y="119071"/>
                  </a:lnTo>
                  <a:lnTo>
                    <a:pt x="31107" y="120076"/>
                  </a:lnTo>
                  <a:lnTo>
                    <a:pt x="32404" y="121092"/>
                  </a:lnTo>
                  <a:lnTo>
                    <a:pt x="33731" y="122127"/>
                  </a:lnTo>
                  <a:lnTo>
                    <a:pt x="36144" y="119956"/>
                  </a:lnTo>
                  <a:lnTo>
                    <a:pt x="38678" y="117663"/>
                  </a:lnTo>
                  <a:lnTo>
                    <a:pt x="41302" y="115251"/>
                  </a:lnTo>
                  <a:lnTo>
                    <a:pt x="44026" y="112747"/>
                  </a:lnTo>
                  <a:lnTo>
                    <a:pt x="46831" y="110144"/>
                  </a:lnTo>
                  <a:lnTo>
                    <a:pt x="49717" y="107449"/>
                  </a:lnTo>
                  <a:lnTo>
                    <a:pt x="52663" y="104685"/>
                  </a:lnTo>
                  <a:lnTo>
                    <a:pt x="55669" y="101840"/>
                  </a:lnTo>
                  <a:lnTo>
                    <a:pt x="58725" y="98944"/>
                  </a:lnTo>
                  <a:lnTo>
                    <a:pt x="61812" y="95999"/>
                  </a:lnTo>
                  <a:lnTo>
                    <a:pt x="64938" y="93003"/>
                  </a:lnTo>
                  <a:lnTo>
                    <a:pt x="68095" y="89977"/>
                  </a:lnTo>
                  <a:lnTo>
                    <a:pt x="71252" y="86921"/>
                  </a:lnTo>
                  <a:lnTo>
                    <a:pt x="74419" y="83844"/>
                  </a:lnTo>
                  <a:lnTo>
                    <a:pt x="77586" y="80758"/>
                  </a:lnTo>
                  <a:lnTo>
                    <a:pt x="80733" y="77682"/>
                  </a:lnTo>
                  <a:lnTo>
                    <a:pt x="83860" y="74605"/>
                  </a:lnTo>
                  <a:lnTo>
                    <a:pt x="86967" y="71549"/>
                  </a:lnTo>
                  <a:lnTo>
                    <a:pt x="90023" y="68513"/>
                  </a:lnTo>
                  <a:lnTo>
                    <a:pt x="93039" y="65517"/>
                  </a:lnTo>
                  <a:lnTo>
                    <a:pt x="95995" y="62562"/>
                  </a:lnTo>
                  <a:lnTo>
                    <a:pt x="98881" y="59656"/>
                  </a:lnTo>
                  <a:lnTo>
                    <a:pt x="101706" y="56811"/>
                  </a:lnTo>
                  <a:lnTo>
                    <a:pt x="104440" y="54036"/>
                  </a:lnTo>
                  <a:lnTo>
                    <a:pt x="107075" y="51342"/>
                  </a:lnTo>
                  <a:lnTo>
                    <a:pt x="109618" y="48728"/>
                  </a:lnTo>
                  <a:lnTo>
                    <a:pt x="112051" y="46205"/>
                  </a:lnTo>
                  <a:lnTo>
                    <a:pt x="114364" y="43792"/>
                  </a:lnTo>
                  <a:lnTo>
                    <a:pt x="116555" y="41490"/>
                  </a:lnTo>
                  <a:lnTo>
                    <a:pt x="118606" y="39308"/>
                  </a:lnTo>
                  <a:lnTo>
                    <a:pt x="120517" y="37248"/>
                  </a:lnTo>
                  <a:lnTo>
                    <a:pt x="122266" y="35327"/>
                  </a:lnTo>
                  <a:lnTo>
                    <a:pt x="105868" y="19041"/>
                  </a:lnTo>
                  <a:lnTo>
                    <a:pt x="86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02;p67">
              <a:extLst>
                <a:ext uri="{FF2B5EF4-FFF2-40B4-BE49-F238E27FC236}">
                  <a16:creationId xmlns:a16="http://schemas.microsoft.com/office/drawing/2014/main" id="{E5342219-01AF-3CC0-F797-E35E2D46827E}"/>
                </a:ext>
              </a:extLst>
            </p:cNvPr>
            <p:cNvSpPr/>
            <p:nvPr/>
          </p:nvSpPr>
          <p:spPr>
            <a:xfrm>
              <a:off x="-9878300" y="-2979675"/>
              <a:ext cx="3056650" cy="3053200"/>
            </a:xfrm>
            <a:custGeom>
              <a:avLst/>
              <a:gdLst/>
              <a:ahLst/>
              <a:cxnLst/>
              <a:rect l="l" t="t" r="r" b="b"/>
              <a:pathLst>
                <a:path w="122266" h="122128" fill="none" extrusionOk="0">
                  <a:moveTo>
                    <a:pt x="33731" y="122127"/>
                  </a:moveTo>
                  <a:lnTo>
                    <a:pt x="33731" y="122127"/>
                  </a:lnTo>
                  <a:lnTo>
                    <a:pt x="32404" y="121092"/>
                  </a:lnTo>
                  <a:lnTo>
                    <a:pt x="31107" y="120076"/>
                  </a:lnTo>
                  <a:lnTo>
                    <a:pt x="29850" y="119071"/>
                  </a:lnTo>
                  <a:lnTo>
                    <a:pt x="28624" y="118066"/>
                  </a:lnTo>
                  <a:lnTo>
                    <a:pt x="27427" y="117090"/>
                  </a:lnTo>
                  <a:lnTo>
                    <a:pt x="26261" y="116115"/>
                  </a:lnTo>
                  <a:lnTo>
                    <a:pt x="25125" y="115160"/>
                  </a:lnTo>
                  <a:lnTo>
                    <a:pt x="24019" y="114215"/>
                  </a:lnTo>
                  <a:lnTo>
                    <a:pt x="22933" y="113280"/>
                  </a:lnTo>
                  <a:lnTo>
                    <a:pt x="21888" y="112365"/>
                  </a:lnTo>
                  <a:lnTo>
                    <a:pt x="20872" y="111461"/>
                  </a:lnTo>
                  <a:lnTo>
                    <a:pt x="19887" y="110566"/>
                  </a:lnTo>
                  <a:lnTo>
                    <a:pt x="18922" y="109691"/>
                  </a:lnTo>
                  <a:lnTo>
                    <a:pt x="17997" y="108837"/>
                  </a:lnTo>
                  <a:lnTo>
                    <a:pt x="17092" y="107982"/>
                  </a:lnTo>
                  <a:lnTo>
                    <a:pt x="16217" y="107148"/>
                  </a:lnTo>
                  <a:lnTo>
                    <a:pt x="16217" y="107148"/>
                  </a:lnTo>
                  <a:lnTo>
                    <a:pt x="15101" y="106082"/>
                  </a:lnTo>
                  <a:lnTo>
                    <a:pt x="14025" y="105027"/>
                  </a:lnTo>
                  <a:lnTo>
                    <a:pt x="13010" y="104011"/>
                  </a:lnTo>
                  <a:lnTo>
                    <a:pt x="12025" y="103016"/>
                  </a:lnTo>
                  <a:lnTo>
                    <a:pt x="11100" y="102051"/>
                  </a:lnTo>
                  <a:lnTo>
                    <a:pt x="10205" y="101116"/>
                  </a:lnTo>
                  <a:lnTo>
                    <a:pt x="9360" y="100211"/>
                  </a:lnTo>
                  <a:lnTo>
                    <a:pt x="8556" y="99326"/>
                  </a:lnTo>
                  <a:lnTo>
                    <a:pt x="7792" y="98482"/>
                  </a:lnTo>
                  <a:lnTo>
                    <a:pt x="7068" y="97668"/>
                  </a:lnTo>
                  <a:lnTo>
                    <a:pt x="6394" y="96883"/>
                  </a:lnTo>
                  <a:lnTo>
                    <a:pt x="5751" y="96119"/>
                  </a:lnTo>
                  <a:lnTo>
                    <a:pt x="5148" y="95396"/>
                  </a:lnTo>
                  <a:lnTo>
                    <a:pt x="4575" y="94712"/>
                  </a:lnTo>
                  <a:lnTo>
                    <a:pt x="4052" y="94048"/>
                  </a:lnTo>
                  <a:lnTo>
                    <a:pt x="3559" y="93425"/>
                  </a:lnTo>
                  <a:lnTo>
                    <a:pt x="3097" y="92842"/>
                  </a:lnTo>
                  <a:lnTo>
                    <a:pt x="2675" y="92279"/>
                  </a:lnTo>
                  <a:lnTo>
                    <a:pt x="2282" y="91756"/>
                  </a:lnTo>
                  <a:lnTo>
                    <a:pt x="1931" y="91274"/>
                  </a:lnTo>
                  <a:lnTo>
                    <a:pt x="1317" y="90409"/>
                  </a:lnTo>
                  <a:lnTo>
                    <a:pt x="825" y="89695"/>
                  </a:lnTo>
                  <a:lnTo>
                    <a:pt x="463" y="89132"/>
                  </a:lnTo>
                  <a:lnTo>
                    <a:pt x="201" y="88730"/>
                  </a:lnTo>
                  <a:lnTo>
                    <a:pt x="0" y="88398"/>
                  </a:lnTo>
                  <a:lnTo>
                    <a:pt x="0" y="88398"/>
                  </a:lnTo>
                  <a:lnTo>
                    <a:pt x="2051" y="86126"/>
                  </a:lnTo>
                  <a:lnTo>
                    <a:pt x="4233" y="83734"/>
                  </a:lnTo>
                  <a:lnTo>
                    <a:pt x="6545" y="81210"/>
                  </a:lnTo>
                  <a:lnTo>
                    <a:pt x="8968" y="78586"/>
                  </a:lnTo>
                  <a:lnTo>
                    <a:pt x="11502" y="75862"/>
                  </a:lnTo>
                  <a:lnTo>
                    <a:pt x="14136" y="73047"/>
                  </a:lnTo>
                  <a:lnTo>
                    <a:pt x="16861" y="70152"/>
                  </a:lnTo>
                  <a:lnTo>
                    <a:pt x="19666" y="67186"/>
                  </a:lnTo>
                  <a:lnTo>
                    <a:pt x="22531" y="64160"/>
                  </a:lnTo>
                  <a:lnTo>
                    <a:pt x="25467" y="61084"/>
                  </a:lnTo>
                  <a:lnTo>
                    <a:pt x="28453" y="57967"/>
                  </a:lnTo>
                  <a:lnTo>
                    <a:pt x="31479" y="54821"/>
                  </a:lnTo>
                  <a:lnTo>
                    <a:pt x="34545" y="51654"/>
                  </a:lnTo>
                  <a:lnTo>
                    <a:pt x="37632" y="48467"/>
                  </a:lnTo>
                  <a:lnTo>
                    <a:pt x="40729" y="45280"/>
                  </a:lnTo>
                  <a:lnTo>
                    <a:pt x="43835" y="42103"/>
                  </a:lnTo>
                  <a:lnTo>
                    <a:pt x="46942" y="38936"/>
                  </a:lnTo>
                  <a:lnTo>
                    <a:pt x="50029" y="35800"/>
                  </a:lnTo>
                  <a:lnTo>
                    <a:pt x="53095" y="32693"/>
                  </a:lnTo>
                  <a:lnTo>
                    <a:pt x="56131" y="29637"/>
                  </a:lnTo>
                  <a:lnTo>
                    <a:pt x="59127" y="26641"/>
                  </a:lnTo>
                  <a:lnTo>
                    <a:pt x="62063" y="23696"/>
                  </a:lnTo>
                  <a:lnTo>
                    <a:pt x="64949" y="20841"/>
                  </a:lnTo>
                  <a:lnTo>
                    <a:pt x="67764" y="18056"/>
                  </a:lnTo>
                  <a:lnTo>
                    <a:pt x="70498" y="15372"/>
                  </a:lnTo>
                  <a:lnTo>
                    <a:pt x="73142" y="12788"/>
                  </a:lnTo>
                  <a:lnTo>
                    <a:pt x="75696" y="10315"/>
                  </a:lnTo>
                  <a:lnTo>
                    <a:pt x="78139" y="7972"/>
                  </a:lnTo>
                  <a:lnTo>
                    <a:pt x="80472" y="5751"/>
                  </a:lnTo>
                  <a:lnTo>
                    <a:pt x="82674" y="3680"/>
                  </a:lnTo>
                  <a:lnTo>
                    <a:pt x="84745" y="1760"/>
                  </a:lnTo>
                  <a:lnTo>
                    <a:pt x="86665" y="0"/>
                  </a:lnTo>
                  <a:lnTo>
                    <a:pt x="105868" y="19041"/>
                  </a:lnTo>
                  <a:lnTo>
                    <a:pt x="122266" y="35327"/>
                  </a:lnTo>
                  <a:lnTo>
                    <a:pt x="122266" y="35327"/>
                  </a:lnTo>
                  <a:lnTo>
                    <a:pt x="120517" y="37248"/>
                  </a:lnTo>
                  <a:lnTo>
                    <a:pt x="118606" y="39308"/>
                  </a:lnTo>
                  <a:lnTo>
                    <a:pt x="116555" y="41490"/>
                  </a:lnTo>
                  <a:lnTo>
                    <a:pt x="114364" y="43792"/>
                  </a:lnTo>
                  <a:lnTo>
                    <a:pt x="112051" y="46205"/>
                  </a:lnTo>
                  <a:lnTo>
                    <a:pt x="109618" y="48728"/>
                  </a:lnTo>
                  <a:lnTo>
                    <a:pt x="107075" y="51342"/>
                  </a:lnTo>
                  <a:lnTo>
                    <a:pt x="104440" y="54036"/>
                  </a:lnTo>
                  <a:lnTo>
                    <a:pt x="101706" y="56811"/>
                  </a:lnTo>
                  <a:lnTo>
                    <a:pt x="98881" y="59656"/>
                  </a:lnTo>
                  <a:lnTo>
                    <a:pt x="95995" y="62562"/>
                  </a:lnTo>
                  <a:lnTo>
                    <a:pt x="93039" y="65517"/>
                  </a:lnTo>
                  <a:lnTo>
                    <a:pt x="90023" y="68513"/>
                  </a:lnTo>
                  <a:lnTo>
                    <a:pt x="86967" y="71549"/>
                  </a:lnTo>
                  <a:lnTo>
                    <a:pt x="83860" y="74605"/>
                  </a:lnTo>
                  <a:lnTo>
                    <a:pt x="80733" y="77682"/>
                  </a:lnTo>
                  <a:lnTo>
                    <a:pt x="77586" y="80758"/>
                  </a:lnTo>
                  <a:lnTo>
                    <a:pt x="74419" y="83844"/>
                  </a:lnTo>
                  <a:lnTo>
                    <a:pt x="71252" y="86921"/>
                  </a:lnTo>
                  <a:lnTo>
                    <a:pt x="68095" y="89977"/>
                  </a:lnTo>
                  <a:lnTo>
                    <a:pt x="64938" y="93003"/>
                  </a:lnTo>
                  <a:lnTo>
                    <a:pt x="61812" y="95999"/>
                  </a:lnTo>
                  <a:lnTo>
                    <a:pt x="58725" y="98944"/>
                  </a:lnTo>
                  <a:lnTo>
                    <a:pt x="55669" y="101840"/>
                  </a:lnTo>
                  <a:lnTo>
                    <a:pt x="52663" y="104685"/>
                  </a:lnTo>
                  <a:lnTo>
                    <a:pt x="49717" y="107449"/>
                  </a:lnTo>
                  <a:lnTo>
                    <a:pt x="46831" y="110144"/>
                  </a:lnTo>
                  <a:lnTo>
                    <a:pt x="44026" y="112747"/>
                  </a:lnTo>
                  <a:lnTo>
                    <a:pt x="41302" y="115251"/>
                  </a:lnTo>
                  <a:lnTo>
                    <a:pt x="38678" y="117663"/>
                  </a:lnTo>
                  <a:lnTo>
                    <a:pt x="36144" y="119956"/>
                  </a:lnTo>
                  <a:lnTo>
                    <a:pt x="33731" y="122127"/>
                  </a:lnTo>
                  <a:lnTo>
                    <a:pt x="33731" y="1221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03;p67">
              <a:extLst>
                <a:ext uri="{FF2B5EF4-FFF2-40B4-BE49-F238E27FC236}">
                  <a16:creationId xmlns:a16="http://schemas.microsoft.com/office/drawing/2014/main" id="{EA25F957-9F8F-7557-F522-C30690C86DFD}"/>
                </a:ext>
              </a:extLst>
            </p:cNvPr>
            <p:cNvSpPr/>
            <p:nvPr/>
          </p:nvSpPr>
          <p:spPr>
            <a:xfrm>
              <a:off x="-9035025" y="7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04;p67">
              <a:extLst>
                <a:ext uri="{FF2B5EF4-FFF2-40B4-BE49-F238E27FC236}">
                  <a16:creationId xmlns:a16="http://schemas.microsoft.com/office/drawing/2014/main" id="{E2026EB4-0850-77E2-5D16-D6A1C87E15C0}"/>
                </a:ext>
              </a:extLst>
            </p:cNvPr>
            <p:cNvSpPr/>
            <p:nvPr/>
          </p:nvSpPr>
          <p:spPr>
            <a:xfrm>
              <a:off x="-9472875" y="-2503650"/>
              <a:ext cx="2651225" cy="2577175"/>
            </a:xfrm>
            <a:custGeom>
              <a:avLst/>
              <a:gdLst/>
              <a:ahLst/>
              <a:cxnLst/>
              <a:rect l="l" t="t" r="r" b="b"/>
              <a:pathLst>
                <a:path w="106049" h="103087" extrusionOk="0">
                  <a:moveTo>
                    <a:pt x="89641" y="0"/>
                  </a:moveTo>
                  <a:lnTo>
                    <a:pt x="86032" y="3830"/>
                  </a:lnTo>
                  <a:lnTo>
                    <a:pt x="82101" y="7972"/>
                  </a:lnTo>
                  <a:lnTo>
                    <a:pt x="80019" y="10154"/>
                  </a:lnTo>
                  <a:lnTo>
                    <a:pt x="77858" y="12396"/>
                  </a:lnTo>
                  <a:lnTo>
                    <a:pt x="75626" y="14718"/>
                  </a:lnTo>
                  <a:lnTo>
                    <a:pt x="73323" y="17101"/>
                  </a:lnTo>
                  <a:lnTo>
                    <a:pt x="70941" y="19544"/>
                  </a:lnTo>
                  <a:lnTo>
                    <a:pt x="68498" y="22047"/>
                  </a:lnTo>
                  <a:lnTo>
                    <a:pt x="65984" y="24620"/>
                  </a:lnTo>
                  <a:lnTo>
                    <a:pt x="63400" y="27244"/>
                  </a:lnTo>
                  <a:lnTo>
                    <a:pt x="60756" y="29919"/>
                  </a:lnTo>
                  <a:lnTo>
                    <a:pt x="58052" y="32643"/>
                  </a:lnTo>
                  <a:lnTo>
                    <a:pt x="55277" y="35428"/>
                  </a:lnTo>
                  <a:lnTo>
                    <a:pt x="52441" y="38253"/>
                  </a:lnTo>
                  <a:lnTo>
                    <a:pt x="49546" y="41128"/>
                  </a:lnTo>
                  <a:lnTo>
                    <a:pt x="46600" y="44043"/>
                  </a:lnTo>
                  <a:lnTo>
                    <a:pt x="43584" y="46999"/>
                  </a:lnTo>
                  <a:lnTo>
                    <a:pt x="40528" y="49995"/>
                  </a:lnTo>
                  <a:lnTo>
                    <a:pt x="37411" y="53021"/>
                  </a:lnTo>
                  <a:lnTo>
                    <a:pt x="34244" y="56087"/>
                  </a:lnTo>
                  <a:lnTo>
                    <a:pt x="31017" y="59184"/>
                  </a:lnTo>
                  <a:lnTo>
                    <a:pt x="27749" y="62310"/>
                  </a:lnTo>
                  <a:lnTo>
                    <a:pt x="24431" y="65467"/>
                  </a:lnTo>
                  <a:lnTo>
                    <a:pt x="21073" y="68644"/>
                  </a:lnTo>
                  <a:lnTo>
                    <a:pt x="17665" y="71841"/>
                  </a:lnTo>
                  <a:lnTo>
                    <a:pt x="14206" y="75068"/>
                  </a:lnTo>
                  <a:lnTo>
                    <a:pt x="10718" y="78305"/>
                  </a:lnTo>
                  <a:lnTo>
                    <a:pt x="7179" y="81562"/>
                  </a:lnTo>
                  <a:lnTo>
                    <a:pt x="3610" y="84829"/>
                  </a:lnTo>
                  <a:lnTo>
                    <a:pt x="0" y="88107"/>
                  </a:lnTo>
                  <a:lnTo>
                    <a:pt x="875" y="88941"/>
                  </a:lnTo>
                  <a:lnTo>
                    <a:pt x="1780" y="89796"/>
                  </a:lnTo>
                  <a:lnTo>
                    <a:pt x="2705" y="90650"/>
                  </a:lnTo>
                  <a:lnTo>
                    <a:pt x="3670" y="91525"/>
                  </a:lnTo>
                  <a:lnTo>
                    <a:pt x="4655" y="92420"/>
                  </a:lnTo>
                  <a:lnTo>
                    <a:pt x="5671" y="93324"/>
                  </a:lnTo>
                  <a:lnTo>
                    <a:pt x="6716" y="94239"/>
                  </a:lnTo>
                  <a:lnTo>
                    <a:pt x="7802" y="95174"/>
                  </a:lnTo>
                  <a:lnTo>
                    <a:pt x="8908" y="96119"/>
                  </a:lnTo>
                  <a:lnTo>
                    <a:pt x="10044" y="97074"/>
                  </a:lnTo>
                  <a:lnTo>
                    <a:pt x="11210" y="98049"/>
                  </a:lnTo>
                  <a:lnTo>
                    <a:pt x="12407" y="99025"/>
                  </a:lnTo>
                  <a:lnTo>
                    <a:pt x="13633" y="100030"/>
                  </a:lnTo>
                  <a:lnTo>
                    <a:pt x="14890" y="101035"/>
                  </a:lnTo>
                  <a:lnTo>
                    <a:pt x="16187" y="102051"/>
                  </a:lnTo>
                  <a:lnTo>
                    <a:pt x="17514" y="103086"/>
                  </a:lnTo>
                  <a:lnTo>
                    <a:pt x="19927" y="100915"/>
                  </a:lnTo>
                  <a:lnTo>
                    <a:pt x="22461" y="98622"/>
                  </a:lnTo>
                  <a:lnTo>
                    <a:pt x="25085" y="96210"/>
                  </a:lnTo>
                  <a:lnTo>
                    <a:pt x="27809" y="93706"/>
                  </a:lnTo>
                  <a:lnTo>
                    <a:pt x="30614" y="91103"/>
                  </a:lnTo>
                  <a:lnTo>
                    <a:pt x="33500" y="88408"/>
                  </a:lnTo>
                  <a:lnTo>
                    <a:pt x="36446" y="85644"/>
                  </a:lnTo>
                  <a:lnTo>
                    <a:pt x="39452" y="82799"/>
                  </a:lnTo>
                  <a:lnTo>
                    <a:pt x="42508" y="79903"/>
                  </a:lnTo>
                  <a:lnTo>
                    <a:pt x="45595" y="76958"/>
                  </a:lnTo>
                  <a:lnTo>
                    <a:pt x="48721" y="73962"/>
                  </a:lnTo>
                  <a:lnTo>
                    <a:pt x="51878" y="70936"/>
                  </a:lnTo>
                  <a:lnTo>
                    <a:pt x="55035" y="67880"/>
                  </a:lnTo>
                  <a:lnTo>
                    <a:pt x="58202" y="64803"/>
                  </a:lnTo>
                  <a:lnTo>
                    <a:pt x="61369" y="61717"/>
                  </a:lnTo>
                  <a:lnTo>
                    <a:pt x="64516" y="58641"/>
                  </a:lnTo>
                  <a:lnTo>
                    <a:pt x="67643" y="55564"/>
                  </a:lnTo>
                  <a:lnTo>
                    <a:pt x="70750" y="52508"/>
                  </a:lnTo>
                  <a:lnTo>
                    <a:pt x="73806" y="49472"/>
                  </a:lnTo>
                  <a:lnTo>
                    <a:pt x="76822" y="46476"/>
                  </a:lnTo>
                  <a:lnTo>
                    <a:pt x="79778" y="43521"/>
                  </a:lnTo>
                  <a:lnTo>
                    <a:pt x="82664" y="40615"/>
                  </a:lnTo>
                  <a:lnTo>
                    <a:pt x="85489" y="37770"/>
                  </a:lnTo>
                  <a:lnTo>
                    <a:pt x="88223" y="34995"/>
                  </a:lnTo>
                  <a:lnTo>
                    <a:pt x="90858" y="32301"/>
                  </a:lnTo>
                  <a:lnTo>
                    <a:pt x="93401" y="29687"/>
                  </a:lnTo>
                  <a:lnTo>
                    <a:pt x="95834" y="27164"/>
                  </a:lnTo>
                  <a:lnTo>
                    <a:pt x="98147" y="24751"/>
                  </a:lnTo>
                  <a:lnTo>
                    <a:pt x="100338" y="22449"/>
                  </a:lnTo>
                  <a:lnTo>
                    <a:pt x="102389" y="20267"/>
                  </a:lnTo>
                  <a:lnTo>
                    <a:pt x="104300" y="18207"/>
                  </a:lnTo>
                  <a:lnTo>
                    <a:pt x="106049" y="16286"/>
                  </a:lnTo>
                  <a:lnTo>
                    <a:pt x="89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05;p67">
              <a:extLst>
                <a:ext uri="{FF2B5EF4-FFF2-40B4-BE49-F238E27FC236}">
                  <a16:creationId xmlns:a16="http://schemas.microsoft.com/office/drawing/2014/main" id="{C8E4B3AC-76E0-F6B9-1720-E99C00F7ECB3}"/>
                </a:ext>
              </a:extLst>
            </p:cNvPr>
            <p:cNvSpPr/>
            <p:nvPr/>
          </p:nvSpPr>
          <p:spPr>
            <a:xfrm>
              <a:off x="-9472875" y="-2503650"/>
              <a:ext cx="2651225" cy="2577175"/>
            </a:xfrm>
            <a:custGeom>
              <a:avLst/>
              <a:gdLst/>
              <a:ahLst/>
              <a:cxnLst/>
              <a:rect l="l" t="t" r="r" b="b"/>
              <a:pathLst>
                <a:path w="106049" h="103087" fill="none" extrusionOk="0">
                  <a:moveTo>
                    <a:pt x="17514" y="103086"/>
                  </a:moveTo>
                  <a:lnTo>
                    <a:pt x="17514" y="103086"/>
                  </a:lnTo>
                  <a:lnTo>
                    <a:pt x="16187" y="102051"/>
                  </a:lnTo>
                  <a:lnTo>
                    <a:pt x="14890" y="101035"/>
                  </a:lnTo>
                  <a:lnTo>
                    <a:pt x="13633" y="100030"/>
                  </a:lnTo>
                  <a:lnTo>
                    <a:pt x="12407" y="99025"/>
                  </a:lnTo>
                  <a:lnTo>
                    <a:pt x="11210" y="98049"/>
                  </a:lnTo>
                  <a:lnTo>
                    <a:pt x="10044" y="97074"/>
                  </a:lnTo>
                  <a:lnTo>
                    <a:pt x="8908" y="96119"/>
                  </a:lnTo>
                  <a:lnTo>
                    <a:pt x="7802" y="95174"/>
                  </a:lnTo>
                  <a:lnTo>
                    <a:pt x="6716" y="94239"/>
                  </a:lnTo>
                  <a:lnTo>
                    <a:pt x="5671" y="93324"/>
                  </a:lnTo>
                  <a:lnTo>
                    <a:pt x="4655" y="92420"/>
                  </a:lnTo>
                  <a:lnTo>
                    <a:pt x="3670" y="91525"/>
                  </a:lnTo>
                  <a:lnTo>
                    <a:pt x="2705" y="90650"/>
                  </a:lnTo>
                  <a:lnTo>
                    <a:pt x="1780" y="89796"/>
                  </a:lnTo>
                  <a:lnTo>
                    <a:pt x="875" y="88941"/>
                  </a:lnTo>
                  <a:lnTo>
                    <a:pt x="0" y="88107"/>
                  </a:lnTo>
                  <a:lnTo>
                    <a:pt x="0" y="88107"/>
                  </a:lnTo>
                  <a:lnTo>
                    <a:pt x="3610" y="84829"/>
                  </a:lnTo>
                  <a:lnTo>
                    <a:pt x="7179" y="81562"/>
                  </a:lnTo>
                  <a:lnTo>
                    <a:pt x="10718" y="78305"/>
                  </a:lnTo>
                  <a:lnTo>
                    <a:pt x="14206" y="75068"/>
                  </a:lnTo>
                  <a:lnTo>
                    <a:pt x="17665" y="71841"/>
                  </a:lnTo>
                  <a:lnTo>
                    <a:pt x="21073" y="68644"/>
                  </a:lnTo>
                  <a:lnTo>
                    <a:pt x="24431" y="65467"/>
                  </a:lnTo>
                  <a:lnTo>
                    <a:pt x="27749" y="62310"/>
                  </a:lnTo>
                  <a:lnTo>
                    <a:pt x="31017" y="59184"/>
                  </a:lnTo>
                  <a:lnTo>
                    <a:pt x="34244" y="56087"/>
                  </a:lnTo>
                  <a:lnTo>
                    <a:pt x="37411" y="53021"/>
                  </a:lnTo>
                  <a:lnTo>
                    <a:pt x="40528" y="49995"/>
                  </a:lnTo>
                  <a:lnTo>
                    <a:pt x="43584" y="46999"/>
                  </a:lnTo>
                  <a:lnTo>
                    <a:pt x="46600" y="44043"/>
                  </a:lnTo>
                  <a:lnTo>
                    <a:pt x="49546" y="41128"/>
                  </a:lnTo>
                  <a:lnTo>
                    <a:pt x="52441" y="38253"/>
                  </a:lnTo>
                  <a:lnTo>
                    <a:pt x="55277" y="35428"/>
                  </a:lnTo>
                  <a:lnTo>
                    <a:pt x="58052" y="32643"/>
                  </a:lnTo>
                  <a:lnTo>
                    <a:pt x="60756" y="29919"/>
                  </a:lnTo>
                  <a:lnTo>
                    <a:pt x="63400" y="27244"/>
                  </a:lnTo>
                  <a:lnTo>
                    <a:pt x="65984" y="24620"/>
                  </a:lnTo>
                  <a:lnTo>
                    <a:pt x="68498" y="22047"/>
                  </a:lnTo>
                  <a:lnTo>
                    <a:pt x="70941" y="19544"/>
                  </a:lnTo>
                  <a:lnTo>
                    <a:pt x="73323" y="17101"/>
                  </a:lnTo>
                  <a:lnTo>
                    <a:pt x="75626" y="14718"/>
                  </a:lnTo>
                  <a:lnTo>
                    <a:pt x="77858" y="12396"/>
                  </a:lnTo>
                  <a:lnTo>
                    <a:pt x="80019" y="10154"/>
                  </a:lnTo>
                  <a:lnTo>
                    <a:pt x="82101" y="7972"/>
                  </a:lnTo>
                  <a:lnTo>
                    <a:pt x="86032" y="3830"/>
                  </a:lnTo>
                  <a:lnTo>
                    <a:pt x="89641" y="0"/>
                  </a:lnTo>
                  <a:lnTo>
                    <a:pt x="106049" y="16286"/>
                  </a:lnTo>
                  <a:lnTo>
                    <a:pt x="106049" y="16286"/>
                  </a:lnTo>
                  <a:lnTo>
                    <a:pt x="104300" y="18207"/>
                  </a:lnTo>
                  <a:lnTo>
                    <a:pt x="102389" y="20267"/>
                  </a:lnTo>
                  <a:lnTo>
                    <a:pt x="100338" y="22449"/>
                  </a:lnTo>
                  <a:lnTo>
                    <a:pt x="98147" y="24751"/>
                  </a:lnTo>
                  <a:lnTo>
                    <a:pt x="95834" y="27164"/>
                  </a:lnTo>
                  <a:lnTo>
                    <a:pt x="93401" y="29687"/>
                  </a:lnTo>
                  <a:lnTo>
                    <a:pt x="90858" y="32301"/>
                  </a:lnTo>
                  <a:lnTo>
                    <a:pt x="88223" y="34995"/>
                  </a:lnTo>
                  <a:lnTo>
                    <a:pt x="85489" y="37770"/>
                  </a:lnTo>
                  <a:lnTo>
                    <a:pt x="82664" y="40615"/>
                  </a:lnTo>
                  <a:lnTo>
                    <a:pt x="79778" y="43521"/>
                  </a:lnTo>
                  <a:lnTo>
                    <a:pt x="76822" y="46476"/>
                  </a:lnTo>
                  <a:lnTo>
                    <a:pt x="73806" y="49472"/>
                  </a:lnTo>
                  <a:lnTo>
                    <a:pt x="70750" y="52508"/>
                  </a:lnTo>
                  <a:lnTo>
                    <a:pt x="67643" y="55564"/>
                  </a:lnTo>
                  <a:lnTo>
                    <a:pt x="64516" y="58641"/>
                  </a:lnTo>
                  <a:lnTo>
                    <a:pt x="61369" y="61717"/>
                  </a:lnTo>
                  <a:lnTo>
                    <a:pt x="58202" y="64803"/>
                  </a:lnTo>
                  <a:lnTo>
                    <a:pt x="55035" y="67880"/>
                  </a:lnTo>
                  <a:lnTo>
                    <a:pt x="51878" y="70936"/>
                  </a:lnTo>
                  <a:lnTo>
                    <a:pt x="48721" y="73962"/>
                  </a:lnTo>
                  <a:lnTo>
                    <a:pt x="45595" y="76958"/>
                  </a:lnTo>
                  <a:lnTo>
                    <a:pt x="42508" y="79903"/>
                  </a:lnTo>
                  <a:lnTo>
                    <a:pt x="39452" y="82799"/>
                  </a:lnTo>
                  <a:lnTo>
                    <a:pt x="36446" y="85644"/>
                  </a:lnTo>
                  <a:lnTo>
                    <a:pt x="33500" y="88408"/>
                  </a:lnTo>
                  <a:lnTo>
                    <a:pt x="30614" y="91103"/>
                  </a:lnTo>
                  <a:lnTo>
                    <a:pt x="27809" y="93706"/>
                  </a:lnTo>
                  <a:lnTo>
                    <a:pt x="25085" y="96210"/>
                  </a:lnTo>
                  <a:lnTo>
                    <a:pt x="22461" y="98622"/>
                  </a:lnTo>
                  <a:lnTo>
                    <a:pt x="19927" y="100915"/>
                  </a:lnTo>
                  <a:lnTo>
                    <a:pt x="17514" y="103086"/>
                  </a:lnTo>
                  <a:lnTo>
                    <a:pt x="17514" y="1030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06;p67">
              <a:extLst>
                <a:ext uri="{FF2B5EF4-FFF2-40B4-BE49-F238E27FC236}">
                  <a16:creationId xmlns:a16="http://schemas.microsoft.com/office/drawing/2014/main" id="{213DE6E6-3BD4-1391-9D3E-A0ED5F3FD3CF}"/>
                </a:ext>
              </a:extLst>
            </p:cNvPr>
            <p:cNvSpPr/>
            <p:nvPr/>
          </p:nvSpPr>
          <p:spPr>
            <a:xfrm>
              <a:off x="-9035025" y="7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07;p67">
              <a:extLst>
                <a:ext uri="{FF2B5EF4-FFF2-40B4-BE49-F238E27FC236}">
                  <a16:creationId xmlns:a16="http://schemas.microsoft.com/office/drawing/2014/main" id="{4A322AE0-E0D4-7A5B-542D-9C5935773551}"/>
                </a:ext>
              </a:extLst>
            </p:cNvPr>
            <p:cNvSpPr/>
            <p:nvPr/>
          </p:nvSpPr>
          <p:spPr>
            <a:xfrm>
              <a:off x="-8090725" y="-4171500"/>
              <a:ext cx="2457200" cy="2454025"/>
            </a:xfrm>
            <a:custGeom>
              <a:avLst/>
              <a:gdLst/>
              <a:ahLst/>
              <a:cxnLst/>
              <a:rect l="l" t="t" r="r" b="b"/>
              <a:pathLst>
                <a:path w="98288" h="98161" extrusionOk="0">
                  <a:moveTo>
                    <a:pt x="24804" y="1"/>
                  </a:moveTo>
                  <a:lnTo>
                    <a:pt x="22019" y="2976"/>
                  </a:lnTo>
                  <a:lnTo>
                    <a:pt x="18972" y="6214"/>
                  </a:lnTo>
                  <a:lnTo>
                    <a:pt x="12437" y="13150"/>
                  </a:lnTo>
                  <a:lnTo>
                    <a:pt x="5882" y="20107"/>
                  </a:lnTo>
                  <a:lnTo>
                    <a:pt x="2816" y="23385"/>
                  </a:lnTo>
                  <a:lnTo>
                    <a:pt x="1" y="26401"/>
                  </a:lnTo>
                  <a:lnTo>
                    <a:pt x="192" y="26702"/>
                  </a:lnTo>
                  <a:lnTo>
                    <a:pt x="785" y="27567"/>
                  </a:lnTo>
                  <a:lnTo>
                    <a:pt x="1227" y="28210"/>
                  </a:lnTo>
                  <a:lnTo>
                    <a:pt x="1760" y="28974"/>
                  </a:lnTo>
                  <a:lnTo>
                    <a:pt x="2394" y="29869"/>
                  </a:lnTo>
                  <a:lnTo>
                    <a:pt x="3127" y="30884"/>
                  </a:lnTo>
                  <a:lnTo>
                    <a:pt x="3962" y="32020"/>
                  </a:lnTo>
                  <a:lnTo>
                    <a:pt x="4887" y="33267"/>
                  </a:lnTo>
                  <a:lnTo>
                    <a:pt x="5912" y="34624"/>
                  </a:lnTo>
                  <a:lnTo>
                    <a:pt x="7028" y="36082"/>
                  </a:lnTo>
                  <a:lnTo>
                    <a:pt x="8255" y="37640"/>
                  </a:lnTo>
                  <a:lnTo>
                    <a:pt x="9562" y="39299"/>
                  </a:lnTo>
                  <a:lnTo>
                    <a:pt x="10980" y="41048"/>
                  </a:lnTo>
                  <a:lnTo>
                    <a:pt x="12488" y="42878"/>
                  </a:lnTo>
                  <a:lnTo>
                    <a:pt x="14086" y="44798"/>
                  </a:lnTo>
                  <a:lnTo>
                    <a:pt x="15795" y="46789"/>
                  </a:lnTo>
                  <a:lnTo>
                    <a:pt x="16680" y="47814"/>
                  </a:lnTo>
                  <a:lnTo>
                    <a:pt x="17585" y="48859"/>
                  </a:lnTo>
                  <a:lnTo>
                    <a:pt x="18520" y="49925"/>
                  </a:lnTo>
                  <a:lnTo>
                    <a:pt x="19485" y="51001"/>
                  </a:lnTo>
                  <a:lnTo>
                    <a:pt x="20460" y="52097"/>
                  </a:lnTo>
                  <a:lnTo>
                    <a:pt x="21476" y="53213"/>
                  </a:lnTo>
                  <a:lnTo>
                    <a:pt x="22501" y="54339"/>
                  </a:lnTo>
                  <a:lnTo>
                    <a:pt x="23557" y="55475"/>
                  </a:lnTo>
                  <a:lnTo>
                    <a:pt x="24633" y="56631"/>
                  </a:lnTo>
                  <a:lnTo>
                    <a:pt x="25739" y="57797"/>
                  </a:lnTo>
                  <a:lnTo>
                    <a:pt x="26865" y="58983"/>
                  </a:lnTo>
                  <a:lnTo>
                    <a:pt x="28011" y="60179"/>
                  </a:lnTo>
                  <a:lnTo>
                    <a:pt x="29187" y="61386"/>
                  </a:lnTo>
                  <a:lnTo>
                    <a:pt x="30384" y="62602"/>
                  </a:lnTo>
                  <a:lnTo>
                    <a:pt x="31610" y="63829"/>
                  </a:lnTo>
                  <a:lnTo>
                    <a:pt x="32857" y="65075"/>
                  </a:lnTo>
                  <a:lnTo>
                    <a:pt x="34124" y="66322"/>
                  </a:lnTo>
                  <a:lnTo>
                    <a:pt x="35421" y="67579"/>
                  </a:lnTo>
                  <a:lnTo>
                    <a:pt x="36738" y="68845"/>
                  </a:lnTo>
                  <a:lnTo>
                    <a:pt x="38075" y="70122"/>
                  </a:lnTo>
                  <a:lnTo>
                    <a:pt x="39442" y="71409"/>
                  </a:lnTo>
                  <a:lnTo>
                    <a:pt x="40830" y="72706"/>
                  </a:lnTo>
                  <a:lnTo>
                    <a:pt x="42237" y="74003"/>
                  </a:lnTo>
                  <a:lnTo>
                    <a:pt x="43675" y="75310"/>
                  </a:lnTo>
                  <a:lnTo>
                    <a:pt x="45133" y="76617"/>
                  </a:lnTo>
                  <a:lnTo>
                    <a:pt x="46621" y="77933"/>
                  </a:lnTo>
                  <a:lnTo>
                    <a:pt x="48129" y="79250"/>
                  </a:lnTo>
                  <a:lnTo>
                    <a:pt x="49657" y="80578"/>
                  </a:lnTo>
                  <a:lnTo>
                    <a:pt x="50934" y="81673"/>
                  </a:lnTo>
                  <a:lnTo>
                    <a:pt x="52231" y="82769"/>
                  </a:lnTo>
                  <a:lnTo>
                    <a:pt x="53538" y="83865"/>
                  </a:lnTo>
                  <a:lnTo>
                    <a:pt x="54865" y="84961"/>
                  </a:lnTo>
                  <a:lnTo>
                    <a:pt x="56212" y="86067"/>
                  </a:lnTo>
                  <a:lnTo>
                    <a:pt x="57569" y="87162"/>
                  </a:lnTo>
                  <a:lnTo>
                    <a:pt x="58947" y="88268"/>
                  </a:lnTo>
                  <a:lnTo>
                    <a:pt x="60334" y="89374"/>
                  </a:lnTo>
                  <a:lnTo>
                    <a:pt x="61742" y="90470"/>
                  </a:lnTo>
                  <a:lnTo>
                    <a:pt x="63170" y="91576"/>
                  </a:lnTo>
                  <a:lnTo>
                    <a:pt x="64607" y="92672"/>
                  </a:lnTo>
                  <a:lnTo>
                    <a:pt x="66065" y="93777"/>
                  </a:lnTo>
                  <a:lnTo>
                    <a:pt x="67533" y="94873"/>
                  </a:lnTo>
                  <a:lnTo>
                    <a:pt x="69021" y="95969"/>
                  </a:lnTo>
                  <a:lnTo>
                    <a:pt x="70519" y="97065"/>
                  </a:lnTo>
                  <a:lnTo>
                    <a:pt x="72037" y="98161"/>
                  </a:lnTo>
                  <a:lnTo>
                    <a:pt x="75063" y="95346"/>
                  </a:lnTo>
                  <a:lnTo>
                    <a:pt x="78321" y="92290"/>
                  </a:lnTo>
                  <a:lnTo>
                    <a:pt x="85218" y="85795"/>
                  </a:lnTo>
                  <a:lnTo>
                    <a:pt x="92085" y="79321"/>
                  </a:lnTo>
                  <a:lnTo>
                    <a:pt x="95312" y="76295"/>
                  </a:lnTo>
                  <a:lnTo>
                    <a:pt x="98288" y="73510"/>
                  </a:lnTo>
                  <a:lnTo>
                    <a:pt x="78271" y="53474"/>
                  </a:lnTo>
                  <a:lnTo>
                    <a:pt x="24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08;p67">
              <a:extLst>
                <a:ext uri="{FF2B5EF4-FFF2-40B4-BE49-F238E27FC236}">
                  <a16:creationId xmlns:a16="http://schemas.microsoft.com/office/drawing/2014/main" id="{10D94A3B-E114-D25C-911B-E67860673064}"/>
                </a:ext>
              </a:extLst>
            </p:cNvPr>
            <p:cNvSpPr/>
            <p:nvPr/>
          </p:nvSpPr>
          <p:spPr>
            <a:xfrm>
              <a:off x="-8090725" y="-4171500"/>
              <a:ext cx="2457200" cy="2454025"/>
            </a:xfrm>
            <a:custGeom>
              <a:avLst/>
              <a:gdLst/>
              <a:ahLst/>
              <a:cxnLst/>
              <a:rect l="l" t="t" r="r" b="b"/>
              <a:pathLst>
                <a:path w="98288" h="98161" fill="none" extrusionOk="0">
                  <a:moveTo>
                    <a:pt x="98288" y="73510"/>
                  </a:moveTo>
                  <a:lnTo>
                    <a:pt x="98288" y="73510"/>
                  </a:lnTo>
                  <a:lnTo>
                    <a:pt x="95312" y="76295"/>
                  </a:lnTo>
                  <a:lnTo>
                    <a:pt x="92085" y="79321"/>
                  </a:lnTo>
                  <a:lnTo>
                    <a:pt x="85218" y="85795"/>
                  </a:lnTo>
                  <a:lnTo>
                    <a:pt x="78321" y="92290"/>
                  </a:lnTo>
                  <a:lnTo>
                    <a:pt x="75063" y="95346"/>
                  </a:lnTo>
                  <a:lnTo>
                    <a:pt x="72037" y="98161"/>
                  </a:lnTo>
                  <a:lnTo>
                    <a:pt x="72037" y="98161"/>
                  </a:lnTo>
                  <a:lnTo>
                    <a:pt x="70519" y="97065"/>
                  </a:lnTo>
                  <a:lnTo>
                    <a:pt x="69021" y="95969"/>
                  </a:lnTo>
                  <a:lnTo>
                    <a:pt x="67533" y="94873"/>
                  </a:lnTo>
                  <a:lnTo>
                    <a:pt x="66065" y="93777"/>
                  </a:lnTo>
                  <a:lnTo>
                    <a:pt x="64607" y="92672"/>
                  </a:lnTo>
                  <a:lnTo>
                    <a:pt x="63170" y="91576"/>
                  </a:lnTo>
                  <a:lnTo>
                    <a:pt x="61742" y="90470"/>
                  </a:lnTo>
                  <a:lnTo>
                    <a:pt x="60334" y="89374"/>
                  </a:lnTo>
                  <a:lnTo>
                    <a:pt x="58947" y="88268"/>
                  </a:lnTo>
                  <a:lnTo>
                    <a:pt x="57569" y="87162"/>
                  </a:lnTo>
                  <a:lnTo>
                    <a:pt x="56212" y="86067"/>
                  </a:lnTo>
                  <a:lnTo>
                    <a:pt x="54865" y="84961"/>
                  </a:lnTo>
                  <a:lnTo>
                    <a:pt x="53538" y="83865"/>
                  </a:lnTo>
                  <a:lnTo>
                    <a:pt x="52231" y="82769"/>
                  </a:lnTo>
                  <a:lnTo>
                    <a:pt x="50934" y="81673"/>
                  </a:lnTo>
                  <a:lnTo>
                    <a:pt x="49657" y="80578"/>
                  </a:lnTo>
                  <a:lnTo>
                    <a:pt x="49657" y="80578"/>
                  </a:lnTo>
                  <a:lnTo>
                    <a:pt x="48129" y="79250"/>
                  </a:lnTo>
                  <a:lnTo>
                    <a:pt x="46621" y="77933"/>
                  </a:lnTo>
                  <a:lnTo>
                    <a:pt x="45133" y="76617"/>
                  </a:lnTo>
                  <a:lnTo>
                    <a:pt x="43675" y="75310"/>
                  </a:lnTo>
                  <a:lnTo>
                    <a:pt x="42237" y="74003"/>
                  </a:lnTo>
                  <a:lnTo>
                    <a:pt x="40830" y="72706"/>
                  </a:lnTo>
                  <a:lnTo>
                    <a:pt x="39442" y="71409"/>
                  </a:lnTo>
                  <a:lnTo>
                    <a:pt x="38075" y="70122"/>
                  </a:lnTo>
                  <a:lnTo>
                    <a:pt x="36738" y="68845"/>
                  </a:lnTo>
                  <a:lnTo>
                    <a:pt x="35421" y="67579"/>
                  </a:lnTo>
                  <a:lnTo>
                    <a:pt x="34124" y="66322"/>
                  </a:lnTo>
                  <a:lnTo>
                    <a:pt x="32857" y="65075"/>
                  </a:lnTo>
                  <a:lnTo>
                    <a:pt x="31610" y="63829"/>
                  </a:lnTo>
                  <a:lnTo>
                    <a:pt x="30384" y="62602"/>
                  </a:lnTo>
                  <a:lnTo>
                    <a:pt x="29187" y="61386"/>
                  </a:lnTo>
                  <a:lnTo>
                    <a:pt x="28011" y="60179"/>
                  </a:lnTo>
                  <a:lnTo>
                    <a:pt x="26865" y="58983"/>
                  </a:lnTo>
                  <a:lnTo>
                    <a:pt x="25739" y="57797"/>
                  </a:lnTo>
                  <a:lnTo>
                    <a:pt x="24633" y="56631"/>
                  </a:lnTo>
                  <a:lnTo>
                    <a:pt x="23557" y="55475"/>
                  </a:lnTo>
                  <a:lnTo>
                    <a:pt x="22501" y="54339"/>
                  </a:lnTo>
                  <a:lnTo>
                    <a:pt x="21476" y="53213"/>
                  </a:lnTo>
                  <a:lnTo>
                    <a:pt x="20460" y="52097"/>
                  </a:lnTo>
                  <a:lnTo>
                    <a:pt x="19485" y="51001"/>
                  </a:lnTo>
                  <a:lnTo>
                    <a:pt x="18520" y="49925"/>
                  </a:lnTo>
                  <a:lnTo>
                    <a:pt x="17585" y="48859"/>
                  </a:lnTo>
                  <a:lnTo>
                    <a:pt x="16680" y="47814"/>
                  </a:lnTo>
                  <a:lnTo>
                    <a:pt x="15795" y="46789"/>
                  </a:lnTo>
                  <a:lnTo>
                    <a:pt x="14086" y="44798"/>
                  </a:lnTo>
                  <a:lnTo>
                    <a:pt x="12488" y="42878"/>
                  </a:lnTo>
                  <a:lnTo>
                    <a:pt x="10980" y="41048"/>
                  </a:lnTo>
                  <a:lnTo>
                    <a:pt x="9562" y="39299"/>
                  </a:lnTo>
                  <a:lnTo>
                    <a:pt x="8255" y="37640"/>
                  </a:lnTo>
                  <a:lnTo>
                    <a:pt x="7028" y="36082"/>
                  </a:lnTo>
                  <a:lnTo>
                    <a:pt x="5912" y="34624"/>
                  </a:lnTo>
                  <a:lnTo>
                    <a:pt x="4887" y="33267"/>
                  </a:lnTo>
                  <a:lnTo>
                    <a:pt x="3962" y="32020"/>
                  </a:lnTo>
                  <a:lnTo>
                    <a:pt x="3127" y="30884"/>
                  </a:lnTo>
                  <a:lnTo>
                    <a:pt x="2394" y="29869"/>
                  </a:lnTo>
                  <a:lnTo>
                    <a:pt x="1760" y="28974"/>
                  </a:lnTo>
                  <a:lnTo>
                    <a:pt x="1227" y="28210"/>
                  </a:lnTo>
                  <a:lnTo>
                    <a:pt x="785" y="27567"/>
                  </a:lnTo>
                  <a:lnTo>
                    <a:pt x="192" y="26702"/>
                  </a:lnTo>
                  <a:lnTo>
                    <a:pt x="1" y="26401"/>
                  </a:lnTo>
                  <a:lnTo>
                    <a:pt x="1" y="26401"/>
                  </a:lnTo>
                  <a:lnTo>
                    <a:pt x="2816" y="23385"/>
                  </a:lnTo>
                  <a:lnTo>
                    <a:pt x="5882" y="20107"/>
                  </a:lnTo>
                  <a:lnTo>
                    <a:pt x="12437" y="13150"/>
                  </a:lnTo>
                  <a:lnTo>
                    <a:pt x="18972" y="6214"/>
                  </a:lnTo>
                  <a:lnTo>
                    <a:pt x="22019" y="2976"/>
                  </a:lnTo>
                  <a:lnTo>
                    <a:pt x="24804" y="1"/>
                  </a:lnTo>
                  <a:lnTo>
                    <a:pt x="78271" y="53474"/>
                  </a:lnTo>
                  <a:lnTo>
                    <a:pt x="98288" y="735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09;p67">
              <a:extLst>
                <a:ext uri="{FF2B5EF4-FFF2-40B4-BE49-F238E27FC236}">
                  <a16:creationId xmlns:a16="http://schemas.microsoft.com/office/drawing/2014/main" id="{3C8569BA-205B-F558-FE74-A6A4E9822E62}"/>
                </a:ext>
              </a:extLst>
            </p:cNvPr>
            <p:cNvSpPr/>
            <p:nvPr/>
          </p:nvSpPr>
          <p:spPr>
            <a:xfrm>
              <a:off x="-5633550" y="-23337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10;p67">
              <a:extLst>
                <a:ext uri="{FF2B5EF4-FFF2-40B4-BE49-F238E27FC236}">
                  <a16:creationId xmlns:a16="http://schemas.microsoft.com/office/drawing/2014/main" id="{B970C18D-AE8D-16EA-BD3F-258A219C4E02}"/>
                </a:ext>
              </a:extLst>
            </p:cNvPr>
            <p:cNvSpPr/>
            <p:nvPr/>
          </p:nvSpPr>
          <p:spPr>
            <a:xfrm>
              <a:off x="-6849300" y="-2834675"/>
              <a:ext cx="1215775" cy="1117200"/>
            </a:xfrm>
            <a:custGeom>
              <a:avLst/>
              <a:gdLst/>
              <a:ahLst/>
              <a:cxnLst/>
              <a:rect l="l" t="t" r="r" b="b"/>
              <a:pathLst>
                <a:path w="48631" h="44688" extrusionOk="0">
                  <a:moveTo>
                    <a:pt x="28614" y="1"/>
                  </a:moveTo>
                  <a:lnTo>
                    <a:pt x="27296" y="1388"/>
                  </a:lnTo>
                  <a:lnTo>
                    <a:pt x="25879" y="2846"/>
                  </a:lnTo>
                  <a:lnTo>
                    <a:pt x="24371" y="4394"/>
                  </a:lnTo>
                  <a:lnTo>
                    <a:pt x="22792" y="6013"/>
                  </a:lnTo>
                  <a:lnTo>
                    <a:pt x="21123" y="7682"/>
                  </a:lnTo>
                  <a:lnTo>
                    <a:pt x="19404" y="9401"/>
                  </a:lnTo>
                  <a:lnTo>
                    <a:pt x="17615" y="11160"/>
                  </a:lnTo>
                  <a:lnTo>
                    <a:pt x="15775" y="12950"/>
                  </a:lnTo>
                  <a:lnTo>
                    <a:pt x="13885" y="14749"/>
                  </a:lnTo>
                  <a:lnTo>
                    <a:pt x="11954" y="16569"/>
                  </a:lnTo>
                  <a:lnTo>
                    <a:pt x="10004" y="18378"/>
                  </a:lnTo>
                  <a:lnTo>
                    <a:pt x="9018" y="19283"/>
                  </a:lnTo>
                  <a:lnTo>
                    <a:pt x="8023" y="20188"/>
                  </a:lnTo>
                  <a:lnTo>
                    <a:pt x="7028" y="21083"/>
                  </a:lnTo>
                  <a:lnTo>
                    <a:pt x="6022" y="21967"/>
                  </a:lnTo>
                  <a:lnTo>
                    <a:pt x="5017" y="22852"/>
                  </a:lnTo>
                  <a:lnTo>
                    <a:pt x="4012" y="23727"/>
                  </a:lnTo>
                  <a:lnTo>
                    <a:pt x="3006" y="24591"/>
                  </a:lnTo>
                  <a:lnTo>
                    <a:pt x="2011" y="25436"/>
                  </a:lnTo>
                  <a:lnTo>
                    <a:pt x="1005" y="26280"/>
                  </a:lnTo>
                  <a:lnTo>
                    <a:pt x="0" y="27105"/>
                  </a:lnTo>
                  <a:lnTo>
                    <a:pt x="1277" y="28200"/>
                  </a:lnTo>
                  <a:lnTo>
                    <a:pt x="2574" y="29296"/>
                  </a:lnTo>
                  <a:lnTo>
                    <a:pt x="3881" y="30392"/>
                  </a:lnTo>
                  <a:lnTo>
                    <a:pt x="5208" y="31488"/>
                  </a:lnTo>
                  <a:lnTo>
                    <a:pt x="6555" y="32594"/>
                  </a:lnTo>
                  <a:lnTo>
                    <a:pt x="7912" y="33689"/>
                  </a:lnTo>
                  <a:lnTo>
                    <a:pt x="9290" y="34795"/>
                  </a:lnTo>
                  <a:lnTo>
                    <a:pt x="10677" y="35901"/>
                  </a:lnTo>
                  <a:lnTo>
                    <a:pt x="12085" y="36997"/>
                  </a:lnTo>
                  <a:lnTo>
                    <a:pt x="13513" y="38103"/>
                  </a:lnTo>
                  <a:lnTo>
                    <a:pt x="14950" y="39199"/>
                  </a:lnTo>
                  <a:lnTo>
                    <a:pt x="16408" y="40304"/>
                  </a:lnTo>
                  <a:lnTo>
                    <a:pt x="17876" y="41400"/>
                  </a:lnTo>
                  <a:lnTo>
                    <a:pt x="19364" y="42496"/>
                  </a:lnTo>
                  <a:lnTo>
                    <a:pt x="20862" y="43592"/>
                  </a:lnTo>
                  <a:lnTo>
                    <a:pt x="22380" y="44688"/>
                  </a:lnTo>
                  <a:lnTo>
                    <a:pt x="25406" y="41873"/>
                  </a:lnTo>
                  <a:lnTo>
                    <a:pt x="28664" y="38817"/>
                  </a:lnTo>
                  <a:lnTo>
                    <a:pt x="35561" y="32322"/>
                  </a:lnTo>
                  <a:lnTo>
                    <a:pt x="42428" y="25848"/>
                  </a:lnTo>
                  <a:lnTo>
                    <a:pt x="45655" y="22822"/>
                  </a:lnTo>
                  <a:lnTo>
                    <a:pt x="48631" y="20037"/>
                  </a:lnTo>
                  <a:lnTo>
                    <a:pt x="28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11;p67">
              <a:extLst>
                <a:ext uri="{FF2B5EF4-FFF2-40B4-BE49-F238E27FC236}">
                  <a16:creationId xmlns:a16="http://schemas.microsoft.com/office/drawing/2014/main" id="{1764E4D3-8259-F3ED-0D6B-DB39BA220D3C}"/>
                </a:ext>
              </a:extLst>
            </p:cNvPr>
            <p:cNvSpPr/>
            <p:nvPr/>
          </p:nvSpPr>
          <p:spPr>
            <a:xfrm>
              <a:off x="-5633550" y="-233375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12;p67">
              <a:extLst>
                <a:ext uri="{FF2B5EF4-FFF2-40B4-BE49-F238E27FC236}">
                  <a16:creationId xmlns:a16="http://schemas.microsoft.com/office/drawing/2014/main" id="{F170ED0B-72A5-D249-F2B6-D026DD4DD72F}"/>
                </a:ext>
              </a:extLst>
            </p:cNvPr>
            <p:cNvSpPr/>
            <p:nvPr/>
          </p:nvSpPr>
          <p:spPr>
            <a:xfrm>
              <a:off x="-8009275" y="-10830025"/>
              <a:ext cx="9035225" cy="9034650"/>
            </a:xfrm>
            <a:custGeom>
              <a:avLst/>
              <a:gdLst/>
              <a:ahLst/>
              <a:cxnLst/>
              <a:rect l="l" t="t" r="r" b="b"/>
              <a:pathLst>
                <a:path w="361409" h="361386" extrusionOk="0">
                  <a:moveTo>
                    <a:pt x="180699" y="1"/>
                  </a:moveTo>
                  <a:lnTo>
                    <a:pt x="179533" y="11"/>
                  </a:lnTo>
                  <a:lnTo>
                    <a:pt x="178367" y="21"/>
                  </a:lnTo>
                  <a:lnTo>
                    <a:pt x="177201" y="41"/>
                  </a:lnTo>
                  <a:lnTo>
                    <a:pt x="176044" y="61"/>
                  </a:lnTo>
                  <a:lnTo>
                    <a:pt x="174878" y="91"/>
                  </a:lnTo>
                  <a:lnTo>
                    <a:pt x="173722" y="132"/>
                  </a:lnTo>
                  <a:lnTo>
                    <a:pt x="172566" y="182"/>
                  </a:lnTo>
                  <a:lnTo>
                    <a:pt x="171410" y="242"/>
                  </a:lnTo>
                  <a:lnTo>
                    <a:pt x="170253" y="302"/>
                  </a:lnTo>
                  <a:lnTo>
                    <a:pt x="169097" y="373"/>
                  </a:lnTo>
                  <a:lnTo>
                    <a:pt x="167951" y="443"/>
                  </a:lnTo>
                  <a:lnTo>
                    <a:pt x="166805" y="534"/>
                  </a:lnTo>
                  <a:lnTo>
                    <a:pt x="165659" y="624"/>
                  </a:lnTo>
                  <a:lnTo>
                    <a:pt x="164513" y="725"/>
                  </a:lnTo>
                  <a:lnTo>
                    <a:pt x="163366" y="825"/>
                  </a:lnTo>
                  <a:lnTo>
                    <a:pt x="162230" y="936"/>
                  </a:lnTo>
                  <a:lnTo>
                    <a:pt x="161094" y="1056"/>
                  </a:lnTo>
                  <a:lnTo>
                    <a:pt x="159958" y="1187"/>
                  </a:lnTo>
                  <a:lnTo>
                    <a:pt x="158822" y="1318"/>
                  </a:lnTo>
                  <a:lnTo>
                    <a:pt x="157686" y="1459"/>
                  </a:lnTo>
                  <a:lnTo>
                    <a:pt x="156560" y="1599"/>
                  </a:lnTo>
                  <a:lnTo>
                    <a:pt x="155434" y="1760"/>
                  </a:lnTo>
                  <a:lnTo>
                    <a:pt x="154308" y="1921"/>
                  </a:lnTo>
                  <a:lnTo>
                    <a:pt x="153182" y="2082"/>
                  </a:lnTo>
                  <a:lnTo>
                    <a:pt x="152066" y="2263"/>
                  </a:lnTo>
                  <a:lnTo>
                    <a:pt x="150950" y="2444"/>
                  </a:lnTo>
                  <a:lnTo>
                    <a:pt x="149834" y="2635"/>
                  </a:lnTo>
                  <a:lnTo>
                    <a:pt x="148718" y="2826"/>
                  </a:lnTo>
                  <a:lnTo>
                    <a:pt x="147602" y="3027"/>
                  </a:lnTo>
                  <a:lnTo>
                    <a:pt x="146496" y="3238"/>
                  </a:lnTo>
                  <a:lnTo>
                    <a:pt x="145390" y="3449"/>
                  </a:lnTo>
                  <a:lnTo>
                    <a:pt x="144284" y="3680"/>
                  </a:lnTo>
                  <a:lnTo>
                    <a:pt x="143188" y="3902"/>
                  </a:lnTo>
                  <a:lnTo>
                    <a:pt x="142082" y="4143"/>
                  </a:lnTo>
                  <a:lnTo>
                    <a:pt x="140986" y="4384"/>
                  </a:lnTo>
                  <a:lnTo>
                    <a:pt x="139891" y="4635"/>
                  </a:lnTo>
                  <a:lnTo>
                    <a:pt x="138805" y="4887"/>
                  </a:lnTo>
                  <a:lnTo>
                    <a:pt x="137709" y="5148"/>
                  </a:lnTo>
                  <a:lnTo>
                    <a:pt x="136623" y="5420"/>
                  </a:lnTo>
                  <a:lnTo>
                    <a:pt x="135537" y="5691"/>
                  </a:lnTo>
                  <a:lnTo>
                    <a:pt x="134461" y="5973"/>
                  </a:lnTo>
                  <a:lnTo>
                    <a:pt x="133386" y="6264"/>
                  </a:lnTo>
                  <a:lnTo>
                    <a:pt x="132310" y="6556"/>
                  </a:lnTo>
                  <a:lnTo>
                    <a:pt x="131234" y="6857"/>
                  </a:lnTo>
                  <a:lnTo>
                    <a:pt x="130158" y="7169"/>
                  </a:lnTo>
                  <a:lnTo>
                    <a:pt x="129093" y="7480"/>
                  </a:lnTo>
                  <a:lnTo>
                    <a:pt x="128027" y="7802"/>
                  </a:lnTo>
                  <a:lnTo>
                    <a:pt x="126971" y="8134"/>
                  </a:lnTo>
                  <a:lnTo>
                    <a:pt x="125906" y="8466"/>
                  </a:lnTo>
                  <a:lnTo>
                    <a:pt x="124850" y="8797"/>
                  </a:lnTo>
                  <a:lnTo>
                    <a:pt x="123794" y="9149"/>
                  </a:lnTo>
                  <a:lnTo>
                    <a:pt x="122749" y="9501"/>
                  </a:lnTo>
                  <a:lnTo>
                    <a:pt x="121693" y="9863"/>
                  </a:lnTo>
                  <a:lnTo>
                    <a:pt x="120647" y="10225"/>
                  </a:lnTo>
                  <a:lnTo>
                    <a:pt x="119612" y="10597"/>
                  </a:lnTo>
                  <a:lnTo>
                    <a:pt x="118566" y="10969"/>
                  </a:lnTo>
                  <a:lnTo>
                    <a:pt x="117531" y="11351"/>
                  </a:lnTo>
                  <a:lnTo>
                    <a:pt x="116505" y="11743"/>
                  </a:lnTo>
                  <a:lnTo>
                    <a:pt x="115470" y="12135"/>
                  </a:lnTo>
                  <a:lnTo>
                    <a:pt x="114444" y="12537"/>
                  </a:lnTo>
                  <a:lnTo>
                    <a:pt x="113419" y="12949"/>
                  </a:lnTo>
                  <a:lnTo>
                    <a:pt x="112393" y="13362"/>
                  </a:lnTo>
                  <a:lnTo>
                    <a:pt x="111378" y="13784"/>
                  </a:lnTo>
                  <a:lnTo>
                    <a:pt x="110362" y="14206"/>
                  </a:lnTo>
                  <a:lnTo>
                    <a:pt x="109357" y="14638"/>
                  </a:lnTo>
                  <a:lnTo>
                    <a:pt x="108341" y="15071"/>
                  </a:lnTo>
                  <a:lnTo>
                    <a:pt x="107336" y="15523"/>
                  </a:lnTo>
                  <a:lnTo>
                    <a:pt x="106341" y="15965"/>
                  </a:lnTo>
                  <a:lnTo>
                    <a:pt x="105335" y="16428"/>
                  </a:lnTo>
                  <a:lnTo>
                    <a:pt x="104340" y="16880"/>
                  </a:lnTo>
                  <a:lnTo>
                    <a:pt x="103344" y="17353"/>
                  </a:lnTo>
                  <a:lnTo>
                    <a:pt x="102359" y="17825"/>
                  </a:lnTo>
                  <a:lnTo>
                    <a:pt x="101374" y="18308"/>
                  </a:lnTo>
                  <a:lnTo>
                    <a:pt x="100389" y="18790"/>
                  </a:lnTo>
                  <a:lnTo>
                    <a:pt x="99413" y="19283"/>
                  </a:lnTo>
                  <a:lnTo>
                    <a:pt x="98438" y="19776"/>
                  </a:lnTo>
                  <a:lnTo>
                    <a:pt x="97463" y="20278"/>
                  </a:lnTo>
                  <a:lnTo>
                    <a:pt x="96498" y="20781"/>
                  </a:lnTo>
                  <a:lnTo>
                    <a:pt x="95533" y="21294"/>
                  </a:lnTo>
                  <a:lnTo>
                    <a:pt x="94567" y="21816"/>
                  </a:lnTo>
                  <a:lnTo>
                    <a:pt x="93612" y="22339"/>
                  </a:lnTo>
                  <a:lnTo>
                    <a:pt x="92657" y="22872"/>
                  </a:lnTo>
                  <a:lnTo>
                    <a:pt x="91702" y="23405"/>
                  </a:lnTo>
                  <a:lnTo>
                    <a:pt x="90757" y="23948"/>
                  </a:lnTo>
                  <a:lnTo>
                    <a:pt x="89812" y="24491"/>
                  </a:lnTo>
                  <a:lnTo>
                    <a:pt x="88867" y="25044"/>
                  </a:lnTo>
                  <a:lnTo>
                    <a:pt x="87932" y="25607"/>
                  </a:lnTo>
                  <a:lnTo>
                    <a:pt x="86997" y="26169"/>
                  </a:lnTo>
                  <a:lnTo>
                    <a:pt x="86072" y="26732"/>
                  </a:lnTo>
                  <a:lnTo>
                    <a:pt x="85147" y="27306"/>
                  </a:lnTo>
                  <a:lnTo>
                    <a:pt x="84222" y="27889"/>
                  </a:lnTo>
                  <a:lnTo>
                    <a:pt x="83307" y="28472"/>
                  </a:lnTo>
                  <a:lnTo>
                    <a:pt x="82392" y="29065"/>
                  </a:lnTo>
                  <a:lnTo>
                    <a:pt x="81477" y="29658"/>
                  </a:lnTo>
                  <a:lnTo>
                    <a:pt x="80572" y="30261"/>
                  </a:lnTo>
                  <a:lnTo>
                    <a:pt x="79667" y="30864"/>
                  </a:lnTo>
                  <a:lnTo>
                    <a:pt x="78773" y="31478"/>
                  </a:lnTo>
                  <a:lnTo>
                    <a:pt x="77878" y="32091"/>
                  </a:lnTo>
                  <a:lnTo>
                    <a:pt x="76983" y="32714"/>
                  </a:lnTo>
                  <a:lnTo>
                    <a:pt x="76098" y="33348"/>
                  </a:lnTo>
                  <a:lnTo>
                    <a:pt x="75214" y="33981"/>
                  </a:lnTo>
                  <a:lnTo>
                    <a:pt x="74329" y="34614"/>
                  </a:lnTo>
                  <a:lnTo>
                    <a:pt x="73454" y="35258"/>
                  </a:lnTo>
                  <a:lnTo>
                    <a:pt x="72579" y="35901"/>
                  </a:lnTo>
                  <a:lnTo>
                    <a:pt x="71715" y="36554"/>
                  </a:lnTo>
                  <a:lnTo>
                    <a:pt x="70850" y="37218"/>
                  </a:lnTo>
                  <a:lnTo>
                    <a:pt x="69996" y="37882"/>
                  </a:lnTo>
                  <a:lnTo>
                    <a:pt x="69141" y="38545"/>
                  </a:lnTo>
                  <a:lnTo>
                    <a:pt x="68286" y="39219"/>
                  </a:lnTo>
                  <a:lnTo>
                    <a:pt x="67442" y="39902"/>
                  </a:lnTo>
                  <a:lnTo>
                    <a:pt x="66597" y="40586"/>
                  </a:lnTo>
                  <a:lnTo>
                    <a:pt x="65763" y="41269"/>
                  </a:lnTo>
                  <a:lnTo>
                    <a:pt x="64928" y="41963"/>
                  </a:lnTo>
                  <a:lnTo>
                    <a:pt x="64094" y="42657"/>
                  </a:lnTo>
                  <a:lnTo>
                    <a:pt x="63270" y="43361"/>
                  </a:lnTo>
                  <a:lnTo>
                    <a:pt x="62445" y="44074"/>
                  </a:lnTo>
                  <a:lnTo>
                    <a:pt x="61631" y="44778"/>
                  </a:lnTo>
                  <a:lnTo>
                    <a:pt x="60816" y="45502"/>
                  </a:lnTo>
                  <a:lnTo>
                    <a:pt x="60002" y="46226"/>
                  </a:lnTo>
                  <a:lnTo>
                    <a:pt x="59198" y="46950"/>
                  </a:lnTo>
                  <a:lnTo>
                    <a:pt x="58403" y="47683"/>
                  </a:lnTo>
                  <a:lnTo>
                    <a:pt x="57609" y="48417"/>
                  </a:lnTo>
                  <a:lnTo>
                    <a:pt x="56815" y="49161"/>
                  </a:lnTo>
                  <a:lnTo>
                    <a:pt x="56031" y="49905"/>
                  </a:lnTo>
                  <a:lnTo>
                    <a:pt x="55247" y="50649"/>
                  </a:lnTo>
                  <a:lnTo>
                    <a:pt x="54472" y="51403"/>
                  </a:lnTo>
                  <a:lnTo>
                    <a:pt x="53698" y="52167"/>
                  </a:lnTo>
                  <a:lnTo>
                    <a:pt x="52924" y="52931"/>
                  </a:lnTo>
                  <a:lnTo>
                    <a:pt x="52160" y="53695"/>
                  </a:lnTo>
                  <a:lnTo>
                    <a:pt x="51406" y="54469"/>
                  </a:lnTo>
                  <a:lnTo>
                    <a:pt x="50652" y="55254"/>
                  </a:lnTo>
                  <a:lnTo>
                    <a:pt x="49898" y="56038"/>
                  </a:lnTo>
                  <a:lnTo>
                    <a:pt x="49154" y="56822"/>
                  </a:lnTo>
                  <a:lnTo>
                    <a:pt x="48410" y="57616"/>
                  </a:lnTo>
                  <a:lnTo>
                    <a:pt x="47676" y="58410"/>
                  </a:lnTo>
                  <a:lnTo>
                    <a:pt x="46942" y="59204"/>
                  </a:lnTo>
                  <a:lnTo>
                    <a:pt x="46218" y="60009"/>
                  </a:lnTo>
                  <a:lnTo>
                    <a:pt x="45494" y="60823"/>
                  </a:lnTo>
                  <a:lnTo>
                    <a:pt x="44780" y="61637"/>
                  </a:lnTo>
                  <a:lnTo>
                    <a:pt x="44067" y="62452"/>
                  </a:lnTo>
                  <a:lnTo>
                    <a:pt x="43353" y="63276"/>
                  </a:lnTo>
                  <a:lnTo>
                    <a:pt x="42649" y="64100"/>
                  </a:lnTo>
                  <a:lnTo>
                    <a:pt x="41955" y="64925"/>
                  </a:lnTo>
                  <a:lnTo>
                    <a:pt x="41261" y="65759"/>
                  </a:lnTo>
                  <a:lnTo>
                    <a:pt x="40578" y="66604"/>
                  </a:lnTo>
                  <a:lnTo>
                    <a:pt x="39894" y="67448"/>
                  </a:lnTo>
                  <a:lnTo>
                    <a:pt x="39210" y="68293"/>
                  </a:lnTo>
                  <a:lnTo>
                    <a:pt x="38537" y="69147"/>
                  </a:lnTo>
                  <a:lnTo>
                    <a:pt x="37873" y="70002"/>
                  </a:lnTo>
                  <a:lnTo>
                    <a:pt x="37210" y="70856"/>
                  </a:lnTo>
                  <a:lnTo>
                    <a:pt x="36556" y="71721"/>
                  </a:lnTo>
                  <a:lnTo>
                    <a:pt x="35903" y="72585"/>
                  </a:lnTo>
                  <a:lnTo>
                    <a:pt x="35249" y="73460"/>
                  </a:lnTo>
                  <a:lnTo>
                    <a:pt x="34606" y="74335"/>
                  </a:lnTo>
                  <a:lnTo>
                    <a:pt x="33972" y="75219"/>
                  </a:lnTo>
                  <a:lnTo>
                    <a:pt x="33339" y="76104"/>
                  </a:lnTo>
                  <a:lnTo>
                    <a:pt x="32716" y="76989"/>
                  </a:lnTo>
                  <a:lnTo>
                    <a:pt x="32092" y="77883"/>
                  </a:lnTo>
                  <a:lnTo>
                    <a:pt x="31469" y="78778"/>
                  </a:lnTo>
                  <a:lnTo>
                    <a:pt x="30866" y="79673"/>
                  </a:lnTo>
                  <a:lnTo>
                    <a:pt x="30252" y="80578"/>
                  </a:lnTo>
                  <a:lnTo>
                    <a:pt x="29649" y="81482"/>
                  </a:lnTo>
                  <a:lnTo>
                    <a:pt x="29056" y="82397"/>
                  </a:lnTo>
                  <a:lnTo>
                    <a:pt x="28463" y="83312"/>
                  </a:lnTo>
                  <a:lnTo>
                    <a:pt x="27880" y="84227"/>
                  </a:lnTo>
                  <a:lnTo>
                    <a:pt x="27307" y="85152"/>
                  </a:lnTo>
                  <a:lnTo>
                    <a:pt x="26734" y="86077"/>
                  </a:lnTo>
                  <a:lnTo>
                    <a:pt x="26160" y="87002"/>
                  </a:lnTo>
                  <a:lnTo>
                    <a:pt x="25597" y="87937"/>
                  </a:lnTo>
                  <a:lnTo>
                    <a:pt x="25045" y="88872"/>
                  </a:lnTo>
                  <a:lnTo>
                    <a:pt x="24492" y="89817"/>
                  </a:lnTo>
                  <a:lnTo>
                    <a:pt x="23939" y="90762"/>
                  </a:lnTo>
                  <a:lnTo>
                    <a:pt x="23396" y="91707"/>
                  </a:lnTo>
                  <a:lnTo>
                    <a:pt x="22863" y="92662"/>
                  </a:lnTo>
                  <a:lnTo>
                    <a:pt x="22330" y="93617"/>
                  </a:lnTo>
                  <a:lnTo>
                    <a:pt x="21807" y="94572"/>
                  </a:lnTo>
                  <a:lnTo>
                    <a:pt x="21294" y="95537"/>
                  </a:lnTo>
                  <a:lnTo>
                    <a:pt x="20782" y="96502"/>
                  </a:lnTo>
                  <a:lnTo>
                    <a:pt x="20269" y="97467"/>
                  </a:lnTo>
                  <a:lnTo>
                    <a:pt x="19766" y="98442"/>
                  </a:lnTo>
                  <a:lnTo>
                    <a:pt x="19274" y="99417"/>
                  </a:lnTo>
                  <a:lnTo>
                    <a:pt x="18781" y="100393"/>
                  </a:lnTo>
                  <a:lnTo>
                    <a:pt x="18298" y="101378"/>
                  </a:lnTo>
                  <a:lnTo>
                    <a:pt x="17816" y="102363"/>
                  </a:lnTo>
                  <a:lnTo>
                    <a:pt x="17343" y="103348"/>
                  </a:lnTo>
                  <a:lnTo>
                    <a:pt x="16881" y="104344"/>
                  </a:lnTo>
                  <a:lnTo>
                    <a:pt x="16418" y="105339"/>
                  </a:lnTo>
                  <a:lnTo>
                    <a:pt x="15966" y="106344"/>
                  </a:lnTo>
                  <a:lnTo>
                    <a:pt x="15513" y="107339"/>
                  </a:lnTo>
                  <a:lnTo>
                    <a:pt x="15071" y="108345"/>
                  </a:lnTo>
                  <a:lnTo>
                    <a:pt x="14629" y="109360"/>
                  </a:lnTo>
                  <a:lnTo>
                    <a:pt x="14196" y="110365"/>
                  </a:lnTo>
                  <a:lnTo>
                    <a:pt x="13774" y="111381"/>
                  </a:lnTo>
                  <a:lnTo>
                    <a:pt x="13352" y="112396"/>
                  </a:lnTo>
                  <a:lnTo>
                    <a:pt x="12940" y="113422"/>
                  </a:lnTo>
                  <a:lnTo>
                    <a:pt x="12537" y="114447"/>
                  </a:lnTo>
                  <a:lnTo>
                    <a:pt x="12135" y="115473"/>
                  </a:lnTo>
                  <a:lnTo>
                    <a:pt x="11733" y="116508"/>
                  </a:lnTo>
                  <a:lnTo>
                    <a:pt x="11351" y="117533"/>
                  </a:lnTo>
                  <a:lnTo>
                    <a:pt x="10969" y="118569"/>
                  </a:lnTo>
                  <a:lnTo>
                    <a:pt x="10587" y="119614"/>
                  </a:lnTo>
                  <a:lnTo>
                    <a:pt x="10215" y="120650"/>
                  </a:lnTo>
                  <a:lnTo>
                    <a:pt x="9853" y="121695"/>
                  </a:lnTo>
                  <a:lnTo>
                    <a:pt x="9491" y="122751"/>
                  </a:lnTo>
                  <a:lnTo>
                    <a:pt x="9139" y="123797"/>
                  </a:lnTo>
                  <a:lnTo>
                    <a:pt x="8797" y="124852"/>
                  </a:lnTo>
                  <a:lnTo>
                    <a:pt x="8456" y="125908"/>
                  </a:lnTo>
                  <a:lnTo>
                    <a:pt x="8124" y="126973"/>
                  </a:lnTo>
                  <a:lnTo>
                    <a:pt x="7802" y="128029"/>
                  </a:lnTo>
                  <a:lnTo>
                    <a:pt x="7480" y="129095"/>
                  </a:lnTo>
                  <a:lnTo>
                    <a:pt x="7159" y="130160"/>
                  </a:lnTo>
                  <a:lnTo>
                    <a:pt x="6857" y="131236"/>
                  </a:lnTo>
                  <a:lnTo>
                    <a:pt x="6555" y="132312"/>
                  </a:lnTo>
                  <a:lnTo>
                    <a:pt x="6264" y="133387"/>
                  </a:lnTo>
                  <a:lnTo>
                    <a:pt x="5972" y="134463"/>
                  </a:lnTo>
                  <a:lnTo>
                    <a:pt x="5691" y="135539"/>
                  </a:lnTo>
                  <a:lnTo>
                    <a:pt x="5409" y="136625"/>
                  </a:lnTo>
                  <a:lnTo>
                    <a:pt x="5148" y="137710"/>
                  </a:lnTo>
                  <a:lnTo>
                    <a:pt x="4886" y="138806"/>
                  </a:lnTo>
                  <a:lnTo>
                    <a:pt x="4625" y="139892"/>
                  </a:lnTo>
                  <a:lnTo>
                    <a:pt x="4384" y="140988"/>
                  </a:lnTo>
                  <a:lnTo>
                    <a:pt x="4132" y="142083"/>
                  </a:lnTo>
                  <a:lnTo>
                    <a:pt x="3901" y="143179"/>
                  </a:lnTo>
                  <a:lnTo>
                    <a:pt x="3670" y="144285"/>
                  </a:lnTo>
                  <a:lnTo>
                    <a:pt x="3449" y="145391"/>
                  </a:lnTo>
                  <a:lnTo>
                    <a:pt x="3238" y="146497"/>
                  </a:lnTo>
                  <a:lnTo>
                    <a:pt x="3026" y="147603"/>
                  </a:lnTo>
                  <a:lnTo>
                    <a:pt x="2825" y="148719"/>
                  </a:lnTo>
                  <a:lnTo>
                    <a:pt x="2624" y="149824"/>
                  </a:lnTo>
                  <a:lnTo>
                    <a:pt x="2443" y="150940"/>
                  </a:lnTo>
                  <a:lnTo>
                    <a:pt x="2262" y="152066"/>
                  </a:lnTo>
                  <a:lnTo>
                    <a:pt x="2081" y="153182"/>
                  </a:lnTo>
                  <a:lnTo>
                    <a:pt x="1910" y="154308"/>
                  </a:lnTo>
                  <a:lnTo>
                    <a:pt x="1750" y="155434"/>
                  </a:lnTo>
                  <a:lnTo>
                    <a:pt x="1599" y="156560"/>
                  </a:lnTo>
                  <a:lnTo>
                    <a:pt x="1448" y="157686"/>
                  </a:lnTo>
                  <a:lnTo>
                    <a:pt x="1307" y="158822"/>
                  </a:lnTo>
                  <a:lnTo>
                    <a:pt x="1176" y="159948"/>
                  </a:lnTo>
                  <a:lnTo>
                    <a:pt x="1056" y="161084"/>
                  </a:lnTo>
                  <a:lnTo>
                    <a:pt x="935" y="162230"/>
                  </a:lnTo>
                  <a:lnTo>
                    <a:pt x="825" y="163366"/>
                  </a:lnTo>
                  <a:lnTo>
                    <a:pt x="714" y="164512"/>
                  </a:lnTo>
                  <a:lnTo>
                    <a:pt x="613" y="165648"/>
                  </a:lnTo>
                  <a:lnTo>
                    <a:pt x="523" y="166794"/>
                  </a:lnTo>
                  <a:lnTo>
                    <a:pt x="443" y="167951"/>
                  </a:lnTo>
                  <a:lnTo>
                    <a:pt x="372" y="169097"/>
                  </a:lnTo>
                  <a:lnTo>
                    <a:pt x="302" y="170253"/>
                  </a:lnTo>
                  <a:lnTo>
                    <a:pt x="231" y="171399"/>
                  </a:lnTo>
                  <a:lnTo>
                    <a:pt x="181" y="172555"/>
                  </a:lnTo>
                  <a:lnTo>
                    <a:pt x="131" y="173721"/>
                  </a:lnTo>
                  <a:lnTo>
                    <a:pt x="91" y="174877"/>
                  </a:lnTo>
                  <a:lnTo>
                    <a:pt x="61" y="176033"/>
                  </a:lnTo>
                  <a:lnTo>
                    <a:pt x="30" y="177199"/>
                  </a:lnTo>
                  <a:lnTo>
                    <a:pt x="20" y="178366"/>
                  </a:lnTo>
                  <a:lnTo>
                    <a:pt x="0" y="179532"/>
                  </a:lnTo>
                  <a:lnTo>
                    <a:pt x="0" y="180698"/>
                  </a:lnTo>
                  <a:lnTo>
                    <a:pt x="0" y="181784"/>
                  </a:lnTo>
                  <a:lnTo>
                    <a:pt x="10" y="182859"/>
                  </a:lnTo>
                  <a:lnTo>
                    <a:pt x="30" y="183935"/>
                  </a:lnTo>
                  <a:lnTo>
                    <a:pt x="50" y="185001"/>
                  </a:lnTo>
                  <a:lnTo>
                    <a:pt x="81" y="186077"/>
                  </a:lnTo>
                  <a:lnTo>
                    <a:pt x="111" y="187152"/>
                  </a:lnTo>
                  <a:lnTo>
                    <a:pt x="151" y="188218"/>
                  </a:lnTo>
                  <a:lnTo>
                    <a:pt x="201" y="189284"/>
                  </a:lnTo>
                  <a:lnTo>
                    <a:pt x="252" y="190349"/>
                  </a:lnTo>
                  <a:lnTo>
                    <a:pt x="312" y="191415"/>
                  </a:lnTo>
                  <a:lnTo>
                    <a:pt x="382" y="192480"/>
                  </a:lnTo>
                  <a:lnTo>
                    <a:pt x="453" y="193536"/>
                  </a:lnTo>
                  <a:lnTo>
                    <a:pt x="523" y="194602"/>
                  </a:lnTo>
                  <a:lnTo>
                    <a:pt x="613" y="195657"/>
                  </a:lnTo>
                  <a:lnTo>
                    <a:pt x="704" y="196713"/>
                  </a:lnTo>
                  <a:lnTo>
                    <a:pt x="794" y="197768"/>
                  </a:lnTo>
                  <a:lnTo>
                    <a:pt x="895" y="198814"/>
                  </a:lnTo>
                  <a:lnTo>
                    <a:pt x="1006" y="199870"/>
                  </a:lnTo>
                  <a:lnTo>
                    <a:pt x="1116" y="200915"/>
                  </a:lnTo>
                  <a:lnTo>
                    <a:pt x="1237" y="201961"/>
                  </a:lnTo>
                  <a:lnTo>
                    <a:pt x="1368" y="203006"/>
                  </a:lnTo>
                  <a:lnTo>
                    <a:pt x="1498" y="204052"/>
                  </a:lnTo>
                  <a:lnTo>
                    <a:pt x="1629" y="205097"/>
                  </a:lnTo>
                  <a:lnTo>
                    <a:pt x="1780" y="206133"/>
                  </a:lnTo>
                  <a:lnTo>
                    <a:pt x="1931" y="207168"/>
                  </a:lnTo>
                  <a:lnTo>
                    <a:pt x="2081" y="208204"/>
                  </a:lnTo>
                  <a:lnTo>
                    <a:pt x="2242" y="209239"/>
                  </a:lnTo>
                  <a:lnTo>
                    <a:pt x="2413" y="210275"/>
                  </a:lnTo>
                  <a:lnTo>
                    <a:pt x="2584" y="211300"/>
                  </a:lnTo>
                  <a:lnTo>
                    <a:pt x="2755" y="212336"/>
                  </a:lnTo>
                  <a:lnTo>
                    <a:pt x="2946" y="213361"/>
                  </a:lnTo>
                  <a:lnTo>
                    <a:pt x="3137" y="214386"/>
                  </a:lnTo>
                  <a:lnTo>
                    <a:pt x="3529" y="216427"/>
                  </a:lnTo>
                  <a:lnTo>
                    <a:pt x="3951" y="218458"/>
                  </a:lnTo>
                  <a:lnTo>
                    <a:pt x="4394" y="220489"/>
                  </a:lnTo>
                  <a:lnTo>
                    <a:pt x="4856" y="222499"/>
                  </a:lnTo>
                  <a:lnTo>
                    <a:pt x="5349" y="224510"/>
                  </a:lnTo>
                  <a:lnTo>
                    <a:pt x="5862" y="226511"/>
                  </a:lnTo>
                  <a:lnTo>
                    <a:pt x="6394" y="228501"/>
                  </a:lnTo>
                  <a:lnTo>
                    <a:pt x="6947" y="230482"/>
                  </a:lnTo>
                  <a:lnTo>
                    <a:pt x="7521" y="232452"/>
                  </a:lnTo>
                  <a:lnTo>
                    <a:pt x="8114" y="234413"/>
                  </a:lnTo>
                  <a:lnTo>
                    <a:pt x="8737" y="236373"/>
                  </a:lnTo>
                  <a:lnTo>
                    <a:pt x="9380" y="238313"/>
                  </a:lnTo>
                  <a:lnTo>
                    <a:pt x="10044" y="240243"/>
                  </a:lnTo>
                  <a:lnTo>
                    <a:pt x="10728" y="242174"/>
                  </a:lnTo>
                  <a:lnTo>
                    <a:pt x="11431" y="244084"/>
                  </a:lnTo>
                  <a:lnTo>
                    <a:pt x="12155" y="245984"/>
                  </a:lnTo>
                  <a:lnTo>
                    <a:pt x="12899" y="247884"/>
                  </a:lnTo>
                  <a:lnTo>
                    <a:pt x="13663" y="249764"/>
                  </a:lnTo>
                  <a:lnTo>
                    <a:pt x="14458" y="251634"/>
                  </a:lnTo>
                  <a:lnTo>
                    <a:pt x="15262" y="253494"/>
                  </a:lnTo>
                  <a:lnTo>
                    <a:pt x="16086" y="255353"/>
                  </a:lnTo>
                  <a:lnTo>
                    <a:pt x="16941" y="257193"/>
                  </a:lnTo>
                  <a:lnTo>
                    <a:pt x="17806" y="259013"/>
                  </a:lnTo>
                  <a:lnTo>
                    <a:pt x="18690" y="260833"/>
                  </a:lnTo>
                  <a:lnTo>
                    <a:pt x="19605" y="262642"/>
                  </a:lnTo>
                  <a:lnTo>
                    <a:pt x="20530" y="264432"/>
                  </a:lnTo>
                  <a:lnTo>
                    <a:pt x="21475" y="266211"/>
                  </a:lnTo>
                  <a:lnTo>
                    <a:pt x="22441" y="267990"/>
                  </a:lnTo>
                  <a:lnTo>
                    <a:pt x="23426" y="269740"/>
                  </a:lnTo>
                  <a:lnTo>
                    <a:pt x="24431" y="271489"/>
                  </a:lnTo>
                  <a:lnTo>
                    <a:pt x="25457" y="273228"/>
                  </a:lnTo>
                  <a:lnTo>
                    <a:pt x="26492" y="274947"/>
                  </a:lnTo>
                  <a:lnTo>
                    <a:pt x="27558" y="276656"/>
                  </a:lnTo>
                  <a:lnTo>
                    <a:pt x="28634" y="278345"/>
                  </a:lnTo>
                  <a:lnTo>
                    <a:pt x="29730" y="280034"/>
                  </a:lnTo>
                  <a:lnTo>
                    <a:pt x="30846" y="281703"/>
                  </a:lnTo>
                  <a:lnTo>
                    <a:pt x="31972" y="283362"/>
                  </a:lnTo>
                  <a:lnTo>
                    <a:pt x="33128" y="285001"/>
                  </a:lnTo>
                  <a:lnTo>
                    <a:pt x="34294" y="286629"/>
                  </a:lnTo>
                  <a:lnTo>
                    <a:pt x="35480" y="288248"/>
                  </a:lnTo>
                  <a:lnTo>
                    <a:pt x="36687" y="289856"/>
                  </a:lnTo>
                  <a:lnTo>
                    <a:pt x="37903" y="291445"/>
                  </a:lnTo>
                  <a:lnTo>
                    <a:pt x="39140" y="293013"/>
                  </a:lnTo>
                  <a:lnTo>
                    <a:pt x="40397" y="294581"/>
                  </a:lnTo>
                  <a:lnTo>
                    <a:pt x="41664" y="296129"/>
                  </a:lnTo>
                  <a:lnTo>
                    <a:pt x="42951" y="297658"/>
                  </a:lnTo>
                  <a:lnTo>
                    <a:pt x="44258" y="299176"/>
                  </a:lnTo>
                  <a:lnTo>
                    <a:pt x="45585" y="300674"/>
                  </a:lnTo>
                  <a:lnTo>
                    <a:pt x="46359" y="301548"/>
                  </a:lnTo>
                  <a:lnTo>
                    <a:pt x="47143" y="302413"/>
                  </a:lnTo>
                  <a:lnTo>
                    <a:pt x="47937" y="303277"/>
                  </a:lnTo>
                  <a:lnTo>
                    <a:pt x="48732" y="304132"/>
                  </a:lnTo>
                  <a:lnTo>
                    <a:pt x="49526" y="304976"/>
                  </a:lnTo>
                  <a:lnTo>
                    <a:pt x="50330" y="305821"/>
                  </a:lnTo>
                  <a:lnTo>
                    <a:pt x="51145" y="306665"/>
                  </a:lnTo>
                  <a:lnTo>
                    <a:pt x="51959" y="307500"/>
                  </a:lnTo>
                  <a:lnTo>
                    <a:pt x="52783" y="308324"/>
                  </a:lnTo>
                  <a:lnTo>
                    <a:pt x="53608" y="309148"/>
                  </a:lnTo>
                  <a:lnTo>
                    <a:pt x="54442" y="309973"/>
                  </a:lnTo>
                  <a:lnTo>
                    <a:pt x="55287" y="310777"/>
                  </a:lnTo>
                  <a:lnTo>
                    <a:pt x="56121" y="311591"/>
                  </a:lnTo>
                  <a:lnTo>
                    <a:pt x="56976" y="312396"/>
                  </a:lnTo>
                  <a:lnTo>
                    <a:pt x="57830" y="313190"/>
                  </a:lnTo>
                  <a:lnTo>
                    <a:pt x="58685" y="313974"/>
                  </a:lnTo>
                  <a:lnTo>
                    <a:pt x="59550" y="314768"/>
                  </a:lnTo>
                  <a:lnTo>
                    <a:pt x="60414" y="315542"/>
                  </a:lnTo>
                  <a:lnTo>
                    <a:pt x="61289" y="316316"/>
                  </a:lnTo>
                  <a:lnTo>
                    <a:pt x="62174" y="317091"/>
                  </a:lnTo>
                  <a:lnTo>
                    <a:pt x="63058" y="317855"/>
                  </a:lnTo>
                  <a:lnTo>
                    <a:pt x="63943" y="318609"/>
                  </a:lnTo>
                  <a:lnTo>
                    <a:pt x="64838" y="319363"/>
                  </a:lnTo>
                  <a:lnTo>
                    <a:pt x="65733" y="320106"/>
                  </a:lnTo>
                  <a:lnTo>
                    <a:pt x="66638" y="320850"/>
                  </a:lnTo>
                  <a:lnTo>
                    <a:pt x="67542" y="321584"/>
                  </a:lnTo>
                  <a:lnTo>
                    <a:pt x="68457" y="322318"/>
                  </a:lnTo>
                  <a:lnTo>
                    <a:pt x="69382" y="323042"/>
                  </a:lnTo>
                  <a:lnTo>
                    <a:pt x="70297" y="323756"/>
                  </a:lnTo>
                  <a:lnTo>
                    <a:pt x="71232" y="324470"/>
                  </a:lnTo>
                  <a:lnTo>
                    <a:pt x="72157" y="325173"/>
                  </a:lnTo>
                  <a:lnTo>
                    <a:pt x="73102" y="325877"/>
                  </a:lnTo>
                  <a:lnTo>
                    <a:pt x="74037" y="326571"/>
                  </a:lnTo>
                  <a:lnTo>
                    <a:pt x="74982" y="327254"/>
                  </a:lnTo>
                  <a:lnTo>
                    <a:pt x="75937" y="327938"/>
                  </a:lnTo>
                  <a:lnTo>
                    <a:pt x="76893" y="328612"/>
                  </a:lnTo>
                  <a:lnTo>
                    <a:pt x="77848" y="329285"/>
                  </a:lnTo>
                  <a:lnTo>
                    <a:pt x="78813" y="329949"/>
                  </a:lnTo>
                  <a:lnTo>
                    <a:pt x="79788" y="330612"/>
                  </a:lnTo>
                  <a:lnTo>
                    <a:pt x="80763" y="331266"/>
                  </a:lnTo>
                  <a:lnTo>
                    <a:pt x="81739" y="331909"/>
                  </a:lnTo>
                  <a:lnTo>
                    <a:pt x="82724" y="332542"/>
                  </a:lnTo>
                  <a:lnTo>
                    <a:pt x="83709" y="333176"/>
                  </a:lnTo>
                  <a:lnTo>
                    <a:pt x="84694" y="333809"/>
                  </a:lnTo>
                  <a:lnTo>
                    <a:pt x="85690" y="334432"/>
                  </a:lnTo>
                  <a:lnTo>
                    <a:pt x="86695" y="335046"/>
                  </a:lnTo>
                  <a:lnTo>
                    <a:pt x="87701" y="335649"/>
                  </a:lnTo>
                  <a:lnTo>
                    <a:pt x="88706" y="336252"/>
                  </a:lnTo>
                  <a:lnTo>
                    <a:pt x="89721" y="336845"/>
                  </a:lnTo>
                  <a:lnTo>
                    <a:pt x="90737" y="337438"/>
                  </a:lnTo>
                  <a:lnTo>
                    <a:pt x="91752" y="338021"/>
                  </a:lnTo>
                  <a:lnTo>
                    <a:pt x="92778" y="338594"/>
                  </a:lnTo>
                  <a:lnTo>
                    <a:pt x="93813" y="339167"/>
                  </a:lnTo>
                  <a:lnTo>
                    <a:pt x="94839" y="339730"/>
                  </a:lnTo>
                  <a:lnTo>
                    <a:pt x="95884" y="340283"/>
                  </a:lnTo>
                  <a:lnTo>
                    <a:pt x="96920" y="340836"/>
                  </a:lnTo>
                  <a:lnTo>
                    <a:pt x="97966" y="341379"/>
                  </a:lnTo>
                  <a:lnTo>
                    <a:pt x="99021" y="341922"/>
                  </a:lnTo>
                  <a:lnTo>
                    <a:pt x="100067" y="342445"/>
                  </a:lnTo>
                  <a:lnTo>
                    <a:pt x="101123" y="342968"/>
                  </a:lnTo>
                  <a:lnTo>
                    <a:pt x="102188" y="343490"/>
                  </a:lnTo>
                  <a:lnTo>
                    <a:pt x="103254" y="344003"/>
                  </a:lnTo>
                  <a:lnTo>
                    <a:pt x="104320" y="344506"/>
                  </a:lnTo>
                  <a:lnTo>
                    <a:pt x="105395" y="344998"/>
                  </a:lnTo>
                  <a:lnTo>
                    <a:pt x="106471" y="345491"/>
                  </a:lnTo>
                  <a:lnTo>
                    <a:pt x="107547" y="345974"/>
                  </a:lnTo>
                  <a:lnTo>
                    <a:pt x="108633" y="346446"/>
                  </a:lnTo>
                  <a:lnTo>
                    <a:pt x="109719" y="346919"/>
                  </a:lnTo>
                  <a:lnTo>
                    <a:pt x="110815" y="347381"/>
                  </a:lnTo>
                  <a:lnTo>
                    <a:pt x="111910" y="347833"/>
                  </a:lnTo>
                  <a:lnTo>
                    <a:pt x="113006" y="348286"/>
                  </a:lnTo>
                  <a:lnTo>
                    <a:pt x="114112" y="348728"/>
                  </a:lnTo>
                  <a:lnTo>
                    <a:pt x="115218" y="349160"/>
                  </a:lnTo>
                  <a:lnTo>
                    <a:pt x="116324" y="349583"/>
                  </a:lnTo>
                  <a:lnTo>
                    <a:pt x="117440" y="350005"/>
                  </a:lnTo>
                  <a:lnTo>
                    <a:pt x="118556" y="350417"/>
                  </a:lnTo>
                  <a:lnTo>
                    <a:pt x="119672" y="350819"/>
                  </a:lnTo>
                  <a:lnTo>
                    <a:pt x="120798" y="351221"/>
                  </a:lnTo>
                  <a:lnTo>
                    <a:pt x="121924" y="351613"/>
                  </a:lnTo>
                  <a:lnTo>
                    <a:pt x="123050" y="351995"/>
                  </a:lnTo>
                  <a:lnTo>
                    <a:pt x="124186" y="352377"/>
                  </a:lnTo>
                  <a:lnTo>
                    <a:pt x="125322" y="352749"/>
                  </a:lnTo>
                  <a:lnTo>
                    <a:pt x="126458" y="353111"/>
                  </a:lnTo>
                  <a:lnTo>
                    <a:pt x="127605" y="353463"/>
                  </a:lnTo>
                  <a:lnTo>
                    <a:pt x="128751" y="353805"/>
                  </a:lnTo>
                  <a:lnTo>
                    <a:pt x="129897" y="354147"/>
                  </a:lnTo>
                  <a:lnTo>
                    <a:pt x="131053" y="354479"/>
                  </a:lnTo>
                  <a:lnTo>
                    <a:pt x="132209" y="354810"/>
                  </a:lnTo>
                  <a:lnTo>
                    <a:pt x="133366" y="355122"/>
                  </a:lnTo>
                  <a:lnTo>
                    <a:pt x="134532" y="355434"/>
                  </a:lnTo>
                  <a:lnTo>
                    <a:pt x="135698" y="355735"/>
                  </a:lnTo>
                  <a:lnTo>
                    <a:pt x="136864" y="356037"/>
                  </a:lnTo>
                  <a:lnTo>
                    <a:pt x="138031" y="356318"/>
                  </a:lnTo>
                  <a:lnTo>
                    <a:pt x="139207" y="356600"/>
                  </a:lnTo>
                  <a:lnTo>
                    <a:pt x="140383" y="356871"/>
                  </a:lnTo>
                  <a:lnTo>
                    <a:pt x="141570" y="357143"/>
                  </a:lnTo>
                  <a:lnTo>
                    <a:pt x="142746" y="357394"/>
                  </a:lnTo>
                  <a:lnTo>
                    <a:pt x="143932" y="357645"/>
                  </a:lnTo>
                  <a:lnTo>
                    <a:pt x="145119" y="357887"/>
                  </a:lnTo>
                  <a:lnTo>
                    <a:pt x="146315" y="358118"/>
                  </a:lnTo>
                  <a:lnTo>
                    <a:pt x="147511" y="358349"/>
                  </a:lnTo>
                  <a:lnTo>
                    <a:pt x="148708" y="358560"/>
                  </a:lnTo>
                  <a:lnTo>
                    <a:pt x="149904" y="358771"/>
                  </a:lnTo>
                  <a:lnTo>
                    <a:pt x="151111" y="358972"/>
                  </a:lnTo>
                  <a:lnTo>
                    <a:pt x="152307" y="359173"/>
                  </a:lnTo>
                  <a:lnTo>
                    <a:pt x="153524" y="359354"/>
                  </a:lnTo>
                  <a:lnTo>
                    <a:pt x="154730" y="359535"/>
                  </a:lnTo>
                  <a:lnTo>
                    <a:pt x="155947" y="359706"/>
                  </a:lnTo>
                  <a:lnTo>
                    <a:pt x="157153" y="359867"/>
                  </a:lnTo>
                  <a:lnTo>
                    <a:pt x="158380" y="360018"/>
                  </a:lnTo>
                  <a:lnTo>
                    <a:pt x="159596" y="360169"/>
                  </a:lnTo>
                  <a:lnTo>
                    <a:pt x="160823" y="360309"/>
                  </a:lnTo>
                  <a:lnTo>
                    <a:pt x="162039" y="360440"/>
                  </a:lnTo>
                  <a:lnTo>
                    <a:pt x="163276" y="360561"/>
                  </a:lnTo>
                  <a:lnTo>
                    <a:pt x="164503" y="360671"/>
                  </a:lnTo>
                  <a:lnTo>
                    <a:pt x="165739" y="360782"/>
                  </a:lnTo>
                  <a:lnTo>
                    <a:pt x="166966" y="360872"/>
                  </a:lnTo>
                  <a:lnTo>
                    <a:pt x="168202" y="360963"/>
                  </a:lnTo>
                  <a:lnTo>
                    <a:pt x="169449" y="361043"/>
                  </a:lnTo>
                  <a:lnTo>
                    <a:pt x="170686" y="361114"/>
                  </a:lnTo>
                  <a:lnTo>
                    <a:pt x="171932" y="361174"/>
                  </a:lnTo>
                  <a:lnTo>
                    <a:pt x="173179" y="361234"/>
                  </a:lnTo>
                  <a:lnTo>
                    <a:pt x="174426" y="361285"/>
                  </a:lnTo>
                  <a:lnTo>
                    <a:pt x="175672" y="361315"/>
                  </a:lnTo>
                  <a:lnTo>
                    <a:pt x="176929" y="361345"/>
                  </a:lnTo>
                  <a:lnTo>
                    <a:pt x="178186" y="361375"/>
                  </a:lnTo>
                  <a:lnTo>
                    <a:pt x="179443" y="361385"/>
                  </a:lnTo>
                  <a:lnTo>
                    <a:pt x="181866" y="361385"/>
                  </a:lnTo>
                  <a:lnTo>
                    <a:pt x="183032" y="361375"/>
                  </a:lnTo>
                  <a:lnTo>
                    <a:pt x="184198" y="361355"/>
                  </a:lnTo>
                  <a:lnTo>
                    <a:pt x="185364" y="361325"/>
                  </a:lnTo>
                  <a:lnTo>
                    <a:pt x="186521" y="361295"/>
                  </a:lnTo>
                  <a:lnTo>
                    <a:pt x="187687" y="361254"/>
                  </a:lnTo>
                  <a:lnTo>
                    <a:pt x="188843" y="361204"/>
                  </a:lnTo>
                  <a:lnTo>
                    <a:pt x="189999" y="361154"/>
                  </a:lnTo>
                  <a:lnTo>
                    <a:pt x="191155" y="361094"/>
                  </a:lnTo>
                  <a:lnTo>
                    <a:pt x="192302" y="361023"/>
                  </a:lnTo>
                  <a:lnTo>
                    <a:pt x="193458" y="360943"/>
                  </a:lnTo>
                  <a:lnTo>
                    <a:pt x="194604" y="360862"/>
                  </a:lnTo>
                  <a:lnTo>
                    <a:pt x="195750" y="360772"/>
                  </a:lnTo>
                  <a:lnTo>
                    <a:pt x="196896" y="360671"/>
                  </a:lnTo>
                  <a:lnTo>
                    <a:pt x="198032" y="360571"/>
                  </a:lnTo>
                  <a:lnTo>
                    <a:pt x="199179" y="360450"/>
                  </a:lnTo>
                  <a:lnTo>
                    <a:pt x="200315" y="360340"/>
                  </a:lnTo>
                  <a:lnTo>
                    <a:pt x="201451" y="360209"/>
                  </a:lnTo>
                  <a:lnTo>
                    <a:pt x="202587" y="360078"/>
                  </a:lnTo>
                  <a:lnTo>
                    <a:pt x="203713" y="359937"/>
                  </a:lnTo>
                  <a:lnTo>
                    <a:pt x="204849" y="359787"/>
                  </a:lnTo>
                  <a:lnTo>
                    <a:pt x="205975" y="359636"/>
                  </a:lnTo>
                  <a:lnTo>
                    <a:pt x="207101" y="359475"/>
                  </a:lnTo>
                  <a:lnTo>
                    <a:pt x="208217" y="359304"/>
                  </a:lnTo>
                  <a:lnTo>
                    <a:pt x="209343" y="359133"/>
                  </a:lnTo>
                  <a:lnTo>
                    <a:pt x="210459" y="358952"/>
                  </a:lnTo>
                  <a:lnTo>
                    <a:pt x="211575" y="358761"/>
                  </a:lnTo>
                  <a:lnTo>
                    <a:pt x="212691" y="358570"/>
                  </a:lnTo>
                  <a:lnTo>
                    <a:pt x="213797" y="358359"/>
                  </a:lnTo>
                  <a:lnTo>
                    <a:pt x="214903" y="358158"/>
                  </a:lnTo>
                  <a:lnTo>
                    <a:pt x="216009" y="357937"/>
                  </a:lnTo>
                  <a:lnTo>
                    <a:pt x="217115" y="357716"/>
                  </a:lnTo>
                  <a:lnTo>
                    <a:pt x="218221" y="357484"/>
                  </a:lnTo>
                  <a:lnTo>
                    <a:pt x="219317" y="357253"/>
                  </a:lnTo>
                  <a:lnTo>
                    <a:pt x="220412" y="357012"/>
                  </a:lnTo>
                  <a:lnTo>
                    <a:pt x="221508" y="356761"/>
                  </a:lnTo>
                  <a:lnTo>
                    <a:pt x="222604" y="356509"/>
                  </a:lnTo>
                  <a:lnTo>
                    <a:pt x="223690" y="356248"/>
                  </a:lnTo>
                  <a:lnTo>
                    <a:pt x="224776" y="355977"/>
                  </a:lnTo>
                  <a:lnTo>
                    <a:pt x="225862" y="355695"/>
                  </a:lnTo>
                  <a:lnTo>
                    <a:pt x="226937" y="355414"/>
                  </a:lnTo>
                  <a:lnTo>
                    <a:pt x="228023" y="355132"/>
                  </a:lnTo>
                  <a:lnTo>
                    <a:pt x="229099" y="354830"/>
                  </a:lnTo>
                  <a:lnTo>
                    <a:pt x="230165" y="354529"/>
                  </a:lnTo>
                  <a:lnTo>
                    <a:pt x="231240" y="354227"/>
                  </a:lnTo>
                  <a:lnTo>
                    <a:pt x="232306" y="353916"/>
                  </a:lnTo>
                  <a:lnTo>
                    <a:pt x="233372" y="353594"/>
                  </a:lnTo>
                  <a:lnTo>
                    <a:pt x="234438" y="353262"/>
                  </a:lnTo>
                  <a:lnTo>
                    <a:pt x="235493" y="352930"/>
                  </a:lnTo>
                  <a:lnTo>
                    <a:pt x="236549" y="352589"/>
                  </a:lnTo>
                  <a:lnTo>
                    <a:pt x="237605" y="352247"/>
                  </a:lnTo>
                  <a:lnTo>
                    <a:pt x="238660" y="351895"/>
                  </a:lnTo>
                  <a:lnTo>
                    <a:pt x="239706" y="351533"/>
                  </a:lnTo>
                  <a:lnTo>
                    <a:pt x="240752" y="351171"/>
                  </a:lnTo>
                  <a:lnTo>
                    <a:pt x="241787" y="350799"/>
                  </a:lnTo>
                  <a:lnTo>
                    <a:pt x="242833" y="350427"/>
                  </a:lnTo>
                  <a:lnTo>
                    <a:pt x="243868" y="350045"/>
                  </a:lnTo>
                  <a:lnTo>
                    <a:pt x="244904" y="349653"/>
                  </a:lnTo>
                  <a:lnTo>
                    <a:pt x="245929" y="349261"/>
                  </a:lnTo>
                  <a:lnTo>
                    <a:pt x="246955" y="348859"/>
                  </a:lnTo>
                  <a:lnTo>
                    <a:pt x="247980" y="348447"/>
                  </a:lnTo>
                  <a:lnTo>
                    <a:pt x="249006" y="348034"/>
                  </a:lnTo>
                  <a:lnTo>
                    <a:pt x="250021" y="347612"/>
                  </a:lnTo>
                  <a:lnTo>
                    <a:pt x="251037" y="347190"/>
                  </a:lnTo>
                  <a:lnTo>
                    <a:pt x="252052" y="346758"/>
                  </a:lnTo>
                  <a:lnTo>
                    <a:pt x="253058" y="346315"/>
                  </a:lnTo>
                  <a:lnTo>
                    <a:pt x="254063" y="345873"/>
                  </a:lnTo>
                  <a:lnTo>
                    <a:pt x="255068" y="345431"/>
                  </a:lnTo>
                  <a:lnTo>
                    <a:pt x="256064" y="344968"/>
                  </a:lnTo>
                  <a:lnTo>
                    <a:pt x="257059" y="344506"/>
                  </a:lnTo>
                  <a:lnTo>
                    <a:pt x="258054" y="344043"/>
                  </a:lnTo>
                  <a:lnTo>
                    <a:pt x="259040" y="343571"/>
                  </a:lnTo>
                  <a:lnTo>
                    <a:pt x="260025" y="343088"/>
                  </a:lnTo>
                  <a:lnTo>
                    <a:pt x="261010" y="342606"/>
                  </a:lnTo>
                  <a:lnTo>
                    <a:pt x="261985" y="342113"/>
                  </a:lnTo>
                  <a:lnTo>
                    <a:pt x="262961" y="341620"/>
                  </a:lnTo>
                  <a:lnTo>
                    <a:pt x="263936" y="341118"/>
                  </a:lnTo>
                  <a:lnTo>
                    <a:pt x="264901" y="340615"/>
                  </a:lnTo>
                  <a:lnTo>
                    <a:pt x="265876" y="340102"/>
                  </a:lnTo>
                  <a:lnTo>
                    <a:pt x="266831" y="339580"/>
                  </a:lnTo>
                  <a:lnTo>
                    <a:pt x="267797" y="339057"/>
                  </a:lnTo>
                  <a:lnTo>
                    <a:pt x="268742" y="338524"/>
                  </a:lnTo>
                  <a:lnTo>
                    <a:pt x="269697" y="337991"/>
                  </a:lnTo>
                  <a:lnTo>
                    <a:pt x="270642" y="337448"/>
                  </a:lnTo>
                  <a:lnTo>
                    <a:pt x="271587" y="336905"/>
                  </a:lnTo>
                  <a:lnTo>
                    <a:pt x="272532" y="336353"/>
                  </a:lnTo>
                  <a:lnTo>
                    <a:pt x="273467" y="335790"/>
                  </a:lnTo>
                  <a:lnTo>
                    <a:pt x="274402" y="335227"/>
                  </a:lnTo>
                  <a:lnTo>
                    <a:pt x="275327" y="334664"/>
                  </a:lnTo>
                  <a:lnTo>
                    <a:pt x="276252" y="334091"/>
                  </a:lnTo>
                  <a:lnTo>
                    <a:pt x="277177" y="333507"/>
                  </a:lnTo>
                  <a:lnTo>
                    <a:pt x="278092" y="332924"/>
                  </a:lnTo>
                  <a:lnTo>
                    <a:pt x="279007" y="332331"/>
                  </a:lnTo>
                  <a:lnTo>
                    <a:pt x="279922" y="331738"/>
                  </a:lnTo>
                  <a:lnTo>
                    <a:pt x="280826" y="331135"/>
                  </a:lnTo>
                  <a:lnTo>
                    <a:pt x="281731" y="330532"/>
                  </a:lnTo>
                  <a:lnTo>
                    <a:pt x="282636" y="329918"/>
                  </a:lnTo>
                  <a:lnTo>
                    <a:pt x="283531" y="329305"/>
                  </a:lnTo>
                  <a:lnTo>
                    <a:pt x="284416" y="328682"/>
                  </a:lnTo>
                  <a:lnTo>
                    <a:pt x="285311" y="328049"/>
                  </a:lnTo>
                  <a:lnTo>
                    <a:pt x="286185" y="327415"/>
                  </a:lnTo>
                  <a:lnTo>
                    <a:pt x="287070" y="326782"/>
                  </a:lnTo>
                  <a:lnTo>
                    <a:pt x="287945" y="326138"/>
                  </a:lnTo>
                  <a:lnTo>
                    <a:pt x="288819" y="325495"/>
                  </a:lnTo>
                  <a:lnTo>
                    <a:pt x="289684" y="324842"/>
                  </a:lnTo>
                  <a:lnTo>
                    <a:pt x="290549" y="324178"/>
                  </a:lnTo>
                  <a:lnTo>
                    <a:pt x="291403" y="323515"/>
                  </a:lnTo>
                  <a:lnTo>
                    <a:pt x="292268" y="322851"/>
                  </a:lnTo>
                  <a:lnTo>
                    <a:pt x="293112" y="322177"/>
                  </a:lnTo>
                  <a:lnTo>
                    <a:pt x="293957" y="321494"/>
                  </a:lnTo>
                  <a:lnTo>
                    <a:pt x="294801" y="320810"/>
                  </a:lnTo>
                  <a:lnTo>
                    <a:pt x="295646" y="320127"/>
                  </a:lnTo>
                  <a:lnTo>
                    <a:pt x="296480" y="319433"/>
                  </a:lnTo>
                  <a:lnTo>
                    <a:pt x="297305" y="318739"/>
                  </a:lnTo>
                  <a:lnTo>
                    <a:pt x="298129" y="318036"/>
                  </a:lnTo>
                  <a:lnTo>
                    <a:pt x="298954" y="317322"/>
                  </a:lnTo>
                  <a:lnTo>
                    <a:pt x="299778" y="316618"/>
                  </a:lnTo>
                  <a:lnTo>
                    <a:pt x="300582" y="315894"/>
                  </a:lnTo>
                  <a:lnTo>
                    <a:pt x="301397" y="315170"/>
                  </a:lnTo>
                  <a:lnTo>
                    <a:pt x="302201" y="314447"/>
                  </a:lnTo>
                  <a:lnTo>
                    <a:pt x="302995" y="313713"/>
                  </a:lnTo>
                  <a:lnTo>
                    <a:pt x="303800" y="312979"/>
                  </a:lnTo>
                  <a:lnTo>
                    <a:pt x="304584" y="312235"/>
                  </a:lnTo>
                  <a:lnTo>
                    <a:pt x="305378" y="311491"/>
                  </a:lnTo>
                  <a:lnTo>
                    <a:pt x="306152" y="310747"/>
                  </a:lnTo>
                  <a:lnTo>
                    <a:pt x="306937" y="309983"/>
                  </a:lnTo>
                  <a:lnTo>
                    <a:pt x="307711" y="309229"/>
                  </a:lnTo>
                  <a:lnTo>
                    <a:pt x="308475" y="308465"/>
                  </a:lnTo>
                  <a:lnTo>
                    <a:pt x="309239" y="307691"/>
                  </a:lnTo>
                  <a:lnTo>
                    <a:pt x="310003" y="306927"/>
                  </a:lnTo>
                  <a:lnTo>
                    <a:pt x="310757" y="306143"/>
                  </a:lnTo>
                  <a:lnTo>
                    <a:pt x="311501" y="305358"/>
                  </a:lnTo>
                  <a:lnTo>
                    <a:pt x="312255" y="304574"/>
                  </a:lnTo>
                  <a:lnTo>
                    <a:pt x="312989" y="303780"/>
                  </a:lnTo>
                  <a:lnTo>
                    <a:pt x="313723" y="302986"/>
                  </a:lnTo>
                  <a:lnTo>
                    <a:pt x="314457" y="302192"/>
                  </a:lnTo>
                  <a:lnTo>
                    <a:pt x="315181" y="301387"/>
                  </a:lnTo>
                  <a:lnTo>
                    <a:pt x="315905" y="300573"/>
                  </a:lnTo>
                  <a:lnTo>
                    <a:pt x="316629" y="299759"/>
                  </a:lnTo>
                  <a:lnTo>
                    <a:pt x="317332" y="298944"/>
                  </a:lnTo>
                  <a:lnTo>
                    <a:pt x="318046" y="298120"/>
                  </a:lnTo>
                  <a:lnTo>
                    <a:pt x="318750" y="297296"/>
                  </a:lnTo>
                  <a:lnTo>
                    <a:pt x="319444" y="296471"/>
                  </a:lnTo>
                  <a:lnTo>
                    <a:pt x="320137" y="295637"/>
                  </a:lnTo>
                  <a:lnTo>
                    <a:pt x="320831" y="294792"/>
                  </a:lnTo>
                  <a:lnTo>
                    <a:pt x="321505" y="293948"/>
                  </a:lnTo>
                  <a:lnTo>
                    <a:pt x="322188" y="293103"/>
                  </a:lnTo>
                  <a:lnTo>
                    <a:pt x="322862" y="292249"/>
                  </a:lnTo>
                  <a:lnTo>
                    <a:pt x="323525" y="291394"/>
                  </a:lnTo>
                  <a:lnTo>
                    <a:pt x="324189" y="290540"/>
                  </a:lnTo>
                  <a:lnTo>
                    <a:pt x="324853" y="289675"/>
                  </a:lnTo>
                  <a:lnTo>
                    <a:pt x="325506" y="288811"/>
                  </a:lnTo>
                  <a:lnTo>
                    <a:pt x="326150" y="287936"/>
                  </a:lnTo>
                  <a:lnTo>
                    <a:pt x="326793" y="287061"/>
                  </a:lnTo>
                  <a:lnTo>
                    <a:pt x="327426" y="286177"/>
                  </a:lnTo>
                  <a:lnTo>
                    <a:pt x="328060" y="285292"/>
                  </a:lnTo>
                  <a:lnTo>
                    <a:pt x="328693" y="284407"/>
                  </a:lnTo>
                  <a:lnTo>
                    <a:pt x="329317" y="283513"/>
                  </a:lnTo>
                  <a:lnTo>
                    <a:pt x="329930" y="282618"/>
                  </a:lnTo>
                  <a:lnTo>
                    <a:pt x="330543" y="281723"/>
                  </a:lnTo>
                  <a:lnTo>
                    <a:pt x="331146" y="280818"/>
                  </a:lnTo>
                  <a:lnTo>
                    <a:pt x="331750" y="279914"/>
                  </a:lnTo>
                  <a:lnTo>
                    <a:pt x="332343" y="278999"/>
                  </a:lnTo>
                  <a:lnTo>
                    <a:pt x="332936" y="278084"/>
                  </a:lnTo>
                  <a:lnTo>
                    <a:pt x="333519" y="277169"/>
                  </a:lnTo>
                  <a:lnTo>
                    <a:pt x="334102" y="276244"/>
                  </a:lnTo>
                  <a:lnTo>
                    <a:pt x="334675" y="275319"/>
                  </a:lnTo>
                  <a:lnTo>
                    <a:pt x="335238" y="274394"/>
                  </a:lnTo>
                  <a:lnTo>
                    <a:pt x="335801" y="273459"/>
                  </a:lnTo>
                  <a:lnTo>
                    <a:pt x="336364" y="272524"/>
                  </a:lnTo>
                  <a:lnTo>
                    <a:pt x="336917" y="271579"/>
                  </a:lnTo>
                  <a:lnTo>
                    <a:pt x="337460" y="270634"/>
                  </a:lnTo>
                  <a:lnTo>
                    <a:pt x="338003" y="269689"/>
                  </a:lnTo>
                  <a:lnTo>
                    <a:pt x="338536" y="268734"/>
                  </a:lnTo>
                  <a:lnTo>
                    <a:pt x="339069" y="267779"/>
                  </a:lnTo>
                  <a:lnTo>
                    <a:pt x="339592" y="266824"/>
                  </a:lnTo>
                  <a:lnTo>
                    <a:pt x="340114" y="265859"/>
                  </a:lnTo>
                  <a:lnTo>
                    <a:pt x="340627" y="264894"/>
                  </a:lnTo>
                  <a:lnTo>
                    <a:pt x="341130" y="263929"/>
                  </a:lnTo>
                  <a:lnTo>
                    <a:pt x="341633" y="262954"/>
                  </a:lnTo>
                  <a:lnTo>
                    <a:pt x="342125" y="261979"/>
                  </a:lnTo>
                  <a:lnTo>
                    <a:pt x="342618" y="261003"/>
                  </a:lnTo>
                  <a:lnTo>
                    <a:pt x="343100" y="260018"/>
                  </a:lnTo>
                  <a:lnTo>
                    <a:pt x="343583" y="259033"/>
                  </a:lnTo>
                  <a:lnTo>
                    <a:pt x="344056" y="258048"/>
                  </a:lnTo>
                  <a:lnTo>
                    <a:pt x="344518" y="257052"/>
                  </a:lnTo>
                  <a:lnTo>
                    <a:pt x="344981" y="256057"/>
                  </a:lnTo>
                  <a:lnTo>
                    <a:pt x="345443" y="255052"/>
                  </a:lnTo>
                  <a:lnTo>
                    <a:pt x="345885" y="254057"/>
                  </a:lnTo>
                  <a:lnTo>
                    <a:pt x="346328" y="253051"/>
                  </a:lnTo>
                  <a:lnTo>
                    <a:pt x="346770" y="252036"/>
                  </a:lnTo>
                  <a:lnTo>
                    <a:pt x="347202" y="251031"/>
                  </a:lnTo>
                  <a:lnTo>
                    <a:pt x="347625" y="250015"/>
                  </a:lnTo>
                  <a:lnTo>
                    <a:pt x="348047" y="248990"/>
                  </a:lnTo>
                  <a:lnTo>
                    <a:pt x="348459" y="247974"/>
                  </a:lnTo>
                  <a:lnTo>
                    <a:pt x="348871" y="246949"/>
                  </a:lnTo>
                  <a:lnTo>
                    <a:pt x="349274" y="245924"/>
                  </a:lnTo>
                  <a:lnTo>
                    <a:pt x="349666" y="244888"/>
                  </a:lnTo>
                  <a:lnTo>
                    <a:pt x="350058" y="243863"/>
                  </a:lnTo>
                  <a:lnTo>
                    <a:pt x="350440" y="242817"/>
                  </a:lnTo>
                  <a:lnTo>
                    <a:pt x="350812" y="241782"/>
                  </a:lnTo>
                  <a:lnTo>
                    <a:pt x="351184" y="240736"/>
                  </a:lnTo>
                  <a:lnTo>
                    <a:pt x="351546" y="239691"/>
                  </a:lnTo>
                  <a:lnTo>
                    <a:pt x="351908" y="238645"/>
                  </a:lnTo>
                  <a:lnTo>
                    <a:pt x="352260" y="237599"/>
                  </a:lnTo>
                  <a:lnTo>
                    <a:pt x="352601" y="236544"/>
                  </a:lnTo>
                  <a:lnTo>
                    <a:pt x="352943" y="235488"/>
                  </a:lnTo>
                  <a:lnTo>
                    <a:pt x="353275" y="234423"/>
                  </a:lnTo>
                  <a:lnTo>
                    <a:pt x="353607" y="233367"/>
                  </a:lnTo>
                  <a:lnTo>
                    <a:pt x="353929" y="232301"/>
                  </a:lnTo>
                  <a:lnTo>
                    <a:pt x="354240" y="231236"/>
                  </a:lnTo>
                  <a:lnTo>
                    <a:pt x="354552" y="230160"/>
                  </a:lnTo>
                  <a:lnTo>
                    <a:pt x="354854" y="229084"/>
                  </a:lnTo>
                  <a:lnTo>
                    <a:pt x="355145" y="228009"/>
                  </a:lnTo>
                  <a:lnTo>
                    <a:pt x="355437" y="226933"/>
                  </a:lnTo>
                  <a:lnTo>
                    <a:pt x="355718" y="225847"/>
                  </a:lnTo>
                  <a:lnTo>
                    <a:pt x="355990" y="224771"/>
                  </a:lnTo>
                  <a:lnTo>
                    <a:pt x="356261" y="223686"/>
                  </a:lnTo>
                  <a:lnTo>
                    <a:pt x="356522" y="222590"/>
                  </a:lnTo>
                  <a:lnTo>
                    <a:pt x="356774" y="221504"/>
                  </a:lnTo>
                  <a:lnTo>
                    <a:pt x="357025" y="220408"/>
                  </a:lnTo>
                  <a:lnTo>
                    <a:pt x="357266" y="219313"/>
                  </a:lnTo>
                  <a:lnTo>
                    <a:pt x="357508" y="218207"/>
                  </a:lnTo>
                  <a:lnTo>
                    <a:pt x="357729" y="217111"/>
                  </a:lnTo>
                  <a:lnTo>
                    <a:pt x="357950" y="216005"/>
                  </a:lnTo>
                  <a:lnTo>
                    <a:pt x="358171" y="214899"/>
                  </a:lnTo>
                  <a:lnTo>
                    <a:pt x="358382" y="213793"/>
                  </a:lnTo>
                  <a:lnTo>
                    <a:pt x="358584" y="212677"/>
                  </a:lnTo>
                  <a:lnTo>
                    <a:pt x="358775" y="211562"/>
                  </a:lnTo>
                  <a:lnTo>
                    <a:pt x="358966" y="210446"/>
                  </a:lnTo>
                  <a:lnTo>
                    <a:pt x="359147" y="209330"/>
                  </a:lnTo>
                  <a:lnTo>
                    <a:pt x="359317" y="208214"/>
                  </a:lnTo>
                  <a:lnTo>
                    <a:pt x="359488" y="207088"/>
                  </a:lnTo>
                  <a:lnTo>
                    <a:pt x="359649" y="205962"/>
                  </a:lnTo>
                  <a:lnTo>
                    <a:pt x="359800" y="204836"/>
                  </a:lnTo>
                  <a:lnTo>
                    <a:pt x="359951" y="203710"/>
                  </a:lnTo>
                  <a:lnTo>
                    <a:pt x="360092" y="202574"/>
                  </a:lnTo>
                  <a:lnTo>
                    <a:pt x="360222" y="201438"/>
                  </a:lnTo>
                  <a:lnTo>
                    <a:pt x="360353" y="200302"/>
                  </a:lnTo>
                  <a:lnTo>
                    <a:pt x="360474" y="199166"/>
                  </a:lnTo>
                  <a:lnTo>
                    <a:pt x="360584" y="198030"/>
                  </a:lnTo>
                  <a:lnTo>
                    <a:pt x="360685" y="196884"/>
                  </a:lnTo>
                  <a:lnTo>
                    <a:pt x="360785" y="195738"/>
                  </a:lnTo>
                  <a:lnTo>
                    <a:pt x="360876" y="194592"/>
                  </a:lnTo>
                  <a:lnTo>
                    <a:pt x="360956" y="193446"/>
                  </a:lnTo>
                  <a:lnTo>
                    <a:pt x="361037" y="192299"/>
                  </a:lnTo>
                  <a:lnTo>
                    <a:pt x="361107" y="191143"/>
                  </a:lnTo>
                  <a:lnTo>
                    <a:pt x="361167" y="189987"/>
                  </a:lnTo>
                  <a:lnTo>
                    <a:pt x="361228" y="188831"/>
                  </a:lnTo>
                  <a:lnTo>
                    <a:pt x="361268" y="187675"/>
                  </a:lnTo>
                  <a:lnTo>
                    <a:pt x="361308" y="186519"/>
                  </a:lnTo>
                  <a:lnTo>
                    <a:pt x="361348" y="185353"/>
                  </a:lnTo>
                  <a:lnTo>
                    <a:pt x="361368" y="184197"/>
                  </a:lnTo>
                  <a:lnTo>
                    <a:pt x="361389" y="183030"/>
                  </a:lnTo>
                  <a:lnTo>
                    <a:pt x="361399" y="181864"/>
                  </a:lnTo>
                  <a:lnTo>
                    <a:pt x="361409" y="180688"/>
                  </a:lnTo>
                  <a:lnTo>
                    <a:pt x="361399" y="179411"/>
                  </a:lnTo>
                  <a:lnTo>
                    <a:pt x="361389" y="178134"/>
                  </a:lnTo>
                  <a:lnTo>
                    <a:pt x="361368" y="176858"/>
                  </a:lnTo>
                  <a:lnTo>
                    <a:pt x="361338" y="175581"/>
                  </a:lnTo>
                  <a:lnTo>
                    <a:pt x="361298" y="174314"/>
                  </a:lnTo>
                  <a:lnTo>
                    <a:pt x="361248" y="173037"/>
                  </a:lnTo>
                  <a:lnTo>
                    <a:pt x="361188" y="171771"/>
                  </a:lnTo>
                  <a:lnTo>
                    <a:pt x="361127" y="170504"/>
                  </a:lnTo>
                  <a:lnTo>
                    <a:pt x="361047" y="169247"/>
                  </a:lnTo>
                  <a:lnTo>
                    <a:pt x="360966" y="167981"/>
                  </a:lnTo>
                  <a:lnTo>
                    <a:pt x="360876" y="166724"/>
                  </a:lnTo>
                  <a:lnTo>
                    <a:pt x="360775" y="165467"/>
                  </a:lnTo>
                  <a:lnTo>
                    <a:pt x="360665" y="164221"/>
                  </a:lnTo>
                  <a:lnTo>
                    <a:pt x="360544" y="162964"/>
                  </a:lnTo>
                  <a:lnTo>
                    <a:pt x="360423" y="161717"/>
                  </a:lnTo>
                  <a:lnTo>
                    <a:pt x="360283" y="160471"/>
                  </a:lnTo>
                  <a:lnTo>
                    <a:pt x="360142" y="159224"/>
                  </a:lnTo>
                  <a:lnTo>
                    <a:pt x="359991" y="157988"/>
                  </a:lnTo>
                  <a:lnTo>
                    <a:pt x="359830" y="156751"/>
                  </a:lnTo>
                  <a:lnTo>
                    <a:pt x="359669" y="155515"/>
                  </a:lnTo>
                  <a:lnTo>
                    <a:pt x="359488" y="154278"/>
                  </a:lnTo>
                  <a:lnTo>
                    <a:pt x="359307" y="153052"/>
                  </a:lnTo>
                  <a:lnTo>
                    <a:pt x="359116" y="151825"/>
                  </a:lnTo>
                  <a:lnTo>
                    <a:pt x="358915" y="150599"/>
                  </a:lnTo>
                  <a:lnTo>
                    <a:pt x="358704" y="149372"/>
                  </a:lnTo>
                  <a:lnTo>
                    <a:pt x="358483" y="148156"/>
                  </a:lnTo>
                  <a:lnTo>
                    <a:pt x="358262" y="146939"/>
                  </a:lnTo>
                  <a:lnTo>
                    <a:pt x="358021" y="145733"/>
                  </a:lnTo>
                  <a:lnTo>
                    <a:pt x="357779" y="144516"/>
                  </a:lnTo>
                  <a:lnTo>
                    <a:pt x="357538" y="143310"/>
                  </a:lnTo>
                  <a:lnTo>
                    <a:pt x="357277" y="142104"/>
                  </a:lnTo>
                  <a:lnTo>
                    <a:pt x="357015" y="140907"/>
                  </a:lnTo>
                  <a:lnTo>
                    <a:pt x="356734" y="139701"/>
                  </a:lnTo>
                  <a:lnTo>
                    <a:pt x="356452" y="138505"/>
                  </a:lnTo>
                  <a:lnTo>
                    <a:pt x="356171" y="137318"/>
                  </a:lnTo>
                  <a:lnTo>
                    <a:pt x="355869" y="136132"/>
                  </a:lnTo>
                  <a:lnTo>
                    <a:pt x="355567" y="134946"/>
                  </a:lnTo>
                  <a:lnTo>
                    <a:pt x="355246" y="133759"/>
                  </a:lnTo>
                  <a:lnTo>
                    <a:pt x="354934" y="132573"/>
                  </a:lnTo>
                  <a:lnTo>
                    <a:pt x="354602" y="131397"/>
                  </a:lnTo>
                  <a:lnTo>
                    <a:pt x="354260" y="130231"/>
                  </a:lnTo>
                  <a:lnTo>
                    <a:pt x="353919" y="129054"/>
                  </a:lnTo>
                  <a:lnTo>
                    <a:pt x="353567" y="127888"/>
                  </a:lnTo>
                  <a:lnTo>
                    <a:pt x="353205" y="126722"/>
                  </a:lnTo>
                  <a:lnTo>
                    <a:pt x="352843" y="125566"/>
                  </a:lnTo>
                  <a:lnTo>
                    <a:pt x="352471" y="124410"/>
                  </a:lnTo>
                  <a:lnTo>
                    <a:pt x="352089" y="123254"/>
                  </a:lnTo>
                  <a:lnTo>
                    <a:pt x="351697" y="122108"/>
                  </a:lnTo>
                  <a:lnTo>
                    <a:pt x="351304" y="120962"/>
                  </a:lnTo>
                  <a:lnTo>
                    <a:pt x="350892" y="119816"/>
                  </a:lnTo>
                  <a:lnTo>
                    <a:pt x="350480" y="118680"/>
                  </a:lnTo>
                  <a:lnTo>
                    <a:pt x="350068" y="117544"/>
                  </a:lnTo>
                  <a:lnTo>
                    <a:pt x="349636" y="116407"/>
                  </a:lnTo>
                  <a:lnTo>
                    <a:pt x="349203" y="115282"/>
                  </a:lnTo>
                  <a:lnTo>
                    <a:pt x="348761" y="114156"/>
                  </a:lnTo>
                  <a:lnTo>
                    <a:pt x="348308" y="113030"/>
                  </a:lnTo>
                  <a:lnTo>
                    <a:pt x="347856" y="111914"/>
                  </a:lnTo>
                  <a:lnTo>
                    <a:pt x="347394" y="110808"/>
                  </a:lnTo>
                  <a:lnTo>
                    <a:pt x="346921" y="109692"/>
                  </a:lnTo>
                  <a:lnTo>
                    <a:pt x="346448" y="108586"/>
                  </a:lnTo>
                  <a:lnTo>
                    <a:pt x="345966" y="107480"/>
                  </a:lnTo>
                  <a:lnTo>
                    <a:pt x="345473" y="106384"/>
                  </a:lnTo>
                  <a:lnTo>
                    <a:pt x="344971" y="105289"/>
                  </a:lnTo>
                  <a:lnTo>
                    <a:pt x="344468" y="104203"/>
                  </a:lnTo>
                  <a:lnTo>
                    <a:pt x="343955" y="103117"/>
                  </a:lnTo>
                  <a:lnTo>
                    <a:pt x="343432" y="102031"/>
                  </a:lnTo>
                  <a:lnTo>
                    <a:pt x="342899" y="100956"/>
                  </a:lnTo>
                  <a:lnTo>
                    <a:pt x="342367" y="99880"/>
                  </a:lnTo>
                  <a:lnTo>
                    <a:pt x="341834" y="98804"/>
                  </a:lnTo>
                  <a:lnTo>
                    <a:pt x="341281" y="97739"/>
                  </a:lnTo>
                  <a:lnTo>
                    <a:pt x="340728" y="96673"/>
                  </a:lnTo>
                  <a:lnTo>
                    <a:pt x="340165" y="95617"/>
                  </a:lnTo>
                  <a:lnTo>
                    <a:pt x="339602" y="94562"/>
                  </a:lnTo>
                  <a:lnTo>
                    <a:pt x="339019" y="93516"/>
                  </a:lnTo>
                  <a:lnTo>
                    <a:pt x="338446" y="92471"/>
                  </a:lnTo>
                  <a:lnTo>
                    <a:pt x="337852" y="91425"/>
                  </a:lnTo>
                  <a:lnTo>
                    <a:pt x="337259" y="90390"/>
                  </a:lnTo>
                  <a:lnTo>
                    <a:pt x="336656" y="89354"/>
                  </a:lnTo>
                  <a:lnTo>
                    <a:pt x="336053" y="88329"/>
                  </a:lnTo>
                  <a:lnTo>
                    <a:pt x="335429" y="87303"/>
                  </a:lnTo>
                  <a:lnTo>
                    <a:pt x="334816" y="86288"/>
                  </a:lnTo>
                  <a:lnTo>
                    <a:pt x="334183" y="85273"/>
                  </a:lnTo>
                  <a:lnTo>
                    <a:pt x="333549" y="84257"/>
                  </a:lnTo>
                  <a:lnTo>
                    <a:pt x="332906" y="83252"/>
                  </a:lnTo>
                  <a:lnTo>
                    <a:pt x="332262" y="82247"/>
                  </a:lnTo>
                  <a:lnTo>
                    <a:pt x="331609" y="81251"/>
                  </a:lnTo>
                  <a:lnTo>
                    <a:pt x="330945" y="80256"/>
                  </a:lnTo>
                  <a:lnTo>
                    <a:pt x="330282" y="79271"/>
                  </a:lnTo>
                  <a:lnTo>
                    <a:pt x="329608" y="78286"/>
                  </a:lnTo>
                  <a:lnTo>
                    <a:pt x="328924" y="77310"/>
                  </a:lnTo>
                  <a:lnTo>
                    <a:pt x="328241" y="76335"/>
                  </a:lnTo>
                  <a:lnTo>
                    <a:pt x="327547" y="75370"/>
                  </a:lnTo>
                  <a:lnTo>
                    <a:pt x="326853" y="74405"/>
                  </a:lnTo>
                  <a:lnTo>
                    <a:pt x="326150" y="73440"/>
                  </a:lnTo>
                  <a:lnTo>
                    <a:pt x="325436" y="72485"/>
                  </a:lnTo>
                  <a:lnTo>
                    <a:pt x="324722" y="71540"/>
                  </a:lnTo>
                  <a:lnTo>
                    <a:pt x="323998" y="70595"/>
                  </a:lnTo>
                  <a:lnTo>
                    <a:pt x="323274" y="69650"/>
                  </a:lnTo>
                  <a:lnTo>
                    <a:pt x="322540" y="68715"/>
                  </a:lnTo>
                  <a:lnTo>
                    <a:pt x="321796" y="67790"/>
                  </a:lnTo>
                  <a:lnTo>
                    <a:pt x="321052" y="66865"/>
                  </a:lnTo>
                  <a:lnTo>
                    <a:pt x="320298" y="65940"/>
                  </a:lnTo>
                  <a:lnTo>
                    <a:pt x="319534" y="65025"/>
                  </a:lnTo>
                  <a:lnTo>
                    <a:pt x="318770" y="64110"/>
                  </a:lnTo>
                  <a:lnTo>
                    <a:pt x="318006" y="63206"/>
                  </a:lnTo>
                  <a:lnTo>
                    <a:pt x="317232" y="62311"/>
                  </a:lnTo>
                  <a:lnTo>
                    <a:pt x="316448" y="61416"/>
                  </a:lnTo>
                  <a:lnTo>
                    <a:pt x="315653" y="60521"/>
                  </a:lnTo>
                  <a:lnTo>
                    <a:pt x="314869" y="59637"/>
                  </a:lnTo>
                  <a:lnTo>
                    <a:pt x="314065" y="58762"/>
                  </a:lnTo>
                  <a:lnTo>
                    <a:pt x="313260" y="57888"/>
                  </a:lnTo>
                  <a:lnTo>
                    <a:pt x="312446" y="57023"/>
                  </a:lnTo>
                  <a:lnTo>
                    <a:pt x="311632" y="56158"/>
                  </a:lnTo>
                  <a:lnTo>
                    <a:pt x="310817" y="55304"/>
                  </a:lnTo>
                  <a:lnTo>
                    <a:pt x="309983" y="54449"/>
                  </a:lnTo>
                  <a:lnTo>
                    <a:pt x="309148" y="53605"/>
                  </a:lnTo>
                  <a:lnTo>
                    <a:pt x="308314" y="52760"/>
                  </a:lnTo>
                  <a:lnTo>
                    <a:pt x="307469" y="51926"/>
                  </a:lnTo>
                  <a:lnTo>
                    <a:pt x="306625" y="51092"/>
                  </a:lnTo>
                  <a:lnTo>
                    <a:pt x="305770" y="50267"/>
                  </a:lnTo>
                  <a:lnTo>
                    <a:pt x="304906" y="49453"/>
                  </a:lnTo>
                  <a:lnTo>
                    <a:pt x="304041" y="48639"/>
                  </a:lnTo>
                  <a:lnTo>
                    <a:pt x="303166" y="47824"/>
                  </a:lnTo>
                  <a:lnTo>
                    <a:pt x="302292" y="47020"/>
                  </a:lnTo>
                  <a:lnTo>
                    <a:pt x="301417" y="46226"/>
                  </a:lnTo>
                  <a:lnTo>
                    <a:pt x="300522" y="45432"/>
                  </a:lnTo>
                  <a:lnTo>
                    <a:pt x="299637" y="44647"/>
                  </a:lnTo>
                  <a:lnTo>
                    <a:pt x="298743" y="43873"/>
                  </a:lnTo>
                  <a:lnTo>
                    <a:pt x="297245" y="42597"/>
                  </a:lnTo>
                  <a:lnTo>
                    <a:pt x="295746" y="41340"/>
                  </a:lnTo>
                  <a:lnTo>
                    <a:pt x="294218" y="40103"/>
                  </a:lnTo>
                  <a:lnTo>
                    <a:pt x="292690" y="38877"/>
                  </a:lnTo>
                  <a:lnTo>
                    <a:pt x="291142" y="37660"/>
                  </a:lnTo>
                  <a:lnTo>
                    <a:pt x="289583" y="36474"/>
                  </a:lnTo>
                  <a:lnTo>
                    <a:pt x="288015" y="35298"/>
                  </a:lnTo>
                  <a:lnTo>
                    <a:pt x="286427" y="34142"/>
                  </a:lnTo>
                  <a:lnTo>
                    <a:pt x="284828" y="32996"/>
                  </a:lnTo>
                  <a:lnTo>
                    <a:pt x="283219" y="31870"/>
                  </a:lnTo>
                  <a:lnTo>
                    <a:pt x="281591" y="30764"/>
                  </a:lnTo>
                  <a:lnTo>
                    <a:pt x="279952" y="29668"/>
                  </a:lnTo>
                  <a:lnTo>
                    <a:pt x="278303" y="28602"/>
                  </a:lnTo>
                  <a:lnTo>
                    <a:pt x="276644" y="27547"/>
                  </a:lnTo>
                  <a:lnTo>
                    <a:pt x="274965" y="26501"/>
                  </a:lnTo>
                  <a:lnTo>
                    <a:pt x="273276" y="25486"/>
                  </a:lnTo>
                  <a:lnTo>
                    <a:pt x="271587" y="24481"/>
                  </a:lnTo>
                  <a:lnTo>
                    <a:pt x="269868" y="23495"/>
                  </a:lnTo>
                  <a:lnTo>
                    <a:pt x="268148" y="22530"/>
                  </a:lnTo>
                  <a:lnTo>
                    <a:pt x="266419" y="21585"/>
                  </a:lnTo>
                  <a:lnTo>
                    <a:pt x="264670" y="20650"/>
                  </a:lnTo>
                  <a:lnTo>
                    <a:pt x="262920" y="19745"/>
                  </a:lnTo>
                  <a:lnTo>
                    <a:pt x="261151" y="18851"/>
                  </a:lnTo>
                  <a:lnTo>
                    <a:pt x="259371" y="17976"/>
                  </a:lnTo>
                  <a:lnTo>
                    <a:pt x="257582" y="17122"/>
                  </a:lnTo>
                  <a:lnTo>
                    <a:pt x="255782" y="16287"/>
                  </a:lnTo>
                  <a:lnTo>
                    <a:pt x="253972" y="15473"/>
                  </a:lnTo>
                  <a:lnTo>
                    <a:pt x="252153" y="14679"/>
                  </a:lnTo>
                  <a:lnTo>
                    <a:pt x="250323" y="13894"/>
                  </a:lnTo>
                  <a:lnTo>
                    <a:pt x="248473" y="13140"/>
                  </a:lnTo>
                  <a:lnTo>
                    <a:pt x="246623" y="12407"/>
                  </a:lnTo>
                  <a:lnTo>
                    <a:pt x="244763" y="11683"/>
                  </a:lnTo>
                  <a:lnTo>
                    <a:pt x="242893" y="10989"/>
                  </a:lnTo>
                  <a:lnTo>
                    <a:pt x="241013" y="10316"/>
                  </a:lnTo>
                  <a:lnTo>
                    <a:pt x="239123" y="9652"/>
                  </a:lnTo>
                  <a:lnTo>
                    <a:pt x="237223" y="9019"/>
                  </a:lnTo>
                  <a:lnTo>
                    <a:pt x="235312" y="8405"/>
                  </a:lnTo>
                  <a:lnTo>
                    <a:pt x="233392" y="7802"/>
                  </a:lnTo>
                  <a:lnTo>
                    <a:pt x="231462" y="7229"/>
                  </a:lnTo>
                  <a:lnTo>
                    <a:pt x="229521" y="6676"/>
                  </a:lnTo>
                  <a:lnTo>
                    <a:pt x="227581" y="6143"/>
                  </a:lnTo>
                  <a:lnTo>
                    <a:pt x="225620" y="5631"/>
                  </a:lnTo>
                  <a:lnTo>
                    <a:pt x="223660" y="5138"/>
                  </a:lnTo>
                  <a:lnTo>
                    <a:pt x="221689" y="4676"/>
                  </a:lnTo>
                  <a:lnTo>
                    <a:pt x="219709" y="4223"/>
                  </a:lnTo>
                  <a:lnTo>
                    <a:pt x="217718" y="3801"/>
                  </a:lnTo>
                  <a:lnTo>
                    <a:pt x="215727" y="3399"/>
                  </a:lnTo>
                  <a:lnTo>
                    <a:pt x="213727" y="3017"/>
                  </a:lnTo>
                  <a:lnTo>
                    <a:pt x="211716" y="2655"/>
                  </a:lnTo>
                  <a:lnTo>
                    <a:pt x="209695" y="2313"/>
                  </a:lnTo>
                  <a:lnTo>
                    <a:pt x="207664" y="2001"/>
                  </a:lnTo>
                  <a:lnTo>
                    <a:pt x="205633" y="1710"/>
                  </a:lnTo>
                  <a:lnTo>
                    <a:pt x="203592" y="1438"/>
                  </a:lnTo>
                  <a:lnTo>
                    <a:pt x="201541" y="1197"/>
                  </a:lnTo>
                  <a:lnTo>
                    <a:pt x="199490" y="966"/>
                  </a:lnTo>
                  <a:lnTo>
                    <a:pt x="197429" y="765"/>
                  </a:lnTo>
                  <a:lnTo>
                    <a:pt x="195358" y="594"/>
                  </a:lnTo>
                  <a:lnTo>
                    <a:pt x="193287" y="433"/>
                  </a:lnTo>
                  <a:lnTo>
                    <a:pt x="191206" y="302"/>
                  </a:lnTo>
                  <a:lnTo>
                    <a:pt x="189115" y="192"/>
                  </a:lnTo>
                  <a:lnTo>
                    <a:pt x="187023" y="111"/>
                  </a:lnTo>
                  <a:lnTo>
                    <a:pt x="184922" y="51"/>
                  </a:lnTo>
                  <a:lnTo>
                    <a:pt x="182821" y="11"/>
                  </a:lnTo>
                  <a:lnTo>
                    <a:pt x="181765" y="11"/>
                  </a:lnTo>
                  <a:lnTo>
                    <a:pt x="1806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13;p67">
              <a:extLst>
                <a:ext uri="{FF2B5EF4-FFF2-40B4-BE49-F238E27FC236}">
                  <a16:creationId xmlns:a16="http://schemas.microsoft.com/office/drawing/2014/main" id="{087FC811-7A30-417D-1D6D-0FDD67F18A5E}"/>
                </a:ext>
              </a:extLst>
            </p:cNvPr>
            <p:cNvSpPr/>
            <p:nvPr/>
          </p:nvSpPr>
          <p:spPr>
            <a:xfrm>
              <a:off x="-8009275" y="-10830025"/>
              <a:ext cx="9035225" cy="9034650"/>
            </a:xfrm>
            <a:custGeom>
              <a:avLst/>
              <a:gdLst/>
              <a:ahLst/>
              <a:cxnLst/>
              <a:rect l="l" t="t" r="r" b="b"/>
              <a:pathLst>
                <a:path w="361409" h="361386" fill="none" extrusionOk="0">
                  <a:moveTo>
                    <a:pt x="180699" y="361385"/>
                  </a:moveTo>
                  <a:lnTo>
                    <a:pt x="180699" y="361385"/>
                  </a:lnTo>
                  <a:lnTo>
                    <a:pt x="179443" y="361385"/>
                  </a:lnTo>
                  <a:lnTo>
                    <a:pt x="178186" y="361375"/>
                  </a:lnTo>
                  <a:lnTo>
                    <a:pt x="176929" y="361345"/>
                  </a:lnTo>
                  <a:lnTo>
                    <a:pt x="175672" y="361315"/>
                  </a:lnTo>
                  <a:lnTo>
                    <a:pt x="174426" y="361285"/>
                  </a:lnTo>
                  <a:lnTo>
                    <a:pt x="173179" y="361234"/>
                  </a:lnTo>
                  <a:lnTo>
                    <a:pt x="171932" y="361174"/>
                  </a:lnTo>
                  <a:lnTo>
                    <a:pt x="170686" y="361114"/>
                  </a:lnTo>
                  <a:lnTo>
                    <a:pt x="169449" y="361043"/>
                  </a:lnTo>
                  <a:lnTo>
                    <a:pt x="168202" y="360963"/>
                  </a:lnTo>
                  <a:lnTo>
                    <a:pt x="166966" y="360872"/>
                  </a:lnTo>
                  <a:lnTo>
                    <a:pt x="165739" y="360782"/>
                  </a:lnTo>
                  <a:lnTo>
                    <a:pt x="164503" y="360671"/>
                  </a:lnTo>
                  <a:lnTo>
                    <a:pt x="163276" y="360561"/>
                  </a:lnTo>
                  <a:lnTo>
                    <a:pt x="162039" y="360440"/>
                  </a:lnTo>
                  <a:lnTo>
                    <a:pt x="160823" y="360309"/>
                  </a:lnTo>
                  <a:lnTo>
                    <a:pt x="159596" y="360169"/>
                  </a:lnTo>
                  <a:lnTo>
                    <a:pt x="158380" y="360018"/>
                  </a:lnTo>
                  <a:lnTo>
                    <a:pt x="157153" y="359867"/>
                  </a:lnTo>
                  <a:lnTo>
                    <a:pt x="155947" y="359706"/>
                  </a:lnTo>
                  <a:lnTo>
                    <a:pt x="154730" y="359535"/>
                  </a:lnTo>
                  <a:lnTo>
                    <a:pt x="153524" y="359354"/>
                  </a:lnTo>
                  <a:lnTo>
                    <a:pt x="152307" y="359173"/>
                  </a:lnTo>
                  <a:lnTo>
                    <a:pt x="151111" y="358972"/>
                  </a:lnTo>
                  <a:lnTo>
                    <a:pt x="149904" y="358771"/>
                  </a:lnTo>
                  <a:lnTo>
                    <a:pt x="148708" y="358560"/>
                  </a:lnTo>
                  <a:lnTo>
                    <a:pt x="147511" y="358349"/>
                  </a:lnTo>
                  <a:lnTo>
                    <a:pt x="146315" y="358118"/>
                  </a:lnTo>
                  <a:lnTo>
                    <a:pt x="145119" y="357887"/>
                  </a:lnTo>
                  <a:lnTo>
                    <a:pt x="143932" y="357645"/>
                  </a:lnTo>
                  <a:lnTo>
                    <a:pt x="142746" y="357394"/>
                  </a:lnTo>
                  <a:lnTo>
                    <a:pt x="141570" y="357143"/>
                  </a:lnTo>
                  <a:lnTo>
                    <a:pt x="140383" y="356871"/>
                  </a:lnTo>
                  <a:lnTo>
                    <a:pt x="139207" y="356600"/>
                  </a:lnTo>
                  <a:lnTo>
                    <a:pt x="138031" y="356318"/>
                  </a:lnTo>
                  <a:lnTo>
                    <a:pt x="136864" y="356037"/>
                  </a:lnTo>
                  <a:lnTo>
                    <a:pt x="135698" y="355735"/>
                  </a:lnTo>
                  <a:lnTo>
                    <a:pt x="134532" y="355434"/>
                  </a:lnTo>
                  <a:lnTo>
                    <a:pt x="133366" y="355122"/>
                  </a:lnTo>
                  <a:lnTo>
                    <a:pt x="132209" y="354810"/>
                  </a:lnTo>
                  <a:lnTo>
                    <a:pt x="131053" y="354479"/>
                  </a:lnTo>
                  <a:lnTo>
                    <a:pt x="129897" y="354147"/>
                  </a:lnTo>
                  <a:lnTo>
                    <a:pt x="128751" y="353805"/>
                  </a:lnTo>
                  <a:lnTo>
                    <a:pt x="127605" y="353463"/>
                  </a:lnTo>
                  <a:lnTo>
                    <a:pt x="126458" y="353111"/>
                  </a:lnTo>
                  <a:lnTo>
                    <a:pt x="125322" y="352749"/>
                  </a:lnTo>
                  <a:lnTo>
                    <a:pt x="124186" y="352377"/>
                  </a:lnTo>
                  <a:lnTo>
                    <a:pt x="123050" y="351995"/>
                  </a:lnTo>
                  <a:lnTo>
                    <a:pt x="121924" y="351613"/>
                  </a:lnTo>
                  <a:lnTo>
                    <a:pt x="120798" y="351221"/>
                  </a:lnTo>
                  <a:lnTo>
                    <a:pt x="119672" y="350819"/>
                  </a:lnTo>
                  <a:lnTo>
                    <a:pt x="118556" y="350417"/>
                  </a:lnTo>
                  <a:lnTo>
                    <a:pt x="117440" y="350005"/>
                  </a:lnTo>
                  <a:lnTo>
                    <a:pt x="116324" y="349583"/>
                  </a:lnTo>
                  <a:lnTo>
                    <a:pt x="115218" y="349160"/>
                  </a:lnTo>
                  <a:lnTo>
                    <a:pt x="114112" y="348728"/>
                  </a:lnTo>
                  <a:lnTo>
                    <a:pt x="113006" y="348286"/>
                  </a:lnTo>
                  <a:lnTo>
                    <a:pt x="111910" y="347833"/>
                  </a:lnTo>
                  <a:lnTo>
                    <a:pt x="110815" y="347381"/>
                  </a:lnTo>
                  <a:lnTo>
                    <a:pt x="109719" y="346919"/>
                  </a:lnTo>
                  <a:lnTo>
                    <a:pt x="108633" y="346446"/>
                  </a:lnTo>
                  <a:lnTo>
                    <a:pt x="107547" y="345974"/>
                  </a:lnTo>
                  <a:lnTo>
                    <a:pt x="106471" y="345491"/>
                  </a:lnTo>
                  <a:lnTo>
                    <a:pt x="105395" y="344998"/>
                  </a:lnTo>
                  <a:lnTo>
                    <a:pt x="104320" y="344506"/>
                  </a:lnTo>
                  <a:lnTo>
                    <a:pt x="103254" y="344003"/>
                  </a:lnTo>
                  <a:lnTo>
                    <a:pt x="102188" y="343490"/>
                  </a:lnTo>
                  <a:lnTo>
                    <a:pt x="101123" y="342968"/>
                  </a:lnTo>
                  <a:lnTo>
                    <a:pt x="100067" y="342445"/>
                  </a:lnTo>
                  <a:lnTo>
                    <a:pt x="99021" y="341922"/>
                  </a:lnTo>
                  <a:lnTo>
                    <a:pt x="97966" y="341379"/>
                  </a:lnTo>
                  <a:lnTo>
                    <a:pt x="96920" y="340836"/>
                  </a:lnTo>
                  <a:lnTo>
                    <a:pt x="95884" y="340283"/>
                  </a:lnTo>
                  <a:lnTo>
                    <a:pt x="94839" y="339730"/>
                  </a:lnTo>
                  <a:lnTo>
                    <a:pt x="93813" y="339167"/>
                  </a:lnTo>
                  <a:lnTo>
                    <a:pt x="92778" y="338594"/>
                  </a:lnTo>
                  <a:lnTo>
                    <a:pt x="91752" y="338021"/>
                  </a:lnTo>
                  <a:lnTo>
                    <a:pt x="90737" y="337438"/>
                  </a:lnTo>
                  <a:lnTo>
                    <a:pt x="89721" y="336845"/>
                  </a:lnTo>
                  <a:lnTo>
                    <a:pt x="88706" y="336252"/>
                  </a:lnTo>
                  <a:lnTo>
                    <a:pt x="87701" y="335649"/>
                  </a:lnTo>
                  <a:lnTo>
                    <a:pt x="86695" y="335046"/>
                  </a:lnTo>
                  <a:lnTo>
                    <a:pt x="85690" y="334432"/>
                  </a:lnTo>
                  <a:lnTo>
                    <a:pt x="84694" y="333809"/>
                  </a:lnTo>
                  <a:lnTo>
                    <a:pt x="83709" y="333176"/>
                  </a:lnTo>
                  <a:lnTo>
                    <a:pt x="82724" y="332542"/>
                  </a:lnTo>
                  <a:lnTo>
                    <a:pt x="81739" y="331909"/>
                  </a:lnTo>
                  <a:lnTo>
                    <a:pt x="80763" y="331266"/>
                  </a:lnTo>
                  <a:lnTo>
                    <a:pt x="79788" y="330612"/>
                  </a:lnTo>
                  <a:lnTo>
                    <a:pt x="78813" y="329949"/>
                  </a:lnTo>
                  <a:lnTo>
                    <a:pt x="77848" y="329285"/>
                  </a:lnTo>
                  <a:lnTo>
                    <a:pt x="76893" y="328612"/>
                  </a:lnTo>
                  <a:lnTo>
                    <a:pt x="75937" y="327938"/>
                  </a:lnTo>
                  <a:lnTo>
                    <a:pt x="74982" y="327254"/>
                  </a:lnTo>
                  <a:lnTo>
                    <a:pt x="74037" y="326571"/>
                  </a:lnTo>
                  <a:lnTo>
                    <a:pt x="73102" y="325877"/>
                  </a:lnTo>
                  <a:lnTo>
                    <a:pt x="72157" y="325173"/>
                  </a:lnTo>
                  <a:lnTo>
                    <a:pt x="71232" y="324470"/>
                  </a:lnTo>
                  <a:lnTo>
                    <a:pt x="70297" y="323756"/>
                  </a:lnTo>
                  <a:lnTo>
                    <a:pt x="69382" y="323042"/>
                  </a:lnTo>
                  <a:lnTo>
                    <a:pt x="68457" y="322318"/>
                  </a:lnTo>
                  <a:lnTo>
                    <a:pt x="67542" y="321584"/>
                  </a:lnTo>
                  <a:lnTo>
                    <a:pt x="66638" y="320850"/>
                  </a:lnTo>
                  <a:lnTo>
                    <a:pt x="65733" y="320106"/>
                  </a:lnTo>
                  <a:lnTo>
                    <a:pt x="64838" y="319363"/>
                  </a:lnTo>
                  <a:lnTo>
                    <a:pt x="63943" y="318609"/>
                  </a:lnTo>
                  <a:lnTo>
                    <a:pt x="63058" y="317855"/>
                  </a:lnTo>
                  <a:lnTo>
                    <a:pt x="62174" y="317091"/>
                  </a:lnTo>
                  <a:lnTo>
                    <a:pt x="61289" y="316316"/>
                  </a:lnTo>
                  <a:lnTo>
                    <a:pt x="60414" y="315542"/>
                  </a:lnTo>
                  <a:lnTo>
                    <a:pt x="59550" y="314768"/>
                  </a:lnTo>
                  <a:lnTo>
                    <a:pt x="58685" y="313974"/>
                  </a:lnTo>
                  <a:lnTo>
                    <a:pt x="57830" y="313190"/>
                  </a:lnTo>
                  <a:lnTo>
                    <a:pt x="56976" y="312396"/>
                  </a:lnTo>
                  <a:lnTo>
                    <a:pt x="56121" y="311591"/>
                  </a:lnTo>
                  <a:lnTo>
                    <a:pt x="55287" y="310777"/>
                  </a:lnTo>
                  <a:lnTo>
                    <a:pt x="54442" y="309973"/>
                  </a:lnTo>
                  <a:lnTo>
                    <a:pt x="53608" y="309148"/>
                  </a:lnTo>
                  <a:lnTo>
                    <a:pt x="52783" y="308324"/>
                  </a:lnTo>
                  <a:lnTo>
                    <a:pt x="51959" y="307500"/>
                  </a:lnTo>
                  <a:lnTo>
                    <a:pt x="51145" y="306665"/>
                  </a:lnTo>
                  <a:lnTo>
                    <a:pt x="50330" y="305821"/>
                  </a:lnTo>
                  <a:lnTo>
                    <a:pt x="49526" y="304976"/>
                  </a:lnTo>
                  <a:lnTo>
                    <a:pt x="48732" y="304132"/>
                  </a:lnTo>
                  <a:lnTo>
                    <a:pt x="47937" y="303277"/>
                  </a:lnTo>
                  <a:lnTo>
                    <a:pt x="47143" y="302413"/>
                  </a:lnTo>
                  <a:lnTo>
                    <a:pt x="46359" y="301548"/>
                  </a:lnTo>
                  <a:lnTo>
                    <a:pt x="45585" y="300674"/>
                  </a:lnTo>
                  <a:lnTo>
                    <a:pt x="45585" y="300674"/>
                  </a:lnTo>
                  <a:lnTo>
                    <a:pt x="44258" y="299176"/>
                  </a:lnTo>
                  <a:lnTo>
                    <a:pt x="42951" y="297658"/>
                  </a:lnTo>
                  <a:lnTo>
                    <a:pt x="41664" y="296129"/>
                  </a:lnTo>
                  <a:lnTo>
                    <a:pt x="40397" y="294581"/>
                  </a:lnTo>
                  <a:lnTo>
                    <a:pt x="39140" y="293013"/>
                  </a:lnTo>
                  <a:lnTo>
                    <a:pt x="37903" y="291445"/>
                  </a:lnTo>
                  <a:lnTo>
                    <a:pt x="36687" y="289856"/>
                  </a:lnTo>
                  <a:lnTo>
                    <a:pt x="35480" y="288248"/>
                  </a:lnTo>
                  <a:lnTo>
                    <a:pt x="34294" y="286629"/>
                  </a:lnTo>
                  <a:lnTo>
                    <a:pt x="33128" y="285001"/>
                  </a:lnTo>
                  <a:lnTo>
                    <a:pt x="31972" y="283362"/>
                  </a:lnTo>
                  <a:lnTo>
                    <a:pt x="30846" y="281703"/>
                  </a:lnTo>
                  <a:lnTo>
                    <a:pt x="29730" y="280034"/>
                  </a:lnTo>
                  <a:lnTo>
                    <a:pt x="28634" y="278345"/>
                  </a:lnTo>
                  <a:lnTo>
                    <a:pt x="27558" y="276656"/>
                  </a:lnTo>
                  <a:lnTo>
                    <a:pt x="26492" y="274947"/>
                  </a:lnTo>
                  <a:lnTo>
                    <a:pt x="25457" y="273228"/>
                  </a:lnTo>
                  <a:lnTo>
                    <a:pt x="24431" y="271489"/>
                  </a:lnTo>
                  <a:lnTo>
                    <a:pt x="23426" y="269740"/>
                  </a:lnTo>
                  <a:lnTo>
                    <a:pt x="22441" y="267990"/>
                  </a:lnTo>
                  <a:lnTo>
                    <a:pt x="21475" y="266211"/>
                  </a:lnTo>
                  <a:lnTo>
                    <a:pt x="20530" y="264432"/>
                  </a:lnTo>
                  <a:lnTo>
                    <a:pt x="19605" y="262642"/>
                  </a:lnTo>
                  <a:lnTo>
                    <a:pt x="18690" y="260833"/>
                  </a:lnTo>
                  <a:lnTo>
                    <a:pt x="17806" y="259013"/>
                  </a:lnTo>
                  <a:lnTo>
                    <a:pt x="16941" y="257193"/>
                  </a:lnTo>
                  <a:lnTo>
                    <a:pt x="16086" y="255353"/>
                  </a:lnTo>
                  <a:lnTo>
                    <a:pt x="15262" y="253494"/>
                  </a:lnTo>
                  <a:lnTo>
                    <a:pt x="14458" y="251634"/>
                  </a:lnTo>
                  <a:lnTo>
                    <a:pt x="13663" y="249764"/>
                  </a:lnTo>
                  <a:lnTo>
                    <a:pt x="12899" y="247884"/>
                  </a:lnTo>
                  <a:lnTo>
                    <a:pt x="12155" y="245984"/>
                  </a:lnTo>
                  <a:lnTo>
                    <a:pt x="11431" y="244084"/>
                  </a:lnTo>
                  <a:lnTo>
                    <a:pt x="10728" y="242174"/>
                  </a:lnTo>
                  <a:lnTo>
                    <a:pt x="10044" y="240243"/>
                  </a:lnTo>
                  <a:lnTo>
                    <a:pt x="9380" y="238313"/>
                  </a:lnTo>
                  <a:lnTo>
                    <a:pt x="8737" y="236373"/>
                  </a:lnTo>
                  <a:lnTo>
                    <a:pt x="8114" y="234413"/>
                  </a:lnTo>
                  <a:lnTo>
                    <a:pt x="7521" y="232452"/>
                  </a:lnTo>
                  <a:lnTo>
                    <a:pt x="6947" y="230482"/>
                  </a:lnTo>
                  <a:lnTo>
                    <a:pt x="6394" y="228501"/>
                  </a:lnTo>
                  <a:lnTo>
                    <a:pt x="5862" y="226511"/>
                  </a:lnTo>
                  <a:lnTo>
                    <a:pt x="5349" y="224510"/>
                  </a:lnTo>
                  <a:lnTo>
                    <a:pt x="4856" y="222499"/>
                  </a:lnTo>
                  <a:lnTo>
                    <a:pt x="4394" y="220489"/>
                  </a:lnTo>
                  <a:lnTo>
                    <a:pt x="3951" y="218458"/>
                  </a:lnTo>
                  <a:lnTo>
                    <a:pt x="3529" y="216427"/>
                  </a:lnTo>
                  <a:lnTo>
                    <a:pt x="3137" y="214386"/>
                  </a:lnTo>
                  <a:lnTo>
                    <a:pt x="2946" y="213361"/>
                  </a:lnTo>
                  <a:lnTo>
                    <a:pt x="2755" y="212336"/>
                  </a:lnTo>
                  <a:lnTo>
                    <a:pt x="2584" y="211300"/>
                  </a:lnTo>
                  <a:lnTo>
                    <a:pt x="2413" y="210275"/>
                  </a:lnTo>
                  <a:lnTo>
                    <a:pt x="2242" y="209239"/>
                  </a:lnTo>
                  <a:lnTo>
                    <a:pt x="2081" y="208204"/>
                  </a:lnTo>
                  <a:lnTo>
                    <a:pt x="1931" y="207168"/>
                  </a:lnTo>
                  <a:lnTo>
                    <a:pt x="1780" y="206133"/>
                  </a:lnTo>
                  <a:lnTo>
                    <a:pt x="1629" y="205097"/>
                  </a:lnTo>
                  <a:lnTo>
                    <a:pt x="1498" y="204052"/>
                  </a:lnTo>
                  <a:lnTo>
                    <a:pt x="1368" y="203006"/>
                  </a:lnTo>
                  <a:lnTo>
                    <a:pt x="1237" y="201961"/>
                  </a:lnTo>
                  <a:lnTo>
                    <a:pt x="1116" y="200915"/>
                  </a:lnTo>
                  <a:lnTo>
                    <a:pt x="1006" y="199870"/>
                  </a:lnTo>
                  <a:lnTo>
                    <a:pt x="895" y="198814"/>
                  </a:lnTo>
                  <a:lnTo>
                    <a:pt x="794" y="197768"/>
                  </a:lnTo>
                  <a:lnTo>
                    <a:pt x="704" y="196713"/>
                  </a:lnTo>
                  <a:lnTo>
                    <a:pt x="613" y="195657"/>
                  </a:lnTo>
                  <a:lnTo>
                    <a:pt x="523" y="194602"/>
                  </a:lnTo>
                  <a:lnTo>
                    <a:pt x="453" y="193536"/>
                  </a:lnTo>
                  <a:lnTo>
                    <a:pt x="382" y="192480"/>
                  </a:lnTo>
                  <a:lnTo>
                    <a:pt x="312" y="191415"/>
                  </a:lnTo>
                  <a:lnTo>
                    <a:pt x="252" y="190349"/>
                  </a:lnTo>
                  <a:lnTo>
                    <a:pt x="201" y="189284"/>
                  </a:lnTo>
                  <a:lnTo>
                    <a:pt x="151" y="188218"/>
                  </a:lnTo>
                  <a:lnTo>
                    <a:pt x="111" y="187152"/>
                  </a:lnTo>
                  <a:lnTo>
                    <a:pt x="81" y="186077"/>
                  </a:lnTo>
                  <a:lnTo>
                    <a:pt x="50" y="185001"/>
                  </a:lnTo>
                  <a:lnTo>
                    <a:pt x="30" y="183935"/>
                  </a:lnTo>
                  <a:lnTo>
                    <a:pt x="10" y="182859"/>
                  </a:lnTo>
                  <a:lnTo>
                    <a:pt x="0" y="181784"/>
                  </a:lnTo>
                  <a:lnTo>
                    <a:pt x="0" y="180698"/>
                  </a:lnTo>
                  <a:lnTo>
                    <a:pt x="0" y="180698"/>
                  </a:lnTo>
                  <a:lnTo>
                    <a:pt x="0" y="179532"/>
                  </a:lnTo>
                  <a:lnTo>
                    <a:pt x="20" y="178366"/>
                  </a:lnTo>
                  <a:lnTo>
                    <a:pt x="30" y="177199"/>
                  </a:lnTo>
                  <a:lnTo>
                    <a:pt x="61" y="176033"/>
                  </a:lnTo>
                  <a:lnTo>
                    <a:pt x="91" y="174877"/>
                  </a:lnTo>
                  <a:lnTo>
                    <a:pt x="131" y="173721"/>
                  </a:lnTo>
                  <a:lnTo>
                    <a:pt x="181" y="172555"/>
                  </a:lnTo>
                  <a:lnTo>
                    <a:pt x="231" y="171399"/>
                  </a:lnTo>
                  <a:lnTo>
                    <a:pt x="302" y="170253"/>
                  </a:lnTo>
                  <a:lnTo>
                    <a:pt x="372" y="169097"/>
                  </a:lnTo>
                  <a:lnTo>
                    <a:pt x="443" y="167951"/>
                  </a:lnTo>
                  <a:lnTo>
                    <a:pt x="523" y="166794"/>
                  </a:lnTo>
                  <a:lnTo>
                    <a:pt x="613" y="165648"/>
                  </a:lnTo>
                  <a:lnTo>
                    <a:pt x="714" y="164512"/>
                  </a:lnTo>
                  <a:lnTo>
                    <a:pt x="825" y="163366"/>
                  </a:lnTo>
                  <a:lnTo>
                    <a:pt x="935" y="162230"/>
                  </a:lnTo>
                  <a:lnTo>
                    <a:pt x="1056" y="161084"/>
                  </a:lnTo>
                  <a:lnTo>
                    <a:pt x="1176" y="159948"/>
                  </a:lnTo>
                  <a:lnTo>
                    <a:pt x="1307" y="158822"/>
                  </a:lnTo>
                  <a:lnTo>
                    <a:pt x="1448" y="157686"/>
                  </a:lnTo>
                  <a:lnTo>
                    <a:pt x="1599" y="156560"/>
                  </a:lnTo>
                  <a:lnTo>
                    <a:pt x="1750" y="155434"/>
                  </a:lnTo>
                  <a:lnTo>
                    <a:pt x="1910" y="154308"/>
                  </a:lnTo>
                  <a:lnTo>
                    <a:pt x="2081" y="153182"/>
                  </a:lnTo>
                  <a:lnTo>
                    <a:pt x="2262" y="152066"/>
                  </a:lnTo>
                  <a:lnTo>
                    <a:pt x="2443" y="150940"/>
                  </a:lnTo>
                  <a:lnTo>
                    <a:pt x="2624" y="149824"/>
                  </a:lnTo>
                  <a:lnTo>
                    <a:pt x="2825" y="148719"/>
                  </a:lnTo>
                  <a:lnTo>
                    <a:pt x="3026" y="147603"/>
                  </a:lnTo>
                  <a:lnTo>
                    <a:pt x="3238" y="146497"/>
                  </a:lnTo>
                  <a:lnTo>
                    <a:pt x="3449" y="145391"/>
                  </a:lnTo>
                  <a:lnTo>
                    <a:pt x="3670" y="144285"/>
                  </a:lnTo>
                  <a:lnTo>
                    <a:pt x="3901" y="143179"/>
                  </a:lnTo>
                  <a:lnTo>
                    <a:pt x="4132" y="142083"/>
                  </a:lnTo>
                  <a:lnTo>
                    <a:pt x="4384" y="140988"/>
                  </a:lnTo>
                  <a:lnTo>
                    <a:pt x="4625" y="139892"/>
                  </a:lnTo>
                  <a:lnTo>
                    <a:pt x="4886" y="138806"/>
                  </a:lnTo>
                  <a:lnTo>
                    <a:pt x="5148" y="137710"/>
                  </a:lnTo>
                  <a:lnTo>
                    <a:pt x="5409" y="136625"/>
                  </a:lnTo>
                  <a:lnTo>
                    <a:pt x="5691" y="135539"/>
                  </a:lnTo>
                  <a:lnTo>
                    <a:pt x="5972" y="134463"/>
                  </a:lnTo>
                  <a:lnTo>
                    <a:pt x="6264" y="133387"/>
                  </a:lnTo>
                  <a:lnTo>
                    <a:pt x="6555" y="132312"/>
                  </a:lnTo>
                  <a:lnTo>
                    <a:pt x="6857" y="131236"/>
                  </a:lnTo>
                  <a:lnTo>
                    <a:pt x="7159" y="130160"/>
                  </a:lnTo>
                  <a:lnTo>
                    <a:pt x="7480" y="129095"/>
                  </a:lnTo>
                  <a:lnTo>
                    <a:pt x="7802" y="128029"/>
                  </a:lnTo>
                  <a:lnTo>
                    <a:pt x="8124" y="126973"/>
                  </a:lnTo>
                  <a:lnTo>
                    <a:pt x="8456" y="125908"/>
                  </a:lnTo>
                  <a:lnTo>
                    <a:pt x="8797" y="124852"/>
                  </a:lnTo>
                  <a:lnTo>
                    <a:pt x="9139" y="123797"/>
                  </a:lnTo>
                  <a:lnTo>
                    <a:pt x="9491" y="122751"/>
                  </a:lnTo>
                  <a:lnTo>
                    <a:pt x="9853" y="121695"/>
                  </a:lnTo>
                  <a:lnTo>
                    <a:pt x="10215" y="120650"/>
                  </a:lnTo>
                  <a:lnTo>
                    <a:pt x="10587" y="119614"/>
                  </a:lnTo>
                  <a:lnTo>
                    <a:pt x="10969" y="118569"/>
                  </a:lnTo>
                  <a:lnTo>
                    <a:pt x="11351" y="117533"/>
                  </a:lnTo>
                  <a:lnTo>
                    <a:pt x="11733" y="116508"/>
                  </a:lnTo>
                  <a:lnTo>
                    <a:pt x="12135" y="115473"/>
                  </a:lnTo>
                  <a:lnTo>
                    <a:pt x="12537" y="114447"/>
                  </a:lnTo>
                  <a:lnTo>
                    <a:pt x="12940" y="113422"/>
                  </a:lnTo>
                  <a:lnTo>
                    <a:pt x="13352" y="112396"/>
                  </a:lnTo>
                  <a:lnTo>
                    <a:pt x="13774" y="111381"/>
                  </a:lnTo>
                  <a:lnTo>
                    <a:pt x="14196" y="110365"/>
                  </a:lnTo>
                  <a:lnTo>
                    <a:pt x="14629" y="109360"/>
                  </a:lnTo>
                  <a:lnTo>
                    <a:pt x="15071" y="108345"/>
                  </a:lnTo>
                  <a:lnTo>
                    <a:pt x="15513" y="107339"/>
                  </a:lnTo>
                  <a:lnTo>
                    <a:pt x="15966" y="106344"/>
                  </a:lnTo>
                  <a:lnTo>
                    <a:pt x="16418" y="105339"/>
                  </a:lnTo>
                  <a:lnTo>
                    <a:pt x="16881" y="104344"/>
                  </a:lnTo>
                  <a:lnTo>
                    <a:pt x="17343" y="103348"/>
                  </a:lnTo>
                  <a:lnTo>
                    <a:pt x="17816" y="102363"/>
                  </a:lnTo>
                  <a:lnTo>
                    <a:pt x="18298" y="101378"/>
                  </a:lnTo>
                  <a:lnTo>
                    <a:pt x="18781" y="100393"/>
                  </a:lnTo>
                  <a:lnTo>
                    <a:pt x="19274" y="99417"/>
                  </a:lnTo>
                  <a:lnTo>
                    <a:pt x="19766" y="98442"/>
                  </a:lnTo>
                  <a:lnTo>
                    <a:pt x="20269" y="97467"/>
                  </a:lnTo>
                  <a:lnTo>
                    <a:pt x="20782" y="96502"/>
                  </a:lnTo>
                  <a:lnTo>
                    <a:pt x="21294" y="95537"/>
                  </a:lnTo>
                  <a:lnTo>
                    <a:pt x="21807" y="94572"/>
                  </a:lnTo>
                  <a:lnTo>
                    <a:pt x="22330" y="93617"/>
                  </a:lnTo>
                  <a:lnTo>
                    <a:pt x="22863" y="92662"/>
                  </a:lnTo>
                  <a:lnTo>
                    <a:pt x="23396" y="91707"/>
                  </a:lnTo>
                  <a:lnTo>
                    <a:pt x="23939" y="90762"/>
                  </a:lnTo>
                  <a:lnTo>
                    <a:pt x="24492" y="89817"/>
                  </a:lnTo>
                  <a:lnTo>
                    <a:pt x="25045" y="88872"/>
                  </a:lnTo>
                  <a:lnTo>
                    <a:pt x="25597" y="87937"/>
                  </a:lnTo>
                  <a:lnTo>
                    <a:pt x="26160" y="87002"/>
                  </a:lnTo>
                  <a:lnTo>
                    <a:pt x="26734" y="86077"/>
                  </a:lnTo>
                  <a:lnTo>
                    <a:pt x="27307" y="85152"/>
                  </a:lnTo>
                  <a:lnTo>
                    <a:pt x="27880" y="84227"/>
                  </a:lnTo>
                  <a:lnTo>
                    <a:pt x="28463" y="83312"/>
                  </a:lnTo>
                  <a:lnTo>
                    <a:pt x="29056" y="82397"/>
                  </a:lnTo>
                  <a:lnTo>
                    <a:pt x="29649" y="81482"/>
                  </a:lnTo>
                  <a:lnTo>
                    <a:pt x="30252" y="80578"/>
                  </a:lnTo>
                  <a:lnTo>
                    <a:pt x="30866" y="79673"/>
                  </a:lnTo>
                  <a:lnTo>
                    <a:pt x="31469" y="78778"/>
                  </a:lnTo>
                  <a:lnTo>
                    <a:pt x="32092" y="77883"/>
                  </a:lnTo>
                  <a:lnTo>
                    <a:pt x="32716" y="76989"/>
                  </a:lnTo>
                  <a:lnTo>
                    <a:pt x="33339" y="76104"/>
                  </a:lnTo>
                  <a:lnTo>
                    <a:pt x="33972" y="75219"/>
                  </a:lnTo>
                  <a:lnTo>
                    <a:pt x="34606" y="74335"/>
                  </a:lnTo>
                  <a:lnTo>
                    <a:pt x="35249" y="73460"/>
                  </a:lnTo>
                  <a:lnTo>
                    <a:pt x="35903" y="72585"/>
                  </a:lnTo>
                  <a:lnTo>
                    <a:pt x="36556" y="71721"/>
                  </a:lnTo>
                  <a:lnTo>
                    <a:pt x="37210" y="70856"/>
                  </a:lnTo>
                  <a:lnTo>
                    <a:pt x="37873" y="70002"/>
                  </a:lnTo>
                  <a:lnTo>
                    <a:pt x="38537" y="69147"/>
                  </a:lnTo>
                  <a:lnTo>
                    <a:pt x="39210" y="68293"/>
                  </a:lnTo>
                  <a:lnTo>
                    <a:pt x="39894" y="67448"/>
                  </a:lnTo>
                  <a:lnTo>
                    <a:pt x="40578" y="66604"/>
                  </a:lnTo>
                  <a:lnTo>
                    <a:pt x="41261" y="65759"/>
                  </a:lnTo>
                  <a:lnTo>
                    <a:pt x="41955" y="64925"/>
                  </a:lnTo>
                  <a:lnTo>
                    <a:pt x="42649" y="64100"/>
                  </a:lnTo>
                  <a:lnTo>
                    <a:pt x="43353" y="63276"/>
                  </a:lnTo>
                  <a:lnTo>
                    <a:pt x="44067" y="62452"/>
                  </a:lnTo>
                  <a:lnTo>
                    <a:pt x="44780" y="61637"/>
                  </a:lnTo>
                  <a:lnTo>
                    <a:pt x="45494" y="60823"/>
                  </a:lnTo>
                  <a:lnTo>
                    <a:pt x="46218" y="60009"/>
                  </a:lnTo>
                  <a:lnTo>
                    <a:pt x="46942" y="59204"/>
                  </a:lnTo>
                  <a:lnTo>
                    <a:pt x="47676" y="58410"/>
                  </a:lnTo>
                  <a:lnTo>
                    <a:pt x="48410" y="57616"/>
                  </a:lnTo>
                  <a:lnTo>
                    <a:pt x="49154" y="56822"/>
                  </a:lnTo>
                  <a:lnTo>
                    <a:pt x="49898" y="56038"/>
                  </a:lnTo>
                  <a:lnTo>
                    <a:pt x="50652" y="55254"/>
                  </a:lnTo>
                  <a:lnTo>
                    <a:pt x="51406" y="54469"/>
                  </a:lnTo>
                  <a:lnTo>
                    <a:pt x="52160" y="53695"/>
                  </a:lnTo>
                  <a:lnTo>
                    <a:pt x="52924" y="52931"/>
                  </a:lnTo>
                  <a:lnTo>
                    <a:pt x="53698" y="52167"/>
                  </a:lnTo>
                  <a:lnTo>
                    <a:pt x="54472" y="51403"/>
                  </a:lnTo>
                  <a:lnTo>
                    <a:pt x="55247" y="50649"/>
                  </a:lnTo>
                  <a:lnTo>
                    <a:pt x="56031" y="49905"/>
                  </a:lnTo>
                  <a:lnTo>
                    <a:pt x="56815" y="49161"/>
                  </a:lnTo>
                  <a:lnTo>
                    <a:pt x="57609" y="48417"/>
                  </a:lnTo>
                  <a:lnTo>
                    <a:pt x="58403" y="47683"/>
                  </a:lnTo>
                  <a:lnTo>
                    <a:pt x="59198" y="46950"/>
                  </a:lnTo>
                  <a:lnTo>
                    <a:pt x="60002" y="46226"/>
                  </a:lnTo>
                  <a:lnTo>
                    <a:pt x="60816" y="45502"/>
                  </a:lnTo>
                  <a:lnTo>
                    <a:pt x="61631" y="44778"/>
                  </a:lnTo>
                  <a:lnTo>
                    <a:pt x="62445" y="44074"/>
                  </a:lnTo>
                  <a:lnTo>
                    <a:pt x="63270" y="43361"/>
                  </a:lnTo>
                  <a:lnTo>
                    <a:pt x="64094" y="42657"/>
                  </a:lnTo>
                  <a:lnTo>
                    <a:pt x="64928" y="41963"/>
                  </a:lnTo>
                  <a:lnTo>
                    <a:pt x="65763" y="41269"/>
                  </a:lnTo>
                  <a:lnTo>
                    <a:pt x="66597" y="40586"/>
                  </a:lnTo>
                  <a:lnTo>
                    <a:pt x="67442" y="39902"/>
                  </a:lnTo>
                  <a:lnTo>
                    <a:pt x="68286" y="39219"/>
                  </a:lnTo>
                  <a:lnTo>
                    <a:pt x="69141" y="38545"/>
                  </a:lnTo>
                  <a:lnTo>
                    <a:pt x="69996" y="37882"/>
                  </a:lnTo>
                  <a:lnTo>
                    <a:pt x="70850" y="37218"/>
                  </a:lnTo>
                  <a:lnTo>
                    <a:pt x="71715" y="36554"/>
                  </a:lnTo>
                  <a:lnTo>
                    <a:pt x="72579" y="35901"/>
                  </a:lnTo>
                  <a:lnTo>
                    <a:pt x="73454" y="35258"/>
                  </a:lnTo>
                  <a:lnTo>
                    <a:pt x="74329" y="34614"/>
                  </a:lnTo>
                  <a:lnTo>
                    <a:pt x="75214" y="33981"/>
                  </a:lnTo>
                  <a:lnTo>
                    <a:pt x="76098" y="33348"/>
                  </a:lnTo>
                  <a:lnTo>
                    <a:pt x="76983" y="32714"/>
                  </a:lnTo>
                  <a:lnTo>
                    <a:pt x="77878" y="32091"/>
                  </a:lnTo>
                  <a:lnTo>
                    <a:pt x="78773" y="31478"/>
                  </a:lnTo>
                  <a:lnTo>
                    <a:pt x="79667" y="30864"/>
                  </a:lnTo>
                  <a:lnTo>
                    <a:pt x="80572" y="30261"/>
                  </a:lnTo>
                  <a:lnTo>
                    <a:pt x="81477" y="29658"/>
                  </a:lnTo>
                  <a:lnTo>
                    <a:pt x="82392" y="29065"/>
                  </a:lnTo>
                  <a:lnTo>
                    <a:pt x="83307" y="28472"/>
                  </a:lnTo>
                  <a:lnTo>
                    <a:pt x="84222" y="27889"/>
                  </a:lnTo>
                  <a:lnTo>
                    <a:pt x="85147" y="27306"/>
                  </a:lnTo>
                  <a:lnTo>
                    <a:pt x="86072" y="26732"/>
                  </a:lnTo>
                  <a:lnTo>
                    <a:pt x="86997" y="26169"/>
                  </a:lnTo>
                  <a:lnTo>
                    <a:pt x="87932" y="25607"/>
                  </a:lnTo>
                  <a:lnTo>
                    <a:pt x="88867" y="25044"/>
                  </a:lnTo>
                  <a:lnTo>
                    <a:pt x="89812" y="24491"/>
                  </a:lnTo>
                  <a:lnTo>
                    <a:pt x="90757" y="23948"/>
                  </a:lnTo>
                  <a:lnTo>
                    <a:pt x="91702" y="23405"/>
                  </a:lnTo>
                  <a:lnTo>
                    <a:pt x="92657" y="22872"/>
                  </a:lnTo>
                  <a:lnTo>
                    <a:pt x="93612" y="22339"/>
                  </a:lnTo>
                  <a:lnTo>
                    <a:pt x="94567" y="21816"/>
                  </a:lnTo>
                  <a:lnTo>
                    <a:pt x="95533" y="21294"/>
                  </a:lnTo>
                  <a:lnTo>
                    <a:pt x="96498" y="20781"/>
                  </a:lnTo>
                  <a:lnTo>
                    <a:pt x="97463" y="20278"/>
                  </a:lnTo>
                  <a:lnTo>
                    <a:pt x="98438" y="19776"/>
                  </a:lnTo>
                  <a:lnTo>
                    <a:pt x="99413" y="19283"/>
                  </a:lnTo>
                  <a:lnTo>
                    <a:pt x="100389" y="18790"/>
                  </a:lnTo>
                  <a:lnTo>
                    <a:pt x="101374" y="18308"/>
                  </a:lnTo>
                  <a:lnTo>
                    <a:pt x="102359" y="17825"/>
                  </a:lnTo>
                  <a:lnTo>
                    <a:pt x="103344" y="17353"/>
                  </a:lnTo>
                  <a:lnTo>
                    <a:pt x="104340" y="16880"/>
                  </a:lnTo>
                  <a:lnTo>
                    <a:pt x="105335" y="16428"/>
                  </a:lnTo>
                  <a:lnTo>
                    <a:pt x="106341" y="15965"/>
                  </a:lnTo>
                  <a:lnTo>
                    <a:pt x="107336" y="15523"/>
                  </a:lnTo>
                  <a:lnTo>
                    <a:pt x="108341" y="15071"/>
                  </a:lnTo>
                  <a:lnTo>
                    <a:pt x="109357" y="14638"/>
                  </a:lnTo>
                  <a:lnTo>
                    <a:pt x="110362" y="14206"/>
                  </a:lnTo>
                  <a:lnTo>
                    <a:pt x="111378" y="13784"/>
                  </a:lnTo>
                  <a:lnTo>
                    <a:pt x="112393" y="13362"/>
                  </a:lnTo>
                  <a:lnTo>
                    <a:pt x="113419" y="12949"/>
                  </a:lnTo>
                  <a:lnTo>
                    <a:pt x="114444" y="12537"/>
                  </a:lnTo>
                  <a:lnTo>
                    <a:pt x="115470" y="12135"/>
                  </a:lnTo>
                  <a:lnTo>
                    <a:pt x="116505" y="11743"/>
                  </a:lnTo>
                  <a:lnTo>
                    <a:pt x="117531" y="11351"/>
                  </a:lnTo>
                  <a:lnTo>
                    <a:pt x="118566" y="10969"/>
                  </a:lnTo>
                  <a:lnTo>
                    <a:pt x="119612" y="10597"/>
                  </a:lnTo>
                  <a:lnTo>
                    <a:pt x="120647" y="10225"/>
                  </a:lnTo>
                  <a:lnTo>
                    <a:pt x="121693" y="9863"/>
                  </a:lnTo>
                  <a:lnTo>
                    <a:pt x="122749" y="9501"/>
                  </a:lnTo>
                  <a:lnTo>
                    <a:pt x="123794" y="9149"/>
                  </a:lnTo>
                  <a:lnTo>
                    <a:pt x="124850" y="8797"/>
                  </a:lnTo>
                  <a:lnTo>
                    <a:pt x="125906" y="8466"/>
                  </a:lnTo>
                  <a:lnTo>
                    <a:pt x="126971" y="8134"/>
                  </a:lnTo>
                  <a:lnTo>
                    <a:pt x="128027" y="7802"/>
                  </a:lnTo>
                  <a:lnTo>
                    <a:pt x="129093" y="7480"/>
                  </a:lnTo>
                  <a:lnTo>
                    <a:pt x="130158" y="7169"/>
                  </a:lnTo>
                  <a:lnTo>
                    <a:pt x="131234" y="6857"/>
                  </a:lnTo>
                  <a:lnTo>
                    <a:pt x="132310" y="6556"/>
                  </a:lnTo>
                  <a:lnTo>
                    <a:pt x="133386" y="6264"/>
                  </a:lnTo>
                  <a:lnTo>
                    <a:pt x="134461" y="5973"/>
                  </a:lnTo>
                  <a:lnTo>
                    <a:pt x="135537" y="5691"/>
                  </a:lnTo>
                  <a:lnTo>
                    <a:pt x="136623" y="5420"/>
                  </a:lnTo>
                  <a:lnTo>
                    <a:pt x="137709" y="5148"/>
                  </a:lnTo>
                  <a:lnTo>
                    <a:pt x="138805" y="4887"/>
                  </a:lnTo>
                  <a:lnTo>
                    <a:pt x="139891" y="4635"/>
                  </a:lnTo>
                  <a:lnTo>
                    <a:pt x="140986" y="4384"/>
                  </a:lnTo>
                  <a:lnTo>
                    <a:pt x="142082" y="4143"/>
                  </a:lnTo>
                  <a:lnTo>
                    <a:pt x="143188" y="3902"/>
                  </a:lnTo>
                  <a:lnTo>
                    <a:pt x="144284" y="3680"/>
                  </a:lnTo>
                  <a:lnTo>
                    <a:pt x="145390" y="3449"/>
                  </a:lnTo>
                  <a:lnTo>
                    <a:pt x="146496" y="3238"/>
                  </a:lnTo>
                  <a:lnTo>
                    <a:pt x="147602" y="3027"/>
                  </a:lnTo>
                  <a:lnTo>
                    <a:pt x="148718" y="2826"/>
                  </a:lnTo>
                  <a:lnTo>
                    <a:pt x="149834" y="2635"/>
                  </a:lnTo>
                  <a:lnTo>
                    <a:pt x="150950" y="2444"/>
                  </a:lnTo>
                  <a:lnTo>
                    <a:pt x="152066" y="2263"/>
                  </a:lnTo>
                  <a:lnTo>
                    <a:pt x="153182" y="2082"/>
                  </a:lnTo>
                  <a:lnTo>
                    <a:pt x="154308" y="1921"/>
                  </a:lnTo>
                  <a:lnTo>
                    <a:pt x="155434" y="1760"/>
                  </a:lnTo>
                  <a:lnTo>
                    <a:pt x="156560" y="1599"/>
                  </a:lnTo>
                  <a:lnTo>
                    <a:pt x="157686" y="1459"/>
                  </a:lnTo>
                  <a:lnTo>
                    <a:pt x="158822" y="1318"/>
                  </a:lnTo>
                  <a:lnTo>
                    <a:pt x="159958" y="1187"/>
                  </a:lnTo>
                  <a:lnTo>
                    <a:pt x="161094" y="1056"/>
                  </a:lnTo>
                  <a:lnTo>
                    <a:pt x="162230" y="936"/>
                  </a:lnTo>
                  <a:lnTo>
                    <a:pt x="163366" y="825"/>
                  </a:lnTo>
                  <a:lnTo>
                    <a:pt x="164513" y="725"/>
                  </a:lnTo>
                  <a:lnTo>
                    <a:pt x="165659" y="624"/>
                  </a:lnTo>
                  <a:lnTo>
                    <a:pt x="166805" y="534"/>
                  </a:lnTo>
                  <a:lnTo>
                    <a:pt x="167951" y="443"/>
                  </a:lnTo>
                  <a:lnTo>
                    <a:pt x="169097" y="373"/>
                  </a:lnTo>
                  <a:lnTo>
                    <a:pt x="170253" y="302"/>
                  </a:lnTo>
                  <a:lnTo>
                    <a:pt x="171410" y="242"/>
                  </a:lnTo>
                  <a:lnTo>
                    <a:pt x="172566" y="182"/>
                  </a:lnTo>
                  <a:lnTo>
                    <a:pt x="173722" y="132"/>
                  </a:lnTo>
                  <a:lnTo>
                    <a:pt x="174878" y="91"/>
                  </a:lnTo>
                  <a:lnTo>
                    <a:pt x="176044" y="61"/>
                  </a:lnTo>
                  <a:lnTo>
                    <a:pt x="177201" y="41"/>
                  </a:lnTo>
                  <a:lnTo>
                    <a:pt x="178367" y="21"/>
                  </a:lnTo>
                  <a:lnTo>
                    <a:pt x="179533" y="11"/>
                  </a:lnTo>
                  <a:lnTo>
                    <a:pt x="180699" y="1"/>
                  </a:lnTo>
                  <a:lnTo>
                    <a:pt x="180699" y="1"/>
                  </a:lnTo>
                  <a:lnTo>
                    <a:pt x="181765" y="11"/>
                  </a:lnTo>
                  <a:lnTo>
                    <a:pt x="182821" y="11"/>
                  </a:lnTo>
                  <a:lnTo>
                    <a:pt x="184922" y="51"/>
                  </a:lnTo>
                  <a:lnTo>
                    <a:pt x="187023" y="111"/>
                  </a:lnTo>
                  <a:lnTo>
                    <a:pt x="189115" y="192"/>
                  </a:lnTo>
                  <a:lnTo>
                    <a:pt x="191206" y="302"/>
                  </a:lnTo>
                  <a:lnTo>
                    <a:pt x="193287" y="433"/>
                  </a:lnTo>
                  <a:lnTo>
                    <a:pt x="195358" y="594"/>
                  </a:lnTo>
                  <a:lnTo>
                    <a:pt x="197429" y="765"/>
                  </a:lnTo>
                  <a:lnTo>
                    <a:pt x="199490" y="966"/>
                  </a:lnTo>
                  <a:lnTo>
                    <a:pt x="201541" y="1197"/>
                  </a:lnTo>
                  <a:lnTo>
                    <a:pt x="203592" y="1438"/>
                  </a:lnTo>
                  <a:lnTo>
                    <a:pt x="205633" y="1710"/>
                  </a:lnTo>
                  <a:lnTo>
                    <a:pt x="207664" y="2001"/>
                  </a:lnTo>
                  <a:lnTo>
                    <a:pt x="209695" y="2313"/>
                  </a:lnTo>
                  <a:lnTo>
                    <a:pt x="211716" y="2655"/>
                  </a:lnTo>
                  <a:lnTo>
                    <a:pt x="213727" y="3017"/>
                  </a:lnTo>
                  <a:lnTo>
                    <a:pt x="215727" y="3399"/>
                  </a:lnTo>
                  <a:lnTo>
                    <a:pt x="217718" y="3801"/>
                  </a:lnTo>
                  <a:lnTo>
                    <a:pt x="219709" y="4223"/>
                  </a:lnTo>
                  <a:lnTo>
                    <a:pt x="221689" y="4676"/>
                  </a:lnTo>
                  <a:lnTo>
                    <a:pt x="223660" y="5138"/>
                  </a:lnTo>
                  <a:lnTo>
                    <a:pt x="225620" y="5631"/>
                  </a:lnTo>
                  <a:lnTo>
                    <a:pt x="227581" y="6143"/>
                  </a:lnTo>
                  <a:lnTo>
                    <a:pt x="229521" y="6676"/>
                  </a:lnTo>
                  <a:lnTo>
                    <a:pt x="231462" y="7229"/>
                  </a:lnTo>
                  <a:lnTo>
                    <a:pt x="233392" y="7802"/>
                  </a:lnTo>
                  <a:lnTo>
                    <a:pt x="235312" y="8405"/>
                  </a:lnTo>
                  <a:lnTo>
                    <a:pt x="237223" y="9019"/>
                  </a:lnTo>
                  <a:lnTo>
                    <a:pt x="239123" y="9652"/>
                  </a:lnTo>
                  <a:lnTo>
                    <a:pt x="241013" y="10316"/>
                  </a:lnTo>
                  <a:lnTo>
                    <a:pt x="242893" y="10989"/>
                  </a:lnTo>
                  <a:lnTo>
                    <a:pt x="244763" y="11683"/>
                  </a:lnTo>
                  <a:lnTo>
                    <a:pt x="246623" y="12407"/>
                  </a:lnTo>
                  <a:lnTo>
                    <a:pt x="248473" y="13140"/>
                  </a:lnTo>
                  <a:lnTo>
                    <a:pt x="250323" y="13894"/>
                  </a:lnTo>
                  <a:lnTo>
                    <a:pt x="252153" y="14679"/>
                  </a:lnTo>
                  <a:lnTo>
                    <a:pt x="253972" y="15473"/>
                  </a:lnTo>
                  <a:lnTo>
                    <a:pt x="255782" y="16287"/>
                  </a:lnTo>
                  <a:lnTo>
                    <a:pt x="257582" y="17122"/>
                  </a:lnTo>
                  <a:lnTo>
                    <a:pt x="259371" y="17976"/>
                  </a:lnTo>
                  <a:lnTo>
                    <a:pt x="261151" y="18851"/>
                  </a:lnTo>
                  <a:lnTo>
                    <a:pt x="262920" y="19745"/>
                  </a:lnTo>
                  <a:lnTo>
                    <a:pt x="264670" y="20650"/>
                  </a:lnTo>
                  <a:lnTo>
                    <a:pt x="266419" y="21585"/>
                  </a:lnTo>
                  <a:lnTo>
                    <a:pt x="268148" y="22530"/>
                  </a:lnTo>
                  <a:lnTo>
                    <a:pt x="269868" y="23495"/>
                  </a:lnTo>
                  <a:lnTo>
                    <a:pt x="271587" y="24481"/>
                  </a:lnTo>
                  <a:lnTo>
                    <a:pt x="273276" y="25486"/>
                  </a:lnTo>
                  <a:lnTo>
                    <a:pt x="274965" y="26501"/>
                  </a:lnTo>
                  <a:lnTo>
                    <a:pt x="276644" y="27547"/>
                  </a:lnTo>
                  <a:lnTo>
                    <a:pt x="278303" y="28602"/>
                  </a:lnTo>
                  <a:lnTo>
                    <a:pt x="279952" y="29668"/>
                  </a:lnTo>
                  <a:lnTo>
                    <a:pt x="281591" y="30764"/>
                  </a:lnTo>
                  <a:lnTo>
                    <a:pt x="283219" y="31870"/>
                  </a:lnTo>
                  <a:lnTo>
                    <a:pt x="284828" y="32996"/>
                  </a:lnTo>
                  <a:lnTo>
                    <a:pt x="286427" y="34142"/>
                  </a:lnTo>
                  <a:lnTo>
                    <a:pt x="288015" y="35298"/>
                  </a:lnTo>
                  <a:lnTo>
                    <a:pt x="289583" y="36474"/>
                  </a:lnTo>
                  <a:lnTo>
                    <a:pt x="291142" y="37660"/>
                  </a:lnTo>
                  <a:lnTo>
                    <a:pt x="292690" y="38877"/>
                  </a:lnTo>
                  <a:lnTo>
                    <a:pt x="294218" y="40103"/>
                  </a:lnTo>
                  <a:lnTo>
                    <a:pt x="295746" y="41340"/>
                  </a:lnTo>
                  <a:lnTo>
                    <a:pt x="297245" y="42597"/>
                  </a:lnTo>
                  <a:lnTo>
                    <a:pt x="298743" y="43873"/>
                  </a:lnTo>
                  <a:lnTo>
                    <a:pt x="298743" y="43873"/>
                  </a:lnTo>
                  <a:lnTo>
                    <a:pt x="299637" y="44647"/>
                  </a:lnTo>
                  <a:lnTo>
                    <a:pt x="300522" y="45432"/>
                  </a:lnTo>
                  <a:lnTo>
                    <a:pt x="301417" y="46226"/>
                  </a:lnTo>
                  <a:lnTo>
                    <a:pt x="302292" y="47020"/>
                  </a:lnTo>
                  <a:lnTo>
                    <a:pt x="303166" y="47824"/>
                  </a:lnTo>
                  <a:lnTo>
                    <a:pt x="304041" y="48639"/>
                  </a:lnTo>
                  <a:lnTo>
                    <a:pt x="304906" y="49453"/>
                  </a:lnTo>
                  <a:lnTo>
                    <a:pt x="305770" y="50267"/>
                  </a:lnTo>
                  <a:lnTo>
                    <a:pt x="306625" y="51092"/>
                  </a:lnTo>
                  <a:lnTo>
                    <a:pt x="307469" y="51926"/>
                  </a:lnTo>
                  <a:lnTo>
                    <a:pt x="308314" y="52760"/>
                  </a:lnTo>
                  <a:lnTo>
                    <a:pt x="309148" y="53605"/>
                  </a:lnTo>
                  <a:lnTo>
                    <a:pt x="309983" y="54449"/>
                  </a:lnTo>
                  <a:lnTo>
                    <a:pt x="310817" y="55304"/>
                  </a:lnTo>
                  <a:lnTo>
                    <a:pt x="311632" y="56158"/>
                  </a:lnTo>
                  <a:lnTo>
                    <a:pt x="312446" y="57023"/>
                  </a:lnTo>
                  <a:lnTo>
                    <a:pt x="313260" y="57888"/>
                  </a:lnTo>
                  <a:lnTo>
                    <a:pt x="314065" y="58762"/>
                  </a:lnTo>
                  <a:lnTo>
                    <a:pt x="314869" y="59637"/>
                  </a:lnTo>
                  <a:lnTo>
                    <a:pt x="315653" y="60521"/>
                  </a:lnTo>
                  <a:lnTo>
                    <a:pt x="316448" y="61416"/>
                  </a:lnTo>
                  <a:lnTo>
                    <a:pt x="317232" y="62311"/>
                  </a:lnTo>
                  <a:lnTo>
                    <a:pt x="318006" y="63206"/>
                  </a:lnTo>
                  <a:lnTo>
                    <a:pt x="318770" y="64110"/>
                  </a:lnTo>
                  <a:lnTo>
                    <a:pt x="319534" y="65025"/>
                  </a:lnTo>
                  <a:lnTo>
                    <a:pt x="320298" y="65940"/>
                  </a:lnTo>
                  <a:lnTo>
                    <a:pt x="321052" y="66865"/>
                  </a:lnTo>
                  <a:lnTo>
                    <a:pt x="321796" y="67790"/>
                  </a:lnTo>
                  <a:lnTo>
                    <a:pt x="322540" y="68715"/>
                  </a:lnTo>
                  <a:lnTo>
                    <a:pt x="323274" y="69650"/>
                  </a:lnTo>
                  <a:lnTo>
                    <a:pt x="323998" y="70595"/>
                  </a:lnTo>
                  <a:lnTo>
                    <a:pt x="324722" y="71540"/>
                  </a:lnTo>
                  <a:lnTo>
                    <a:pt x="325436" y="72485"/>
                  </a:lnTo>
                  <a:lnTo>
                    <a:pt x="326150" y="73440"/>
                  </a:lnTo>
                  <a:lnTo>
                    <a:pt x="326853" y="74405"/>
                  </a:lnTo>
                  <a:lnTo>
                    <a:pt x="327547" y="75370"/>
                  </a:lnTo>
                  <a:lnTo>
                    <a:pt x="328241" y="76335"/>
                  </a:lnTo>
                  <a:lnTo>
                    <a:pt x="328924" y="77310"/>
                  </a:lnTo>
                  <a:lnTo>
                    <a:pt x="329608" y="78286"/>
                  </a:lnTo>
                  <a:lnTo>
                    <a:pt x="330282" y="79271"/>
                  </a:lnTo>
                  <a:lnTo>
                    <a:pt x="330945" y="80256"/>
                  </a:lnTo>
                  <a:lnTo>
                    <a:pt x="331609" y="81251"/>
                  </a:lnTo>
                  <a:lnTo>
                    <a:pt x="332262" y="82247"/>
                  </a:lnTo>
                  <a:lnTo>
                    <a:pt x="332906" y="83252"/>
                  </a:lnTo>
                  <a:lnTo>
                    <a:pt x="333549" y="84257"/>
                  </a:lnTo>
                  <a:lnTo>
                    <a:pt x="334183" y="85273"/>
                  </a:lnTo>
                  <a:lnTo>
                    <a:pt x="334816" y="86288"/>
                  </a:lnTo>
                  <a:lnTo>
                    <a:pt x="335429" y="87303"/>
                  </a:lnTo>
                  <a:lnTo>
                    <a:pt x="336053" y="88329"/>
                  </a:lnTo>
                  <a:lnTo>
                    <a:pt x="336656" y="89354"/>
                  </a:lnTo>
                  <a:lnTo>
                    <a:pt x="337259" y="90390"/>
                  </a:lnTo>
                  <a:lnTo>
                    <a:pt x="337852" y="91425"/>
                  </a:lnTo>
                  <a:lnTo>
                    <a:pt x="338446" y="92471"/>
                  </a:lnTo>
                  <a:lnTo>
                    <a:pt x="339019" y="93516"/>
                  </a:lnTo>
                  <a:lnTo>
                    <a:pt x="339602" y="94562"/>
                  </a:lnTo>
                  <a:lnTo>
                    <a:pt x="340165" y="95617"/>
                  </a:lnTo>
                  <a:lnTo>
                    <a:pt x="340728" y="96673"/>
                  </a:lnTo>
                  <a:lnTo>
                    <a:pt x="341281" y="97739"/>
                  </a:lnTo>
                  <a:lnTo>
                    <a:pt x="341834" y="98804"/>
                  </a:lnTo>
                  <a:lnTo>
                    <a:pt x="342367" y="99880"/>
                  </a:lnTo>
                  <a:lnTo>
                    <a:pt x="342899" y="100956"/>
                  </a:lnTo>
                  <a:lnTo>
                    <a:pt x="343432" y="102031"/>
                  </a:lnTo>
                  <a:lnTo>
                    <a:pt x="343955" y="103117"/>
                  </a:lnTo>
                  <a:lnTo>
                    <a:pt x="344468" y="104203"/>
                  </a:lnTo>
                  <a:lnTo>
                    <a:pt x="344971" y="105289"/>
                  </a:lnTo>
                  <a:lnTo>
                    <a:pt x="345473" y="106384"/>
                  </a:lnTo>
                  <a:lnTo>
                    <a:pt x="345966" y="107480"/>
                  </a:lnTo>
                  <a:lnTo>
                    <a:pt x="346448" y="108586"/>
                  </a:lnTo>
                  <a:lnTo>
                    <a:pt x="346921" y="109692"/>
                  </a:lnTo>
                  <a:lnTo>
                    <a:pt x="347394" y="110808"/>
                  </a:lnTo>
                  <a:lnTo>
                    <a:pt x="347856" y="111914"/>
                  </a:lnTo>
                  <a:lnTo>
                    <a:pt x="348308" y="113030"/>
                  </a:lnTo>
                  <a:lnTo>
                    <a:pt x="348761" y="114156"/>
                  </a:lnTo>
                  <a:lnTo>
                    <a:pt x="349203" y="115282"/>
                  </a:lnTo>
                  <a:lnTo>
                    <a:pt x="349636" y="116407"/>
                  </a:lnTo>
                  <a:lnTo>
                    <a:pt x="350068" y="117544"/>
                  </a:lnTo>
                  <a:lnTo>
                    <a:pt x="350480" y="118680"/>
                  </a:lnTo>
                  <a:lnTo>
                    <a:pt x="350892" y="119816"/>
                  </a:lnTo>
                  <a:lnTo>
                    <a:pt x="351304" y="120962"/>
                  </a:lnTo>
                  <a:lnTo>
                    <a:pt x="351697" y="122108"/>
                  </a:lnTo>
                  <a:lnTo>
                    <a:pt x="352089" y="123254"/>
                  </a:lnTo>
                  <a:lnTo>
                    <a:pt x="352471" y="124410"/>
                  </a:lnTo>
                  <a:lnTo>
                    <a:pt x="352843" y="125566"/>
                  </a:lnTo>
                  <a:lnTo>
                    <a:pt x="353205" y="126722"/>
                  </a:lnTo>
                  <a:lnTo>
                    <a:pt x="353567" y="127888"/>
                  </a:lnTo>
                  <a:lnTo>
                    <a:pt x="353919" y="129054"/>
                  </a:lnTo>
                  <a:lnTo>
                    <a:pt x="354260" y="130231"/>
                  </a:lnTo>
                  <a:lnTo>
                    <a:pt x="354602" y="131397"/>
                  </a:lnTo>
                  <a:lnTo>
                    <a:pt x="354934" y="132573"/>
                  </a:lnTo>
                  <a:lnTo>
                    <a:pt x="355246" y="133759"/>
                  </a:lnTo>
                  <a:lnTo>
                    <a:pt x="355567" y="134946"/>
                  </a:lnTo>
                  <a:lnTo>
                    <a:pt x="355869" y="136132"/>
                  </a:lnTo>
                  <a:lnTo>
                    <a:pt x="356171" y="137318"/>
                  </a:lnTo>
                  <a:lnTo>
                    <a:pt x="356452" y="138505"/>
                  </a:lnTo>
                  <a:lnTo>
                    <a:pt x="356734" y="139701"/>
                  </a:lnTo>
                  <a:lnTo>
                    <a:pt x="357015" y="140907"/>
                  </a:lnTo>
                  <a:lnTo>
                    <a:pt x="357277" y="142104"/>
                  </a:lnTo>
                  <a:lnTo>
                    <a:pt x="357538" y="143310"/>
                  </a:lnTo>
                  <a:lnTo>
                    <a:pt x="357779" y="144516"/>
                  </a:lnTo>
                  <a:lnTo>
                    <a:pt x="358021" y="145733"/>
                  </a:lnTo>
                  <a:lnTo>
                    <a:pt x="358262" y="146939"/>
                  </a:lnTo>
                  <a:lnTo>
                    <a:pt x="358483" y="148156"/>
                  </a:lnTo>
                  <a:lnTo>
                    <a:pt x="358704" y="149372"/>
                  </a:lnTo>
                  <a:lnTo>
                    <a:pt x="358915" y="150599"/>
                  </a:lnTo>
                  <a:lnTo>
                    <a:pt x="359116" y="151825"/>
                  </a:lnTo>
                  <a:lnTo>
                    <a:pt x="359307" y="153052"/>
                  </a:lnTo>
                  <a:lnTo>
                    <a:pt x="359488" y="154278"/>
                  </a:lnTo>
                  <a:lnTo>
                    <a:pt x="359669" y="155515"/>
                  </a:lnTo>
                  <a:lnTo>
                    <a:pt x="359830" y="156751"/>
                  </a:lnTo>
                  <a:lnTo>
                    <a:pt x="359991" y="157988"/>
                  </a:lnTo>
                  <a:lnTo>
                    <a:pt x="360142" y="159224"/>
                  </a:lnTo>
                  <a:lnTo>
                    <a:pt x="360283" y="160471"/>
                  </a:lnTo>
                  <a:lnTo>
                    <a:pt x="360423" y="161717"/>
                  </a:lnTo>
                  <a:lnTo>
                    <a:pt x="360544" y="162964"/>
                  </a:lnTo>
                  <a:lnTo>
                    <a:pt x="360665" y="164221"/>
                  </a:lnTo>
                  <a:lnTo>
                    <a:pt x="360775" y="165467"/>
                  </a:lnTo>
                  <a:lnTo>
                    <a:pt x="360876" y="166724"/>
                  </a:lnTo>
                  <a:lnTo>
                    <a:pt x="360966" y="167981"/>
                  </a:lnTo>
                  <a:lnTo>
                    <a:pt x="361047" y="169247"/>
                  </a:lnTo>
                  <a:lnTo>
                    <a:pt x="361127" y="170504"/>
                  </a:lnTo>
                  <a:lnTo>
                    <a:pt x="361188" y="171771"/>
                  </a:lnTo>
                  <a:lnTo>
                    <a:pt x="361248" y="173037"/>
                  </a:lnTo>
                  <a:lnTo>
                    <a:pt x="361298" y="174314"/>
                  </a:lnTo>
                  <a:lnTo>
                    <a:pt x="361338" y="175581"/>
                  </a:lnTo>
                  <a:lnTo>
                    <a:pt x="361368" y="176858"/>
                  </a:lnTo>
                  <a:lnTo>
                    <a:pt x="361389" y="178134"/>
                  </a:lnTo>
                  <a:lnTo>
                    <a:pt x="361399" y="179411"/>
                  </a:lnTo>
                  <a:lnTo>
                    <a:pt x="361409" y="180688"/>
                  </a:lnTo>
                  <a:lnTo>
                    <a:pt x="361409" y="180688"/>
                  </a:lnTo>
                  <a:lnTo>
                    <a:pt x="361399" y="181864"/>
                  </a:lnTo>
                  <a:lnTo>
                    <a:pt x="361389" y="183030"/>
                  </a:lnTo>
                  <a:lnTo>
                    <a:pt x="361368" y="184197"/>
                  </a:lnTo>
                  <a:lnTo>
                    <a:pt x="361348" y="185353"/>
                  </a:lnTo>
                  <a:lnTo>
                    <a:pt x="361308" y="186519"/>
                  </a:lnTo>
                  <a:lnTo>
                    <a:pt x="361268" y="187675"/>
                  </a:lnTo>
                  <a:lnTo>
                    <a:pt x="361228" y="188831"/>
                  </a:lnTo>
                  <a:lnTo>
                    <a:pt x="361167" y="189987"/>
                  </a:lnTo>
                  <a:lnTo>
                    <a:pt x="361107" y="191143"/>
                  </a:lnTo>
                  <a:lnTo>
                    <a:pt x="361037" y="192299"/>
                  </a:lnTo>
                  <a:lnTo>
                    <a:pt x="360956" y="193446"/>
                  </a:lnTo>
                  <a:lnTo>
                    <a:pt x="360876" y="194592"/>
                  </a:lnTo>
                  <a:lnTo>
                    <a:pt x="360785" y="195738"/>
                  </a:lnTo>
                  <a:lnTo>
                    <a:pt x="360685" y="196884"/>
                  </a:lnTo>
                  <a:lnTo>
                    <a:pt x="360584" y="198030"/>
                  </a:lnTo>
                  <a:lnTo>
                    <a:pt x="360474" y="199166"/>
                  </a:lnTo>
                  <a:lnTo>
                    <a:pt x="360353" y="200302"/>
                  </a:lnTo>
                  <a:lnTo>
                    <a:pt x="360222" y="201438"/>
                  </a:lnTo>
                  <a:lnTo>
                    <a:pt x="360092" y="202574"/>
                  </a:lnTo>
                  <a:lnTo>
                    <a:pt x="359951" y="203710"/>
                  </a:lnTo>
                  <a:lnTo>
                    <a:pt x="359800" y="204836"/>
                  </a:lnTo>
                  <a:lnTo>
                    <a:pt x="359649" y="205962"/>
                  </a:lnTo>
                  <a:lnTo>
                    <a:pt x="359488" y="207088"/>
                  </a:lnTo>
                  <a:lnTo>
                    <a:pt x="359317" y="208214"/>
                  </a:lnTo>
                  <a:lnTo>
                    <a:pt x="359147" y="209330"/>
                  </a:lnTo>
                  <a:lnTo>
                    <a:pt x="358966" y="210446"/>
                  </a:lnTo>
                  <a:lnTo>
                    <a:pt x="358775" y="211562"/>
                  </a:lnTo>
                  <a:lnTo>
                    <a:pt x="358584" y="212677"/>
                  </a:lnTo>
                  <a:lnTo>
                    <a:pt x="358382" y="213793"/>
                  </a:lnTo>
                  <a:lnTo>
                    <a:pt x="358171" y="214899"/>
                  </a:lnTo>
                  <a:lnTo>
                    <a:pt x="357950" y="216005"/>
                  </a:lnTo>
                  <a:lnTo>
                    <a:pt x="357729" y="217111"/>
                  </a:lnTo>
                  <a:lnTo>
                    <a:pt x="357508" y="218207"/>
                  </a:lnTo>
                  <a:lnTo>
                    <a:pt x="357266" y="219313"/>
                  </a:lnTo>
                  <a:lnTo>
                    <a:pt x="357025" y="220408"/>
                  </a:lnTo>
                  <a:lnTo>
                    <a:pt x="356774" y="221504"/>
                  </a:lnTo>
                  <a:lnTo>
                    <a:pt x="356522" y="222590"/>
                  </a:lnTo>
                  <a:lnTo>
                    <a:pt x="356261" y="223686"/>
                  </a:lnTo>
                  <a:lnTo>
                    <a:pt x="355990" y="224771"/>
                  </a:lnTo>
                  <a:lnTo>
                    <a:pt x="355718" y="225847"/>
                  </a:lnTo>
                  <a:lnTo>
                    <a:pt x="355437" y="226933"/>
                  </a:lnTo>
                  <a:lnTo>
                    <a:pt x="355145" y="228009"/>
                  </a:lnTo>
                  <a:lnTo>
                    <a:pt x="354854" y="229084"/>
                  </a:lnTo>
                  <a:lnTo>
                    <a:pt x="354552" y="230160"/>
                  </a:lnTo>
                  <a:lnTo>
                    <a:pt x="354240" y="231236"/>
                  </a:lnTo>
                  <a:lnTo>
                    <a:pt x="353929" y="232301"/>
                  </a:lnTo>
                  <a:lnTo>
                    <a:pt x="353607" y="233367"/>
                  </a:lnTo>
                  <a:lnTo>
                    <a:pt x="353275" y="234423"/>
                  </a:lnTo>
                  <a:lnTo>
                    <a:pt x="352943" y="235488"/>
                  </a:lnTo>
                  <a:lnTo>
                    <a:pt x="352601" y="236544"/>
                  </a:lnTo>
                  <a:lnTo>
                    <a:pt x="352260" y="237599"/>
                  </a:lnTo>
                  <a:lnTo>
                    <a:pt x="351908" y="238645"/>
                  </a:lnTo>
                  <a:lnTo>
                    <a:pt x="351546" y="239691"/>
                  </a:lnTo>
                  <a:lnTo>
                    <a:pt x="351184" y="240736"/>
                  </a:lnTo>
                  <a:lnTo>
                    <a:pt x="350812" y="241782"/>
                  </a:lnTo>
                  <a:lnTo>
                    <a:pt x="350440" y="242817"/>
                  </a:lnTo>
                  <a:lnTo>
                    <a:pt x="350058" y="243863"/>
                  </a:lnTo>
                  <a:lnTo>
                    <a:pt x="349666" y="244888"/>
                  </a:lnTo>
                  <a:lnTo>
                    <a:pt x="349274" y="245924"/>
                  </a:lnTo>
                  <a:lnTo>
                    <a:pt x="348871" y="246949"/>
                  </a:lnTo>
                  <a:lnTo>
                    <a:pt x="348459" y="247974"/>
                  </a:lnTo>
                  <a:lnTo>
                    <a:pt x="348047" y="248990"/>
                  </a:lnTo>
                  <a:lnTo>
                    <a:pt x="347625" y="250015"/>
                  </a:lnTo>
                  <a:lnTo>
                    <a:pt x="347202" y="251031"/>
                  </a:lnTo>
                  <a:lnTo>
                    <a:pt x="346770" y="252036"/>
                  </a:lnTo>
                  <a:lnTo>
                    <a:pt x="346328" y="253051"/>
                  </a:lnTo>
                  <a:lnTo>
                    <a:pt x="345885" y="254057"/>
                  </a:lnTo>
                  <a:lnTo>
                    <a:pt x="345443" y="255052"/>
                  </a:lnTo>
                  <a:lnTo>
                    <a:pt x="344981" y="256057"/>
                  </a:lnTo>
                  <a:lnTo>
                    <a:pt x="344518" y="257052"/>
                  </a:lnTo>
                  <a:lnTo>
                    <a:pt x="344056" y="258048"/>
                  </a:lnTo>
                  <a:lnTo>
                    <a:pt x="343583" y="259033"/>
                  </a:lnTo>
                  <a:lnTo>
                    <a:pt x="343100" y="260018"/>
                  </a:lnTo>
                  <a:lnTo>
                    <a:pt x="342618" y="261003"/>
                  </a:lnTo>
                  <a:lnTo>
                    <a:pt x="342125" y="261979"/>
                  </a:lnTo>
                  <a:lnTo>
                    <a:pt x="341633" y="262954"/>
                  </a:lnTo>
                  <a:lnTo>
                    <a:pt x="341130" y="263929"/>
                  </a:lnTo>
                  <a:lnTo>
                    <a:pt x="340627" y="264894"/>
                  </a:lnTo>
                  <a:lnTo>
                    <a:pt x="340114" y="265859"/>
                  </a:lnTo>
                  <a:lnTo>
                    <a:pt x="339592" y="266824"/>
                  </a:lnTo>
                  <a:lnTo>
                    <a:pt x="339069" y="267779"/>
                  </a:lnTo>
                  <a:lnTo>
                    <a:pt x="338536" y="268734"/>
                  </a:lnTo>
                  <a:lnTo>
                    <a:pt x="338003" y="269689"/>
                  </a:lnTo>
                  <a:lnTo>
                    <a:pt x="337460" y="270634"/>
                  </a:lnTo>
                  <a:lnTo>
                    <a:pt x="336917" y="271579"/>
                  </a:lnTo>
                  <a:lnTo>
                    <a:pt x="336364" y="272524"/>
                  </a:lnTo>
                  <a:lnTo>
                    <a:pt x="335801" y="273459"/>
                  </a:lnTo>
                  <a:lnTo>
                    <a:pt x="335238" y="274394"/>
                  </a:lnTo>
                  <a:lnTo>
                    <a:pt x="334675" y="275319"/>
                  </a:lnTo>
                  <a:lnTo>
                    <a:pt x="334102" y="276244"/>
                  </a:lnTo>
                  <a:lnTo>
                    <a:pt x="333519" y="277169"/>
                  </a:lnTo>
                  <a:lnTo>
                    <a:pt x="332936" y="278084"/>
                  </a:lnTo>
                  <a:lnTo>
                    <a:pt x="332343" y="278999"/>
                  </a:lnTo>
                  <a:lnTo>
                    <a:pt x="331750" y="279914"/>
                  </a:lnTo>
                  <a:lnTo>
                    <a:pt x="331146" y="280818"/>
                  </a:lnTo>
                  <a:lnTo>
                    <a:pt x="330543" y="281723"/>
                  </a:lnTo>
                  <a:lnTo>
                    <a:pt x="329930" y="282618"/>
                  </a:lnTo>
                  <a:lnTo>
                    <a:pt x="329317" y="283513"/>
                  </a:lnTo>
                  <a:lnTo>
                    <a:pt x="328693" y="284407"/>
                  </a:lnTo>
                  <a:lnTo>
                    <a:pt x="328060" y="285292"/>
                  </a:lnTo>
                  <a:lnTo>
                    <a:pt x="327426" y="286177"/>
                  </a:lnTo>
                  <a:lnTo>
                    <a:pt x="326793" y="287061"/>
                  </a:lnTo>
                  <a:lnTo>
                    <a:pt x="326150" y="287936"/>
                  </a:lnTo>
                  <a:lnTo>
                    <a:pt x="325506" y="288811"/>
                  </a:lnTo>
                  <a:lnTo>
                    <a:pt x="324853" y="289675"/>
                  </a:lnTo>
                  <a:lnTo>
                    <a:pt x="324189" y="290540"/>
                  </a:lnTo>
                  <a:lnTo>
                    <a:pt x="323525" y="291394"/>
                  </a:lnTo>
                  <a:lnTo>
                    <a:pt x="322862" y="292249"/>
                  </a:lnTo>
                  <a:lnTo>
                    <a:pt x="322188" y="293103"/>
                  </a:lnTo>
                  <a:lnTo>
                    <a:pt x="321505" y="293948"/>
                  </a:lnTo>
                  <a:lnTo>
                    <a:pt x="320831" y="294792"/>
                  </a:lnTo>
                  <a:lnTo>
                    <a:pt x="320137" y="295637"/>
                  </a:lnTo>
                  <a:lnTo>
                    <a:pt x="319444" y="296471"/>
                  </a:lnTo>
                  <a:lnTo>
                    <a:pt x="318750" y="297296"/>
                  </a:lnTo>
                  <a:lnTo>
                    <a:pt x="318046" y="298120"/>
                  </a:lnTo>
                  <a:lnTo>
                    <a:pt x="317332" y="298944"/>
                  </a:lnTo>
                  <a:lnTo>
                    <a:pt x="316629" y="299759"/>
                  </a:lnTo>
                  <a:lnTo>
                    <a:pt x="315905" y="300573"/>
                  </a:lnTo>
                  <a:lnTo>
                    <a:pt x="315181" y="301387"/>
                  </a:lnTo>
                  <a:lnTo>
                    <a:pt x="314457" y="302192"/>
                  </a:lnTo>
                  <a:lnTo>
                    <a:pt x="313723" y="302986"/>
                  </a:lnTo>
                  <a:lnTo>
                    <a:pt x="312989" y="303780"/>
                  </a:lnTo>
                  <a:lnTo>
                    <a:pt x="312255" y="304574"/>
                  </a:lnTo>
                  <a:lnTo>
                    <a:pt x="311501" y="305358"/>
                  </a:lnTo>
                  <a:lnTo>
                    <a:pt x="310757" y="306143"/>
                  </a:lnTo>
                  <a:lnTo>
                    <a:pt x="310003" y="306927"/>
                  </a:lnTo>
                  <a:lnTo>
                    <a:pt x="309239" y="307691"/>
                  </a:lnTo>
                  <a:lnTo>
                    <a:pt x="308475" y="308465"/>
                  </a:lnTo>
                  <a:lnTo>
                    <a:pt x="307711" y="309229"/>
                  </a:lnTo>
                  <a:lnTo>
                    <a:pt x="306937" y="309983"/>
                  </a:lnTo>
                  <a:lnTo>
                    <a:pt x="306152" y="310747"/>
                  </a:lnTo>
                  <a:lnTo>
                    <a:pt x="305378" y="311491"/>
                  </a:lnTo>
                  <a:lnTo>
                    <a:pt x="304584" y="312235"/>
                  </a:lnTo>
                  <a:lnTo>
                    <a:pt x="303800" y="312979"/>
                  </a:lnTo>
                  <a:lnTo>
                    <a:pt x="302995" y="313713"/>
                  </a:lnTo>
                  <a:lnTo>
                    <a:pt x="302201" y="314447"/>
                  </a:lnTo>
                  <a:lnTo>
                    <a:pt x="301397" y="315170"/>
                  </a:lnTo>
                  <a:lnTo>
                    <a:pt x="300582" y="315894"/>
                  </a:lnTo>
                  <a:lnTo>
                    <a:pt x="299778" y="316618"/>
                  </a:lnTo>
                  <a:lnTo>
                    <a:pt x="298954" y="317322"/>
                  </a:lnTo>
                  <a:lnTo>
                    <a:pt x="298129" y="318036"/>
                  </a:lnTo>
                  <a:lnTo>
                    <a:pt x="297305" y="318739"/>
                  </a:lnTo>
                  <a:lnTo>
                    <a:pt x="296480" y="319433"/>
                  </a:lnTo>
                  <a:lnTo>
                    <a:pt x="295646" y="320127"/>
                  </a:lnTo>
                  <a:lnTo>
                    <a:pt x="294801" y="320810"/>
                  </a:lnTo>
                  <a:lnTo>
                    <a:pt x="293957" y="321494"/>
                  </a:lnTo>
                  <a:lnTo>
                    <a:pt x="293112" y="322177"/>
                  </a:lnTo>
                  <a:lnTo>
                    <a:pt x="292268" y="322851"/>
                  </a:lnTo>
                  <a:lnTo>
                    <a:pt x="291403" y="323515"/>
                  </a:lnTo>
                  <a:lnTo>
                    <a:pt x="290549" y="324178"/>
                  </a:lnTo>
                  <a:lnTo>
                    <a:pt x="289684" y="324842"/>
                  </a:lnTo>
                  <a:lnTo>
                    <a:pt x="288819" y="325495"/>
                  </a:lnTo>
                  <a:lnTo>
                    <a:pt x="287945" y="326138"/>
                  </a:lnTo>
                  <a:lnTo>
                    <a:pt x="287070" y="326782"/>
                  </a:lnTo>
                  <a:lnTo>
                    <a:pt x="286185" y="327415"/>
                  </a:lnTo>
                  <a:lnTo>
                    <a:pt x="285311" y="328049"/>
                  </a:lnTo>
                  <a:lnTo>
                    <a:pt x="284416" y="328682"/>
                  </a:lnTo>
                  <a:lnTo>
                    <a:pt x="283531" y="329305"/>
                  </a:lnTo>
                  <a:lnTo>
                    <a:pt x="282636" y="329918"/>
                  </a:lnTo>
                  <a:lnTo>
                    <a:pt x="281731" y="330532"/>
                  </a:lnTo>
                  <a:lnTo>
                    <a:pt x="280826" y="331135"/>
                  </a:lnTo>
                  <a:lnTo>
                    <a:pt x="279922" y="331738"/>
                  </a:lnTo>
                  <a:lnTo>
                    <a:pt x="279007" y="332331"/>
                  </a:lnTo>
                  <a:lnTo>
                    <a:pt x="278092" y="332924"/>
                  </a:lnTo>
                  <a:lnTo>
                    <a:pt x="277177" y="333507"/>
                  </a:lnTo>
                  <a:lnTo>
                    <a:pt x="276252" y="334091"/>
                  </a:lnTo>
                  <a:lnTo>
                    <a:pt x="275327" y="334664"/>
                  </a:lnTo>
                  <a:lnTo>
                    <a:pt x="274402" y="335227"/>
                  </a:lnTo>
                  <a:lnTo>
                    <a:pt x="273467" y="335790"/>
                  </a:lnTo>
                  <a:lnTo>
                    <a:pt x="272532" y="336353"/>
                  </a:lnTo>
                  <a:lnTo>
                    <a:pt x="271587" y="336905"/>
                  </a:lnTo>
                  <a:lnTo>
                    <a:pt x="270642" y="337448"/>
                  </a:lnTo>
                  <a:lnTo>
                    <a:pt x="269697" y="337991"/>
                  </a:lnTo>
                  <a:lnTo>
                    <a:pt x="268742" y="338524"/>
                  </a:lnTo>
                  <a:lnTo>
                    <a:pt x="267797" y="339057"/>
                  </a:lnTo>
                  <a:lnTo>
                    <a:pt x="266831" y="339580"/>
                  </a:lnTo>
                  <a:lnTo>
                    <a:pt x="265876" y="340102"/>
                  </a:lnTo>
                  <a:lnTo>
                    <a:pt x="264901" y="340615"/>
                  </a:lnTo>
                  <a:lnTo>
                    <a:pt x="263936" y="341118"/>
                  </a:lnTo>
                  <a:lnTo>
                    <a:pt x="262961" y="341620"/>
                  </a:lnTo>
                  <a:lnTo>
                    <a:pt x="261985" y="342113"/>
                  </a:lnTo>
                  <a:lnTo>
                    <a:pt x="261010" y="342606"/>
                  </a:lnTo>
                  <a:lnTo>
                    <a:pt x="260025" y="343088"/>
                  </a:lnTo>
                  <a:lnTo>
                    <a:pt x="259040" y="343571"/>
                  </a:lnTo>
                  <a:lnTo>
                    <a:pt x="258054" y="344043"/>
                  </a:lnTo>
                  <a:lnTo>
                    <a:pt x="257059" y="344506"/>
                  </a:lnTo>
                  <a:lnTo>
                    <a:pt x="256064" y="344968"/>
                  </a:lnTo>
                  <a:lnTo>
                    <a:pt x="255068" y="345431"/>
                  </a:lnTo>
                  <a:lnTo>
                    <a:pt x="254063" y="345873"/>
                  </a:lnTo>
                  <a:lnTo>
                    <a:pt x="253058" y="346315"/>
                  </a:lnTo>
                  <a:lnTo>
                    <a:pt x="252052" y="346758"/>
                  </a:lnTo>
                  <a:lnTo>
                    <a:pt x="251037" y="347190"/>
                  </a:lnTo>
                  <a:lnTo>
                    <a:pt x="250021" y="347612"/>
                  </a:lnTo>
                  <a:lnTo>
                    <a:pt x="249006" y="348034"/>
                  </a:lnTo>
                  <a:lnTo>
                    <a:pt x="247980" y="348447"/>
                  </a:lnTo>
                  <a:lnTo>
                    <a:pt x="246955" y="348859"/>
                  </a:lnTo>
                  <a:lnTo>
                    <a:pt x="245929" y="349261"/>
                  </a:lnTo>
                  <a:lnTo>
                    <a:pt x="244904" y="349653"/>
                  </a:lnTo>
                  <a:lnTo>
                    <a:pt x="243868" y="350045"/>
                  </a:lnTo>
                  <a:lnTo>
                    <a:pt x="242833" y="350427"/>
                  </a:lnTo>
                  <a:lnTo>
                    <a:pt x="241787" y="350799"/>
                  </a:lnTo>
                  <a:lnTo>
                    <a:pt x="240752" y="351171"/>
                  </a:lnTo>
                  <a:lnTo>
                    <a:pt x="239706" y="351533"/>
                  </a:lnTo>
                  <a:lnTo>
                    <a:pt x="238660" y="351895"/>
                  </a:lnTo>
                  <a:lnTo>
                    <a:pt x="237605" y="352247"/>
                  </a:lnTo>
                  <a:lnTo>
                    <a:pt x="236549" y="352589"/>
                  </a:lnTo>
                  <a:lnTo>
                    <a:pt x="235493" y="352930"/>
                  </a:lnTo>
                  <a:lnTo>
                    <a:pt x="234438" y="353262"/>
                  </a:lnTo>
                  <a:lnTo>
                    <a:pt x="233372" y="353594"/>
                  </a:lnTo>
                  <a:lnTo>
                    <a:pt x="232306" y="353916"/>
                  </a:lnTo>
                  <a:lnTo>
                    <a:pt x="231240" y="354227"/>
                  </a:lnTo>
                  <a:lnTo>
                    <a:pt x="230165" y="354529"/>
                  </a:lnTo>
                  <a:lnTo>
                    <a:pt x="229099" y="354830"/>
                  </a:lnTo>
                  <a:lnTo>
                    <a:pt x="228023" y="355132"/>
                  </a:lnTo>
                  <a:lnTo>
                    <a:pt x="226937" y="355414"/>
                  </a:lnTo>
                  <a:lnTo>
                    <a:pt x="225862" y="355695"/>
                  </a:lnTo>
                  <a:lnTo>
                    <a:pt x="224776" y="355977"/>
                  </a:lnTo>
                  <a:lnTo>
                    <a:pt x="223690" y="356248"/>
                  </a:lnTo>
                  <a:lnTo>
                    <a:pt x="222604" y="356509"/>
                  </a:lnTo>
                  <a:lnTo>
                    <a:pt x="221508" y="356761"/>
                  </a:lnTo>
                  <a:lnTo>
                    <a:pt x="220412" y="357012"/>
                  </a:lnTo>
                  <a:lnTo>
                    <a:pt x="219317" y="357253"/>
                  </a:lnTo>
                  <a:lnTo>
                    <a:pt x="218221" y="357484"/>
                  </a:lnTo>
                  <a:lnTo>
                    <a:pt x="217115" y="357716"/>
                  </a:lnTo>
                  <a:lnTo>
                    <a:pt x="216009" y="357937"/>
                  </a:lnTo>
                  <a:lnTo>
                    <a:pt x="214903" y="358158"/>
                  </a:lnTo>
                  <a:lnTo>
                    <a:pt x="213797" y="358359"/>
                  </a:lnTo>
                  <a:lnTo>
                    <a:pt x="212691" y="358570"/>
                  </a:lnTo>
                  <a:lnTo>
                    <a:pt x="211575" y="358761"/>
                  </a:lnTo>
                  <a:lnTo>
                    <a:pt x="210459" y="358952"/>
                  </a:lnTo>
                  <a:lnTo>
                    <a:pt x="209343" y="359133"/>
                  </a:lnTo>
                  <a:lnTo>
                    <a:pt x="208217" y="359304"/>
                  </a:lnTo>
                  <a:lnTo>
                    <a:pt x="207101" y="359475"/>
                  </a:lnTo>
                  <a:lnTo>
                    <a:pt x="205975" y="359636"/>
                  </a:lnTo>
                  <a:lnTo>
                    <a:pt x="204849" y="359787"/>
                  </a:lnTo>
                  <a:lnTo>
                    <a:pt x="203713" y="359937"/>
                  </a:lnTo>
                  <a:lnTo>
                    <a:pt x="202587" y="360078"/>
                  </a:lnTo>
                  <a:lnTo>
                    <a:pt x="201451" y="360209"/>
                  </a:lnTo>
                  <a:lnTo>
                    <a:pt x="200315" y="360340"/>
                  </a:lnTo>
                  <a:lnTo>
                    <a:pt x="199179" y="360450"/>
                  </a:lnTo>
                  <a:lnTo>
                    <a:pt x="198032" y="360571"/>
                  </a:lnTo>
                  <a:lnTo>
                    <a:pt x="196896" y="360671"/>
                  </a:lnTo>
                  <a:lnTo>
                    <a:pt x="195750" y="360772"/>
                  </a:lnTo>
                  <a:lnTo>
                    <a:pt x="194604" y="360862"/>
                  </a:lnTo>
                  <a:lnTo>
                    <a:pt x="193458" y="360943"/>
                  </a:lnTo>
                  <a:lnTo>
                    <a:pt x="192302" y="361023"/>
                  </a:lnTo>
                  <a:lnTo>
                    <a:pt x="191155" y="361094"/>
                  </a:lnTo>
                  <a:lnTo>
                    <a:pt x="189999" y="361154"/>
                  </a:lnTo>
                  <a:lnTo>
                    <a:pt x="188843" y="361204"/>
                  </a:lnTo>
                  <a:lnTo>
                    <a:pt x="187687" y="361254"/>
                  </a:lnTo>
                  <a:lnTo>
                    <a:pt x="186521" y="361295"/>
                  </a:lnTo>
                  <a:lnTo>
                    <a:pt x="185364" y="361325"/>
                  </a:lnTo>
                  <a:lnTo>
                    <a:pt x="184198" y="361355"/>
                  </a:lnTo>
                  <a:lnTo>
                    <a:pt x="183032" y="361375"/>
                  </a:lnTo>
                  <a:lnTo>
                    <a:pt x="181866" y="361385"/>
                  </a:lnTo>
                  <a:lnTo>
                    <a:pt x="180699" y="361385"/>
                  </a:lnTo>
                  <a:lnTo>
                    <a:pt x="180699" y="3613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14;p67">
              <a:extLst>
                <a:ext uri="{FF2B5EF4-FFF2-40B4-BE49-F238E27FC236}">
                  <a16:creationId xmlns:a16="http://schemas.microsoft.com/office/drawing/2014/main" id="{39DFB7E9-4152-A41B-8C2C-8F0087D674FE}"/>
                </a:ext>
              </a:extLst>
            </p:cNvPr>
            <p:cNvSpPr/>
            <p:nvPr/>
          </p:nvSpPr>
          <p:spPr>
            <a:xfrm>
              <a:off x="-3491800" y="-17954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15;p67">
              <a:extLst>
                <a:ext uri="{FF2B5EF4-FFF2-40B4-BE49-F238E27FC236}">
                  <a16:creationId xmlns:a16="http://schemas.microsoft.com/office/drawing/2014/main" id="{E9894883-5662-437C-7E42-917035F7BB48}"/>
                </a:ext>
              </a:extLst>
            </p:cNvPr>
            <p:cNvSpPr/>
            <p:nvPr/>
          </p:nvSpPr>
          <p:spPr>
            <a:xfrm>
              <a:off x="-6869675" y="-9733200"/>
              <a:ext cx="7895625" cy="7937825"/>
            </a:xfrm>
            <a:custGeom>
              <a:avLst/>
              <a:gdLst/>
              <a:ahLst/>
              <a:cxnLst/>
              <a:rect l="l" t="t" r="r" b="b"/>
              <a:pathLst>
                <a:path w="315825" h="317513" extrusionOk="0">
                  <a:moveTo>
                    <a:pt x="253159" y="0"/>
                  </a:moveTo>
                  <a:lnTo>
                    <a:pt x="253872" y="835"/>
                  </a:lnTo>
                  <a:lnTo>
                    <a:pt x="254586" y="1669"/>
                  </a:lnTo>
                  <a:lnTo>
                    <a:pt x="255290" y="2514"/>
                  </a:lnTo>
                  <a:lnTo>
                    <a:pt x="255994" y="3358"/>
                  </a:lnTo>
                  <a:lnTo>
                    <a:pt x="256687" y="4203"/>
                  </a:lnTo>
                  <a:lnTo>
                    <a:pt x="257371" y="5057"/>
                  </a:lnTo>
                  <a:lnTo>
                    <a:pt x="258055" y="5912"/>
                  </a:lnTo>
                  <a:lnTo>
                    <a:pt x="258728" y="6766"/>
                  </a:lnTo>
                  <a:lnTo>
                    <a:pt x="259402" y="7621"/>
                  </a:lnTo>
                  <a:lnTo>
                    <a:pt x="260066" y="8485"/>
                  </a:lnTo>
                  <a:lnTo>
                    <a:pt x="260719" y="9350"/>
                  </a:lnTo>
                  <a:lnTo>
                    <a:pt x="261373" y="10224"/>
                  </a:lnTo>
                  <a:lnTo>
                    <a:pt x="262026" y="11099"/>
                  </a:lnTo>
                  <a:lnTo>
                    <a:pt x="262660" y="11974"/>
                  </a:lnTo>
                  <a:lnTo>
                    <a:pt x="263303" y="12848"/>
                  </a:lnTo>
                  <a:lnTo>
                    <a:pt x="263926" y="13733"/>
                  </a:lnTo>
                  <a:lnTo>
                    <a:pt x="264550" y="14618"/>
                  </a:lnTo>
                  <a:lnTo>
                    <a:pt x="265173" y="15502"/>
                  </a:lnTo>
                  <a:lnTo>
                    <a:pt x="265776" y="16397"/>
                  </a:lnTo>
                  <a:lnTo>
                    <a:pt x="266390" y="17282"/>
                  </a:lnTo>
                  <a:lnTo>
                    <a:pt x="266983" y="18177"/>
                  </a:lnTo>
                  <a:lnTo>
                    <a:pt x="267576" y="19081"/>
                  </a:lnTo>
                  <a:lnTo>
                    <a:pt x="268169" y="19976"/>
                  </a:lnTo>
                  <a:lnTo>
                    <a:pt x="268752" y="20881"/>
                  </a:lnTo>
                  <a:lnTo>
                    <a:pt x="269325" y="21786"/>
                  </a:lnTo>
                  <a:lnTo>
                    <a:pt x="269898" y="22701"/>
                  </a:lnTo>
                  <a:lnTo>
                    <a:pt x="270461" y="23605"/>
                  </a:lnTo>
                  <a:lnTo>
                    <a:pt x="271014" y="24520"/>
                  </a:lnTo>
                  <a:lnTo>
                    <a:pt x="271567" y="25445"/>
                  </a:lnTo>
                  <a:lnTo>
                    <a:pt x="272110" y="26360"/>
                  </a:lnTo>
                  <a:lnTo>
                    <a:pt x="272653" y="27285"/>
                  </a:lnTo>
                  <a:lnTo>
                    <a:pt x="273186" y="28210"/>
                  </a:lnTo>
                  <a:lnTo>
                    <a:pt x="273719" y="29135"/>
                  </a:lnTo>
                  <a:lnTo>
                    <a:pt x="274242" y="30059"/>
                  </a:lnTo>
                  <a:lnTo>
                    <a:pt x="274754" y="30994"/>
                  </a:lnTo>
                  <a:lnTo>
                    <a:pt x="275267" y="31929"/>
                  </a:lnTo>
                  <a:lnTo>
                    <a:pt x="275770" y="32864"/>
                  </a:lnTo>
                  <a:lnTo>
                    <a:pt x="276273" y="33799"/>
                  </a:lnTo>
                  <a:lnTo>
                    <a:pt x="276765" y="34744"/>
                  </a:lnTo>
                  <a:lnTo>
                    <a:pt x="277258" y="35689"/>
                  </a:lnTo>
                  <a:lnTo>
                    <a:pt x="277740" y="36634"/>
                  </a:lnTo>
                  <a:lnTo>
                    <a:pt x="278213" y="37579"/>
                  </a:lnTo>
                  <a:lnTo>
                    <a:pt x="278685" y="38534"/>
                  </a:lnTo>
                  <a:lnTo>
                    <a:pt x="279148" y="39479"/>
                  </a:lnTo>
                  <a:lnTo>
                    <a:pt x="279600" y="40434"/>
                  </a:lnTo>
                  <a:lnTo>
                    <a:pt x="280053" y="41400"/>
                  </a:lnTo>
                  <a:lnTo>
                    <a:pt x="280505" y="42355"/>
                  </a:lnTo>
                  <a:lnTo>
                    <a:pt x="280938" y="43310"/>
                  </a:lnTo>
                  <a:lnTo>
                    <a:pt x="281380" y="44275"/>
                  </a:lnTo>
                  <a:lnTo>
                    <a:pt x="281802" y="45240"/>
                  </a:lnTo>
                  <a:lnTo>
                    <a:pt x="282224" y="46205"/>
                  </a:lnTo>
                  <a:lnTo>
                    <a:pt x="282647" y="47180"/>
                  </a:lnTo>
                  <a:lnTo>
                    <a:pt x="283049" y="48145"/>
                  </a:lnTo>
                  <a:lnTo>
                    <a:pt x="283461" y="49120"/>
                  </a:lnTo>
                  <a:lnTo>
                    <a:pt x="283853" y="50096"/>
                  </a:lnTo>
                  <a:lnTo>
                    <a:pt x="284245" y="51071"/>
                  </a:lnTo>
                  <a:lnTo>
                    <a:pt x="284637" y="52046"/>
                  </a:lnTo>
                  <a:lnTo>
                    <a:pt x="285019" y="53031"/>
                  </a:lnTo>
                  <a:lnTo>
                    <a:pt x="285391" y="54006"/>
                  </a:lnTo>
                  <a:lnTo>
                    <a:pt x="285763" y="54992"/>
                  </a:lnTo>
                  <a:lnTo>
                    <a:pt x="286125" y="55977"/>
                  </a:lnTo>
                  <a:lnTo>
                    <a:pt x="286487" y="56962"/>
                  </a:lnTo>
                  <a:lnTo>
                    <a:pt x="286839" y="57947"/>
                  </a:lnTo>
                  <a:lnTo>
                    <a:pt x="287181" y="58942"/>
                  </a:lnTo>
                  <a:lnTo>
                    <a:pt x="287523" y="59928"/>
                  </a:lnTo>
                  <a:lnTo>
                    <a:pt x="287855" y="60923"/>
                  </a:lnTo>
                  <a:lnTo>
                    <a:pt x="288186" y="61918"/>
                  </a:lnTo>
                  <a:lnTo>
                    <a:pt x="288508" y="62914"/>
                  </a:lnTo>
                  <a:lnTo>
                    <a:pt x="288820" y="63909"/>
                  </a:lnTo>
                  <a:lnTo>
                    <a:pt x="289132" y="64914"/>
                  </a:lnTo>
                  <a:lnTo>
                    <a:pt x="289433" y="65909"/>
                  </a:lnTo>
                  <a:lnTo>
                    <a:pt x="289735" y="66915"/>
                  </a:lnTo>
                  <a:lnTo>
                    <a:pt x="290026" y="67920"/>
                  </a:lnTo>
                  <a:lnTo>
                    <a:pt x="290308" y="68915"/>
                  </a:lnTo>
                  <a:lnTo>
                    <a:pt x="290871" y="70936"/>
                  </a:lnTo>
                  <a:lnTo>
                    <a:pt x="291404" y="72947"/>
                  </a:lnTo>
                  <a:lnTo>
                    <a:pt x="291906" y="74977"/>
                  </a:lnTo>
                  <a:lnTo>
                    <a:pt x="292389" y="76998"/>
                  </a:lnTo>
                  <a:lnTo>
                    <a:pt x="292851" y="79029"/>
                  </a:lnTo>
                  <a:lnTo>
                    <a:pt x="293294" y="81070"/>
                  </a:lnTo>
                  <a:lnTo>
                    <a:pt x="293706" y="83111"/>
                  </a:lnTo>
                  <a:lnTo>
                    <a:pt x="294098" y="85151"/>
                  </a:lnTo>
                  <a:lnTo>
                    <a:pt x="294460" y="87192"/>
                  </a:lnTo>
                  <a:lnTo>
                    <a:pt x="294802" y="89243"/>
                  </a:lnTo>
                  <a:lnTo>
                    <a:pt x="295124" y="91304"/>
                  </a:lnTo>
                  <a:lnTo>
                    <a:pt x="295415" y="93355"/>
                  </a:lnTo>
                  <a:lnTo>
                    <a:pt x="295687" y="95416"/>
                  </a:lnTo>
                  <a:lnTo>
                    <a:pt x="295938" y="97477"/>
                  </a:lnTo>
                  <a:lnTo>
                    <a:pt x="296169" y="99538"/>
                  </a:lnTo>
                  <a:lnTo>
                    <a:pt x="296370" y="101608"/>
                  </a:lnTo>
                  <a:lnTo>
                    <a:pt x="296541" y="103669"/>
                  </a:lnTo>
                  <a:lnTo>
                    <a:pt x="296702" y="105740"/>
                  </a:lnTo>
                  <a:lnTo>
                    <a:pt x="296833" y="107811"/>
                  </a:lnTo>
                  <a:lnTo>
                    <a:pt x="296933" y="109882"/>
                  </a:lnTo>
                  <a:lnTo>
                    <a:pt x="297014" y="111953"/>
                  </a:lnTo>
                  <a:lnTo>
                    <a:pt x="297074" y="114024"/>
                  </a:lnTo>
                  <a:lnTo>
                    <a:pt x="297114" y="116095"/>
                  </a:lnTo>
                  <a:lnTo>
                    <a:pt x="297124" y="118176"/>
                  </a:lnTo>
                  <a:lnTo>
                    <a:pt x="297114" y="120247"/>
                  </a:lnTo>
                  <a:lnTo>
                    <a:pt x="297084" y="122318"/>
                  </a:lnTo>
                  <a:lnTo>
                    <a:pt x="297024" y="124389"/>
                  </a:lnTo>
                  <a:lnTo>
                    <a:pt x="296943" y="126460"/>
                  </a:lnTo>
                  <a:lnTo>
                    <a:pt x="296833" y="128531"/>
                  </a:lnTo>
                  <a:lnTo>
                    <a:pt x="296702" y="130602"/>
                  </a:lnTo>
                  <a:lnTo>
                    <a:pt x="296551" y="132673"/>
                  </a:lnTo>
                  <a:lnTo>
                    <a:pt x="296370" y="134734"/>
                  </a:lnTo>
                  <a:lnTo>
                    <a:pt x="296169" y="136805"/>
                  </a:lnTo>
                  <a:lnTo>
                    <a:pt x="295948" y="138866"/>
                  </a:lnTo>
                  <a:lnTo>
                    <a:pt x="295707" y="140927"/>
                  </a:lnTo>
                  <a:lnTo>
                    <a:pt x="295435" y="142988"/>
                  </a:lnTo>
                  <a:lnTo>
                    <a:pt x="295134" y="145049"/>
                  </a:lnTo>
                  <a:lnTo>
                    <a:pt x="294822" y="147099"/>
                  </a:lnTo>
                  <a:lnTo>
                    <a:pt x="294480" y="149150"/>
                  </a:lnTo>
                  <a:lnTo>
                    <a:pt x="294108" y="151191"/>
                  </a:lnTo>
                  <a:lnTo>
                    <a:pt x="293726" y="153242"/>
                  </a:lnTo>
                  <a:lnTo>
                    <a:pt x="293314" y="155273"/>
                  </a:lnTo>
                  <a:lnTo>
                    <a:pt x="292872" y="157314"/>
                  </a:lnTo>
                  <a:lnTo>
                    <a:pt x="292409" y="159344"/>
                  </a:lnTo>
                  <a:lnTo>
                    <a:pt x="291927" y="161375"/>
                  </a:lnTo>
                  <a:lnTo>
                    <a:pt x="291424" y="163396"/>
                  </a:lnTo>
                  <a:lnTo>
                    <a:pt x="290891" y="165416"/>
                  </a:lnTo>
                  <a:lnTo>
                    <a:pt x="290619" y="166422"/>
                  </a:lnTo>
                  <a:lnTo>
                    <a:pt x="290338" y="167427"/>
                  </a:lnTo>
                  <a:lnTo>
                    <a:pt x="290046" y="168432"/>
                  </a:lnTo>
                  <a:lnTo>
                    <a:pt x="289755" y="169438"/>
                  </a:lnTo>
                  <a:lnTo>
                    <a:pt x="289463" y="170433"/>
                  </a:lnTo>
                  <a:lnTo>
                    <a:pt x="289152" y="171438"/>
                  </a:lnTo>
                  <a:lnTo>
                    <a:pt x="288850" y="172434"/>
                  </a:lnTo>
                  <a:lnTo>
                    <a:pt x="288528" y="173429"/>
                  </a:lnTo>
                  <a:lnTo>
                    <a:pt x="288207" y="174424"/>
                  </a:lnTo>
                  <a:lnTo>
                    <a:pt x="287885" y="175419"/>
                  </a:lnTo>
                  <a:lnTo>
                    <a:pt x="287553" y="176415"/>
                  </a:lnTo>
                  <a:lnTo>
                    <a:pt x="287211" y="177410"/>
                  </a:lnTo>
                  <a:lnTo>
                    <a:pt x="286859" y="178395"/>
                  </a:lnTo>
                  <a:lnTo>
                    <a:pt x="286517" y="179380"/>
                  </a:lnTo>
                  <a:lnTo>
                    <a:pt x="286156" y="180376"/>
                  </a:lnTo>
                  <a:lnTo>
                    <a:pt x="285794" y="181351"/>
                  </a:lnTo>
                  <a:lnTo>
                    <a:pt x="285422" y="182336"/>
                  </a:lnTo>
                  <a:lnTo>
                    <a:pt x="285050" y="183321"/>
                  </a:lnTo>
                  <a:lnTo>
                    <a:pt x="284668" y="184296"/>
                  </a:lnTo>
                  <a:lnTo>
                    <a:pt x="284286" y="185282"/>
                  </a:lnTo>
                  <a:lnTo>
                    <a:pt x="283893" y="186257"/>
                  </a:lnTo>
                  <a:lnTo>
                    <a:pt x="283491" y="187232"/>
                  </a:lnTo>
                  <a:lnTo>
                    <a:pt x="283089" y="188197"/>
                  </a:lnTo>
                  <a:lnTo>
                    <a:pt x="282677" y="189172"/>
                  </a:lnTo>
                  <a:lnTo>
                    <a:pt x="282265" y="190137"/>
                  </a:lnTo>
                  <a:lnTo>
                    <a:pt x="281842" y="191103"/>
                  </a:lnTo>
                  <a:lnTo>
                    <a:pt x="281410" y="192068"/>
                  </a:lnTo>
                  <a:lnTo>
                    <a:pt x="280978" y="193033"/>
                  </a:lnTo>
                  <a:lnTo>
                    <a:pt x="280535" y="193998"/>
                  </a:lnTo>
                  <a:lnTo>
                    <a:pt x="280093" y="194953"/>
                  </a:lnTo>
                  <a:lnTo>
                    <a:pt x="279641" y="195908"/>
                  </a:lnTo>
                  <a:lnTo>
                    <a:pt x="279188" y="196863"/>
                  </a:lnTo>
                  <a:lnTo>
                    <a:pt x="278726" y="197818"/>
                  </a:lnTo>
                  <a:lnTo>
                    <a:pt x="278253" y="198763"/>
                  </a:lnTo>
                  <a:lnTo>
                    <a:pt x="277781" y="199718"/>
                  </a:lnTo>
                  <a:lnTo>
                    <a:pt x="277298" y="200663"/>
                  </a:lnTo>
                  <a:lnTo>
                    <a:pt x="276805" y="201608"/>
                  </a:lnTo>
                  <a:lnTo>
                    <a:pt x="276313" y="202543"/>
                  </a:lnTo>
                  <a:lnTo>
                    <a:pt x="275820" y="203488"/>
                  </a:lnTo>
                  <a:lnTo>
                    <a:pt x="275317" y="204423"/>
                  </a:lnTo>
                  <a:lnTo>
                    <a:pt x="274805" y="205358"/>
                  </a:lnTo>
                  <a:lnTo>
                    <a:pt x="274282" y="206283"/>
                  </a:lnTo>
                  <a:lnTo>
                    <a:pt x="273759" y="207218"/>
                  </a:lnTo>
                  <a:lnTo>
                    <a:pt x="273236" y="208143"/>
                  </a:lnTo>
                  <a:lnTo>
                    <a:pt x="272703" y="209068"/>
                  </a:lnTo>
                  <a:lnTo>
                    <a:pt x="272160" y="209993"/>
                  </a:lnTo>
                  <a:lnTo>
                    <a:pt x="271618" y="210907"/>
                  </a:lnTo>
                  <a:lnTo>
                    <a:pt x="271065" y="211822"/>
                  </a:lnTo>
                  <a:lnTo>
                    <a:pt x="270502" y="212737"/>
                  </a:lnTo>
                  <a:lnTo>
                    <a:pt x="269939" y="213652"/>
                  </a:lnTo>
                  <a:lnTo>
                    <a:pt x="269376" y="214567"/>
                  </a:lnTo>
                  <a:lnTo>
                    <a:pt x="268792" y="215472"/>
                  </a:lnTo>
                  <a:lnTo>
                    <a:pt x="268219" y="216376"/>
                  </a:lnTo>
                  <a:lnTo>
                    <a:pt x="267626" y="217271"/>
                  </a:lnTo>
                  <a:lnTo>
                    <a:pt x="267033" y="218176"/>
                  </a:lnTo>
                  <a:lnTo>
                    <a:pt x="266440" y="219071"/>
                  </a:lnTo>
                  <a:lnTo>
                    <a:pt x="265837" y="219965"/>
                  </a:lnTo>
                  <a:lnTo>
                    <a:pt x="265223" y="220850"/>
                  </a:lnTo>
                  <a:lnTo>
                    <a:pt x="264600" y="221735"/>
                  </a:lnTo>
                  <a:lnTo>
                    <a:pt x="263977" y="222619"/>
                  </a:lnTo>
                  <a:lnTo>
                    <a:pt x="263353" y="223504"/>
                  </a:lnTo>
                  <a:lnTo>
                    <a:pt x="262720" y="224379"/>
                  </a:lnTo>
                  <a:lnTo>
                    <a:pt x="262076" y="225253"/>
                  </a:lnTo>
                  <a:lnTo>
                    <a:pt x="261433" y="226128"/>
                  </a:lnTo>
                  <a:lnTo>
                    <a:pt x="260779" y="227003"/>
                  </a:lnTo>
                  <a:lnTo>
                    <a:pt x="260126" y="227867"/>
                  </a:lnTo>
                  <a:lnTo>
                    <a:pt x="259452" y="228732"/>
                  </a:lnTo>
                  <a:lnTo>
                    <a:pt x="258789" y="229586"/>
                  </a:lnTo>
                  <a:lnTo>
                    <a:pt x="258115" y="230451"/>
                  </a:lnTo>
                  <a:lnTo>
                    <a:pt x="257431" y="231305"/>
                  </a:lnTo>
                  <a:lnTo>
                    <a:pt x="256738" y="232150"/>
                  </a:lnTo>
                  <a:lnTo>
                    <a:pt x="256044" y="233004"/>
                  </a:lnTo>
                  <a:lnTo>
                    <a:pt x="255350" y="233849"/>
                  </a:lnTo>
                  <a:lnTo>
                    <a:pt x="254647" y="234683"/>
                  </a:lnTo>
                  <a:lnTo>
                    <a:pt x="253933" y="235528"/>
                  </a:lnTo>
                  <a:lnTo>
                    <a:pt x="253219" y="236362"/>
                  </a:lnTo>
                  <a:lnTo>
                    <a:pt x="252495" y="237187"/>
                  </a:lnTo>
                  <a:lnTo>
                    <a:pt x="251761" y="238021"/>
                  </a:lnTo>
                  <a:lnTo>
                    <a:pt x="251027" y="238845"/>
                  </a:lnTo>
                  <a:lnTo>
                    <a:pt x="250283" y="239660"/>
                  </a:lnTo>
                  <a:lnTo>
                    <a:pt x="249539" y="240484"/>
                  </a:lnTo>
                  <a:lnTo>
                    <a:pt x="248785" y="241298"/>
                  </a:lnTo>
                  <a:lnTo>
                    <a:pt x="248031" y="242103"/>
                  </a:lnTo>
                  <a:lnTo>
                    <a:pt x="247267" y="242917"/>
                  </a:lnTo>
                  <a:lnTo>
                    <a:pt x="246493" y="243711"/>
                  </a:lnTo>
                  <a:lnTo>
                    <a:pt x="245719" y="244515"/>
                  </a:lnTo>
                  <a:lnTo>
                    <a:pt x="244934" y="245310"/>
                  </a:lnTo>
                  <a:lnTo>
                    <a:pt x="244150" y="246104"/>
                  </a:lnTo>
                  <a:lnTo>
                    <a:pt x="243366" y="246888"/>
                  </a:lnTo>
                  <a:lnTo>
                    <a:pt x="242572" y="247662"/>
                  </a:lnTo>
                  <a:lnTo>
                    <a:pt x="241778" y="248426"/>
                  </a:lnTo>
                  <a:lnTo>
                    <a:pt x="240983" y="249190"/>
                  </a:lnTo>
                  <a:lnTo>
                    <a:pt x="240189" y="249954"/>
                  </a:lnTo>
                  <a:lnTo>
                    <a:pt x="239385" y="250698"/>
                  </a:lnTo>
                  <a:lnTo>
                    <a:pt x="238580" y="251452"/>
                  </a:lnTo>
                  <a:lnTo>
                    <a:pt x="237766" y="252186"/>
                  </a:lnTo>
                  <a:lnTo>
                    <a:pt x="236952" y="252920"/>
                  </a:lnTo>
                  <a:lnTo>
                    <a:pt x="236137" y="253654"/>
                  </a:lnTo>
                  <a:lnTo>
                    <a:pt x="235313" y="254378"/>
                  </a:lnTo>
                  <a:lnTo>
                    <a:pt x="234488" y="255091"/>
                  </a:lnTo>
                  <a:lnTo>
                    <a:pt x="233664" y="255805"/>
                  </a:lnTo>
                  <a:lnTo>
                    <a:pt x="232840" y="256509"/>
                  </a:lnTo>
                  <a:lnTo>
                    <a:pt x="232005" y="257203"/>
                  </a:lnTo>
                  <a:lnTo>
                    <a:pt x="231171" y="257896"/>
                  </a:lnTo>
                  <a:lnTo>
                    <a:pt x="230326" y="258590"/>
                  </a:lnTo>
                  <a:lnTo>
                    <a:pt x="229482" y="259274"/>
                  </a:lnTo>
                  <a:lnTo>
                    <a:pt x="228637" y="259947"/>
                  </a:lnTo>
                  <a:lnTo>
                    <a:pt x="227793" y="260621"/>
                  </a:lnTo>
                  <a:lnTo>
                    <a:pt x="226938" y="261284"/>
                  </a:lnTo>
                  <a:lnTo>
                    <a:pt x="226083" y="261938"/>
                  </a:lnTo>
                  <a:lnTo>
                    <a:pt x="225229" y="262591"/>
                  </a:lnTo>
                  <a:lnTo>
                    <a:pt x="224364" y="263245"/>
                  </a:lnTo>
                  <a:lnTo>
                    <a:pt x="223499" y="263888"/>
                  </a:lnTo>
                  <a:lnTo>
                    <a:pt x="222635" y="264521"/>
                  </a:lnTo>
                  <a:lnTo>
                    <a:pt x="221760" y="265155"/>
                  </a:lnTo>
                  <a:lnTo>
                    <a:pt x="220896" y="265778"/>
                  </a:lnTo>
                  <a:lnTo>
                    <a:pt x="220011" y="266391"/>
                  </a:lnTo>
                  <a:lnTo>
                    <a:pt x="219136" y="267005"/>
                  </a:lnTo>
                  <a:lnTo>
                    <a:pt x="218251" y="267618"/>
                  </a:lnTo>
                  <a:lnTo>
                    <a:pt x="217367" y="268211"/>
                  </a:lnTo>
                  <a:lnTo>
                    <a:pt x="216482" y="268814"/>
                  </a:lnTo>
                  <a:lnTo>
                    <a:pt x="215597" y="269397"/>
                  </a:lnTo>
                  <a:lnTo>
                    <a:pt x="214702" y="269980"/>
                  </a:lnTo>
                  <a:lnTo>
                    <a:pt x="213807" y="270563"/>
                  </a:lnTo>
                  <a:lnTo>
                    <a:pt x="212913" y="271136"/>
                  </a:lnTo>
                  <a:lnTo>
                    <a:pt x="212008" y="271699"/>
                  </a:lnTo>
                  <a:lnTo>
                    <a:pt x="211113" y="272262"/>
                  </a:lnTo>
                  <a:lnTo>
                    <a:pt x="210208" y="272815"/>
                  </a:lnTo>
                  <a:lnTo>
                    <a:pt x="209293" y="273358"/>
                  </a:lnTo>
                  <a:lnTo>
                    <a:pt x="208388" y="273911"/>
                  </a:lnTo>
                  <a:lnTo>
                    <a:pt x="207474" y="274444"/>
                  </a:lnTo>
                  <a:lnTo>
                    <a:pt x="206559" y="274977"/>
                  </a:lnTo>
                  <a:lnTo>
                    <a:pt x="205644" y="275500"/>
                  </a:lnTo>
                  <a:lnTo>
                    <a:pt x="204719" y="276022"/>
                  </a:lnTo>
                  <a:lnTo>
                    <a:pt x="203794" y="276535"/>
                  </a:lnTo>
                  <a:lnTo>
                    <a:pt x="202869" y="277048"/>
                  </a:lnTo>
                  <a:lnTo>
                    <a:pt x="201944" y="277550"/>
                  </a:lnTo>
                  <a:lnTo>
                    <a:pt x="201019" y="278043"/>
                  </a:lnTo>
                  <a:lnTo>
                    <a:pt x="200084" y="278536"/>
                  </a:lnTo>
                  <a:lnTo>
                    <a:pt x="199149" y="279018"/>
                  </a:lnTo>
                  <a:lnTo>
                    <a:pt x="198214" y="279501"/>
                  </a:lnTo>
                  <a:lnTo>
                    <a:pt x="197279" y="279973"/>
                  </a:lnTo>
                  <a:lnTo>
                    <a:pt x="196334" y="280436"/>
                  </a:lnTo>
                  <a:lnTo>
                    <a:pt x="195399" y="280898"/>
                  </a:lnTo>
                  <a:lnTo>
                    <a:pt x="194454" y="281361"/>
                  </a:lnTo>
                  <a:lnTo>
                    <a:pt x="193499" y="281803"/>
                  </a:lnTo>
                  <a:lnTo>
                    <a:pt x="192553" y="282255"/>
                  </a:lnTo>
                  <a:lnTo>
                    <a:pt x="191598" y="282688"/>
                  </a:lnTo>
                  <a:lnTo>
                    <a:pt x="190653" y="283120"/>
                  </a:lnTo>
                  <a:lnTo>
                    <a:pt x="189698" y="283552"/>
                  </a:lnTo>
                  <a:lnTo>
                    <a:pt x="188743" y="283975"/>
                  </a:lnTo>
                  <a:lnTo>
                    <a:pt x="187778" y="284387"/>
                  </a:lnTo>
                  <a:lnTo>
                    <a:pt x="186823" y="284799"/>
                  </a:lnTo>
                  <a:lnTo>
                    <a:pt x="185858" y="285201"/>
                  </a:lnTo>
                  <a:lnTo>
                    <a:pt x="184892" y="285603"/>
                  </a:lnTo>
                  <a:lnTo>
                    <a:pt x="183927" y="285995"/>
                  </a:lnTo>
                  <a:lnTo>
                    <a:pt x="182962" y="286377"/>
                  </a:lnTo>
                  <a:lnTo>
                    <a:pt x="181987" y="286759"/>
                  </a:lnTo>
                  <a:lnTo>
                    <a:pt x="180046" y="287503"/>
                  </a:lnTo>
                  <a:lnTo>
                    <a:pt x="178096" y="288227"/>
                  </a:lnTo>
                  <a:lnTo>
                    <a:pt x="176135" y="288921"/>
                  </a:lnTo>
                  <a:lnTo>
                    <a:pt x="174175" y="289594"/>
                  </a:lnTo>
                  <a:lnTo>
                    <a:pt x="172204" y="290248"/>
                  </a:lnTo>
                  <a:lnTo>
                    <a:pt x="170224" y="290881"/>
                  </a:lnTo>
                  <a:lnTo>
                    <a:pt x="168243" y="291484"/>
                  </a:lnTo>
                  <a:lnTo>
                    <a:pt x="166252" y="292067"/>
                  </a:lnTo>
                  <a:lnTo>
                    <a:pt x="164262" y="292620"/>
                  </a:lnTo>
                  <a:lnTo>
                    <a:pt x="162271" y="293163"/>
                  </a:lnTo>
                  <a:lnTo>
                    <a:pt x="160260" y="293676"/>
                  </a:lnTo>
                  <a:lnTo>
                    <a:pt x="158260" y="294158"/>
                  </a:lnTo>
                  <a:lnTo>
                    <a:pt x="156249" y="294631"/>
                  </a:lnTo>
                  <a:lnTo>
                    <a:pt x="154228" y="295073"/>
                  </a:lnTo>
                  <a:lnTo>
                    <a:pt x="152217" y="295496"/>
                  </a:lnTo>
                  <a:lnTo>
                    <a:pt x="150186" y="295888"/>
                  </a:lnTo>
                  <a:lnTo>
                    <a:pt x="148165" y="296260"/>
                  </a:lnTo>
                  <a:lnTo>
                    <a:pt x="146135" y="296611"/>
                  </a:lnTo>
                  <a:lnTo>
                    <a:pt x="144104" y="296933"/>
                  </a:lnTo>
                  <a:lnTo>
                    <a:pt x="142063" y="297245"/>
                  </a:lnTo>
                  <a:lnTo>
                    <a:pt x="140022" y="297526"/>
                  </a:lnTo>
                  <a:lnTo>
                    <a:pt x="137981" y="297778"/>
                  </a:lnTo>
                  <a:lnTo>
                    <a:pt x="135940" y="298019"/>
                  </a:lnTo>
                  <a:lnTo>
                    <a:pt x="133899" y="298230"/>
                  </a:lnTo>
                  <a:lnTo>
                    <a:pt x="131848" y="298411"/>
                  </a:lnTo>
                  <a:lnTo>
                    <a:pt x="129797" y="298582"/>
                  </a:lnTo>
                  <a:lnTo>
                    <a:pt x="127746" y="298723"/>
                  </a:lnTo>
                  <a:lnTo>
                    <a:pt x="125695" y="298833"/>
                  </a:lnTo>
                  <a:lnTo>
                    <a:pt x="123644" y="298934"/>
                  </a:lnTo>
                  <a:lnTo>
                    <a:pt x="121593" y="299004"/>
                  </a:lnTo>
                  <a:lnTo>
                    <a:pt x="119542" y="299054"/>
                  </a:lnTo>
                  <a:lnTo>
                    <a:pt x="117481" y="299074"/>
                  </a:lnTo>
                  <a:lnTo>
                    <a:pt x="115430" y="299085"/>
                  </a:lnTo>
                  <a:lnTo>
                    <a:pt x="113379" y="299064"/>
                  </a:lnTo>
                  <a:lnTo>
                    <a:pt x="111318" y="299014"/>
                  </a:lnTo>
                  <a:lnTo>
                    <a:pt x="109267" y="298954"/>
                  </a:lnTo>
                  <a:lnTo>
                    <a:pt x="107216" y="298863"/>
                  </a:lnTo>
                  <a:lnTo>
                    <a:pt x="105165" y="298743"/>
                  </a:lnTo>
                  <a:lnTo>
                    <a:pt x="103114" y="298612"/>
                  </a:lnTo>
                  <a:lnTo>
                    <a:pt x="101063" y="298451"/>
                  </a:lnTo>
                  <a:lnTo>
                    <a:pt x="99022" y="298270"/>
                  </a:lnTo>
                  <a:lnTo>
                    <a:pt x="96971" y="298059"/>
                  </a:lnTo>
                  <a:lnTo>
                    <a:pt x="94930" y="297828"/>
                  </a:lnTo>
                  <a:lnTo>
                    <a:pt x="92889" y="297577"/>
                  </a:lnTo>
                  <a:lnTo>
                    <a:pt x="90848" y="297305"/>
                  </a:lnTo>
                  <a:lnTo>
                    <a:pt x="88807" y="297004"/>
                  </a:lnTo>
                  <a:lnTo>
                    <a:pt x="86776" y="296682"/>
                  </a:lnTo>
                  <a:lnTo>
                    <a:pt x="84745" y="296340"/>
                  </a:lnTo>
                  <a:lnTo>
                    <a:pt x="82714" y="295968"/>
                  </a:lnTo>
                  <a:lnTo>
                    <a:pt x="80693" y="295576"/>
                  </a:lnTo>
                  <a:lnTo>
                    <a:pt x="78673" y="295164"/>
                  </a:lnTo>
                  <a:lnTo>
                    <a:pt x="76662" y="294721"/>
                  </a:lnTo>
                  <a:lnTo>
                    <a:pt x="74651" y="294259"/>
                  </a:lnTo>
                  <a:lnTo>
                    <a:pt x="72640" y="293776"/>
                  </a:lnTo>
                  <a:lnTo>
                    <a:pt x="70640" y="293274"/>
                  </a:lnTo>
                  <a:lnTo>
                    <a:pt x="68639" y="292741"/>
                  </a:lnTo>
                  <a:lnTo>
                    <a:pt x="66648" y="292188"/>
                  </a:lnTo>
                  <a:lnTo>
                    <a:pt x="64657" y="291605"/>
                  </a:lnTo>
                  <a:lnTo>
                    <a:pt x="62677" y="291012"/>
                  </a:lnTo>
                  <a:lnTo>
                    <a:pt x="60696" y="290388"/>
                  </a:lnTo>
                  <a:lnTo>
                    <a:pt x="58726" y="289735"/>
                  </a:lnTo>
                  <a:lnTo>
                    <a:pt x="56755" y="289071"/>
                  </a:lnTo>
                  <a:lnTo>
                    <a:pt x="54805" y="288378"/>
                  </a:lnTo>
                  <a:lnTo>
                    <a:pt x="52844" y="287664"/>
                  </a:lnTo>
                  <a:lnTo>
                    <a:pt x="50904" y="286920"/>
                  </a:lnTo>
                  <a:lnTo>
                    <a:pt x="49928" y="286538"/>
                  </a:lnTo>
                  <a:lnTo>
                    <a:pt x="48963" y="286156"/>
                  </a:lnTo>
                  <a:lnTo>
                    <a:pt x="47998" y="285764"/>
                  </a:lnTo>
                  <a:lnTo>
                    <a:pt x="47033" y="285372"/>
                  </a:lnTo>
                  <a:lnTo>
                    <a:pt x="46068" y="284970"/>
                  </a:lnTo>
                  <a:lnTo>
                    <a:pt x="45103" y="284558"/>
                  </a:lnTo>
                  <a:lnTo>
                    <a:pt x="44147" y="284145"/>
                  </a:lnTo>
                  <a:lnTo>
                    <a:pt x="43192" y="283733"/>
                  </a:lnTo>
                  <a:lnTo>
                    <a:pt x="42237" y="283301"/>
                  </a:lnTo>
                  <a:lnTo>
                    <a:pt x="41282" y="282879"/>
                  </a:lnTo>
                  <a:lnTo>
                    <a:pt x="40327" y="282436"/>
                  </a:lnTo>
                  <a:lnTo>
                    <a:pt x="39382" y="281994"/>
                  </a:lnTo>
                  <a:lnTo>
                    <a:pt x="38427" y="281552"/>
                  </a:lnTo>
                  <a:lnTo>
                    <a:pt x="37482" y="281099"/>
                  </a:lnTo>
                  <a:lnTo>
                    <a:pt x="36547" y="280637"/>
                  </a:lnTo>
                  <a:lnTo>
                    <a:pt x="35602" y="280174"/>
                  </a:lnTo>
                  <a:lnTo>
                    <a:pt x="34667" y="279702"/>
                  </a:lnTo>
                  <a:lnTo>
                    <a:pt x="33722" y="279219"/>
                  </a:lnTo>
                  <a:lnTo>
                    <a:pt x="32787" y="278737"/>
                  </a:lnTo>
                  <a:lnTo>
                    <a:pt x="31862" y="278254"/>
                  </a:lnTo>
                  <a:lnTo>
                    <a:pt x="30927" y="277762"/>
                  </a:lnTo>
                  <a:lnTo>
                    <a:pt x="30002" y="277259"/>
                  </a:lnTo>
                  <a:lnTo>
                    <a:pt x="29077" y="276746"/>
                  </a:lnTo>
                  <a:lnTo>
                    <a:pt x="28152" y="276244"/>
                  </a:lnTo>
                  <a:lnTo>
                    <a:pt x="27227" y="275721"/>
                  </a:lnTo>
                  <a:lnTo>
                    <a:pt x="26312" y="275198"/>
                  </a:lnTo>
                  <a:lnTo>
                    <a:pt x="25397" y="274665"/>
                  </a:lnTo>
                  <a:lnTo>
                    <a:pt x="24482" y="274132"/>
                  </a:lnTo>
                  <a:lnTo>
                    <a:pt x="23567" y="273589"/>
                  </a:lnTo>
                  <a:lnTo>
                    <a:pt x="22662" y="273047"/>
                  </a:lnTo>
                  <a:lnTo>
                    <a:pt x="21757" y="272494"/>
                  </a:lnTo>
                  <a:lnTo>
                    <a:pt x="20853" y="271941"/>
                  </a:lnTo>
                  <a:lnTo>
                    <a:pt x="19948" y="271378"/>
                  </a:lnTo>
                  <a:lnTo>
                    <a:pt x="19053" y="270805"/>
                  </a:lnTo>
                  <a:lnTo>
                    <a:pt x="18158" y="270232"/>
                  </a:lnTo>
                  <a:lnTo>
                    <a:pt x="17263" y="269649"/>
                  </a:lnTo>
                  <a:lnTo>
                    <a:pt x="16368" y="269055"/>
                  </a:lnTo>
                  <a:lnTo>
                    <a:pt x="15484" y="268462"/>
                  </a:lnTo>
                  <a:lnTo>
                    <a:pt x="14599" y="267869"/>
                  </a:lnTo>
                  <a:lnTo>
                    <a:pt x="13714" y="267266"/>
                  </a:lnTo>
                  <a:lnTo>
                    <a:pt x="12840" y="266653"/>
                  </a:lnTo>
                  <a:lnTo>
                    <a:pt x="11965" y="266039"/>
                  </a:lnTo>
                  <a:lnTo>
                    <a:pt x="11090" y="265416"/>
                  </a:lnTo>
                  <a:lnTo>
                    <a:pt x="10215" y="264793"/>
                  </a:lnTo>
                  <a:lnTo>
                    <a:pt x="9351" y="264160"/>
                  </a:lnTo>
                  <a:lnTo>
                    <a:pt x="8486" y="263516"/>
                  </a:lnTo>
                  <a:lnTo>
                    <a:pt x="7622" y="262873"/>
                  </a:lnTo>
                  <a:lnTo>
                    <a:pt x="6757" y="262219"/>
                  </a:lnTo>
                  <a:lnTo>
                    <a:pt x="5902" y="261566"/>
                  </a:lnTo>
                  <a:lnTo>
                    <a:pt x="5048" y="260902"/>
                  </a:lnTo>
                  <a:lnTo>
                    <a:pt x="4203" y="260229"/>
                  </a:lnTo>
                  <a:lnTo>
                    <a:pt x="3359" y="259555"/>
                  </a:lnTo>
                  <a:lnTo>
                    <a:pt x="2514" y="258882"/>
                  </a:lnTo>
                  <a:lnTo>
                    <a:pt x="1670" y="258198"/>
                  </a:lnTo>
                  <a:lnTo>
                    <a:pt x="835" y="257504"/>
                  </a:lnTo>
                  <a:lnTo>
                    <a:pt x="1" y="256801"/>
                  </a:lnTo>
                  <a:lnTo>
                    <a:pt x="775" y="257675"/>
                  </a:lnTo>
                  <a:lnTo>
                    <a:pt x="1559" y="258540"/>
                  </a:lnTo>
                  <a:lnTo>
                    <a:pt x="2353" y="259404"/>
                  </a:lnTo>
                  <a:lnTo>
                    <a:pt x="3148" y="260259"/>
                  </a:lnTo>
                  <a:lnTo>
                    <a:pt x="3942" y="261103"/>
                  </a:lnTo>
                  <a:lnTo>
                    <a:pt x="4746" y="261948"/>
                  </a:lnTo>
                  <a:lnTo>
                    <a:pt x="5561" y="262792"/>
                  </a:lnTo>
                  <a:lnTo>
                    <a:pt x="6375" y="263627"/>
                  </a:lnTo>
                  <a:lnTo>
                    <a:pt x="7199" y="264451"/>
                  </a:lnTo>
                  <a:lnTo>
                    <a:pt x="8024" y="265275"/>
                  </a:lnTo>
                  <a:lnTo>
                    <a:pt x="8858" y="266100"/>
                  </a:lnTo>
                  <a:lnTo>
                    <a:pt x="9703" y="266904"/>
                  </a:lnTo>
                  <a:lnTo>
                    <a:pt x="10537" y="267718"/>
                  </a:lnTo>
                  <a:lnTo>
                    <a:pt x="11392" y="268523"/>
                  </a:lnTo>
                  <a:lnTo>
                    <a:pt x="12246" y="269317"/>
                  </a:lnTo>
                  <a:lnTo>
                    <a:pt x="13101" y="270101"/>
                  </a:lnTo>
                  <a:lnTo>
                    <a:pt x="13966" y="270895"/>
                  </a:lnTo>
                  <a:lnTo>
                    <a:pt x="14830" y="271669"/>
                  </a:lnTo>
                  <a:lnTo>
                    <a:pt x="15705" y="272443"/>
                  </a:lnTo>
                  <a:lnTo>
                    <a:pt x="16590" y="273218"/>
                  </a:lnTo>
                  <a:lnTo>
                    <a:pt x="17474" y="273982"/>
                  </a:lnTo>
                  <a:lnTo>
                    <a:pt x="18359" y="274736"/>
                  </a:lnTo>
                  <a:lnTo>
                    <a:pt x="19254" y="275490"/>
                  </a:lnTo>
                  <a:lnTo>
                    <a:pt x="20149" y="276233"/>
                  </a:lnTo>
                  <a:lnTo>
                    <a:pt x="21054" y="276977"/>
                  </a:lnTo>
                  <a:lnTo>
                    <a:pt x="21958" y="277711"/>
                  </a:lnTo>
                  <a:lnTo>
                    <a:pt x="22873" y="278445"/>
                  </a:lnTo>
                  <a:lnTo>
                    <a:pt x="23798" y="279169"/>
                  </a:lnTo>
                  <a:lnTo>
                    <a:pt x="24713" y="279883"/>
                  </a:lnTo>
                  <a:lnTo>
                    <a:pt x="25648" y="280597"/>
                  </a:lnTo>
                  <a:lnTo>
                    <a:pt x="26573" y="281300"/>
                  </a:lnTo>
                  <a:lnTo>
                    <a:pt x="27518" y="282004"/>
                  </a:lnTo>
                  <a:lnTo>
                    <a:pt x="28453" y="282698"/>
                  </a:lnTo>
                  <a:lnTo>
                    <a:pt x="29398" y="283381"/>
                  </a:lnTo>
                  <a:lnTo>
                    <a:pt x="30353" y="284065"/>
                  </a:lnTo>
                  <a:lnTo>
                    <a:pt x="31309" y="284739"/>
                  </a:lnTo>
                  <a:lnTo>
                    <a:pt x="32264" y="285412"/>
                  </a:lnTo>
                  <a:lnTo>
                    <a:pt x="33229" y="286076"/>
                  </a:lnTo>
                  <a:lnTo>
                    <a:pt x="34204" y="286739"/>
                  </a:lnTo>
                  <a:lnTo>
                    <a:pt x="35179" y="287393"/>
                  </a:lnTo>
                  <a:lnTo>
                    <a:pt x="36155" y="288036"/>
                  </a:lnTo>
                  <a:lnTo>
                    <a:pt x="37140" y="288669"/>
                  </a:lnTo>
                  <a:lnTo>
                    <a:pt x="38125" y="289303"/>
                  </a:lnTo>
                  <a:lnTo>
                    <a:pt x="39110" y="289936"/>
                  </a:lnTo>
                  <a:lnTo>
                    <a:pt x="40106" y="290559"/>
                  </a:lnTo>
                  <a:lnTo>
                    <a:pt x="41111" y="291173"/>
                  </a:lnTo>
                  <a:lnTo>
                    <a:pt x="42117" y="291776"/>
                  </a:lnTo>
                  <a:lnTo>
                    <a:pt x="43122" y="292379"/>
                  </a:lnTo>
                  <a:lnTo>
                    <a:pt x="44137" y="292972"/>
                  </a:lnTo>
                  <a:lnTo>
                    <a:pt x="45153" y="293565"/>
                  </a:lnTo>
                  <a:lnTo>
                    <a:pt x="46168" y="294148"/>
                  </a:lnTo>
                  <a:lnTo>
                    <a:pt x="47194" y="294721"/>
                  </a:lnTo>
                  <a:lnTo>
                    <a:pt x="48229" y="295294"/>
                  </a:lnTo>
                  <a:lnTo>
                    <a:pt x="49255" y="295857"/>
                  </a:lnTo>
                  <a:lnTo>
                    <a:pt x="50300" y="296410"/>
                  </a:lnTo>
                  <a:lnTo>
                    <a:pt x="51336" y="296963"/>
                  </a:lnTo>
                  <a:lnTo>
                    <a:pt x="52382" y="297506"/>
                  </a:lnTo>
                  <a:lnTo>
                    <a:pt x="53437" y="298049"/>
                  </a:lnTo>
                  <a:lnTo>
                    <a:pt x="54483" y="298572"/>
                  </a:lnTo>
                  <a:lnTo>
                    <a:pt x="55539" y="299095"/>
                  </a:lnTo>
                  <a:lnTo>
                    <a:pt x="56604" y="299617"/>
                  </a:lnTo>
                  <a:lnTo>
                    <a:pt x="57670" y="300130"/>
                  </a:lnTo>
                  <a:lnTo>
                    <a:pt x="58736" y="300633"/>
                  </a:lnTo>
                  <a:lnTo>
                    <a:pt x="59811" y="301125"/>
                  </a:lnTo>
                  <a:lnTo>
                    <a:pt x="60887" y="301618"/>
                  </a:lnTo>
                  <a:lnTo>
                    <a:pt x="61963" y="302101"/>
                  </a:lnTo>
                  <a:lnTo>
                    <a:pt x="63049" y="302573"/>
                  </a:lnTo>
                  <a:lnTo>
                    <a:pt x="64135" y="303046"/>
                  </a:lnTo>
                  <a:lnTo>
                    <a:pt x="65231" y="303508"/>
                  </a:lnTo>
                  <a:lnTo>
                    <a:pt x="66326" y="303960"/>
                  </a:lnTo>
                  <a:lnTo>
                    <a:pt x="67422" y="304413"/>
                  </a:lnTo>
                  <a:lnTo>
                    <a:pt x="68528" y="304855"/>
                  </a:lnTo>
                  <a:lnTo>
                    <a:pt x="69634" y="305287"/>
                  </a:lnTo>
                  <a:lnTo>
                    <a:pt x="70740" y="305710"/>
                  </a:lnTo>
                  <a:lnTo>
                    <a:pt x="71856" y="306132"/>
                  </a:lnTo>
                  <a:lnTo>
                    <a:pt x="72972" y="306544"/>
                  </a:lnTo>
                  <a:lnTo>
                    <a:pt x="74088" y="306946"/>
                  </a:lnTo>
                  <a:lnTo>
                    <a:pt x="75214" y="307348"/>
                  </a:lnTo>
                  <a:lnTo>
                    <a:pt x="76340" y="307740"/>
                  </a:lnTo>
                  <a:lnTo>
                    <a:pt x="77466" y="308122"/>
                  </a:lnTo>
                  <a:lnTo>
                    <a:pt x="78602" y="308504"/>
                  </a:lnTo>
                  <a:lnTo>
                    <a:pt x="79738" y="308876"/>
                  </a:lnTo>
                  <a:lnTo>
                    <a:pt x="80874" y="309238"/>
                  </a:lnTo>
                  <a:lnTo>
                    <a:pt x="82021" y="309590"/>
                  </a:lnTo>
                  <a:lnTo>
                    <a:pt x="83167" y="309932"/>
                  </a:lnTo>
                  <a:lnTo>
                    <a:pt x="84313" y="310274"/>
                  </a:lnTo>
                  <a:lnTo>
                    <a:pt x="85469" y="310606"/>
                  </a:lnTo>
                  <a:lnTo>
                    <a:pt x="86625" y="310937"/>
                  </a:lnTo>
                  <a:lnTo>
                    <a:pt x="87782" y="311249"/>
                  </a:lnTo>
                  <a:lnTo>
                    <a:pt x="88948" y="311561"/>
                  </a:lnTo>
                  <a:lnTo>
                    <a:pt x="90114" y="311862"/>
                  </a:lnTo>
                  <a:lnTo>
                    <a:pt x="91280" y="312164"/>
                  </a:lnTo>
                  <a:lnTo>
                    <a:pt x="92447" y="312445"/>
                  </a:lnTo>
                  <a:lnTo>
                    <a:pt x="93623" y="312727"/>
                  </a:lnTo>
                  <a:lnTo>
                    <a:pt x="94799" y="312998"/>
                  </a:lnTo>
                  <a:lnTo>
                    <a:pt x="95986" y="313270"/>
                  </a:lnTo>
                  <a:lnTo>
                    <a:pt x="97162" y="313521"/>
                  </a:lnTo>
                  <a:lnTo>
                    <a:pt x="98348" y="313772"/>
                  </a:lnTo>
                  <a:lnTo>
                    <a:pt x="99535" y="314014"/>
                  </a:lnTo>
                  <a:lnTo>
                    <a:pt x="100731" y="314245"/>
                  </a:lnTo>
                  <a:lnTo>
                    <a:pt x="101927" y="314476"/>
                  </a:lnTo>
                  <a:lnTo>
                    <a:pt x="103124" y="314687"/>
                  </a:lnTo>
                  <a:lnTo>
                    <a:pt x="104320" y="314898"/>
                  </a:lnTo>
                  <a:lnTo>
                    <a:pt x="105527" y="315099"/>
                  </a:lnTo>
                  <a:lnTo>
                    <a:pt x="106723" y="315300"/>
                  </a:lnTo>
                  <a:lnTo>
                    <a:pt x="107940" y="315481"/>
                  </a:lnTo>
                  <a:lnTo>
                    <a:pt x="109146" y="315662"/>
                  </a:lnTo>
                  <a:lnTo>
                    <a:pt x="110363" y="315833"/>
                  </a:lnTo>
                  <a:lnTo>
                    <a:pt x="111569" y="315994"/>
                  </a:lnTo>
                  <a:lnTo>
                    <a:pt x="112796" y="316145"/>
                  </a:lnTo>
                  <a:lnTo>
                    <a:pt x="114012" y="316296"/>
                  </a:lnTo>
                  <a:lnTo>
                    <a:pt x="115239" y="316436"/>
                  </a:lnTo>
                  <a:lnTo>
                    <a:pt x="116455" y="316567"/>
                  </a:lnTo>
                  <a:lnTo>
                    <a:pt x="117692" y="316688"/>
                  </a:lnTo>
                  <a:lnTo>
                    <a:pt x="118919" y="316798"/>
                  </a:lnTo>
                  <a:lnTo>
                    <a:pt x="120155" y="316909"/>
                  </a:lnTo>
                  <a:lnTo>
                    <a:pt x="121382" y="316999"/>
                  </a:lnTo>
                  <a:lnTo>
                    <a:pt x="122618" y="317090"/>
                  </a:lnTo>
                  <a:lnTo>
                    <a:pt x="123865" y="317170"/>
                  </a:lnTo>
                  <a:lnTo>
                    <a:pt x="125102" y="317241"/>
                  </a:lnTo>
                  <a:lnTo>
                    <a:pt x="126348" y="317301"/>
                  </a:lnTo>
                  <a:lnTo>
                    <a:pt x="127595" y="317361"/>
                  </a:lnTo>
                  <a:lnTo>
                    <a:pt x="128842" y="317412"/>
                  </a:lnTo>
                  <a:lnTo>
                    <a:pt x="130088" y="317442"/>
                  </a:lnTo>
                  <a:lnTo>
                    <a:pt x="131345" y="317472"/>
                  </a:lnTo>
                  <a:lnTo>
                    <a:pt x="132602" y="317502"/>
                  </a:lnTo>
                  <a:lnTo>
                    <a:pt x="133859" y="317512"/>
                  </a:lnTo>
                  <a:lnTo>
                    <a:pt x="136282" y="317512"/>
                  </a:lnTo>
                  <a:lnTo>
                    <a:pt x="137448" y="317502"/>
                  </a:lnTo>
                  <a:lnTo>
                    <a:pt x="138614" y="317482"/>
                  </a:lnTo>
                  <a:lnTo>
                    <a:pt x="139780" y="317452"/>
                  </a:lnTo>
                  <a:lnTo>
                    <a:pt x="140937" y="317422"/>
                  </a:lnTo>
                  <a:lnTo>
                    <a:pt x="142103" y="317381"/>
                  </a:lnTo>
                  <a:lnTo>
                    <a:pt x="143259" y="317331"/>
                  </a:lnTo>
                  <a:lnTo>
                    <a:pt x="144415" y="317281"/>
                  </a:lnTo>
                  <a:lnTo>
                    <a:pt x="145571" y="317221"/>
                  </a:lnTo>
                  <a:lnTo>
                    <a:pt x="146718" y="317150"/>
                  </a:lnTo>
                  <a:lnTo>
                    <a:pt x="147874" y="317070"/>
                  </a:lnTo>
                  <a:lnTo>
                    <a:pt x="149020" y="316989"/>
                  </a:lnTo>
                  <a:lnTo>
                    <a:pt x="150166" y="316899"/>
                  </a:lnTo>
                  <a:lnTo>
                    <a:pt x="151312" y="316798"/>
                  </a:lnTo>
                  <a:lnTo>
                    <a:pt x="152448" y="316698"/>
                  </a:lnTo>
                  <a:lnTo>
                    <a:pt x="153595" y="316577"/>
                  </a:lnTo>
                  <a:lnTo>
                    <a:pt x="154731" y="316467"/>
                  </a:lnTo>
                  <a:lnTo>
                    <a:pt x="155867" y="316336"/>
                  </a:lnTo>
                  <a:lnTo>
                    <a:pt x="157003" y="316205"/>
                  </a:lnTo>
                  <a:lnTo>
                    <a:pt x="158129" y="316064"/>
                  </a:lnTo>
                  <a:lnTo>
                    <a:pt x="159265" y="315914"/>
                  </a:lnTo>
                  <a:lnTo>
                    <a:pt x="160391" y="315763"/>
                  </a:lnTo>
                  <a:lnTo>
                    <a:pt x="161517" y="315602"/>
                  </a:lnTo>
                  <a:lnTo>
                    <a:pt x="162633" y="315431"/>
                  </a:lnTo>
                  <a:lnTo>
                    <a:pt x="163759" y="315260"/>
                  </a:lnTo>
                  <a:lnTo>
                    <a:pt x="164875" y="315079"/>
                  </a:lnTo>
                  <a:lnTo>
                    <a:pt x="165991" y="314888"/>
                  </a:lnTo>
                  <a:lnTo>
                    <a:pt x="167107" y="314697"/>
                  </a:lnTo>
                  <a:lnTo>
                    <a:pt x="168213" y="314486"/>
                  </a:lnTo>
                  <a:lnTo>
                    <a:pt x="169319" y="314285"/>
                  </a:lnTo>
                  <a:lnTo>
                    <a:pt x="170425" y="314064"/>
                  </a:lnTo>
                  <a:lnTo>
                    <a:pt x="171531" y="313843"/>
                  </a:lnTo>
                  <a:lnTo>
                    <a:pt x="172637" y="313611"/>
                  </a:lnTo>
                  <a:lnTo>
                    <a:pt x="173733" y="313380"/>
                  </a:lnTo>
                  <a:lnTo>
                    <a:pt x="174828" y="313139"/>
                  </a:lnTo>
                  <a:lnTo>
                    <a:pt x="175924" y="312888"/>
                  </a:lnTo>
                  <a:lnTo>
                    <a:pt x="177020" y="312636"/>
                  </a:lnTo>
                  <a:lnTo>
                    <a:pt x="178106" y="312375"/>
                  </a:lnTo>
                  <a:lnTo>
                    <a:pt x="179192" y="312104"/>
                  </a:lnTo>
                  <a:lnTo>
                    <a:pt x="180278" y="311822"/>
                  </a:lnTo>
                  <a:lnTo>
                    <a:pt x="181353" y="311541"/>
                  </a:lnTo>
                  <a:lnTo>
                    <a:pt x="182439" y="311259"/>
                  </a:lnTo>
                  <a:lnTo>
                    <a:pt x="183515" y="310957"/>
                  </a:lnTo>
                  <a:lnTo>
                    <a:pt x="184581" y="310656"/>
                  </a:lnTo>
                  <a:lnTo>
                    <a:pt x="185656" y="310354"/>
                  </a:lnTo>
                  <a:lnTo>
                    <a:pt x="186722" y="310043"/>
                  </a:lnTo>
                  <a:lnTo>
                    <a:pt x="187788" y="309721"/>
                  </a:lnTo>
                  <a:lnTo>
                    <a:pt x="188854" y="309389"/>
                  </a:lnTo>
                  <a:lnTo>
                    <a:pt x="189909" y="309057"/>
                  </a:lnTo>
                  <a:lnTo>
                    <a:pt x="190965" y="308716"/>
                  </a:lnTo>
                  <a:lnTo>
                    <a:pt x="192021" y="308374"/>
                  </a:lnTo>
                  <a:lnTo>
                    <a:pt x="193076" y="308022"/>
                  </a:lnTo>
                  <a:lnTo>
                    <a:pt x="194122" y="307660"/>
                  </a:lnTo>
                  <a:lnTo>
                    <a:pt x="195168" y="307298"/>
                  </a:lnTo>
                  <a:lnTo>
                    <a:pt x="196203" y="306926"/>
                  </a:lnTo>
                  <a:lnTo>
                    <a:pt x="197249" y="306554"/>
                  </a:lnTo>
                  <a:lnTo>
                    <a:pt x="198284" y="306172"/>
                  </a:lnTo>
                  <a:lnTo>
                    <a:pt x="199320" y="305780"/>
                  </a:lnTo>
                  <a:lnTo>
                    <a:pt x="200345" y="305388"/>
                  </a:lnTo>
                  <a:lnTo>
                    <a:pt x="201371" y="304986"/>
                  </a:lnTo>
                  <a:lnTo>
                    <a:pt x="202396" y="304574"/>
                  </a:lnTo>
                  <a:lnTo>
                    <a:pt x="203422" y="304161"/>
                  </a:lnTo>
                  <a:lnTo>
                    <a:pt x="204437" y="303739"/>
                  </a:lnTo>
                  <a:lnTo>
                    <a:pt x="205453" y="303317"/>
                  </a:lnTo>
                  <a:lnTo>
                    <a:pt x="206468" y="302885"/>
                  </a:lnTo>
                  <a:lnTo>
                    <a:pt x="207474" y="302442"/>
                  </a:lnTo>
                  <a:lnTo>
                    <a:pt x="208479" y="302000"/>
                  </a:lnTo>
                  <a:lnTo>
                    <a:pt x="209484" y="301558"/>
                  </a:lnTo>
                  <a:lnTo>
                    <a:pt x="210480" y="301095"/>
                  </a:lnTo>
                  <a:lnTo>
                    <a:pt x="211475" y="300633"/>
                  </a:lnTo>
                  <a:lnTo>
                    <a:pt x="212470" y="300170"/>
                  </a:lnTo>
                  <a:lnTo>
                    <a:pt x="213456" y="299698"/>
                  </a:lnTo>
                  <a:lnTo>
                    <a:pt x="214441" y="299215"/>
                  </a:lnTo>
                  <a:lnTo>
                    <a:pt x="215426" y="298733"/>
                  </a:lnTo>
                  <a:lnTo>
                    <a:pt x="216401" y="298240"/>
                  </a:lnTo>
                  <a:lnTo>
                    <a:pt x="217377" y="297747"/>
                  </a:lnTo>
                  <a:lnTo>
                    <a:pt x="218352" y="297245"/>
                  </a:lnTo>
                  <a:lnTo>
                    <a:pt x="219317" y="296742"/>
                  </a:lnTo>
                  <a:lnTo>
                    <a:pt x="220292" y="296229"/>
                  </a:lnTo>
                  <a:lnTo>
                    <a:pt x="221247" y="295707"/>
                  </a:lnTo>
                  <a:lnTo>
                    <a:pt x="222213" y="295184"/>
                  </a:lnTo>
                  <a:lnTo>
                    <a:pt x="223158" y="294651"/>
                  </a:lnTo>
                  <a:lnTo>
                    <a:pt x="224113" y="294118"/>
                  </a:lnTo>
                  <a:lnTo>
                    <a:pt x="225058" y="293575"/>
                  </a:lnTo>
                  <a:lnTo>
                    <a:pt x="226003" y="293032"/>
                  </a:lnTo>
                  <a:lnTo>
                    <a:pt x="226948" y="292480"/>
                  </a:lnTo>
                  <a:lnTo>
                    <a:pt x="227883" y="291917"/>
                  </a:lnTo>
                  <a:lnTo>
                    <a:pt x="228818" y="291354"/>
                  </a:lnTo>
                  <a:lnTo>
                    <a:pt x="229743" y="290791"/>
                  </a:lnTo>
                  <a:lnTo>
                    <a:pt x="230668" y="290218"/>
                  </a:lnTo>
                  <a:lnTo>
                    <a:pt x="231593" y="289634"/>
                  </a:lnTo>
                  <a:lnTo>
                    <a:pt x="232508" y="289051"/>
                  </a:lnTo>
                  <a:lnTo>
                    <a:pt x="233423" y="288458"/>
                  </a:lnTo>
                  <a:lnTo>
                    <a:pt x="234338" y="287865"/>
                  </a:lnTo>
                  <a:lnTo>
                    <a:pt x="235242" y="287262"/>
                  </a:lnTo>
                  <a:lnTo>
                    <a:pt x="236147" y="286659"/>
                  </a:lnTo>
                  <a:lnTo>
                    <a:pt x="237052" y="286045"/>
                  </a:lnTo>
                  <a:lnTo>
                    <a:pt x="237947" y="285432"/>
                  </a:lnTo>
                  <a:lnTo>
                    <a:pt x="238832" y="284809"/>
                  </a:lnTo>
                  <a:lnTo>
                    <a:pt x="239727" y="284176"/>
                  </a:lnTo>
                  <a:lnTo>
                    <a:pt x="240601" y="283542"/>
                  </a:lnTo>
                  <a:lnTo>
                    <a:pt x="241486" y="282909"/>
                  </a:lnTo>
                  <a:lnTo>
                    <a:pt x="242361" y="282265"/>
                  </a:lnTo>
                  <a:lnTo>
                    <a:pt x="243235" y="281622"/>
                  </a:lnTo>
                  <a:lnTo>
                    <a:pt x="244100" y="280969"/>
                  </a:lnTo>
                  <a:lnTo>
                    <a:pt x="244965" y="280305"/>
                  </a:lnTo>
                  <a:lnTo>
                    <a:pt x="245819" y="279642"/>
                  </a:lnTo>
                  <a:lnTo>
                    <a:pt x="246684" y="278978"/>
                  </a:lnTo>
                  <a:lnTo>
                    <a:pt x="247528" y="278304"/>
                  </a:lnTo>
                  <a:lnTo>
                    <a:pt x="248373" y="277621"/>
                  </a:lnTo>
                  <a:lnTo>
                    <a:pt x="249217" y="276937"/>
                  </a:lnTo>
                  <a:lnTo>
                    <a:pt x="250062" y="276254"/>
                  </a:lnTo>
                  <a:lnTo>
                    <a:pt x="250896" y="275560"/>
                  </a:lnTo>
                  <a:lnTo>
                    <a:pt x="251721" y="274866"/>
                  </a:lnTo>
                  <a:lnTo>
                    <a:pt x="252545" y="274163"/>
                  </a:lnTo>
                  <a:lnTo>
                    <a:pt x="253370" y="273449"/>
                  </a:lnTo>
                  <a:lnTo>
                    <a:pt x="254194" y="272745"/>
                  </a:lnTo>
                  <a:lnTo>
                    <a:pt x="254998" y="272021"/>
                  </a:lnTo>
                  <a:lnTo>
                    <a:pt x="255813" y="271297"/>
                  </a:lnTo>
                  <a:lnTo>
                    <a:pt x="256617" y="270574"/>
                  </a:lnTo>
                  <a:lnTo>
                    <a:pt x="257411" y="269840"/>
                  </a:lnTo>
                  <a:lnTo>
                    <a:pt x="258216" y="269106"/>
                  </a:lnTo>
                  <a:lnTo>
                    <a:pt x="259000" y="268362"/>
                  </a:lnTo>
                  <a:lnTo>
                    <a:pt x="259794" y="267618"/>
                  </a:lnTo>
                  <a:lnTo>
                    <a:pt x="260568" y="266874"/>
                  </a:lnTo>
                  <a:lnTo>
                    <a:pt x="261353" y="266110"/>
                  </a:lnTo>
                  <a:lnTo>
                    <a:pt x="262127" y="265356"/>
                  </a:lnTo>
                  <a:lnTo>
                    <a:pt x="262891" y="264592"/>
                  </a:lnTo>
                  <a:lnTo>
                    <a:pt x="263655" y="263818"/>
                  </a:lnTo>
                  <a:lnTo>
                    <a:pt x="264419" y="263054"/>
                  </a:lnTo>
                  <a:lnTo>
                    <a:pt x="265173" y="262270"/>
                  </a:lnTo>
                  <a:lnTo>
                    <a:pt x="265917" y="261485"/>
                  </a:lnTo>
                  <a:lnTo>
                    <a:pt x="266671" y="260701"/>
                  </a:lnTo>
                  <a:lnTo>
                    <a:pt x="267405" y="259907"/>
                  </a:lnTo>
                  <a:lnTo>
                    <a:pt x="268139" y="259113"/>
                  </a:lnTo>
                  <a:lnTo>
                    <a:pt x="268873" y="258319"/>
                  </a:lnTo>
                  <a:lnTo>
                    <a:pt x="269597" y="257514"/>
                  </a:lnTo>
                  <a:lnTo>
                    <a:pt x="270321" y="256700"/>
                  </a:lnTo>
                  <a:lnTo>
                    <a:pt x="271045" y="255886"/>
                  </a:lnTo>
                  <a:lnTo>
                    <a:pt x="271748" y="255071"/>
                  </a:lnTo>
                  <a:lnTo>
                    <a:pt x="272462" y="254247"/>
                  </a:lnTo>
                  <a:lnTo>
                    <a:pt x="273166" y="253423"/>
                  </a:lnTo>
                  <a:lnTo>
                    <a:pt x="273860" y="252598"/>
                  </a:lnTo>
                  <a:lnTo>
                    <a:pt x="274553" y="251764"/>
                  </a:lnTo>
                  <a:lnTo>
                    <a:pt x="275247" y="250919"/>
                  </a:lnTo>
                  <a:lnTo>
                    <a:pt x="275921" y="250075"/>
                  </a:lnTo>
                  <a:lnTo>
                    <a:pt x="276604" y="249230"/>
                  </a:lnTo>
                  <a:lnTo>
                    <a:pt x="277278" y="248376"/>
                  </a:lnTo>
                  <a:lnTo>
                    <a:pt x="277941" y="247521"/>
                  </a:lnTo>
                  <a:lnTo>
                    <a:pt x="278605" y="246667"/>
                  </a:lnTo>
                  <a:lnTo>
                    <a:pt x="279269" y="245802"/>
                  </a:lnTo>
                  <a:lnTo>
                    <a:pt x="279922" y="244938"/>
                  </a:lnTo>
                  <a:lnTo>
                    <a:pt x="280566" y="244063"/>
                  </a:lnTo>
                  <a:lnTo>
                    <a:pt x="281209" y="243188"/>
                  </a:lnTo>
                  <a:lnTo>
                    <a:pt x="281842" y="242304"/>
                  </a:lnTo>
                  <a:lnTo>
                    <a:pt x="282476" y="241419"/>
                  </a:lnTo>
                  <a:lnTo>
                    <a:pt x="283109" y="240534"/>
                  </a:lnTo>
                  <a:lnTo>
                    <a:pt x="283733" y="239640"/>
                  </a:lnTo>
                  <a:lnTo>
                    <a:pt x="284346" y="238745"/>
                  </a:lnTo>
                  <a:lnTo>
                    <a:pt x="284959" y="237850"/>
                  </a:lnTo>
                  <a:lnTo>
                    <a:pt x="285562" y="236945"/>
                  </a:lnTo>
                  <a:lnTo>
                    <a:pt x="286166" y="236041"/>
                  </a:lnTo>
                  <a:lnTo>
                    <a:pt x="286759" y="235126"/>
                  </a:lnTo>
                  <a:lnTo>
                    <a:pt x="287352" y="234211"/>
                  </a:lnTo>
                  <a:lnTo>
                    <a:pt x="287935" y="233296"/>
                  </a:lnTo>
                  <a:lnTo>
                    <a:pt x="288518" y="232371"/>
                  </a:lnTo>
                  <a:lnTo>
                    <a:pt x="289091" y="231446"/>
                  </a:lnTo>
                  <a:lnTo>
                    <a:pt x="289654" y="230521"/>
                  </a:lnTo>
                  <a:lnTo>
                    <a:pt x="290217" y="229586"/>
                  </a:lnTo>
                  <a:lnTo>
                    <a:pt x="290780" y="228651"/>
                  </a:lnTo>
                  <a:lnTo>
                    <a:pt x="291333" y="227706"/>
                  </a:lnTo>
                  <a:lnTo>
                    <a:pt x="291876" y="226761"/>
                  </a:lnTo>
                  <a:lnTo>
                    <a:pt x="292419" y="225816"/>
                  </a:lnTo>
                  <a:lnTo>
                    <a:pt x="292952" y="224861"/>
                  </a:lnTo>
                  <a:lnTo>
                    <a:pt x="293485" y="223906"/>
                  </a:lnTo>
                  <a:lnTo>
                    <a:pt x="294008" y="222951"/>
                  </a:lnTo>
                  <a:lnTo>
                    <a:pt x="294530" y="221986"/>
                  </a:lnTo>
                  <a:lnTo>
                    <a:pt x="295043" y="221021"/>
                  </a:lnTo>
                  <a:lnTo>
                    <a:pt x="295546" y="220056"/>
                  </a:lnTo>
                  <a:lnTo>
                    <a:pt x="296049" y="219081"/>
                  </a:lnTo>
                  <a:lnTo>
                    <a:pt x="296541" y="218106"/>
                  </a:lnTo>
                  <a:lnTo>
                    <a:pt x="297034" y="217130"/>
                  </a:lnTo>
                  <a:lnTo>
                    <a:pt x="297516" y="216145"/>
                  </a:lnTo>
                  <a:lnTo>
                    <a:pt x="297999" y="215160"/>
                  </a:lnTo>
                  <a:lnTo>
                    <a:pt x="298472" y="214175"/>
                  </a:lnTo>
                  <a:lnTo>
                    <a:pt x="298934" y="213179"/>
                  </a:lnTo>
                  <a:lnTo>
                    <a:pt x="299397" y="212184"/>
                  </a:lnTo>
                  <a:lnTo>
                    <a:pt x="299859" y="211179"/>
                  </a:lnTo>
                  <a:lnTo>
                    <a:pt x="300301" y="210184"/>
                  </a:lnTo>
                  <a:lnTo>
                    <a:pt x="300744" y="209178"/>
                  </a:lnTo>
                  <a:lnTo>
                    <a:pt x="301186" y="208163"/>
                  </a:lnTo>
                  <a:lnTo>
                    <a:pt x="301618" y="207158"/>
                  </a:lnTo>
                  <a:lnTo>
                    <a:pt x="302041" y="206142"/>
                  </a:lnTo>
                  <a:lnTo>
                    <a:pt x="302463" y="205117"/>
                  </a:lnTo>
                  <a:lnTo>
                    <a:pt x="302875" y="204101"/>
                  </a:lnTo>
                  <a:lnTo>
                    <a:pt x="303287" y="203076"/>
                  </a:lnTo>
                  <a:lnTo>
                    <a:pt x="303690" y="202051"/>
                  </a:lnTo>
                  <a:lnTo>
                    <a:pt x="304082" y="201015"/>
                  </a:lnTo>
                  <a:lnTo>
                    <a:pt x="304474" y="199990"/>
                  </a:lnTo>
                  <a:lnTo>
                    <a:pt x="304856" y="198944"/>
                  </a:lnTo>
                  <a:lnTo>
                    <a:pt x="305228" y="197909"/>
                  </a:lnTo>
                  <a:lnTo>
                    <a:pt x="305600" y="196863"/>
                  </a:lnTo>
                  <a:lnTo>
                    <a:pt x="305962" y="195818"/>
                  </a:lnTo>
                  <a:lnTo>
                    <a:pt x="306324" y="194772"/>
                  </a:lnTo>
                  <a:lnTo>
                    <a:pt x="306676" y="193726"/>
                  </a:lnTo>
                  <a:lnTo>
                    <a:pt x="307017" y="192671"/>
                  </a:lnTo>
                  <a:lnTo>
                    <a:pt x="307359" y="191615"/>
                  </a:lnTo>
                  <a:lnTo>
                    <a:pt x="307691" y="190550"/>
                  </a:lnTo>
                  <a:lnTo>
                    <a:pt x="308023" y="189494"/>
                  </a:lnTo>
                  <a:lnTo>
                    <a:pt x="308345" y="188428"/>
                  </a:lnTo>
                  <a:lnTo>
                    <a:pt x="308656" y="187363"/>
                  </a:lnTo>
                  <a:lnTo>
                    <a:pt x="308968" y="186287"/>
                  </a:lnTo>
                  <a:lnTo>
                    <a:pt x="309270" y="185211"/>
                  </a:lnTo>
                  <a:lnTo>
                    <a:pt x="309561" y="184136"/>
                  </a:lnTo>
                  <a:lnTo>
                    <a:pt x="309853" y="183060"/>
                  </a:lnTo>
                  <a:lnTo>
                    <a:pt x="310134" y="181974"/>
                  </a:lnTo>
                  <a:lnTo>
                    <a:pt x="310406" y="180898"/>
                  </a:lnTo>
                  <a:lnTo>
                    <a:pt x="310677" y="179813"/>
                  </a:lnTo>
                  <a:lnTo>
                    <a:pt x="310938" y="178717"/>
                  </a:lnTo>
                  <a:lnTo>
                    <a:pt x="311190" y="177631"/>
                  </a:lnTo>
                  <a:lnTo>
                    <a:pt x="311441" y="176535"/>
                  </a:lnTo>
                  <a:lnTo>
                    <a:pt x="311682" y="175440"/>
                  </a:lnTo>
                  <a:lnTo>
                    <a:pt x="311924" y="174334"/>
                  </a:lnTo>
                  <a:lnTo>
                    <a:pt x="312145" y="173238"/>
                  </a:lnTo>
                  <a:lnTo>
                    <a:pt x="312366" y="172132"/>
                  </a:lnTo>
                  <a:lnTo>
                    <a:pt x="312587" y="171026"/>
                  </a:lnTo>
                  <a:lnTo>
                    <a:pt x="312798" y="169920"/>
                  </a:lnTo>
                  <a:lnTo>
                    <a:pt x="313000" y="168804"/>
                  </a:lnTo>
                  <a:lnTo>
                    <a:pt x="313191" y="167689"/>
                  </a:lnTo>
                  <a:lnTo>
                    <a:pt x="313382" y="166573"/>
                  </a:lnTo>
                  <a:lnTo>
                    <a:pt x="313563" y="165457"/>
                  </a:lnTo>
                  <a:lnTo>
                    <a:pt x="313733" y="164341"/>
                  </a:lnTo>
                  <a:lnTo>
                    <a:pt x="313904" y="163215"/>
                  </a:lnTo>
                  <a:lnTo>
                    <a:pt x="314065" y="162089"/>
                  </a:lnTo>
                  <a:lnTo>
                    <a:pt x="314216" y="160963"/>
                  </a:lnTo>
                  <a:lnTo>
                    <a:pt x="314367" y="159837"/>
                  </a:lnTo>
                  <a:lnTo>
                    <a:pt x="314508" y="158701"/>
                  </a:lnTo>
                  <a:lnTo>
                    <a:pt x="314638" y="157565"/>
                  </a:lnTo>
                  <a:lnTo>
                    <a:pt x="314769" y="156429"/>
                  </a:lnTo>
                  <a:lnTo>
                    <a:pt x="314890" y="155293"/>
                  </a:lnTo>
                  <a:lnTo>
                    <a:pt x="315000" y="154157"/>
                  </a:lnTo>
                  <a:lnTo>
                    <a:pt x="315101" y="153011"/>
                  </a:lnTo>
                  <a:lnTo>
                    <a:pt x="315201" y="151865"/>
                  </a:lnTo>
                  <a:lnTo>
                    <a:pt x="315292" y="150719"/>
                  </a:lnTo>
                  <a:lnTo>
                    <a:pt x="315372" y="149573"/>
                  </a:lnTo>
                  <a:lnTo>
                    <a:pt x="315453" y="148426"/>
                  </a:lnTo>
                  <a:lnTo>
                    <a:pt x="315523" y="147270"/>
                  </a:lnTo>
                  <a:lnTo>
                    <a:pt x="315583" y="146114"/>
                  </a:lnTo>
                  <a:lnTo>
                    <a:pt x="315644" y="144958"/>
                  </a:lnTo>
                  <a:lnTo>
                    <a:pt x="315684" y="143802"/>
                  </a:lnTo>
                  <a:lnTo>
                    <a:pt x="315724" y="142646"/>
                  </a:lnTo>
                  <a:lnTo>
                    <a:pt x="315764" y="141480"/>
                  </a:lnTo>
                  <a:lnTo>
                    <a:pt x="315784" y="140324"/>
                  </a:lnTo>
                  <a:lnTo>
                    <a:pt x="315805" y="139157"/>
                  </a:lnTo>
                  <a:lnTo>
                    <a:pt x="315815" y="137991"/>
                  </a:lnTo>
                  <a:lnTo>
                    <a:pt x="315825" y="136815"/>
                  </a:lnTo>
                  <a:lnTo>
                    <a:pt x="315815" y="135538"/>
                  </a:lnTo>
                  <a:lnTo>
                    <a:pt x="315805" y="134261"/>
                  </a:lnTo>
                  <a:lnTo>
                    <a:pt x="315784" y="132985"/>
                  </a:lnTo>
                  <a:lnTo>
                    <a:pt x="315754" y="131708"/>
                  </a:lnTo>
                  <a:lnTo>
                    <a:pt x="315714" y="130441"/>
                  </a:lnTo>
                  <a:lnTo>
                    <a:pt x="315664" y="129164"/>
                  </a:lnTo>
                  <a:lnTo>
                    <a:pt x="315604" y="127898"/>
                  </a:lnTo>
                  <a:lnTo>
                    <a:pt x="315543" y="126631"/>
                  </a:lnTo>
                  <a:lnTo>
                    <a:pt x="315463" y="125374"/>
                  </a:lnTo>
                  <a:lnTo>
                    <a:pt x="315382" y="124108"/>
                  </a:lnTo>
                  <a:lnTo>
                    <a:pt x="315292" y="122851"/>
                  </a:lnTo>
                  <a:lnTo>
                    <a:pt x="315191" y="121594"/>
                  </a:lnTo>
                  <a:lnTo>
                    <a:pt x="315081" y="120348"/>
                  </a:lnTo>
                  <a:lnTo>
                    <a:pt x="314960" y="119091"/>
                  </a:lnTo>
                  <a:lnTo>
                    <a:pt x="314839" y="117844"/>
                  </a:lnTo>
                  <a:lnTo>
                    <a:pt x="314699" y="116598"/>
                  </a:lnTo>
                  <a:lnTo>
                    <a:pt x="314558" y="115351"/>
                  </a:lnTo>
                  <a:lnTo>
                    <a:pt x="314407" y="114115"/>
                  </a:lnTo>
                  <a:lnTo>
                    <a:pt x="314246" y="112878"/>
                  </a:lnTo>
                  <a:lnTo>
                    <a:pt x="314085" y="111642"/>
                  </a:lnTo>
                  <a:lnTo>
                    <a:pt x="313904" y="110405"/>
                  </a:lnTo>
                  <a:lnTo>
                    <a:pt x="313723" y="109179"/>
                  </a:lnTo>
                  <a:lnTo>
                    <a:pt x="313532" y="107952"/>
                  </a:lnTo>
                  <a:lnTo>
                    <a:pt x="313331" y="106726"/>
                  </a:lnTo>
                  <a:lnTo>
                    <a:pt x="313120" y="105499"/>
                  </a:lnTo>
                  <a:lnTo>
                    <a:pt x="312899" y="104283"/>
                  </a:lnTo>
                  <a:lnTo>
                    <a:pt x="312678" y="103066"/>
                  </a:lnTo>
                  <a:lnTo>
                    <a:pt x="312437" y="101860"/>
                  </a:lnTo>
                  <a:lnTo>
                    <a:pt x="312195" y="100643"/>
                  </a:lnTo>
                  <a:lnTo>
                    <a:pt x="311954" y="99437"/>
                  </a:lnTo>
                  <a:lnTo>
                    <a:pt x="311693" y="98231"/>
                  </a:lnTo>
                  <a:lnTo>
                    <a:pt x="311431" y="97034"/>
                  </a:lnTo>
                  <a:lnTo>
                    <a:pt x="311150" y="95828"/>
                  </a:lnTo>
                  <a:lnTo>
                    <a:pt x="310868" y="94632"/>
                  </a:lnTo>
                  <a:lnTo>
                    <a:pt x="310587" y="93445"/>
                  </a:lnTo>
                  <a:lnTo>
                    <a:pt x="310285" y="92259"/>
                  </a:lnTo>
                  <a:lnTo>
                    <a:pt x="309983" y="91073"/>
                  </a:lnTo>
                  <a:lnTo>
                    <a:pt x="309662" y="89886"/>
                  </a:lnTo>
                  <a:lnTo>
                    <a:pt x="309350" y="88700"/>
                  </a:lnTo>
                  <a:lnTo>
                    <a:pt x="309018" y="87524"/>
                  </a:lnTo>
                  <a:lnTo>
                    <a:pt x="308676" y="86358"/>
                  </a:lnTo>
                  <a:lnTo>
                    <a:pt x="308335" y="85181"/>
                  </a:lnTo>
                  <a:lnTo>
                    <a:pt x="307983" y="84015"/>
                  </a:lnTo>
                  <a:lnTo>
                    <a:pt x="307621" y="82849"/>
                  </a:lnTo>
                  <a:lnTo>
                    <a:pt x="307259" y="81693"/>
                  </a:lnTo>
                  <a:lnTo>
                    <a:pt x="306887" y="80537"/>
                  </a:lnTo>
                  <a:lnTo>
                    <a:pt x="306505" y="79381"/>
                  </a:lnTo>
                  <a:lnTo>
                    <a:pt x="306113" y="78235"/>
                  </a:lnTo>
                  <a:lnTo>
                    <a:pt x="305720" y="77089"/>
                  </a:lnTo>
                  <a:lnTo>
                    <a:pt x="305308" y="75943"/>
                  </a:lnTo>
                  <a:lnTo>
                    <a:pt x="304896" y="74807"/>
                  </a:lnTo>
                  <a:lnTo>
                    <a:pt x="304484" y="73671"/>
                  </a:lnTo>
                  <a:lnTo>
                    <a:pt x="304052" y="72534"/>
                  </a:lnTo>
                  <a:lnTo>
                    <a:pt x="303619" y="71409"/>
                  </a:lnTo>
                  <a:lnTo>
                    <a:pt x="303177" y="70283"/>
                  </a:lnTo>
                  <a:lnTo>
                    <a:pt x="302724" y="69157"/>
                  </a:lnTo>
                  <a:lnTo>
                    <a:pt x="302272" y="68041"/>
                  </a:lnTo>
                  <a:lnTo>
                    <a:pt x="301810" y="66935"/>
                  </a:lnTo>
                  <a:lnTo>
                    <a:pt x="301337" y="65819"/>
                  </a:lnTo>
                  <a:lnTo>
                    <a:pt x="300864" y="64713"/>
                  </a:lnTo>
                  <a:lnTo>
                    <a:pt x="300382" y="63607"/>
                  </a:lnTo>
                  <a:lnTo>
                    <a:pt x="299889" y="62511"/>
                  </a:lnTo>
                  <a:lnTo>
                    <a:pt x="299387" y="61416"/>
                  </a:lnTo>
                  <a:lnTo>
                    <a:pt x="298884" y="60330"/>
                  </a:lnTo>
                  <a:lnTo>
                    <a:pt x="298371" y="59244"/>
                  </a:lnTo>
                  <a:lnTo>
                    <a:pt x="297848" y="58158"/>
                  </a:lnTo>
                  <a:lnTo>
                    <a:pt x="297315" y="57083"/>
                  </a:lnTo>
                  <a:lnTo>
                    <a:pt x="296783" y="56007"/>
                  </a:lnTo>
                  <a:lnTo>
                    <a:pt x="296250" y="54931"/>
                  </a:lnTo>
                  <a:lnTo>
                    <a:pt x="295697" y="53866"/>
                  </a:lnTo>
                  <a:lnTo>
                    <a:pt x="295144" y="52800"/>
                  </a:lnTo>
                  <a:lnTo>
                    <a:pt x="294581" y="51744"/>
                  </a:lnTo>
                  <a:lnTo>
                    <a:pt x="294018" y="50689"/>
                  </a:lnTo>
                  <a:lnTo>
                    <a:pt x="293435" y="49643"/>
                  </a:lnTo>
                  <a:lnTo>
                    <a:pt x="292862" y="48598"/>
                  </a:lnTo>
                  <a:lnTo>
                    <a:pt x="292268" y="47552"/>
                  </a:lnTo>
                  <a:lnTo>
                    <a:pt x="291675" y="46517"/>
                  </a:lnTo>
                  <a:lnTo>
                    <a:pt x="291072" y="45481"/>
                  </a:lnTo>
                  <a:lnTo>
                    <a:pt x="290469" y="44456"/>
                  </a:lnTo>
                  <a:lnTo>
                    <a:pt x="289845" y="43430"/>
                  </a:lnTo>
                  <a:lnTo>
                    <a:pt x="289232" y="42415"/>
                  </a:lnTo>
                  <a:lnTo>
                    <a:pt x="288599" y="41400"/>
                  </a:lnTo>
                  <a:lnTo>
                    <a:pt x="287965" y="40384"/>
                  </a:lnTo>
                  <a:lnTo>
                    <a:pt x="287322" y="39379"/>
                  </a:lnTo>
                  <a:lnTo>
                    <a:pt x="286678" y="38374"/>
                  </a:lnTo>
                  <a:lnTo>
                    <a:pt x="286025" y="37378"/>
                  </a:lnTo>
                  <a:lnTo>
                    <a:pt x="285361" y="36383"/>
                  </a:lnTo>
                  <a:lnTo>
                    <a:pt x="284698" y="35398"/>
                  </a:lnTo>
                  <a:lnTo>
                    <a:pt x="284024" y="34413"/>
                  </a:lnTo>
                  <a:lnTo>
                    <a:pt x="283340" y="33437"/>
                  </a:lnTo>
                  <a:lnTo>
                    <a:pt x="282657" y="32462"/>
                  </a:lnTo>
                  <a:lnTo>
                    <a:pt x="281963" y="31497"/>
                  </a:lnTo>
                  <a:lnTo>
                    <a:pt x="281269" y="30532"/>
                  </a:lnTo>
                  <a:lnTo>
                    <a:pt x="280566" y="29567"/>
                  </a:lnTo>
                  <a:lnTo>
                    <a:pt x="279852" y="28612"/>
                  </a:lnTo>
                  <a:lnTo>
                    <a:pt x="279138" y="27667"/>
                  </a:lnTo>
                  <a:lnTo>
                    <a:pt x="278414" y="26722"/>
                  </a:lnTo>
                  <a:lnTo>
                    <a:pt x="277690" y="25777"/>
                  </a:lnTo>
                  <a:lnTo>
                    <a:pt x="276956" y="24842"/>
                  </a:lnTo>
                  <a:lnTo>
                    <a:pt x="276212" y="23917"/>
                  </a:lnTo>
                  <a:lnTo>
                    <a:pt x="275468" y="22992"/>
                  </a:lnTo>
                  <a:lnTo>
                    <a:pt x="274714" y="22067"/>
                  </a:lnTo>
                  <a:lnTo>
                    <a:pt x="273950" y="21152"/>
                  </a:lnTo>
                  <a:lnTo>
                    <a:pt x="273186" y="20237"/>
                  </a:lnTo>
                  <a:lnTo>
                    <a:pt x="272422" y="19333"/>
                  </a:lnTo>
                  <a:lnTo>
                    <a:pt x="271648" y="18438"/>
                  </a:lnTo>
                  <a:lnTo>
                    <a:pt x="270864" y="17543"/>
                  </a:lnTo>
                  <a:lnTo>
                    <a:pt x="270069" y="16648"/>
                  </a:lnTo>
                  <a:lnTo>
                    <a:pt x="269285" y="15764"/>
                  </a:lnTo>
                  <a:lnTo>
                    <a:pt x="268481" y="14889"/>
                  </a:lnTo>
                  <a:lnTo>
                    <a:pt x="267676" y="14015"/>
                  </a:lnTo>
                  <a:lnTo>
                    <a:pt x="266862" y="13150"/>
                  </a:lnTo>
                  <a:lnTo>
                    <a:pt x="266048" y="12285"/>
                  </a:lnTo>
                  <a:lnTo>
                    <a:pt x="265233" y="11431"/>
                  </a:lnTo>
                  <a:lnTo>
                    <a:pt x="264399" y="10576"/>
                  </a:lnTo>
                  <a:lnTo>
                    <a:pt x="263564" y="9732"/>
                  </a:lnTo>
                  <a:lnTo>
                    <a:pt x="262730" y="8887"/>
                  </a:lnTo>
                  <a:lnTo>
                    <a:pt x="261885" y="8053"/>
                  </a:lnTo>
                  <a:lnTo>
                    <a:pt x="261041" y="7219"/>
                  </a:lnTo>
                  <a:lnTo>
                    <a:pt x="260186" y="6394"/>
                  </a:lnTo>
                  <a:lnTo>
                    <a:pt x="259322" y="5580"/>
                  </a:lnTo>
                  <a:lnTo>
                    <a:pt x="258457" y="4766"/>
                  </a:lnTo>
                  <a:lnTo>
                    <a:pt x="257582" y="3951"/>
                  </a:lnTo>
                  <a:lnTo>
                    <a:pt x="256708" y="3147"/>
                  </a:lnTo>
                  <a:lnTo>
                    <a:pt x="255833" y="2353"/>
                  </a:lnTo>
                  <a:lnTo>
                    <a:pt x="254938" y="1559"/>
                  </a:lnTo>
                  <a:lnTo>
                    <a:pt x="254053" y="774"/>
                  </a:lnTo>
                  <a:lnTo>
                    <a:pt x="253159" y="0"/>
                  </a:lnTo>
                  <a:close/>
                </a:path>
              </a:pathLst>
            </a:custGeom>
            <a:solidFill>
              <a:srgbClr val="D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16;p67">
              <a:extLst>
                <a:ext uri="{FF2B5EF4-FFF2-40B4-BE49-F238E27FC236}">
                  <a16:creationId xmlns:a16="http://schemas.microsoft.com/office/drawing/2014/main" id="{C79C762E-58A1-560B-577C-0E748123DEBB}"/>
                </a:ext>
              </a:extLst>
            </p:cNvPr>
            <p:cNvSpPr/>
            <p:nvPr/>
          </p:nvSpPr>
          <p:spPr>
            <a:xfrm>
              <a:off x="-6869675" y="-9733200"/>
              <a:ext cx="7895625" cy="7937825"/>
            </a:xfrm>
            <a:custGeom>
              <a:avLst/>
              <a:gdLst/>
              <a:ahLst/>
              <a:cxnLst/>
              <a:rect l="l" t="t" r="r" b="b"/>
              <a:pathLst>
                <a:path w="315825" h="317513" fill="none" extrusionOk="0">
                  <a:moveTo>
                    <a:pt x="135115" y="317512"/>
                  </a:moveTo>
                  <a:lnTo>
                    <a:pt x="135115" y="317512"/>
                  </a:lnTo>
                  <a:lnTo>
                    <a:pt x="133859" y="317512"/>
                  </a:lnTo>
                  <a:lnTo>
                    <a:pt x="132602" y="317502"/>
                  </a:lnTo>
                  <a:lnTo>
                    <a:pt x="131345" y="317472"/>
                  </a:lnTo>
                  <a:lnTo>
                    <a:pt x="130088" y="317442"/>
                  </a:lnTo>
                  <a:lnTo>
                    <a:pt x="128842" y="317412"/>
                  </a:lnTo>
                  <a:lnTo>
                    <a:pt x="127595" y="317361"/>
                  </a:lnTo>
                  <a:lnTo>
                    <a:pt x="126348" y="317301"/>
                  </a:lnTo>
                  <a:lnTo>
                    <a:pt x="125102" y="317241"/>
                  </a:lnTo>
                  <a:lnTo>
                    <a:pt x="123865" y="317170"/>
                  </a:lnTo>
                  <a:lnTo>
                    <a:pt x="122618" y="317090"/>
                  </a:lnTo>
                  <a:lnTo>
                    <a:pt x="121382" y="316999"/>
                  </a:lnTo>
                  <a:lnTo>
                    <a:pt x="120155" y="316909"/>
                  </a:lnTo>
                  <a:lnTo>
                    <a:pt x="118919" y="316798"/>
                  </a:lnTo>
                  <a:lnTo>
                    <a:pt x="117692" y="316688"/>
                  </a:lnTo>
                  <a:lnTo>
                    <a:pt x="116455" y="316567"/>
                  </a:lnTo>
                  <a:lnTo>
                    <a:pt x="115239" y="316436"/>
                  </a:lnTo>
                  <a:lnTo>
                    <a:pt x="114012" y="316296"/>
                  </a:lnTo>
                  <a:lnTo>
                    <a:pt x="112796" y="316145"/>
                  </a:lnTo>
                  <a:lnTo>
                    <a:pt x="111569" y="315994"/>
                  </a:lnTo>
                  <a:lnTo>
                    <a:pt x="110363" y="315833"/>
                  </a:lnTo>
                  <a:lnTo>
                    <a:pt x="109146" y="315662"/>
                  </a:lnTo>
                  <a:lnTo>
                    <a:pt x="107940" y="315481"/>
                  </a:lnTo>
                  <a:lnTo>
                    <a:pt x="106723" y="315300"/>
                  </a:lnTo>
                  <a:lnTo>
                    <a:pt x="105527" y="315099"/>
                  </a:lnTo>
                  <a:lnTo>
                    <a:pt x="104320" y="314898"/>
                  </a:lnTo>
                  <a:lnTo>
                    <a:pt x="103124" y="314687"/>
                  </a:lnTo>
                  <a:lnTo>
                    <a:pt x="101927" y="314476"/>
                  </a:lnTo>
                  <a:lnTo>
                    <a:pt x="100731" y="314245"/>
                  </a:lnTo>
                  <a:lnTo>
                    <a:pt x="99535" y="314014"/>
                  </a:lnTo>
                  <a:lnTo>
                    <a:pt x="98348" y="313772"/>
                  </a:lnTo>
                  <a:lnTo>
                    <a:pt x="97162" y="313521"/>
                  </a:lnTo>
                  <a:lnTo>
                    <a:pt x="95986" y="313270"/>
                  </a:lnTo>
                  <a:lnTo>
                    <a:pt x="94799" y="312998"/>
                  </a:lnTo>
                  <a:lnTo>
                    <a:pt x="93623" y="312727"/>
                  </a:lnTo>
                  <a:lnTo>
                    <a:pt x="92447" y="312445"/>
                  </a:lnTo>
                  <a:lnTo>
                    <a:pt x="91280" y="312164"/>
                  </a:lnTo>
                  <a:lnTo>
                    <a:pt x="90114" y="311862"/>
                  </a:lnTo>
                  <a:lnTo>
                    <a:pt x="88948" y="311561"/>
                  </a:lnTo>
                  <a:lnTo>
                    <a:pt x="87782" y="311249"/>
                  </a:lnTo>
                  <a:lnTo>
                    <a:pt x="86625" y="310937"/>
                  </a:lnTo>
                  <a:lnTo>
                    <a:pt x="85469" y="310606"/>
                  </a:lnTo>
                  <a:lnTo>
                    <a:pt x="84313" y="310274"/>
                  </a:lnTo>
                  <a:lnTo>
                    <a:pt x="83167" y="309932"/>
                  </a:lnTo>
                  <a:lnTo>
                    <a:pt x="82021" y="309590"/>
                  </a:lnTo>
                  <a:lnTo>
                    <a:pt x="80874" y="309238"/>
                  </a:lnTo>
                  <a:lnTo>
                    <a:pt x="79738" y="308876"/>
                  </a:lnTo>
                  <a:lnTo>
                    <a:pt x="78602" y="308504"/>
                  </a:lnTo>
                  <a:lnTo>
                    <a:pt x="77466" y="308122"/>
                  </a:lnTo>
                  <a:lnTo>
                    <a:pt x="76340" y="307740"/>
                  </a:lnTo>
                  <a:lnTo>
                    <a:pt x="75214" y="307348"/>
                  </a:lnTo>
                  <a:lnTo>
                    <a:pt x="74088" y="306946"/>
                  </a:lnTo>
                  <a:lnTo>
                    <a:pt x="72972" y="306544"/>
                  </a:lnTo>
                  <a:lnTo>
                    <a:pt x="71856" y="306132"/>
                  </a:lnTo>
                  <a:lnTo>
                    <a:pt x="70740" y="305710"/>
                  </a:lnTo>
                  <a:lnTo>
                    <a:pt x="69634" y="305287"/>
                  </a:lnTo>
                  <a:lnTo>
                    <a:pt x="68528" y="304855"/>
                  </a:lnTo>
                  <a:lnTo>
                    <a:pt x="67422" y="304413"/>
                  </a:lnTo>
                  <a:lnTo>
                    <a:pt x="66326" y="303960"/>
                  </a:lnTo>
                  <a:lnTo>
                    <a:pt x="65231" y="303508"/>
                  </a:lnTo>
                  <a:lnTo>
                    <a:pt x="64135" y="303046"/>
                  </a:lnTo>
                  <a:lnTo>
                    <a:pt x="63049" y="302573"/>
                  </a:lnTo>
                  <a:lnTo>
                    <a:pt x="61963" y="302101"/>
                  </a:lnTo>
                  <a:lnTo>
                    <a:pt x="60887" y="301618"/>
                  </a:lnTo>
                  <a:lnTo>
                    <a:pt x="59811" y="301125"/>
                  </a:lnTo>
                  <a:lnTo>
                    <a:pt x="58736" y="300633"/>
                  </a:lnTo>
                  <a:lnTo>
                    <a:pt x="57670" y="300130"/>
                  </a:lnTo>
                  <a:lnTo>
                    <a:pt x="56604" y="299617"/>
                  </a:lnTo>
                  <a:lnTo>
                    <a:pt x="55539" y="299095"/>
                  </a:lnTo>
                  <a:lnTo>
                    <a:pt x="54483" y="298572"/>
                  </a:lnTo>
                  <a:lnTo>
                    <a:pt x="53437" y="298049"/>
                  </a:lnTo>
                  <a:lnTo>
                    <a:pt x="52382" y="297506"/>
                  </a:lnTo>
                  <a:lnTo>
                    <a:pt x="51336" y="296963"/>
                  </a:lnTo>
                  <a:lnTo>
                    <a:pt x="50300" y="296410"/>
                  </a:lnTo>
                  <a:lnTo>
                    <a:pt x="49255" y="295857"/>
                  </a:lnTo>
                  <a:lnTo>
                    <a:pt x="48229" y="295294"/>
                  </a:lnTo>
                  <a:lnTo>
                    <a:pt x="47194" y="294721"/>
                  </a:lnTo>
                  <a:lnTo>
                    <a:pt x="46168" y="294148"/>
                  </a:lnTo>
                  <a:lnTo>
                    <a:pt x="45153" y="293565"/>
                  </a:lnTo>
                  <a:lnTo>
                    <a:pt x="44137" y="292972"/>
                  </a:lnTo>
                  <a:lnTo>
                    <a:pt x="43122" y="292379"/>
                  </a:lnTo>
                  <a:lnTo>
                    <a:pt x="42117" y="291776"/>
                  </a:lnTo>
                  <a:lnTo>
                    <a:pt x="41111" y="291173"/>
                  </a:lnTo>
                  <a:lnTo>
                    <a:pt x="40106" y="290559"/>
                  </a:lnTo>
                  <a:lnTo>
                    <a:pt x="39110" y="289936"/>
                  </a:lnTo>
                  <a:lnTo>
                    <a:pt x="38125" y="289303"/>
                  </a:lnTo>
                  <a:lnTo>
                    <a:pt x="37140" y="288669"/>
                  </a:lnTo>
                  <a:lnTo>
                    <a:pt x="36155" y="288036"/>
                  </a:lnTo>
                  <a:lnTo>
                    <a:pt x="35179" y="287393"/>
                  </a:lnTo>
                  <a:lnTo>
                    <a:pt x="34204" y="286739"/>
                  </a:lnTo>
                  <a:lnTo>
                    <a:pt x="33229" y="286076"/>
                  </a:lnTo>
                  <a:lnTo>
                    <a:pt x="32264" y="285412"/>
                  </a:lnTo>
                  <a:lnTo>
                    <a:pt x="31309" y="284739"/>
                  </a:lnTo>
                  <a:lnTo>
                    <a:pt x="30353" y="284065"/>
                  </a:lnTo>
                  <a:lnTo>
                    <a:pt x="29398" y="283381"/>
                  </a:lnTo>
                  <a:lnTo>
                    <a:pt x="28453" y="282698"/>
                  </a:lnTo>
                  <a:lnTo>
                    <a:pt x="27518" y="282004"/>
                  </a:lnTo>
                  <a:lnTo>
                    <a:pt x="26573" y="281300"/>
                  </a:lnTo>
                  <a:lnTo>
                    <a:pt x="25648" y="280597"/>
                  </a:lnTo>
                  <a:lnTo>
                    <a:pt x="24713" y="279883"/>
                  </a:lnTo>
                  <a:lnTo>
                    <a:pt x="23798" y="279169"/>
                  </a:lnTo>
                  <a:lnTo>
                    <a:pt x="22873" y="278445"/>
                  </a:lnTo>
                  <a:lnTo>
                    <a:pt x="21958" y="277711"/>
                  </a:lnTo>
                  <a:lnTo>
                    <a:pt x="21054" y="276977"/>
                  </a:lnTo>
                  <a:lnTo>
                    <a:pt x="20149" y="276233"/>
                  </a:lnTo>
                  <a:lnTo>
                    <a:pt x="19254" y="275490"/>
                  </a:lnTo>
                  <a:lnTo>
                    <a:pt x="18359" y="274736"/>
                  </a:lnTo>
                  <a:lnTo>
                    <a:pt x="17474" y="273982"/>
                  </a:lnTo>
                  <a:lnTo>
                    <a:pt x="16590" y="273218"/>
                  </a:lnTo>
                  <a:lnTo>
                    <a:pt x="15705" y="272443"/>
                  </a:lnTo>
                  <a:lnTo>
                    <a:pt x="14830" y="271669"/>
                  </a:lnTo>
                  <a:lnTo>
                    <a:pt x="13966" y="270895"/>
                  </a:lnTo>
                  <a:lnTo>
                    <a:pt x="13101" y="270101"/>
                  </a:lnTo>
                  <a:lnTo>
                    <a:pt x="12246" y="269317"/>
                  </a:lnTo>
                  <a:lnTo>
                    <a:pt x="11392" y="268523"/>
                  </a:lnTo>
                  <a:lnTo>
                    <a:pt x="10537" y="267718"/>
                  </a:lnTo>
                  <a:lnTo>
                    <a:pt x="9703" y="266904"/>
                  </a:lnTo>
                  <a:lnTo>
                    <a:pt x="8858" y="266100"/>
                  </a:lnTo>
                  <a:lnTo>
                    <a:pt x="8024" y="265275"/>
                  </a:lnTo>
                  <a:lnTo>
                    <a:pt x="7199" y="264451"/>
                  </a:lnTo>
                  <a:lnTo>
                    <a:pt x="6375" y="263627"/>
                  </a:lnTo>
                  <a:lnTo>
                    <a:pt x="5561" y="262792"/>
                  </a:lnTo>
                  <a:lnTo>
                    <a:pt x="4746" y="261948"/>
                  </a:lnTo>
                  <a:lnTo>
                    <a:pt x="3942" y="261103"/>
                  </a:lnTo>
                  <a:lnTo>
                    <a:pt x="3148" y="260259"/>
                  </a:lnTo>
                  <a:lnTo>
                    <a:pt x="2353" y="259404"/>
                  </a:lnTo>
                  <a:lnTo>
                    <a:pt x="1559" y="258540"/>
                  </a:lnTo>
                  <a:lnTo>
                    <a:pt x="775" y="257675"/>
                  </a:lnTo>
                  <a:lnTo>
                    <a:pt x="1" y="256801"/>
                  </a:lnTo>
                  <a:lnTo>
                    <a:pt x="1" y="256801"/>
                  </a:lnTo>
                  <a:lnTo>
                    <a:pt x="835" y="257504"/>
                  </a:lnTo>
                  <a:lnTo>
                    <a:pt x="1670" y="258198"/>
                  </a:lnTo>
                  <a:lnTo>
                    <a:pt x="2514" y="258882"/>
                  </a:lnTo>
                  <a:lnTo>
                    <a:pt x="3359" y="259555"/>
                  </a:lnTo>
                  <a:lnTo>
                    <a:pt x="4203" y="260229"/>
                  </a:lnTo>
                  <a:lnTo>
                    <a:pt x="5048" y="260902"/>
                  </a:lnTo>
                  <a:lnTo>
                    <a:pt x="5902" y="261566"/>
                  </a:lnTo>
                  <a:lnTo>
                    <a:pt x="6757" y="262219"/>
                  </a:lnTo>
                  <a:lnTo>
                    <a:pt x="7622" y="262873"/>
                  </a:lnTo>
                  <a:lnTo>
                    <a:pt x="8486" y="263516"/>
                  </a:lnTo>
                  <a:lnTo>
                    <a:pt x="9351" y="264160"/>
                  </a:lnTo>
                  <a:lnTo>
                    <a:pt x="10215" y="264793"/>
                  </a:lnTo>
                  <a:lnTo>
                    <a:pt x="11090" y="265416"/>
                  </a:lnTo>
                  <a:lnTo>
                    <a:pt x="11965" y="266039"/>
                  </a:lnTo>
                  <a:lnTo>
                    <a:pt x="12840" y="266653"/>
                  </a:lnTo>
                  <a:lnTo>
                    <a:pt x="13714" y="267266"/>
                  </a:lnTo>
                  <a:lnTo>
                    <a:pt x="14599" y="267869"/>
                  </a:lnTo>
                  <a:lnTo>
                    <a:pt x="15484" y="268462"/>
                  </a:lnTo>
                  <a:lnTo>
                    <a:pt x="16368" y="269055"/>
                  </a:lnTo>
                  <a:lnTo>
                    <a:pt x="17263" y="269649"/>
                  </a:lnTo>
                  <a:lnTo>
                    <a:pt x="18158" y="270232"/>
                  </a:lnTo>
                  <a:lnTo>
                    <a:pt x="19053" y="270805"/>
                  </a:lnTo>
                  <a:lnTo>
                    <a:pt x="19948" y="271378"/>
                  </a:lnTo>
                  <a:lnTo>
                    <a:pt x="20853" y="271941"/>
                  </a:lnTo>
                  <a:lnTo>
                    <a:pt x="21757" y="272494"/>
                  </a:lnTo>
                  <a:lnTo>
                    <a:pt x="22662" y="273047"/>
                  </a:lnTo>
                  <a:lnTo>
                    <a:pt x="23567" y="273589"/>
                  </a:lnTo>
                  <a:lnTo>
                    <a:pt x="24482" y="274132"/>
                  </a:lnTo>
                  <a:lnTo>
                    <a:pt x="25397" y="274665"/>
                  </a:lnTo>
                  <a:lnTo>
                    <a:pt x="26312" y="275198"/>
                  </a:lnTo>
                  <a:lnTo>
                    <a:pt x="27227" y="275721"/>
                  </a:lnTo>
                  <a:lnTo>
                    <a:pt x="28152" y="276244"/>
                  </a:lnTo>
                  <a:lnTo>
                    <a:pt x="29077" y="276746"/>
                  </a:lnTo>
                  <a:lnTo>
                    <a:pt x="30002" y="277259"/>
                  </a:lnTo>
                  <a:lnTo>
                    <a:pt x="30927" y="277762"/>
                  </a:lnTo>
                  <a:lnTo>
                    <a:pt x="31862" y="278254"/>
                  </a:lnTo>
                  <a:lnTo>
                    <a:pt x="32787" y="278737"/>
                  </a:lnTo>
                  <a:lnTo>
                    <a:pt x="33722" y="279219"/>
                  </a:lnTo>
                  <a:lnTo>
                    <a:pt x="34667" y="279702"/>
                  </a:lnTo>
                  <a:lnTo>
                    <a:pt x="35602" y="280174"/>
                  </a:lnTo>
                  <a:lnTo>
                    <a:pt x="36547" y="280637"/>
                  </a:lnTo>
                  <a:lnTo>
                    <a:pt x="37482" y="281099"/>
                  </a:lnTo>
                  <a:lnTo>
                    <a:pt x="38427" y="281552"/>
                  </a:lnTo>
                  <a:lnTo>
                    <a:pt x="39382" y="281994"/>
                  </a:lnTo>
                  <a:lnTo>
                    <a:pt x="40327" y="282436"/>
                  </a:lnTo>
                  <a:lnTo>
                    <a:pt x="41282" y="282879"/>
                  </a:lnTo>
                  <a:lnTo>
                    <a:pt x="42237" y="283301"/>
                  </a:lnTo>
                  <a:lnTo>
                    <a:pt x="43192" y="283733"/>
                  </a:lnTo>
                  <a:lnTo>
                    <a:pt x="44147" y="284145"/>
                  </a:lnTo>
                  <a:lnTo>
                    <a:pt x="45103" y="284558"/>
                  </a:lnTo>
                  <a:lnTo>
                    <a:pt x="46068" y="284970"/>
                  </a:lnTo>
                  <a:lnTo>
                    <a:pt x="47033" y="285372"/>
                  </a:lnTo>
                  <a:lnTo>
                    <a:pt x="47998" y="285764"/>
                  </a:lnTo>
                  <a:lnTo>
                    <a:pt x="48963" y="286156"/>
                  </a:lnTo>
                  <a:lnTo>
                    <a:pt x="49928" y="286538"/>
                  </a:lnTo>
                  <a:lnTo>
                    <a:pt x="50904" y="286920"/>
                  </a:lnTo>
                  <a:lnTo>
                    <a:pt x="52844" y="287664"/>
                  </a:lnTo>
                  <a:lnTo>
                    <a:pt x="54805" y="288378"/>
                  </a:lnTo>
                  <a:lnTo>
                    <a:pt x="56755" y="289071"/>
                  </a:lnTo>
                  <a:lnTo>
                    <a:pt x="58726" y="289735"/>
                  </a:lnTo>
                  <a:lnTo>
                    <a:pt x="60696" y="290388"/>
                  </a:lnTo>
                  <a:lnTo>
                    <a:pt x="62677" y="291012"/>
                  </a:lnTo>
                  <a:lnTo>
                    <a:pt x="64657" y="291605"/>
                  </a:lnTo>
                  <a:lnTo>
                    <a:pt x="66648" y="292188"/>
                  </a:lnTo>
                  <a:lnTo>
                    <a:pt x="68639" y="292741"/>
                  </a:lnTo>
                  <a:lnTo>
                    <a:pt x="70640" y="293274"/>
                  </a:lnTo>
                  <a:lnTo>
                    <a:pt x="72640" y="293776"/>
                  </a:lnTo>
                  <a:lnTo>
                    <a:pt x="74651" y="294259"/>
                  </a:lnTo>
                  <a:lnTo>
                    <a:pt x="76662" y="294721"/>
                  </a:lnTo>
                  <a:lnTo>
                    <a:pt x="78673" y="295164"/>
                  </a:lnTo>
                  <a:lnTo>
                    <a:pt x="80693" y="295576"/>
                  </a:lnTo>
                  <a:lnTo>
                    <a:pt x="82714" y="295968"/>
                  </a:lnTo>
                  <a:lnTo>
                    <a:pt x="84745" y="296340"/>
                  </a:lnTo>
                  <a:lnTo>
                    <a:pt x="86776" y="296682"/>
                  </a:lnTo>
                  <a:lnTo>
                    <a:pt x="88807" y="297004"/>
                  </a:lnTo>
                  <a:lnTo>
                    <a:pt x="90848" y="297305"/>
                  </a:lnTo>
                  <a:lnTo>
                    <a:pt x="92889" y="297577"/>
                  </a:lnTo>
                  <a:lnTo>
                    <a:pt x="94930" y="297828"/>
                  </a:lnTo>
                  <a:lnTo>
                    <a:pt x="96971" y="298059"/>
                  </a:lnTo>
                  <a:lnTo>
                    <a:pt x="99022" y="298270"/>
                  </a:lnTo>
                  <a:lnTo>
                    <a:pt x="101063" y="298451"/>
                  </a:lnTo>
                  <a:lnTo>
                    <a:pt x="103114" y="298612"/>
                  </a:lnTo>
                  <a:lnTo>
                    <a:pt x="105165" y="298743"/>
                  </a:lnTo>
                  <a:lnTo>
                    <a:pt x="107216" y="298863"/>
                  </a:lnTo>
                  <a:lnTo>
                    <a:pt x="109267" y="298954"/>
                  </a:lnTo>
                  <a:lnTo>
                    <a:pt x="111318" y="299014"/>
                  </a:lnTo>
                  <a:lnTo>
                    <a:pt x="113379" y="299064"/>
                  </a:lnTo>
                  <a:lnTo>
                    <a:pt x="115430" y="299085"/>
                  </a:lnTo>
                  <a:lnTo>
                    <a:pt x="117481" y="299074"/>
                  </a:lnTo>
                  <a:lnTo>
                    <a:pt x="119542" y="299054"/>
                  </a:lnTo>
                  <a:lnTo>
                    <a:pt x="121593" y="299004"/>
                  </a:lnTo>
                  <a:lnTo>
                    <a:pt x="123644" y="298934"/>
                  </a:lnTo>
                  <a:lnTo>
                    <a:pt x="125695" y="298833"/>
                  </a:lnTo>
                  <a:lnTo>
                    <a:pt x="127746" y="298723"/>
                  </a:lnTo>
                  <a:lnTo>
                    <a:pt x="129797" y="298582"/>
                  </a:lnTo>
                  <a:lnTo>
                    <a:pt x="131848" y="298411"/>
                  </a:lnTo>
                  <a:lnTo>
                    <a:pt x="133899" y="298230"/>
                  </a:lnTo>
                  <a:lnTo>
                    <a:pt x="135940" y="298019"/>
                  </a:lnTo>
                  <a:lnTo>
                    <a:pt x="137981" y="297778"/>
                  </a:lnTo>
                  <a:lnTo>
                    <a:pt x="140022" y="297526"/>
                  </a:lnTo>
                  <a:lnTo>
                    <a:pt x="142063" y="297245"/>
                  </a:lnTo>
                  <a:lnTo>
                    <a:pt x="144104" y="296933"/>
                  </a:lnTo>
                  <a:lnTo>
                    <a:pt x="146135" y="296611"/>
                  </a:lnTo>
                  <a:lnTo>
                    <a:pt x="148165" y="296260"/>
                  </a:lnTo>
                  <a:lnTo>
                    <a:pt x="150186" y="295888"/>
                  </a:lnTo>
                  <a:lnTo>
                    <a:pt x="152217" y="295496"/>
                  </a:lnTo>
                  <a:lnTo>
                    <a:pt x="154228" y="295073"/>
                  </a:lnTo>
                  <a:lnTo>
                    <a:pt x="156249" y="294631"/>
                  </a:lnTo>
                  <a:lnTo>
                    <a:pt x="158260" y="294158"/>
                  </a:lnTo>
                  <a:lnTo>
                    <a:pt x="160260" y="293676"/>
                  </a:lnTo>
                  <a:lnTo>
                    <a:pt x="162271" y="293163"/>
                  </a:lnTo>
                  <a:lnTo>
                    <a:pt x="164262" y="292620"/>
                  </a:lnTo>
                  <a:lnTo>
                    <a:pt x="166252" y="292067"/>
                  </a:lnTo>
                  <a:lnTo>
                    <a:pt x="168243" y="291484"/>
                  </a:lnTo>
                  <a:lnTo>
                    <a:pt x="170224" y="290881"/>
                  </a:lnTo>
                  <a:lnTo>
                    <a:pt x="172204" y="290248"/>
                  </a:lnTo>
                  <a:lnTo>
                    <a:pt x="174175" y="289594"/>
                  </a:lnTo>
                  <a:lnTo>
                    <a:pt x="176135" y="288921"/>
                  </a:lnTo>
                  <a:lnTo>
                    <a:pt x="178096" y="288227"/>
                  </a:lnTo>
                  <a:lnTo>
                    <a:pt x="180046" y="287503"/>
                  </a:lnTo>
                  <a:lnTo>
                    <a:pt x="181987" y="286759"/>
                  </a:lnTo>
                  <a:lnTo>
                    <a:pt x="182962" y="286377"/>
                  </a:lnTo>
                  <a:lnTo>
                    <a:pt x="183927" y="285995"/>
                  </a:lnTo>
                  <a:lnTo>
                    <a:pt x="184892" y="285603"/>
                  </a:lnTo>
                  <a:lnTo>
                    <a:pt x="185858" y="285201"/>
                  </a:lnTo>
                  <a:lnTo>
                    <a:pt x="186823" y="284799"/>
                  </a:lnTo>
                  <a:lnTo>
                    <a:pt x="187778" y="284387"/>
                  </a:lnTo>
                  <a:lnTo>
                    <a:pt x="188743" y="283975"/>
                  </a:lnTo>
                  <a:lnTo>
                    <a:pt x="189698" y="283552"/>
                  </a:lnTo>
                  <a:lnTo>
                    <a:pt x="190653" y="283120"/>
                  </a:lnTo>
                  <a:lnTo>
                    <a:pt x="191598" y="282688"/>
                  </a:lnTo>
                  <a:lnTo>
                    <a:pt x="192553" y="282255"/>
                  </a:lnTo>
                  <a:lnTo>
                    <a:pt x="193499" y="281803"/>
                  </a:lnTo>
                  <a:lnTo>
                    <a:pt x="194454" y="281361"/>
                  </a:lnTo>
                  <a:lnTo>
                    <a:pt x="195399" y="280898"/>
                  </a:lnTo>
                  <a:lnTo>
                    <a:pt x="196334" y="280436"/>
                  </a:lnTo>
                  <a:lnTo>
                    <a:pt x="197279" y="279973"/>
                  </a:lnTo>
                  <a:lnTo>
                    <a:pt x="198214" y="279501"/>
                  </a:lnTo>
                  <a:lnTo>
                    <a:pt x="199149" y="279018"/>
                  </a:lnTo>
                  <a:lnTo>
                    <a:pt x="200084" y="278536"/>
                  </a:lnTo>
                  <a:lnTo>
                    <a:pt x="201019" y="278043"/>
                  </a:lnTo>
                  <a:lnTo>
                    <a:pt x="201944" y="277550"/>
                  </a:lnTo>
                  <a:lnTo>
                    <a:pt x="202869" y="277048"/>
                  </a:lnTo>
                  <a:lnTo>
                    <a:pt x="203794" y="276535"/>
                  </a:lnTo>
                  <a:lnTo>
                    <a:pt x="204719" y="276022"/>
                  </a:lnTo>
                  <a:lnTo>
                    <a:pt x="205644" y="275500"/>
                  </a:lnTo>
                  <a:lnTo>
                    <a:pt x="206559" y="274977"/>
                  </a:lnTo>
                  <a:lnTo>
                    <a:pt x="207474" y="274444"/>
                  </a:lnTo>
                  <a:lnTo>
                    <a:pt x="208388" y="273911"/>
                  </a:lnTo>
                  <a:lnTo>
                    <a:pt x="209293" y="273358"/>
                  </a:lnTo>
                  <a:lnTo>
                    <a:pt x="210208" y="272815"/>
                  </a:lnTo>
                  <a:lnTo>
                    <a:pt x="211113" y="272262"/>
                  </a:lnTo>
                  <a:lnTo>
                    <a:pt x="212008" y="271699"/>
                  </a:lnTo>
                  <a:lnTo>
                    <a:pt x="212913" y="271136"/>
                  </a:lnTo>
                  <a:lnTo>
                    <a:pt x="213807" y="270563"/>
                  </a:lnTo>
                  <a:lnTo>
                    <a:pt x="214702" y="269980"/>
                  </a:lnTo>
                  <a:lnTo>
                    <a:pt x="215597" y="269397"/>
                  </a:lnTo>
                  <a:lnTo>
                    <a:pt x="216482" y="268814"/>
                  </a:lnTo>
                  <a:lnTo>
                    <a:pt x="217367" y="268211"/>
                  </a:lnTo>
                  <a:lnTo>
                    <a:pt x="218251" y="267618"/>
                  </a:lnTo>
                  <a:lnTo>
                    <a:pt x="219136" y="267005"/>
                  </a:lnTo>
                  <a:lnTo>
                    <a:pt x="220011" y="266391"/>
                  </a:lnTo>
                  <a:lnTo>
                    <a:pt x="220896" y="265778"/>
                  </a:lnTo>
                  <a:lnTo>
                    <a:pt x="221760" y="265155"/>
                  </a:lnTo>
                  <a:lnTo>
                    <a:pt x="222635" y="264521"/>
                  </a:lnTo>
                  <a:lnTo>
                    <a:pt x="223499" y="263888"/>
                  </a:lnTo>
                  <a:lnTo>
                    <a:pt x="224364" y="263245"/>
                  </a:lnTo>
                  <a:lnTo>
                    <a:pt x="225229" y="262591"/>
                  </a:lnTo>
                  <a:lnTo>
                    <a:pt x="226083" y="261938"/>
                  </a:lnTo>
                  <a:lnTo>
                    <a:pt x="226938" y="261284"/>
                  </a:lnTo>
                  <a:lnTo>
                    <a:pt x="227793" y="260621"/>
                  </a:lnTo>
                  <a:lnTo>
                    <a:pt x="228637" y="259947"/>
                  </a:lnTo>
                  <a:lnTo>
                    <a:pt x="229482" y="259274"/>
                  </a:lnTo>
                  <a:lnTo>
                    <a:pt x="230326" y="258590"/>
                  </a:lnTo>
                  <a:lnTo>
                    <a:pt x="231171" y="257896"/>
                  </a:lnTo>
                  <a:lnTo>
                    <a:pt x="232005" y="257203"/>
                  </a:lnTo>
                  <a:lnTo>
                    <a:pt x="232840" y="256509"/>
                  </a:lnTo>
                  <a:lnTo>
                    <a:pt x="233664" y="255805"/>
                  </a:lnTo>
                  <a:lnTo>
                    <a:pt x="234488" y="255091"/>
                  </a:lnTo>
                  <a:lnTo>
                    <a:pt x="235313" y="254378"/>
                  </a:lnTo>
                  <a:lnTo>
                    <a:pt x="236137" y="253654"/>
                  </a:lnTo>
                  <a:lnTo>
                    <a:pt x="236952" y="252920"/>
                  </a:lnTo>
                  <a:lnTo>
                    <a:pt x="237766" y="252186"/>
                  </a:lnTo>
                  <a:lnTo>
                    <a:pt x="238580" y="251452"/>
                  </a:lnTo>
                  <a:lnTo>
                    <a:pt x="239385" y="250698"/>
                  </a:lnTo>
                  <a:lnTo>
                    <a:pt x="240189" y="249954"/>
                  </a:lnTo>
                  <a:lnTo>
                    <a:pt x="240983" y="249190"/>
                  </a:lnTo>
                  <a:lnTo>
                    <a:pt x="241778" y="248426"/>
                  </a:lnTo>
                  <a:lnTo>
                    <a:pt x="242572" y="247662"/>
                  </a:lnTo>
                  <a:lnTo>
                    <a:pt x="243366" y="246888"/>
                  </a:lnTo>
                  <a:lnTo>
                    <a:pt x="244150" y="246104"/>
                  </a:lnTo>
                  <a:lnTo>
                    <a:pt x="244150" y="246104"/>
                  </a:lnTo>
                  <a:lnTo>
                    <a:pt x="244934" y="245310"/>
                  </a:lnTo>
                  <a:lnTo>
                    <a:pt x="245719" y="244515"/>
                  </a:lnTo>
                  <a:lnTo>
                    <a:pt x="246493" y="243711"/>
                  </a:lnTo>
                  <a:lnTo>
                    <a:pt x="247267" y="242917"/>
                  </a:lnTo>
                  <a:lnTo>
                    <a:pt x="248031" y="242103"/>
                  </a:lnTo>
                  <a:lnTo>
                    <a:pt x="248785" y="241298"/>
                  </a:lnTo>
                  <a:lnTo>
                    <a:pt x="249539" y="240484"/>
                  </a:lnTo>
                  <a:lnTo>
                    <a:pt x="250283" y="239660"/>
                  </a:lnTo>
                  <a:lnTo>
                    <a:pt x="251027" y="238845"/>
                  </a:lnTo>
                  <a:lnTo>
                    <a:pt x="251761" y="238021"/>
                  </a:lnTo>
                  <a:lnTo>
                    <a:pt x="252495" y="237187"/>
                  </a:lnTo>
                  <a:lnTo>
                    <a:pt x="253219" y="236362"/>
                  </a:lnTo>
                  <a:lnTo>
                    <a:pt x="253933" y="235528"/>
                  </a:lnTo>
                  <a:lnTo>
                    <a:pt x="254647" y="234683"/>
                  </a:lnTo>
                  <a:lnTo>
                    <a:pt x="255350" y="233849"/>
                  </a:lnTo>
                  <a:lnTo>
                    <a:pt x="256044" y="233004"/>
                  </a:lnTo>
                  <a:lnTo>
                    <a:pt x="256738" y="232150"/>
                  </a:lnTo>
                  <a:lnTo>
                    <a:pt x="257431" y="231305"/>
                  </a:lnTo>
                  <a:lnTo>
                    <a:pt x="258115" y="230451"/>
                  </a:lnTo>
                  <a:lnTo>
                    <a:pt x="258789" y="229586"/>
                  </a:lnTo>
                  <a:lnTo>
                    <a:pt x="259452" y="228732"/>
                  </a:lnTo>
                  <a:lnTo>
                    <a:pt x="260126" y="227867"/>
                  </a:lnTo>
                  <a:lnTo>
                    <a:pt x="260779" y="227003"/>
                  </a:lnTo>
                  <a:lnTo>
                    <a:pt x="261433" y="226128"/>
                  </a:lnTo>
                  <a:lnTo>
                    <a:pt x="262076" y="225253"/>
                  </a:lnTo>
                  <a:lnTo>
                    <a:pt x="262720" y="224379"/>
                  </a:lnTo>
                  <a:lnTo>
                    <a:pt x="263353" y="223504"/>
                  </a:lnTo>
                  <a:lnTo>
                    <a:pt x="263977" y="222619"/>
                  </a:lnTo>
                  <a:lnTo>
                    <a:pt x="264600" y="221735"/>
                  </a:lnTo>
                  <a:lnTo>
                    <a:pt x="265223" y="220850"/>
                  </a:lnTo>
                  <a:lnTo>
                    <a:pt x="265837" y="219965"/>
                  </a:lnTo>
                  <a:lnTo>
                    <a:pt x="266440" y="219071"/>
                  </a:lnTo>
                  <a:lnTo>
                    <a:pt x="267033" y="218176"/>
                  </a:lnTo>
                  <a:lnTo>
                    <a:pt x="267626" y="217271"/>
                  </a:lnTo>
                  <a:lnTo>
                    <a:pt x="268219" y="216376"/>
                  </a:lnTo>
                  <a:lnTo>
                    <a:pt x="268792" y="215472"/>
                  </a:lnTo>
                  <a:lnTo>
                    <a:pt x="269376" y="214567"/>
                  </a:lnTo>
                  <a:lnTo>
                    <a:pt x="269939" y="213652"/>
                  </a:lnTo>
                  <a:lnTo>
                    <a:pt x="270502" y="212737"/>
                  </a:lnTo>
                  <a:lnTo>
                    <a:pt x="271065" y="211822"/>
                  </a:lnTo>
                  <a:lnTo>
                    <a:pt x="271618" y="210907"/>
                  </a:lnTo>
                  <a:lnTo>
                    <a:pt x="272160" y="209993"/>
                  </a:lnTo>
                  <a:lnTo>
                    <a:pt x="272703" y="209068"/>
                  </a:lnTo>
                  <a:lnTo>
                    <a:pt x="273236" y="208143"/>
                  </a:lnTo>
                  <a:lnTo>
                    <a:pt x="273759" y="207218"/>
                  </a:lnTo>
                  <a:lnTo>
                    <a:pt x="274282" y="206283"/>
                  </a:lnTo>
                  <a:lnTo>
                    <a:pt x="274805" y="205358"/>
                  </a:lnTo>
                  <a:lnTo>
                    <a:pt x="275317" y="204423"/>
                  </a:lnTo>
                  <a:lnTo>
                    <a:pt x="275820" y="203488"/>
                  </a:lnTo>
                  <a:lnTo>
                    <a:pt x="276313" y="202543"/>
                  </a:lnTo>
                  <a:lnTo>
                    <a:pt x="276805" y="201608"/>
                  </a:lnTo>
                  <a:lnTo>
                    <a:pt x="277298" y="200663"/>
                  </a:lnTo>
                  <a:lnTo>
                    <a:pt x="277781" y="199718"/>
                  </a:lnTo>
                  <a:lnTo>
                    <a:pt x="278253" y="198763"/>
                  </a:lnTo>
                  <a:lnTo>
                    <a:pt x="278726" y="197818"/>
                  </a:lnTo>
                  <a:lnTo>
                    <a:pt x="279188" y="196863"/>
                  </a:lnTo>
                  <a:lnTo>
                    <a:pt x="279641" y="195908"/>
                  </a:lnTo>
                  <a:lnTo>
                    <a:pt x="280093" y="194953"/>
                  </a:lnTo>
                  <a:lnTo>
                    <a:pt x="280535" y="193998"/>
                  </a:lnTo>
                  <a:lnTo>
                    <a:pt x="280978" y="193033"/>
                  </a:lnTo>
                  <a:lnTo>
                    <a:pt x="281410" y="192068"/>
                  </a:lnTo>
                  <a:lnTo>
                    <a:pt x="281842" y="191103"/>
                  </a:lnTo>
                  <a:lnTo>
                    <a:pt x="282265" y="190137"/>
                  </a:lnTo>
                  <a:lnTo>
                    <a:pt x="282677" y="189172"/>
                  </a:lnTo>
                  <a:lnTo>
                    <a:pt x="283089" y="188197"/>
                  </a:lnTo>
                  <a:lnTo>
                    <a:pt x="283491" y="187232"/>
                  </a:lnTo>
                  <a:lnTo>
                    <a:pt x="283893" y="186257"/>
                  </a:lnTo>
                  <a:lnTo>
                    <a:pt x="284286" y="185282"/>
                  </a:lnTo>
                  <a:lnTo>
                    <a:pt x="284668" y="184296"/>
                  </a:lnTo>
                  <a:lnTo>
                    <a:pt x="285050" y="183321"/>
                  </a:lnTo>
                  <a:lnTo>
                    <a:pt x="285422" y="182336"/>
                  </a:lnTo>
                  <a:lnTo>
                    <a:pt x="285794" y="181351"/>
                  </a:lnTo>
                  <a:lnTo>
                    <a:pt x="286156" y="180376"/>
                  </a:lnTo>
                  <a:lnTo>
                    <a:pt x="286517" y="179380"/>
                  </a:lnTo>
                  <a:lnTo>
                    <a:pt x="286859" y="178395"/>
                  </a:lnTo>
                  <a:lnTo>
                    <a:pt x="287211" y="177410"/>
                  </a:lnTo>
                  <a:lnTo>
                    <a:pt x="287553" y="176415"/>
                  </a:lnTo>
                  <a:lnTo>
                    <a:pt x="287885" y="175419"/>
                  </a:lnTo>
                  <a:lnTo>
                    <a:pt x="288207" y="174424"/>
                  </a:lnTo>
                  <a:lnTo>
                    <a:pt x="288528" y="173429"/>
                  </a:lnTo>
                  <a:lnTo>
                    <a:pt x="288850" y="172434"/>
                  </a:lnTo>
                  <a:lnTo>
                    <a:pt x="289152" y="171438"/>
                  </a:lnTo>
                  <a:lnTo>
                    <a:pt x="289463" y="170433"/>
                  </a:lnTo>
                  <a:lnTo>
                    <a:pt x="289755" y="169438"/>
                  </a:lnTo>
                  <a:lnTo>
                    <a:pt x="290046" y="168432"/>
                  </a:lnTo>
                  <a:lnTo>
                    <a:pt x="290338" y="167427"/>
                  </a:lnTo>
                  <a:lnTo>
                    <a:pt x="290619" y="166422"/>
                  </a:lnTo>
                  <a:lnTo>
                    <a:pt x="290891" y="165416"/>
                  </a:lnTo>
                  <a:lnTo>
                    <a:pt x="291424" y="163396"/>
                  </a:lnTo>
                  <a:lnTo>
                    <a:pt x="291927" y="161375"/>
                  </a:lnTo>
                  <a:lnTo>
                    <a:pt x="292409" y="159344"/>
                  </a:lnTo>
                  <a:lnTo>
                    <a:pt x="292872" y="157314"/>
                  </a:lnTo>
                  <a:lnTo>
                    <a:pt x="293314" y="155273"/>
                  </a:lnTo>
                  <a:lnTo>
                    <a:pt x="293726" y="153242"/>
                  </a:lnTo>
                  <a:lnTo>
                    <a:pt x="294108" y="151191"/>
                  </a:lnTo>
                  <a:lnTo>
                    <a:pt x="294480" y="149150"/>
                  </a:lnTo>
                  <a:lnTo>
                    <a:pt x="294822" y="147099"/>
                  </a:lnTo>
                  <a:lnTo>
                    <a:pt x="295134" y="145049"/>
                  </a:lnTo>
                  <a:lnTo>
                    <a:pt x="295435" y="142988"/>
                  </a:lnTo>
                  <a:lnTo>
                    <a:pt x="295707" y="140927"/>
                  </a:lnTo>
                  <a:lnTo>
                    <a:pt x="295948" y="138866"/>
                  </a:lnTo>
                  <a:lnTo>
                    <a:pt x="296169" y="136805"/>
                  </a:lnTo>
                  <a:lnTo>
                    <a:pt x="296370" y="134734"/>
                  </a:lnTo>
                  <a:lnTo>
                    <a:pt x="296551" y="132673"/>
                  </a:lnTo>
                  <a:lnTo>
                    <a:pt x="296702" y="130602"/>
                  </a:lnTo>
                  <a:lnTo>
                    <a:pt x="296833" y="128531"/>
                  </a:lnTo>
                  <a:lnTo>
                    <a:pt x="296943" y="126460"/>
                  </a:lnTo>
                  <a:lnTo>
                    <a:pt x="297024" y="124389"/>
                  </a:lnTo>
                  <a:lnTo>
                    <a:pt x="297084" y="122318"/>
                  </a:lnTo>
                  <a:lnTo>
                    <a:pt x="297114" y="120247"/>
                  </a:lnTo>
                  <a:lnTo>
                    <a:pt x="297124" y="118176"/>
                  </a:lnTo>
                  <a:lnTo>
                    <a:pt x="297114" y="116095"/>
                  </a:lnTo>
                  <a:lnTo>
                    <a:pt x="297074" y="114024"/>
                  </a:lnTo>
                  <a:lnTo>
                    <a:pt x="297014" y="111953"/>
                  </a:lnTo>
                  <a:lnTo>
                    <a:pt x="296933" y="109882"/>
                  </a:lnTo>
                  <a:lnTo>
                    <a:pt x="296833" y="107811"/>
                  </a:lnTo>
                  <a:lnTo>
                    <a:pt x="296702" y="105740"/>
                  </a:lnTo>
                  <a:lnTo>
                    <a:pt x="296541" y="103669"/>
                  </a:lnTo>
                  <a:lnTo>
                    <a:pt x="296370" y="101608"/>
                  </a:lnTo>
                  <a:lnTo>
                    <a:pt x="296169" y="99538"/>
                  </a:lnTo>
                  <a:lnTo>
                    <a:pt x="295938" y="97477"/>
                  </a:lnTo>
                  <a:lnTo>
                    <a:pt x="295687" y="95416"/>
                  </a:lnTo>
                  <a:lnTo>
                    <a:pt x="295415" y="93355"/>
                  </a:lnTo>
                  <a:lnTo>
                    <a:pt x="295124" y="91304"/>
                  </a:lnTo>
                  <a:lnTo>
                    <a:pt x="294802" y="89243"/>
                  </a:lnTo>
                  <a:lnTo>
                    <a:pt x="294460" y="87192"/>
                  </a:lnTo>
                  <a:lnTo>
                    <a:pt x="294098" y="85151"/>
                  </a:lnTo>
                  <a:lnTo>
                    <a:pt x="293706" y="83111"/>
                  </a:lnTo>
                  <a:lnTo>
                    <a:pt x="293294" y="81070"/>
                  </a:lnTo>
                  <a:lnTo>
                    <a:pt x="292851" y="79029"/>
                  </a:lnTo>
                  <a:lnTo>
                    <a:pt x="292389" y="76998"/>
                  </a:lnTo>
                  <a:lnTo>
                    <a:pt x="291906" y="74977"/>
                  </a:lnTo>
                  <a:lnTo>
                    <a:pt x="291404" y="72947"/>
                  </a:lnTo>
                  <a:lnTo>
                    <a:pt x="290871" y="70936"/>
                  </a:lnTo>
                  <a:lnTo>
                    <a:pt x="290308" y="68915"/>
                  </a:lnTo>
                  <a:lnTo>
                    <a:pt x="290026" y="67920"/>
                  </a:lnTo>
                  <a:lnTo>
                    <a:pt x="289735" y="66915"/>
                  </a:lnTo>
                  <a:lnTo>
                    <a:pt x="289433" y="65909"/>
                  </a:lnTo>
                  <a:lnTo>
                    <a:pt x="289132" y="64914"/>
                  </a:lnTo>
                  <a:lnTo>
                    <a:pt x="288820" y="63909"/>
                  </a:lnTo>
                  <a:lnTo>
                    <a:pt x="288508" y="62914"/>
                  </a:lnTo>
                  <a:lnTo>
                    <a:pt x="288186" y="61918"/>
                  </a:lnTo>
                  <a:lnTo>
                    <a:pt x="287855" y="60923"/>
                  </a:lnTo>
                  <a:lnTo>
                    <a:pt x="287523" y="59928"/>
                  </a:lnTo>
                  <a:lnTo>
                    <a:pt x="287181" y="58942"/>
                  </a:lnTo>
                  <a:lnTo>
                    <a:pt x="286839" y="57947"/>
                  </a:lnTo>
                  <a:lnTo>
                    <a:pt x="286487" y="56962"/>
                  </a:lnTo>
                  <a:lnTo>
                    <a:pt x="286125" y="55977"/>
                  </a:lnTo>
                  <a:lnTo>
                    <a:pt x="285763" y="54992"/>
                  </a:lnTo>
                  <a:lnTo>
                    <a:pt x="285391" y="54006"/>
                  </a:lnTo>
                  <a:lnTo>
                    <a:pt x="285019" y="53031"/>
                  </a:lnTo>
                  <a:lnTo>
                    <a:pt x="284637" y="52046"/>
                  </a:lnTo>
                  <a:lnTo>
                    <a:pt x="284245" y="51071"/>
                  </a:lnTo>
                  <a:lnTo>
                    <a:pt x="283853" y="50096"/>
                  </a:lnTo>
                  <a:lnTo>
                    <a:pt x="283461" y="49120"/>
                  </a:lnTo>
                  <a:lnTo>
                    <a:pt x="283049" y="48145"/>
                  </a:lnTo>
                  <a:lnTo>
                    <a:pt x="282647" y="47180"/>
                  </a:lnTo>
                  <a:lnTo>
                    <a:pt x="282224" y="46205"/>
                  </a:lnTo>
                  <a:lnTo>
                    <a:pt x="281802" y="45240"/>
                  </a:lnTo>
                  <a:lnTo>
                    <a:pt x="281380" y="44275"/>
                  </a:lnTo>
                  <a:lnTo>
                    <a:pt x="280938" y="43310"/>
                  </a:lnTo>
                  <a:lnTo>
                    <a:pt x="280505" y="42355"/>
                  </a:lnTo>
                  <a:lnTo>
                    <a:pt x="280053" y="41400"/>
                  </a:lnTo>
                  <a:lnTo>
                    <a:pt x="279600" y="40434"/>
                  </a:lnTo>
                  <a:lnTo>
                    <a:pt x="279148" y="39479"/>
                  </a:lnTo>
                  <a:lnTo>
                    <a:pt x="278685" y="38534"/>
                  </a:lnTo>
                  <a:lnTo>
                    <a:pt x="278213" y="37579"/>
                  </a:lnTo>
                  <a:lnTo>
                    <a:pt x="277740" y="36634"/>
                  </a:lnTo>
                  <a:lnTo>
                    <a:pt x="277258" y="35689"/>
                  </a:lnTo>
                  <a:lnTo>
                    <a:pt x="276765" y="34744"/>
                  </a:lnTo>
                  <a:lnTo>
                    <a:pt x="276273" y="33799"/>
                  </a:lnTo>
                  <a:lnTo>
                    <a:pt x="275770" y="32864"/>
                  </a:lnTo>
                  <a:lnTo>
                    <a:pt x="275267" y="31929"/>
                  </a:lnTo>
                  <a:lnTo>
                    <a:pt x="274754" y="30994"/>
                  </a:lnTo>
                  <a:lnTo>
                    <a:pt x="274242" y="30059"/>
                  </a:lnTo>
                  <a:lnTo>
                    <a:pt x="273719" y="29135"/>
                  </a:lnTo>
                  <a:lnTo>
                    <a:pt x="273186" y="28210"/>
                  </a:lnTo>
                  <a:lnTo>
                    <a:pt x="272653" y="27285"/>
                  </a:lnTo>
                  <a:lnTo>
                    <a:pt x="272110" y="26360"/>
                  </a:lnTo>
                  <a:lnTo>
                    <a:pt x="271567" y="25445"/>
                  </a:lnTo>
                  <a:lnTo>
                    <a:pt x="271014" y="24520"/>
                  </a:lnTo>
                  <a:lnTo>
                    <a:pt x="270461" y="23605"/>
                  </a:lnTo>
                  <a:lnTo>
                    <a:pt x="269898" y="22701"/>
                  </a:lnTo>
                  <a:lnTo>
                    <a:pt x="269325" y="21786"/>
                  </a:lnTo>
                  <a:lnTo>
                    <a:pt x="268752" y="20881"/>
                  </a:lnTo>
                  <a:lnTo>
                    <a:pt x="268169" y="19976"/>
                  </a:lnTo>
                  <a:lnTo>
                    <a:pt x="267576" y="19081"/>
                  </a:lnTo>
                  <a:lnTo>
                    <a:pt x="266983" y="18177"/>
                  </a:lnTo>
                  <a:lnTo>
                    <a:pt x="266390" y="17282"/>
                  </a:lnTo>
                  <a:lnTo>
                    <a:pt x="265776" y="16397"/>
                  </a:lnTo>
                  <a:lnTo>
                    <a:pt x="265173" y="15502"/>
                  </a:lnTo>
                  <a:lnTo>
                    <a:pt x="264550" y="14618"/>
                  </a:lnTo>
                  <a:lnTo>
                    <a:pt x="263926" y="13733"/>
                  </a:lnTo>
                  <a:lnTo>
                    <a:pt x="263303" y="12848"/>
                  </a:lnTo>
                  <a:lnTo>
                    <a:pt x="262660" y="11974"/>
                  </a:lnTo>
                  <a:lnTo>
                    <a:pt x="262026" y="11099"/>
                  </a:lnTo>
                  <a:lnTo>
                    <a:pt x="261373" y="10224"/>
                  </a:lnTo>
                  <a:lnTo>
                    <a:pt x="260719" y="9350"/>
                  </a:lnTo>
                  <a:lnTo>
                    <a:pt x="260066" y="8485"/>
                  </a:lnTo>
                  <a:lnTo>
                    <a:pt x="259402" y="7621"/>
                  </a:lnTo>
                  <a:lnTo>
                    <a:pt x="258728" y="6766"/>
                  </a:lnTo>
                  <a:lnTo>
                    <a:pt x="258055" y="5912"/>
                  </a:lnTo>
                  <a:lnTo>
                    <a:pt x="257371" y="5057"/>
                  </a:lnTo>
                  <a:lnTo>
                    <a:pt x="256687" y="4203"/>
                  </a:lnTo>
                  <a:lnTo>
                    <a:pt x="255994" y="3358"/>
                  </a:lnTo>
                  <a:lnTo>
                    <a:pt x="255290" y="2514"/>
                  </a:lnTo>
                  <a:lnTo>
                    <a:pt x="254586" y="1669"/>
                  </a:lnTo>
                  <a:lnTo>
                    <a:pt x="253872" y="835"/>
                  </a:lnTo>
                  <a:lnTo>
                    <a:pt x="253159" y="0"/>
                  </a:lnTo>
                  <a:lnTo>
                    <a:pt x="253159" y="0"/>
                  </a:lnTo>
                  <a:lnTo>
                    <a:pt x="254053" y="774"/>
                  </a:lnTo>
                  <a:lnTo>
                    <a:pt x="254938" y="1559"/>
                  </a:lnTo>
                  <a:lnTo>
                    <a:pt x="255833" y="2353"/>
                  </a:lnTo>
                  <a:lnTo>
                    <a:pt x="256708" y="3147"/>
                  </a:lnTo>
                  <a:lnTo>
                    <a:pt x="257582" y="3951"/>
                  </a:lnTo>
                  <a:lnTo>
                    <a:pt x="258457" y="4766"/>
                  </a:lnTo>
                  <a:lnTo>
                    <a:pt x="259322" y="5580"/>
                  </a:lnTo>
                  <a:lnTo>
                    <a:pt x="260186" y="6394"/>
                  </a:lnTo>
                  <a:lnTo>
                    <a:pt x="261041" y="7219"/>
                  </a:lnTo>
                  <a:lnTo>
                    <a:pt x="261885" y="8053"/>
                  </a:lnTo>
                  <a:lnTo>
                    <a:pt x="262730" y="8887"/>
                  </a:lnTo>
                  <a:lnTo>
                    <a:pt x="263564" y="9732"/>
                  </a:lnTo>
                  <a:lnTo>
                    <a:pt x="264399" y="10576"/>
                  </a:lnTo>
                  <a:lnTo>
                    <a:pt x="265233" y="11431"/>
                  </a:lnTo>
                  <a:lnTo>
                    <a:pt x="266048" y="12285"/>
                  </a:lnTo>
                  <a:lnTo>
                    <a:pt x="266862" y="13150"/>
                  </a:lnTo>
                  <a:lnTo>
                    <a:pt x="267676" y="14015"/>
                  </a:lnTo>
                  <a:lnTo>
                    <a:pt x="268481" y="14889"/>
                  </a:lnTo>
                  <a:lnTo>
                    <a:pt x="269285" y="15764"/>
                  </a:lnTo>
                  <a:lnTo>
                    <a:pt x="270069" y="16648"/>
                  </a:lnTo>
                  <a:lnTo>
                    <a:pt x="270864" y="17543"/>
                  </a:lnTo>
                  <a:lnTo>
                    <a:pt x="271648" y="18438"/>
                  </a:lnTo>
                  <a:lnTo>
                    <a:pt x="272422" y="19333"/>
                  </a:lnTo>
                  <a:lnTo>
                    <a:pt x="273186" y="20237"/>
                  </a:lnTo>
                  <a:lnTo>
                    <a:pt x="273950" y="21152"/>
                  </a:lnTo>
                  <a:lnTo>
                    <a:pt x="274714" y="22067"/>
                  </a:lnTo>
                  <a:lnTo>
                    <a:pt x="275468" y="22992"/>
                  </a:lnTo>
                  <a:lnTo>
                    <a:pt x="276212" y="23917"/>
                  </a:lnTo>
                  <a:lnTo>
                    <a:pt x="276956" y="24842"/>
                  </a:lnTo>
                  <a:lnTo>
                    <a:pt x="277690" y="25777"/>
                  </a:lnTo>
                  <a:lnTo>
                    <a:pt x="278414" y="26722"/>
                  </a:lnTo>
                  <a:lnTo>
                    <a:pt x="279138" y="27667"/>
                  </a:lnTo>
                  <a:lnTo>
                    <a:pt x="279852" y="28612"/>
                  </a:lnTo>
                  <a:lnTo>
                    <a:pt x="280566" y="29567"/>
                  </a:lnTo>
                  <a:lnTo>
                    <a:pt x="281269" y="30532"/>
                  </a:lnTo>
                  <a:lnTo>
                    <a:pt x="281963" y="31497"/>
                  </a:lnTo>
                  <a:lnTo>
                    <a:pt x="282657" y="32462"/>
                  </a:lnTo>
                  <a:lnTo>
                    <a:pt x="283340" y="33437"/>
                  </a:lnTo>
                  <a:lnTo>
                    <a:pt x="284024" y="34413"/>
                  </a:lnTo>
                  <a:lnTo>
                    <a:pt x="284698" y="35398"/>
                  </a:lnTo>
                  <a:lnTo>
                    <a:pt x="285361" y="36383"/>
                  </a:lnTo>
                  <a:lnTo>
                    <a:pt x="286025" y="37378"/>
                  </a:lnTo>
                  <a:lnTo>
                    <a:pt x="286678" y="38374"/>
                  </a:lnTo>
                  <a:lnTo>
                    <a:pt x="287322" y="39379"/>
                  </a:lnTo>
                  <a:lnTo>
                    <a:pt x="287965" y="40384"/>
                  </a:lnTo>
                  <a:lnTo>
                    <a:pt x="288599" y="41400"/>
                  </a:lnTo>
                  <a:lnTo>
                    <a:pt x="289232" y="42415"/>
                  </a:lnTo>
                  <a:lnTo>
                    <a:pt x="289845" y="43430"/>
                  </a:lnTo>
                  <a:lnTo>
                    <a:pt x="290469" y="44456"/>
                  </a:lnTo>
                  <a:lnTo>
                    <a:pt x="291072" y="45481"/>
                  </a:lnTo>
                  <a:lnTo>
                    <a:pt x="291675" y="46517"/>
                  </a:lnTo>
                  <a:lnTo>
                    <a:pt x="292268" y="47552"/>
                  </a:lnTo>
                  <a:lnTo>
                    <a:pt x="292862" y="48598"/>
                  </a:lnTo>
                  <a:lnTo>
                    <a:pt x="293435" y="49643"/>
                  </a:lnTo>
                  <a:lnTo>
                    <a:pt x="294018" y="50689"/>
                  </a:lnTo>
                  <a:lnTo>
                    <a:pt x="294581" y="51744"/>
                  </a:lnTo>
                  <a:lnTo>
                    <a:pt x="295144" y="52800"/>
                  </a:lnTo>
                  <a:lnTo>
                    <a:pt x="295697" y="53866"/>
                  </a:lnTo>
                  <a:lnTo>
                    <a:pt x="296250" y="54931"/>
                  </a:lnTo>
                  <a:lnTo>
                    <a:pt x="296783" y="56007"/>
                  </a:lnTo>
                  <a:lnTo>
                    <a:pt x="297315" y="57083"/>
                  </a:lnTo>
                  <a:lnTo>
                    <a:pt x="297848" y="58158"/>
                  </a:lnTo>
                  <a:lnTo>
                    <a:pt x="298371" y="59244"/>
                  </a:lnTo>
                  <a:lnTo>
                    <a:pt x="298884" y="60330"/>
                  </a:lnTo>
                  <a:lnTo>
                    <a:pt x="299387" y="61416"/>
                  </a:lnTo>
                  <a:lnTo>
                    <a:pt x="299889" y="62511"/>
                  </a:lnTo>
                  <a:lnTo>
                    <a:pt x="300382" y="63607"/>
                  </a:lnTo>
                  <a:lnTo>
                    <a:pt x="300864" y="64713"/>
                  </a:lnTo>
                  <a:lnTo>
                    <a:pt x="301337" y="65819"/>
                  </a:lnTo>
                  <a:lnTo>
                    <a:pt x="301810" y="66935"/>
                  </a:lnTo>
                  <a:lnTo>
                    <a:pt x="302272" y="68041"/>
                  </a:lnTo>
                  <a:lnTo>
                    <a:pt x="302724" y="69157"/>
                  </a:lnTo>
                  <a:lnTo>
                    <a:pt x="303177" y="70283"/>
                  </a:lnTo>
                  <a:lnTo>
                    <a:pt x="303619" y="71409"/>
                  </a:lnTo>
                  <a:lnTo>
                    <a:pt x="304052" y="72534"/>
                  </a:lnTo>
                  <a:lnTo>
                    <a:pt x="304484" y="73671"/>
                  </a:lnTo>
                  <a:lnTo>
                    <a:pt x="304896" y="74807"/>
                  </a:lnTo>
                  <a:lnTo>
                    <a:pt x="305308" y="75943"/>
                  </a:lnTo>
                  <a:lnTo>
                    <a:pt x="305720" y="77089"/>
                  </a:lnTo>
                  <a:lnTo>
                    <a:pt x="306113" y="78235"/>
                  </a:lnTo>
                  <a:lnTo>
                    <a:pt x="306505" y="79381"/>
                  </a:lnTo>
                  <a:lnTo>
                    <a:pt x="306887" y="80537"/>
                  </a:lnTo>
                  <a:lnTo>
                    <a:pt x="307259" y="81693"/>
                  </a:lnTo>
                  <a:lnTo>
                    <a:pt x="307621" y="82849"/>
                  </a:lnTo>
                  <a:lnTo>
                    <a:pt x="307983" y="84015"/>
                  </a:lnTo>
                  <a:lnTo>
                    <a:pt x="308335" y="85181"/>
                  </a:lnTo>
                  <a:lnTo>
                    <a:pt x="308676" y="86358"/>
                  </a:lnTo>
                  <a:lnTo>
                    <a:pt x="309018" y="87524"/>
                  </a:lnTo>
                  <a:lnTo>
                    <a:pt x="309350" y="88700"/>
                  </a:lnTo>
                  <a:lnTo>
                    <a:pt x="309662" y="89886"/>
                  </a:lnTo>
                  <a:lnTo>
                    <a:pt x="309983" y="91073"/>
                  </a:lnTo>
                  <a:lnTo>
                    <a:pt x="310285" y="92259"/>
                  </a:lnTo>
                  <a:lnTo>
                    <a:pt x="310587" y="93445"/>
                  </a:lnTo>
                  <a:lnTo>
                    <a:pt x="310868" y="94632"/>
                  </a:lnTo>
                  <a:lnTo>
                    <a:pt x="311150" y="95828"/>
                  </a:lnTo>
                  <a:lnTo>
                    <a:pt x="311431" y="97034"/>
                  </a:lnTo>
                  <a:lnTo>
                    <a:pt x="311693" y="98231"/>
                  </a:lnTo>
                  <a:lnTo>
                    <a:pt x="311954" y="99437"/>
                  </a:lnTo>
                  <a:lnTo>
                    <a:pt x="312195" y="100643"/>
                  </a:lnTo>
                  <a:lnTo>
                    <a:pt x="312437" y="101860"/>
                  </a:lnTo>
                  <a:lnTo>
                    <a:pt x="312678" y="103066"/>
                  </a:lnTo>
                  <a:lnTo>
                    <a:pt x="312899" y="104283"/>
                  </a:lnTo>
                  <a:lnTo>
                    <a:pt x="313120" y="105499"/>
                  </a:lnTo>
                  <a:lnTo>
                    <a:pt x="313331" y="106726"/>
                  </a:lnTo>
                  <a:lnTo>
                    <a:pt x="313532" y="107952"/>
                  </a:lnTo>
                  <a:lnTo>
                    <a:pt x="313723" y="109179"/>
                  </a:lnTo>
                  <a:lnTo>
                    <a:pt x="313904" y="110405"/>
                  </a:lnTo>
                  <a:lnTo>
                    <a:pt x="314085" y="111642"/>
                  </a:lnTo>
                  <a:lnTo>
                    <a:pt x="314246" y="112878"/>
                  </a:lnTo>
                  <a:lnTo>
                    <a:pt x="314407" y="114115"/>
                  </a:lnTo>
                  <a:lnTo>
                    <a:pt x="314558" y="115351"/>
                  </a:lnTo>
                  <a:lnTo>
                    <a:pt x="314699" y="116598"/>
                  </a:lnTo>
                  <a:lnTo>
                    <a:pt x="314839" y="117844"/>
                  </a:lnTo>
                  <a:lnTo>
                    <a:pt x="314960" y="119091"/>
                  </a:lnTo>
                  <a:lnTo>
                    <a:pt x="315081" y="120348"/>
                  </a:lnTo>
                  <a:lnTo>
                    <a:pt x="315191" y="121594"/>
                  </a:lnTo>
                  <a:lnTo>
                    <a:pt x="315292" y="122851"/>
                  </a:lnTo>
                  <a:lnTo>
                    <a:pt x="315382" y="124108"/>
                  </a:lnTo>
                  <a:lnTo>
                    <a:pt x="315463" y="125374"/>
                  </a:lnTo>
                  <a:lnTo>
                    <a:pt x="315543" y="126631"/>
                  </a:lnTo>
                  <a:lnTo>
                    <a:pt x="315604" y="127898"/>
                  </a:lnTo>
                  <a:lnTo>
                    <a:pt x="315664" y="129164"/>
                  </a:lnTo>
                  <a:lnTo>
                    <a:pt x="315714" y="130441"/>
                  </a:lnTo>
                  <a:lnTo>
                    <a:pt x="315754" y="131708"/>
                  </a:lnTo>
                  <a:lnTo>
                    <a:pt x="315784" y="132985"/>
                  </a:lnTo>
                  <a:lnTo>
                    <a:pt x="315805" y="134261"/>
                  </a:lnTo>
                  <a:lnTo>
                    <a:pt x="315815" y="135538"/>
                  </a:lnTo>
                  <a:lnTo>
                    <a:pt x="315825" y="136815"/>
                  </a:lnTo>
                  <a:lnTo>
                    <a:pt x="315825" y="136815"/>
                  </a:lnTo>
                  <a:lnTo>
                    <a:pt x="315815" y="137991"/>
                  </a:lnTo>
                  <a:lnTo>
                    <a:pt x="315805" y="139157"/>
                  </a:lnTo>
                  <a:lnTo>
                    <a:pt x="315784" y="140324"/>
                  </a:lnTo>
                  <a:lnTo>
                    <a:pt x="315764" y="141480"/>
                  </a:lnTo>
                  <a:lnTo>
                    <a:pt x="315724" y="142646"/>
                  </a:lnTo>
                  <a:lnTo>
                    <a:pt x="315684" y="143802"/>
                  </a:lnTo>
                  <a:lnTo>
                    <a:pt x="315644" y="144958"/>
                  </a:lnTo>
                  <a:lnTo>
                    <a:pt x="315583" y="146114"/>
                  </a:lnTo>
                  <a:lnTo>
                    <a:pt x="315523" y="147270"/>
                  </a:lnTo>
                  <a:lnTo>
                    <a:pt x="315453" y="148426"/>
                  </a:lnTo>
                  <a:lnTo>
                    <a:pt x="315372" y="149573"/>
                  </a:lnTo>
                  <a:lnTo>
                    <a:pt x="315292" y="150719"/>
                  </a:lnTo>
                  <a:lnTo>
                    <a:pt x="315201" y="151865"/>
                  </a:lnTo>
                  <a:lnTo>
                    <a:pt x="315101" y="153011"/>
                  </a:lnTo>
                  <a:lnTo>
                    <a:pt x="315000" y="154157"/>
                  </a:lnTo>
                  <a:lnTo>
                    <a:pt x="314890" y="155293"/>
                  </a:lnTo>
                  <a:lnTo>
                    <a:pt x="314769" y="156429"/>
                  </a:lnTo>
                  <a:lnTo>
                    <a:pt x="314638" y="157565"/>
                  </a:lnTo>
                  <a:lnTo>
                    <a:pt x="314508" y="158701"/>
                  </a:lnTo>
                  <a:lnTo>
                    <a:pt x="314367" y="159837"/>
                  </a:lnTo>
                  <a:lnTo>
                    <a:pt x="314216" y="160963"/>
                  </a:lnTo>
                  <a:lnTo>
                    <a:pt x="314065" y="162089"/>
                  </a:lnTo>
                  <a:lnTo>
                    <a:pt x="313904" y="163215"/>
                  </a:lnTo>
                  <a:lnTo>
                    <a:pt x="313733" y="164341"/>
                  </a:lnTo>
                  <a:lnTo>
                    <a:pt x="313563" y="165457"/>
                  </a:lnTo>
                  <a:lnTo>
                    <a:pt x="313382" y="166573"/>
                  </a:lnTo>
                  <a:lnTo>
                    <a:pt x="313191" y="167689"/>
                  </a:lnTo>
                  <a:lnTo>
                    <a:pt x="313000" y="168804"/>
                  </a:lnTo>
                  <a:lnTo>
                    <a:pt x="312798" y="169920"/>
                  </a:lnTo>
                  <a:lnTo>
                    <a:pt x="312587" y="171026"/>
                  </a:lnTo>
                  <a:lnTo>
                    <a:pt x="312366" y="172132"/>
                  </a:lnTo>
                  <a:lnTo>
                    <a:pt x="312145" y="173238"/>
                  </a:lnTo>
                  <a:lnTo>
                    <a:pt x="311924" y="174334"/>
                  </a:lnTo>
                  <a:lnTo>
                    <a:pt x="311682" y="175440"/>
                  </a:lnTo>
                  <a:lnTo>
                    <a:pt x="311441" y="176535"/>
                  </a:lnTo>
                  <a:lnTo>
                    <a:pt x="311190" y="177631"/>
                  </a:lnTo>
                  <a:lnTo>
                    <a:pt x="310938" y="178717"/>
                  </a:lnTo>
                  <a:lnTo>
                    <a:pt x="310677" y="179813"/>
                  </a:lnTo>
                  <a:lnTo>
                    <a:pt x="310406" y="180898"/>
                  </a:lnTo>
                  <a:lnTo>
                    <a:pt x="310134" y="181974"/>
                  </a:lnTo>
                  <a:lnTo>
                    <a:pt x="309853" y="183060"/>
                  </a:lnTo>
                  <a:lnTo>
                    <a:pt x="309561" y="184136"/>
                  </a:lnTo>
                  <a:lnTo>
                    <a:pt x="309270" y="185211"/>
                  </a:lnTo>
                  <a:lnTo>
                    <a:pt x="308968" y="186287"/>
                  </a:lnTo>
                  <a:lnTo>
                    <a:pt x="308656" y="187363"/>
                  </a:lnTo>
                  <a:lnTo>
                    <a:pt x="308345" y="188428"/>
                  </a:lnTo>
                  <a:lnTo>
                    <a:pt x="308023" y="189494"/>
                  </a:lnTo>
                  <a:lnTo>
                    <a:pt x="307691" y="190550"/>
                  </a:lnTo>
                  <a:lnTo>
                    <a:pt x="307359" y="191615"/>
                  </a:lnTo>
                  <a:lnTo>
                    <a:pt x="307017" y="192671"/>
                  </a:lnTo>
                  <a:lnTo>
                    <a:pt x="306676" y="193726"/>
                  </a:lnTo>
                  <a:lnTo>
                    <a:pt x="306324" y="194772"/>
                  </a:lnTo>
                  <a:lnTo>
                    <a:pt x="305962" y="195818"/>
                  </a:lnTo>
                  <a:lnTo>
                    <a:pt x="305600" y="196863"/>
                  </a:lnTo>
                  <a:lnTo>
                    <a:pt x="305228" y="197909"/>
                  </a:lnTo>
                  <a:lnTo>
                    <a:pt x="304856" y="198944"/>
                  </a:lnTo>
                  <a:lnTo>
                    <a:pt x="304474" y="199990"/>
                  </a:lnTo>
                  <a:lnTo>
                    <a:pt x="304082" y="201015"/>
                  </a:lnTo>
                  <a:lnTo>
                    <a:pt x="303690" y="202051"/>
                  </a:lnTo>
                  <a:lnTo>
                    <a:pt x="303287" y="203076"/>
                  </a:lnTo>
                  <a:lnTo>
                    <a:pt x="302875" y="204101"/>
                  </a:lnTo>
                  <a:lnTo>
                    <a:pt x="302463" y="205117"/>
                  </a:lnTo>
                  <a:lnTo>
                    <a:pt x="302041" y="206142"/>
                  </a:lnTo>
                  <a:lnTo>
                    <a:pt x="301618" y="207158"/>
                  </a:lnTo>
                  <a:lnTo>
                    <a:pt x="301186" y="208163"/>
                  </a:lnTo>
                  <a:lnTo>
                    <a:pt x="300744" y="209178"/>
                  </a:lnTo>
                  <a:lnTo>
                    <a:pt x="300301" y="210184"/>
                  </a:lnTo>
                  <a:lnTo>
                    <a:pt x="299859" y="211179"/>
                  </a:lnTo>
                  <a:lnTo>
                    <a:pt x="299397" y="212184"/>
                  </a:lnTo>
                  <a:lnTo>
                    <a:pt x="298934" y="213179"/>
                  </a:lnTo>
                  <a:lnTo>
                    <a:pt x="298472" y="214175"/>
                  </a:lnTo>
                  <a:lnTo>
                    <a:pt x="297999" y="215160"/>
                  </a:lnTo>
                  <a:lnTo>
                    <a:pt x="297516" y="216145"/>
                  </a:lnTo>
                  <a:lnTo>
                    <a:pt x="297034" y="217130"/>
                  </a:lnTo>
                  <a:lnTo>
                    <a:pt x="296541" y="218106"/>
                  </a:lnTo>
                  <a:lnTo>
                    <a:pt x="296049" y="219081"/>
                  </a:lnTo>
                  <a:lnTo>
                    <a:pt x="295546" y="220056"/>
                  </a:lnTo>
                  <a:lnTo>
                    <a:pt x="295043" y="221021"/>
                  </a:lnTo>
                  <a:lnTo>
                    <a:pt x="294530" y="221986"/>
                  </a:lnTo>
                  <a:lnTo>
                    <a:pt x="294008" y="222951"/>
                  </a:lnTo>
                  <a:lnTo>
                    <a:pt x="293485" y="223906"/>
                  </a:lnTo>
                  <a:lnTo>
                    <a:pt x="292952" y="224861"/>
                  </a:lnTo>
                  <a:lnTo>
                    <a:pt x="292419" y="225816"/>
                  </a:lnTo>
                  <a:lnTo>
                    <a:pt x="291876" y="226761"/>
                  </a:lnTo>
                  <a:lnTo>
                    <a:pt x="291333" y="227706"/>
                  </a:lnTo>
                  <a:lnTo>
                    <a:pt x="290780" y="228651"/>
                  </a:lnTo>
                  <a:lnTo>
                    <a:pt x="290217" y="229586"/>
                  </a:lnTo>
                  <a:lnTo>
                    <a:pt x="289654" y="230521"/>
                  </a:lnTo>
                  <a:lnTo>
                    <a:pt x="289091" y="231446"/>
                  </a:lnTo>
                  <a:lnTo>
                    <a:pt x="288518" y="232371"/>
                  </a:lnTo>
                  <a:lnTo>
                    <a:pt x="287935" y="233296"/>
                  </a:lnTo>
                  <a:lnTo>
                    <a:pt x="287352" y="234211"/>
                  </a:lnTo>
                  <a:lnTo>
                    <a:pt x="286759" y="235126"/>
                  </a:lnTo>
                  <a:lnTo>
                    <a:pt x="286166" y="236041"/>
                  </a:lnTo>
                  <a:lnTo>
                    <a:pt x="285562" y="236945"/>
                  </a:lnTo>
                  <a:lnTo>
                    <a:pt x="284959" y="237850"/>
                  </a:lnTo>
                  <a:lnTo>
                    <a:pt x="284346" y="238745"/>
                  </a:lnTo>
                  <a:lnTo>
                    <a:pt x="283733" y="239640"/>
                  </a:lnTo>
                  <a:lnTo>
                    <a:pt x="283109" y="240534"/>
                  </a:lnTo>
                  <a:lnTo>
                    <a:pt x="282476" y="241419"/>
                  </a:lnTo>
                  <a:lnTo>
                    <a:pt x="281842" y="242304"/>
                  </a:lnTo>
                  <a:lnTo>
                    <a:pt x="281209" y="243188"/>
                  </a:lnTo>
                  <a:lnTo>
                    <a:pt x="280566" y="244063"/>
                  </a:lnTo>
                  <a:lnTo>
                    <a:pt x="279922" y="244938"/>
                  </a:lnTo>
                  <a:lnTo>
                    <a:pt x="279269" y="245802"/>
                  </a:lnTo>
                  <a:lnTo>
                    <a:pt x="278605" y="246667"/>
                  </a:lnTo>
                  <a:lnTo>
                    <a:pt x="277941" y="247521"/>
                  </a:lnTo>
                  <a:lnTo>
                    <a:pt x="277278" y="248376"/>
                  </a:lnTo>
                  <a:lnTo>
                    <a:pt x="276604" y="249230"/>
                  </a:lnTo>
                  <a:lnTo>
                    <a:pt x="275921" y="250075"/>
                  </a:lnTo>
                  <a:lnTo>
                    <a:pt x="275247" y="250919"/>
                  </a:lnTo>
                  <a:lnTo>
                    <a:pt x="274553" y="251764"/>
                  </a:lnTo>
                  <a:lnTo>
                    <a:pt x="273860" y="252598"/>
                  </a:lnTo>
                  <a:lnTo>
                    <a:pt x="273166" y="253423"/>
                  </a:lnTo>
                  <a:lnTo>
                    <a:pt x="272462" y="254247"/>
                  </a:lnTo>
                  <a:lnTo>
                    <a:pt x="271748" y="255071"/>
                  </a:lnTo>
                  <a:lnTo>
                    <a:pt x="271045" y="255886"/>
                  </a:lnTo>
                  <a:lnTo>
                    <a:pt x="270321" y="256700"/>
                  </a:lnTo>
                  <a:lnTo>
                    <a:pt x="269597" y="257514"/>
                  </a:lnTo>
                  <a:lnTo>
                    <a:pt x="268873" y="258319"/>
                  </a:lnTo>
                  <a:lnTo>
                    <a:pt x="268139" y="259113"/>
                  </a:lnTo>
                  <a:lnTo>
                    <a:pt x="267405" y="259907"/>
                  </a:lnTo>
                  <a:lnTo>
                    <a:pt x="266671" y="260701"/>
                  </a:lnTo>
                  <a:lnTo>
                    <a:pt x="265917" y="261485"/>
                  </a:lnTo>
                  <a:lnTo>
                    <a:pt x="265173" y="262270"/>
                  </a:lnTo>
                  <a:lnTo>
                    <a:pt x="264419" y="263054"/>
                  </a:lnTo>
                  <a:lnTo>
                    <a:pt x="263655" y="263818"/>
                  </a:lnTo>
                  <a:lnTo>
                    <a:pt x="262891" y="264592"/>
                  </a:lnTo>
                  <a:lnTo>
                    <a:pt x="262127" y="265356"/>
                  </a:lnTo>
                  <a:lnTo>
                    <a:pt x="261353" y="266110"/>
                  </a:lnTo>
                  <a:lnTo>
                    <a:pt x="260568" y="266874"/>
                  </a:lnTo>
                  <a:lnTo>
                    <a:pt x="259794" y="267618"/>
                  </a:lnTo>
                  <a:lnTo>
                    <a:pt x="259000" y="268362"/>
                  </a:lnTo>
                  <a:lnTo>
                    <a:pt x="258216" y="269106"/>
                  </a:lnTo>
                  <a:lnTo>
                    <a:pt x="257411" y="269840"/>
                  </a:lnTo>
                  <a:lnTo>
                    <a:pt x="256617" y="270574"/>
                  </a:lnTo>
                  <a:lnTo>
                    <a:pt x="255813" y="271297"/>
                  </a:lnTo>
                  <a:lnTo>
                    <a:pt x="254998" y="272021"/>
                  </a:lnTo>
                  <a:lnTo>
                    <a:pt x="254194" y="272745"/>
                  </a:lnTo>
                  <a:lnTo>
                    <a:pt x="253370" y="273449"/>
                  </a:lnTo>
                  <a:lnTo>
                    <a:pt x="252545" y="274163"/>
                  </a:lnTo>
                  <a:lnTo>
                    <a:pt x="251721" y="274866"/>
                  </a:lnTo>
                  <a:lnTo>
                    <a:pt x="250896" y="275560"/>
                  </a:lnTo>
                  <a:lnTo>
                    <a:pt x="250062" y="276254"/>
                  </a:lnTo>
                  <a:lnTo>
                    <a:pt x="249217" y="276937"/>
                  </a:lnTo>
                  <a:lnTo>
                    <a:pt x="248373" y="277621"/>
                  </a:lnTo>
                  <a:lnTo>
                    <a:pt x="247528" y="278304"/>
                  </a:lnTo>
                  <a:lnTo>
                    <a:pt x="246684" y="278978"/>
                  </a:lnTo>
                  <a:lnTo>
                    <a:pt x="245819" y="279642"/>
                  </a:lnTo>
                  <a:lnTo>
                    <a:pt x="244965" y="280305"/>
                  </a:lnTo>
                  <a:lnTo>
                    <a:pt x="244100" y="280969"/>
                  </a:lnTo>
                  <a:lnTo>
                    <a:pt x="243235" y="281622"/>
                  </a:lnTo>
                  <a:lnTo>
                    <a:pt x="242361" y="282265"/>
                  </a:lnTo>
                  <a:lnTo>
                    <a:pt x="241486" y="282909"/>
                  </a:lnTo>
                  <a:lnTo>
                    <a:pt x="240601" y="283542"/>
                  </a:lnTo>
                  <a:lnTo>
                    <a:pt x="239727" y="284176"/>
                  </a:lnTo>
                  <a:lnTo>
                    <a:pt x="238832" y="284809"/>
                  </a:lnTo>
                  <a:lnTo>
                    <a:pt x="237947" y="285432"/>
                  </a:lnTo>
                  <a:lnTo>
                    <a:pt x="237052" y="286045"/>
                  </a:lnTo>
                  <a:lnTo>
                    <a:pt x="236147" y="286659"/>
                  </a:lnTo>
                  <a:lnTo>
                    <a:pt x="235242" y="287262"/>
                  </a:lnTo>
                  <a:lnTo>
                    <a:pt x="234338" y="287865"/>
                  </a:lnTo>
                  <a:lnTo>
                    <a:pt x="233423" y="288458"/>
                  </a:lnTo>
                  <a:lnTo>
                    <a:pt x="232508" y="289051"/>
                  </a:lnTo>
                  <a:lnTo>
                    <a:pt x="231593" y="289634"/>
                  </a:lnTo>
                  <a:lnTo>
                    <a:pt x="230668" y="290218"/>
                  </a:lnTo>
                  <a:lnTo>
                    <a:pt x="229743" y="290791"/>
                  </a:lnTo>
                  <a:lnTo>
                    <a:pt x="228818" y="291354"/>
                  </a:lnTo>
                  <a:lnTo>
                    <a:pt x="227883" y="291917"/>
                  </a:lnTo>
                  <a:lnTo>
                    <a:pt x="226948" y="292480"/>
                  </a:lnTo>
                  <a:lnTo>
                    <a:pt x="226003" y="293032"/>
                  </a:lnTo>
                  <a:lnTo>
                    <a:pt x="225058" y="293575"/>
                  </a:lnTo>
                  <a:lnTo>
                    <a:pt x="224113" y="294118"/>
                  </a:lnTo>
                  <a:lnTo>
                    <a:pt x="223158" y="294651"/>
                  </a:lnTo>
                  <a:lnTo>
                    <a:pt x="222213" y="295184"/>
                  </a:lnTo>
                  <a:lnTo>
                    <a:pt x="221247" y="295707"/>
                  </a:lnTo>
                  <a:lnTo>
                    <a:pt x="220292" y="296229"/>
                  </a:lnTo>
                  <a:lnTo>
                    <a:pt x="219317" y="296742"/>
                  </a:lnTo>
                  <a:lnTo>
                    <a:pt x="218352" y="297245"/>
                  </a:lnTo>
                  <a:lnTo>
                    <a:pt x="217377" y="297747"/>
                  </a:lnTo>
                  <a:lnTo>
                    <a:pt x="216401" y="298240"/>
                  </a:lnTo>
                  <a:lnTo>
                    <a:pt x="215426" y="298733"/>
                  </a:lnTo>
                  <a:lnTo>
                    <a:pt x="214441" y="299215"/>
                  </a:lnTo>
                  <a:lnTo>
                    <a:pt x="213456" y="299698"/>
                  </a:lnTo>
                  <a:lnTo>
                    <a:pt x="212470" y="300170"/>
                  </a:lnTo>
                  <a:lnTo>
                    <a:pt x="211475" y="300633"/>
                  </a:lnTo>
                  <a:lnTo>
                    <a:pt x="210480" y="301095"/>
                  </a:lnTo>
                  <a:lnTo>
                    <a:pt x="209484" y="301558"/>
                  </a:lnTo>
                  <a:lnTo>
                    <a:pt x="208479" y="302000"/>
                  </a:lnTo>
                  <a:lnTo>
                    <a:pt x="207474" y="302442"/>
                  </a:lnTo>
                  <a:lnTo>
                    <a:pt x="206468" y="302885"/>
                  </a:lnTo>
                  <a:lnTo>
                    <a:pt x="205453" y="303317"/>
                  </a:lnTo>
                  <a:lnTo>
                    <a:pt x="204437" y="303739"/>
                  </a:lnTo>
                  <a:lnTo>
                    <a:pt x="203422" y="304161"/>
                  </a:lnTo>
                  <a:lnTo>
                    <a:pt x="202396" y="304574"/>
                  </a:lnTo>
                  <a:lnTo>
                    <a:pt x="201371" y="304986"/>
                  </a:lnTo>
                  <a:lnTo>
                    <a:pt x="200345" y="305388"/>
                  </a:lnTo>
                  <a:lnTo>
                    <a:pt x="199320" y="305780"/>
                  </a:lnTo>
                  <a:lnTo>
                    <a:pt x="198284" y="306172"/>
                  </a:lnTo>
                  <a:lnTo>
                    <a:pt x="197249" y="306554"/>
                  </a:lnTo>
                  <a:lnTo>
                    <a:pt x="196203" y="306926"/>
                  </a:lnTo>
                  <a:lnTo>
                    <a:pt x="195168" y="307298"/>
                  </a:lnTo>
                  <a:lnTo>
                    <a:pt x="194122" y="307660"/>
                  </a:lnTo>
                  <a:lnTo>
                    <a:pt x="193076" y="308022"/>
                  </a:lnTo>
                  <a:lnTo>
                    <a:pt x="192021" y="308374"/>
                  </a:lnTo>
                  <a:lnTo>
                    <a:pt x="190965" y="308716"/>
                  </a:lnTo>
                  <a:lnTo>
                    <a:pt x="189909" y="309057"/>
                  </a:lnTo>
                  <a:lnTo>
                    <a:pt x="188854" y="309389"/>
                  </a:lnTo>
                  <a:lnTo>
                    <a:pt x="187788" y="309721"/>
                  </a:lnTo>
                  <a:lnTo>
                    <a:pt x="186722" y="310043"/>
                  </a:lnTo>
                  <a:lnTo>
                    <a:pt x="185656" y="310354"/>
                  </a:lnTo>
                  <a:lnTo>
                    <a:pt x="184581" y="310656"/>
                  </a:lnTo>
                  <a:lnTo>
                    <a:pt x="183515" y="310957"/>
                  </a:lnTo>
                  <a:lnTo>
                    <a:pt x="182439" y="311259"/>
                  </a:lnTo>
                  <a:lnTo>
                    <a:pt x="181353" y="311541"/>
                  </a:lnTo>
                  <a:lnTo>
                    <a:pt x="180278" y="311822"/>
                  </a:lnTo>
                  <a:lnTo>
                    <a:pt x="179192" y="312104"/>
                  </a:lnTo>
                  <a:lnTo>
                    <a:pt x="178106" y="312375"/>
                  </a:lnTo>
                  <a:lnTo>
                    <a:pt x="177020" y="312636"/>
                  </a:lnTo>
                  <a:lnTo>
                    <a:pt x="175924" y="312888"/>
                  </a:lnTo>
                  <a:lnTo>
                    <a:pt x="174828" y="313139"/>
                  </a:lnTo>
                  <a:lnTo>
                    <a:pt x="173733" y="313380"/>
                  </a:lnTo>
                  <a:lnTo>
                    <a:pt x="172637" y="313611"/>
                  </a:lnTo>
                  <a:lnTo>
                    <a:pt x="171531" y="313843"/>
                  </a:lnTo>
                  <a:lnTo>
                    <a:pt x="170425" y="314064"/>
                  </a:lnTo>
                  <a:lnTo>
                    <a:pt x="169319" y="314285"/>
                  </a:lnTo>
                  <a:lnTo>
                    <a:pt x="168213" y="314486"/>
                  </a:lnTo>
                  <a:lnTo>
                    <a:pt x="167107" y="314697"/>
                  </a:lnTo>
                  <a:lnTo>
                    <a:pt x="165991" y="314888"/>
                  </a:lnTo>
                  <a:lnTo>
                    <a:pt x="164875" y="315079"/>
                  </a:lnTo>
                  <a:lnTo>
                    <a:pt x="163759" y="315260"/>
                  </a:lnTo>
                  <a:lnTo>
                    <a:pt x="162633" y="315431"/>
                  </a:lnTo>
                  <a:lnTo>
                    <a:pt x="161517" y="315602"/>
                  </a:lnTo>
                  <a:lnTo>
                    <a:pt x="160391" y="315763"/>
                  </a:lnTo>
                  <a:lnTo>
                    <a:pt x="159265" y="315914"/>
                  </a:lnTo>
                  <a:lnTo>
                    <a:pt x="158129" y="316064"/>
                  </a:lnTo>
                  <a:lnTo>
                    <a:pt x="157003" y="316205"/>
                  </a:lnTo>
                  <a:lnTo>
                    <a:pt x="155867" y="316336"/>
                  </a:lnTo>
                  <a:lnTo>
                    <a:pt x="154731" y="316467"/>
                  </a:lnTo>
                  <a:lnTo>
                    <a:pt x="153595" y="316577"/>
                  </a:lnTo>
                  <a:lnTo>
                    <a:pt x="152448" y="316698"/>
                  </a:lnTo>
                  <a:lnTo>
                    <a:pt x="151312" y="316798"/>
                  </a:lnTo>
                  <a:lnTo>
                    <a:pt x="150166" y="316899"/>
                  </a:lnTo>
                  <a:lnTo>
                    <a:pt x="149020" y="316989"/>
                  </a:lnTo>
                  <a:lnTo>
                    <a:pt x="147874" y="317070"/>
                  </a:lnTo>
                  <a:lnTo>
                    <a:pt x="146718" y="317150"/>
                  </a:lnTo>
                  <a:lnTo>
                    <a:pt x="145571" y="317221"/>
                  </a:lnTo>
                  <a:lnTo>
                    <a:pt x="144415" y="317281"/>
                  </a:lnTo>
                  <a:lnTo>
                    <a:pt x="143259" y="317331"/>
                  </a:lnTo>
                  <a:lnTo>
                    <a:pt x="142103" y="317381"/>
                  </a:lnTo>
                  <a:lnTo>
                    <a:pt x="140937" y="317422"/>
                  </a:lnTo>
                  <a:lnTo>
                    <a:pt x="139780" y="317452"/>
                  </a:lnTo>
                  <a:lnTo>
                    <a:pt x="138614" y="317482"/>
                  </a:lnTo>
                  <a:lnTo>
                    <a:pt x="137448" y="317502"/>
                  </a:lnTo>
                  <a:lnTo>
                    <a:pt x="136282" y="317512"/>
                  </a:lnTo>
                  <a:lnTo>
                    <a:pt x="135115" y="317512"/>
                  </a:lnTo>
                  <a:lnTo>
                    <a:pt x="135115" y="3175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17;p67">
              <a:extLst>
                <a:ext uri="{FF2B5EF4-FFF2-40B4-BE49-F238E27FC236}">
                  <a16:creationId xmlns:a16="http://schemas.microsoft.com/office/drawing/2014/main" id="{A64415DD-A23A-9C25-FBF8-794A69F6F53F}"/>
                </a:ext>
              </a:extLst>
            </p:cNvPr>
            <p:cNvSpPr/>
            <p:nvPr/>
          </p:nvSpPr>
          <p:spPr>
            <a:xfrm>
              <a:off x="-3491800" y="-17954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8;p67">
              <a:extLst>
                <a:ext uri="{FF2B5EF4-FFF2-40B4-BE49-F238E27FC236}">
                  <a16:creationId xmlns:a16="http://schemas.microsoft.com/office/drawing/2014/main" id="{B21B39A0-CF66-96D7-10C3-A406BC62AB68}"/>
                </a:ext>
              </a:extLst>
            </p:cNvPr>
            <p:cNvSpPr/>
            <p:nvPr/>
          </p:nvSpPr>
          <p:spPr>
            <a:xfrm>
              <a:off x="-7004150" y="-9824950"/>
              <a:ext cx="7024975" cy="7024500"/>
            </a:xfrm>
            <a:custGeom>
              <a:avLst/>
              <a:gdLst/>
              <a:ahLst/>
              <a:cxnLst/>
              <a:rect l="l" t="t" r="r" b="b"/>
              <a:pathLst>
                <a:path w="280999" h="280980" extrusionOk="0">
                  <a:moveTo>
                    <a:pt x="140494" y="1"/>
                  </a:moveTo>
                  <a:lnTo>
                    <a:pt x="138675" y="11"/>
                  </a:lnTo>
                  <a:lnTo>
                    <a:pt x="136865" y="51"/>
                  </a:lnTo>
                  <a:lnTo>
                    <a:pt x="135065" y="101"/>
                  </a:lnTo>
                  <a:lnTo>
                    <a:pt x="133266" y="182"/>
                  </a:lnTo>
                  <a:lnTo>
                    <a:pt x="131476" y="292"/>
                  </a:lnTo>
                  <a:lnTo>
                    <a:pt x="129686" y="413"/>
                  </a:lnTo>
                  <a:lnTo>
                    <a:pt x="127907" y="564"/>
                  </a:lnTo>
                  <a:lnTo>
                    <a:pt x="126127" y="725"/>
                  </a:lnTo>
                  <a:lnTo>
                    <a:pt x="124358" y="916"/>
                  </a:lnTo>
                  <a:lnTo>
                    <a:pt x="122598" y="1127"/>
                  </a:lnTo>
                  <a:lnTo>
                    <a:pt x="120849" y="1368"/>
                  </a:lnTo>
                  <a:lnTo>
                    <a:pt x="119100" y="1619"/>
                  </a:lnTo>
                  <a:lnTo>
                    <a:pt x="117360" y="1901"/>
                  </a:lnTo>
                  <a:lnTo>
                    <a:pt x="115621" y="2192"/>
                  </a:lnTo>
                  <a:lnTo>
                    <a:pt x="113902" y="2514"/>
                  </a:lnTo>
                  <a:lnTo>
                    <a:pt x="112183" y="2856"/>
                  </a:lnTo>
                  <a:lnTo>
                    <a:pt x="110473" y="3218"/>
                  </a:lnTo>
                  <a:lnTo>
                    <a:pt x="108764" y="3600"/>
                  </a:lnTo>
                  <a:lnTo>
                    <a:pt x="107065" y="4002"/>
                  </a:lnTo>
                  <a:lnTo>
                    <a:pt x="105386" y="4424"/>
                  </a:lnTo>
                  <a:lnTo>
                    <a:pt x="103707" y="4867"/>
                  </a:lnTo>
                  <a:lnTo>
                    <a:pt x="102028" y="5329"/>
                  </a:lnTo>
                  <a:lnTo>
                    <a:pt x="100369" y="5812"/>
                  </a:lnTo>
                  <a:lnTo>
                    <a:pt x="98720" y="6314"/>
                  </a:lnTo>
                  <a:lnTo>
                    <a:pt x="97071" y="6837"/>
                  </a:lnTo>
                  <a:lnTo>
                    <a:pt x="95433" y="7380"/>
                  </a:lnTo>
                  <a:lnTo>
                    <a:pt x="93804" y="7943"/>
                  </a:lnTo>
                  <a:lnTo>
                    <a:pt x="92185" y="8526"/>
                  </a:lnTo>
                  <a:lnTo>
                    <a:pt x="90577" y="9129"/>
                  </a:lnTo>
                  <a:lnTo>
                    <a:pt x="88978" y="9742"/>
                  </a:lnTo>
                  <a:lnTo>
                    <a:pt x="87390" y="10386"/>
                  </a:lnTo>
                  <a:lnTo>
                    <a:pt x="85811" y="11039"/>
                  </a:lnTo>
                  <a:lnTo>
                    <a:pt x="84233" y="11723"/>
                  </a:lnTo>
                  <a:lnTo>
                    <a:pt x="82674" y="12417"/>
                  </a:lnTo>
                  <a:lnTo>
                    <a:pt x="81126" y="13120"/>
                  </a:lnTo>
                  <a:lnTo>
                    <a:pt x="79588" y="13854"/>
                  </a:lnTo>
                  <a:lnTo>
                    <a:pt x="78049" y="14608"/>
                  </a:lnTo>
                  <a:lnTo>
                    <a:pt x="76531" y="15372"/>
                  </a:lnTo>
                  <a:lnTo>
                    <a:pt x="75023" y="16156"/>
                  </a:lnTo>
                  <a:lnTo>
                    <a:pt x="73525" y="16961"/>
                  </a:lnTo>
                  <a:lnTo>
                    <a:pt x="72037" y="17775"/>
                  </a:lnTo>
                  <a:lnTo>
                    <a:pt x="70559" y="18619"/>
                  </a:lnTo>
                  <a:lnTo>
                    <a:pt x="69101" y="19474"/>
                  </a:lnTo>
                  <a:lnTo>
                    <a:pt x="67644" y="20339"/>
                  </a:lnTo>
                  <a:lnTo>
                    <a:pt x="66196" y="21233"/>
                  </a:lnTo>
                  <a:lnTo>
                    <a:pt x="64768" y="22138"/>
                  </a:lnTo>
                  <a:lnTo>
                    <a:pt x="63351" y="23053"/>
                  </a:lnTo>
                  <a:lnTo>
                    <a:pt x="61943" y="23998"/>
                  </a:lnTo>
                  <a:lnTo>
                    <a:pt x="60546" y="24953"/>
                  </a:lnTo>
                  <a:lnTo>
                    <a:pt x="59168" y="25918"/>
                  </a:lnTo>
                  <a:lnTo>
                    <a:pt x="57791" y="26903"/>
                  </a:lnTo>
                  <a:lnTo>
                    <a:pt x="56434" y="27909"/>
                  </a:lnTo>
                  <a:lnTo>
                    <a:pt x="55086" y="28934"/>
                  </a:lnTo>
                  <a:lnTo>
                    <a:pt x="53759" y="29970"/>
                  </a:lnTo>
                  <a:lnTo>
                    <a:pt x="52432" y="31015"/>
                  </a:lnTo>
                  <a:lnTo>
                    <a:pt x="51125" y="32081"/>
                  </a:lnTo>
                  <a:lnTo>
                    <a:pt x="49828" y="33167"/>
                  </a:lnTo>
                  <a:lnTo>
                    <a:pt x="48551" y="34262"/>
                  </a:lnTo>
                  <a:lnTo>
                    <a:pt x="47284" y="35368"/>
                  </a:lnTo>
                  <a:lnTo>
                    <a:pt x="46028" y="36494"/>
                  </a:lnTo>
                  <a:lnTo>
                    <a:pt x="44791" y="37640"/>
                  </a:lnTo>
                  <a:lnTo>
                    <a:pt x="43564" y="38796"/>
                  </a:lnTo>
                  <a:lnTo>
                    <a:pt x="42348" y="39963"/>
                  </a:lnTo>
                  <a:lnTo>
                    <a:pt x="41152" y="41149"/>
                  </a:lnTo>
                  <a:lnTo>
                    <a:pt x="39965" y="42345"/>
                  </a:lnTo>
                  <a:lnTo>
                    <a:pt x="38799" y="43562"/>
                  </a:lnTo>
                  <a:lnTo>
                    <a:pt x="37643" y="44788"/>
                  </a:lnTo>
                  <a:lnTo>
                    <a:pt x="36497" y="46025"/>
                  </a:lnTo>
                  <a:lnTo>
                    <a:pt x="35371" y="47281"/>
                  </a:lnTo>
                  <a:lnTo>
                    <a:pt x="34265" y="48548"/>
                  </a:lnTo>
                  <a:lnTo>
                    <a:pt x="33159" y="49835"/>
                  </a:lnTo>
                  <a:lnTo>
                    <a:pt x="32083" y="51122"/>
                  </a:lnTo>
                  <a:lnTo>
                    <a:pt x="31017" y="52429"/>
                  </a:lnTo>
                  <a:lnTo>
                    <a:pt x="29962" y="53756"/>
                  </a:lnTo>
                  <a:lnTo>
                    <a:pt x="28926" y="55083"/>
                  </a:lnTo>
                  <a:lnTo>
                    <a:pt x="27911" y="56430"/>
                  </a:lnTo>
                  <a:lnTo>
                    <a:pt x="26905" y="57787"/>
                  </a:lnTo>
                  <a:lnTo>
                    <a:pt x="25920" y="59164"/>
                  </a:lnTo>
                  <a:lnTo>
                    <a:pt x="24945" y="60542"/>
                  </a:lnTo>
                  <a:lnTo>
                    <a:pt x="23989" y="61939"/>
                  </a:lnTo>
                  <a:lnTo>
                    <a:pt x="23054" y="63346"/>
                  </a:lnTo>
                  <a:lnTo>
                    <a:pt x="22130" y="64764"/>
                  </a:lnTo>
                  <a:lnTo>
                    <a:pt x="21225" y="66201"/>
                  </a:lnTo>
                  <a:lnTo>
                    <a:pt x="20340" y="67639"/>
                  </a:lnTo>
                  <a:lnTo>
                    <a:pt x="19465" y="69097"/>
                  </a:lnTo>
                  <a:lnTo>
                    <a:pt x="18611" y="70565"/>
                  </a:lnTo>
                  <a:lnTo>
                    <a:pt x="17776" y="72032"/>
                  </a:lnTo>
                  <a:lnTo>
                    <a:pt x="16962" y="73520"/>
                  </a:lnTo>
                  <a:lnTo>
                    <a:pt x="16157" y="75018"/>
                  </a:lnTo>
                  <a:lnTo>
                    <a:pt x="15373" y="76536"/>
                  </a:lnTo>
                  <a:lnTo>
                    <a:pt x="14599" y="78054"/>
                  </a:lnTo>
                  <a:lnTo>
                    <a:pt x="13855" y="79582"/>
                  </a:lnTo>
                  <a:lnTo>
                    <a:pt x="13121" y="81121"/>
                  </a:lnTo>
                  <a:lnTo>
                    <a:pt x="12407" y="82669"/>
                  </a:lnTo>
                  <a:lnTo>
                    <a:pt x="11714" y="84237"/>
                  </a:lnTo>
                  <a:lnTo>
                    <a:pt x="11040" y="85805"/>
                  </a:lnTo>
                  <a:lnTo>
                    <a:pt x="10387" y="87384"/>
                  </a:lnTo>
                  <a:lnTo>
                    <a:pt x="9743" y="88972"/>
                  </a:lnTo>
                  <a:lnTo>
                    <a:pt x="9130" y="90571"/>
                  </a:lnTo>
                  <a:lnTo>
                    <a:pt x="8527" y="92179"/>
                  </a:lnTo>
                  <a:lnTo>
                    <a:pt x="7943" y="93798"/>
                  </a:lnTo>
                  <a:lnTo>
                    <a:pt x="7380" y="95426"/>
                  </a:lnTo>
                  <a:lnTo>
                    <a:pt x="6838" y="97065"/>
                  </a:lnTo>
                  <a:lnTo>
                    <a:pt x="6315" y="98714"/>
                  </a:lnTo>
                  <a:lnTo>
                    <a:pt x="5812" y="100362"/>
                  </a:lnTo>
                  <a:lnTo>
                    <a:pt x="5329" y="102031"/>
                  </a:lnTo>
                  <a:lnTo>
                    <a:pt x="4867" y="103700"/>
                  </a:lnTo>
                  <a:lnTo>
                    <a:pt x="4425" y="105379"/>
                  </a:lnTo>
                  <a:lnTo>
                    <a:pt x="4002" y="107068"/>
                  </a:lnTo>
                  <a:lnTo>
                    <a:pt x="3600" y="108757"/>
                  </a:lnTo>
                  <a:lnTo>
                    <a:pt x="3218" y="110466"/>
                  </a:lnTo>
                  <a:lnTo>
                    <a:pt x="2856" y="112175"/>
                  </a:lnTo>
                  <a:lnTo>
                    <a:pt x="2514" y="113894"/>
                  </a:lnTo>
                  <a:lnTo>
                    <a:pt x="2193" y="115623"/>
                  </a:lnTo>
                  <a:lnTo>
                    <a:pt x="1901" y="117352"/>
                  </a:lnTo>
                  <a:lnTo>
                    <a:pt x="1620" y="119092"/>
                  </a:lnTo>
                  <a:lnTo>
                    <a:pt x="1368" y="120841"/>
                  </a:lnTo>
                  <a:lnTo>
                    <a:pt x="1127" y="122600"/>
                  </a:lnTo>
                  <a:lnTo>
                    <a:pt x="916" y="124360"/>
                  </a:lnTo>
                  <a:lnTo>
                    <a:pt x="725" y="126129"/>
                  </a:lnTo>
                  <a:lnTo>
                    <a:pt x="554" y="127898"/>
                  </a:lnTo>
                  <a:lnTo>
                    <a:pt x="413" y="129678"/>
                  </a:lnTo>
                  <a:lnTo>
                    <a:pt x="282" y="131467"/>
                  </a:lnTo>
                  <a:lnTo>
                    <a:pt x="182" y="133257"/>
                  </a:lnTo>
                  <a:lnTo>
                    <a:pt x="101" y="135056"/>
                  </a:lnTo>
                  <a:lnTo>
                    <a:pt x="51" y="136866"/>
                  </a:lnTo>
                  <a:lnTo>
                    <a:pt x="11" y="138675"/>
                  </a:lnTo>
                  <a:lnTo>
                    <a:pt x="1" y="140485"/>
                  </a:lnTo>
                  <a:lnTo>
                    <a:pt x="11" y="142083"/>
                  </a:lnTo>
                  <a:lnTo>
                    <a:pt x="31" y="143672"/>
                  </a:lnTo>
                  <a:lnTo>
                    <a:pt x="81" y="145260"/>
                  </a:lnTo>
                  <a:lnTo>
                    <a:pt x="142" y="146839"/>
                  </a:lnTo>
                  <a:lnTo>
                    <a:pt x="222" y="148417"/>
                  </a:lnTo>
                  <a:lnTo>
                    <a:pt x="313" y="149985"/>
                  </a:lnTo>
                  <a:lnTo>
                    <a:pt x="433" y="151554"/>
                  </a:lnTo>
                  <a:lnTo>
                    <a:pt x="564" y="153112"/>
                  </a:lnTo>
                  <a:lnTo>
                    <a:pt x="705" y="154670"/>
                  </a:lnTo>
                  <a:lnTo>
                    <a:pt x="876" y="156228"/>
                  </a:lnTo>
                  <a:lnTo>
                    <a:pt x="1056" y="157767"/>
                  </a:lnTo>
                  <a:lnTo>
                    <a:pt x="1248" y="159315"/>
                  </a:lnTo>
                  <a:lnTo>
                    <a:pt x="1469" y="160853"/>
                  </a:lnTo>
                  <a:lnTo>
                    <a:pt x="1700" y="162381"/>
                  </a:lnTo>
                  <a:lnTo>
                    <a:pt x="1941" y="163909"/>
                  </a:lnTo>
                  <a:lnTo>
                    <a:pt x="2203" y="165427"/>
                  </a:lnTo>
                  <a:lnTo>
                    <a:pt x="2484" y="166945"/>
                  </a:lnTo>
                  <a:lnTo>
                    <a:pt x="2786" y="168453"/>
                  </a:lnTo>
                  <a:lnTo>
                    <a:pt x="3097" y="169961"/>
                  </a:lnTo>
                  <a:lnTo>
                    <a:pt x="3419" y="171449"/>
                  </a:lnTo>
                  <a:lnTo>
                    <a:pt x="3771" y="172947"/>
                  </a:lnTo>
                  <a:lnTo>
                    <a:pt x="4123" y="174435"/>
                  </a:lnTo>
                  <a:lnTo>
                    <a:pt x="4505" y="175913"/>
                  </a:lnTo>
                  <a:lnTo>
                    <a:pt x="4897" y="177380"/>
                  </a:lnTo>
                  <a:lnTo>
                    <a:pt x="5299" y="178848"/>
                  </a:lnTo>
                  <a:lnTo>
                    <a:pt x="5722" y="180306"/>
                  </a:lnTo>
                  <a:lnTo>
                    <a:pt x="6164" y="181764"/>
                  </a:lnTo>
                  <a:lnTo>
                    <a:pt x="6616" y="183211"/>
                  </a:lnTo>
                  <a:lnTo>
                    <a:pt x="7079" y="184649"/>
                  </a:lnTo>
                  <a:lnTo>
                    <a:pt x="7561" y="186087"/>
                  </a:lnTo>
                  <a:lnTo>
                    <a:pt x="8064" y="187514"/>
                  </a:lnTo>
                  <a:lnTo>
                    <a:pt x="8577" y="188932"/>
                  </a:lnTo>
                  <a:lnTo>
                    <a:pt x="9100" y="190339"/>
                  </a:lnTo>
                  <a:lnTo>
                    <a:pt x="9643" y="191747"/>
                  </a:lnTo>
                  <a:lnTo>
                    <a:pt x="10196" y="193144"/>
                  </a:lnTo>
                  <a:lnTo>
                    <a:pt x="10769" y="194531"/>
                  </a:lnTo>
                  <a:lnTo>
                    <a:pt x="11352" y="195919"/>
                  </a:lnTo>
                  <a:lnTo>
                    <a:pt x="11955" y="197296"/>
                  </a:lnTo>
                  <a:lnTo>
                    <a:pt x="12568" y="198663"/>
                  </a:lnTo>
                  <a:lnTo>
                    <a:pt x="13202" y="200020"/>
                  </a:lnTo>
                  <a:lnTo>
                    <a:pt x="13835" y="201378"/>
                  </a:lnTo>
                  <a:lnTo>
                    <a:pt x="14499" y="202715"/>
                  </a:lnTo>
                  <a:lnTo>
                    <a:pt x="15162" y="204052"/>
                  </a:lnTo>
                  <a:lnTo>
                    <a:pt x="15846" y="205379"/>
                  </a:lnTo>
                  <a:lnTo>
                    <a:pt x="16550" y="206696"/>
                  </a:lnTo>
                  <a:lnTo>
                    <a:pt x="17253" y="208013"/>
                  </a:lnTo>
                  <a:lnTo>
                    <a:pt x="17977" y="209320"/>
                  </a:lnTo>
                  <a:lnTo>
                    <a:pt x="18721" y="210606"/>
                  </a:lnTo>
                  <a:lnTo>
                    <a:pt x="19465" y="211893"/>
                  </a:lnTo>
                  <a:lnTo>
                    <a:pt x="20229" y="213170"/>
                  </a:lnTo>
                  <a:lnTo>
                    <a:pt x="21003" y="214437"/>
                  </a:lnTo>
                  <a:lnTo>
                    <a:pt x="21798" y="215703"/>
                  </a:lnTo>
                  <a:lnTo>
                    <a:pt x="22602" y="216950"/>
                  </a:lnTo>
                  <a:lnTo>
                    <a:pt x="23416" y="218187"/>
                  </a:lnTo>
                  <a:lnTo>
                    <a:pt x="24241" y="219423"/>
                  </a:lnTo>
                  <a:lnTo>
                    <a:pt x="25085" y="220640"/>
                  </a:lnTo>
                  <a:lnTo>
                    <a:pt x="25940" y="221856"/>
                  </a:lnTo>
                  <a:lnTo>
                    <a:pt x="26805" y="223062"/>
                  </a:lnTo>
                  <a:lnTo>
                    <a:pt x="27679" y="224259"/>
                  </a:lnTo>
                  <a:lnTo>
                    <a:pt x="28574" y="225445"/>
                  </a:lnTo>
                  <a:lnTo>
                    <a:pt x="29479" y="226611"/>
                  </a:lnTo>
                  <a:lnTo>
                    <a:pt x="30394" y="227777"/>
                  </a:lnTo>
                  <a:lnTo>
                    <a:pt x="31319" y="228933"/>
                  </a:lnTo>
                  <a:lnTo>
                    <a:pt x="32254" y="230080"/>
                  </a:lnTo>
                  <a:lnTo>
                    <a:pt x="32867" y="230803"/>
                  </a:lnTo>
                  <a:lnTo>
                    <a:pt x="33470" y="231527"/>
                  </a:lnTo>
                  <a:lnTo>
                    <a:pt x="34094" y="232251"/>
                  </a:lnTo>
                  <a:lnTo>
                    <a:pt x="34707" y="232965"/>
                  </a:lnTo>
                  <a:lnTo>
                    <a:pt x="35340" y="233669"/>
                  </a:lnTo>
                  <a:lnTo>
                    <a:pt x="35964" y="234382"/>
                  </a:lnTo>
                  <a:lnTo>
                    <a:pt x="36597" y="235076"/>
                  </a:lnTo>
                  <a:lnTo>
                    <a:pt x="37241" y="235780"/>
                  </a:lnTo>
                  <a:lnTo>
                    <a:pt x="37884" y="236473"/>
                  </a:lnTo>
                  <a:lnTo>
                    <a:pt x="38538" y="237157"/>
                  </a:lnTo>
                  <a:lnTo>
                    <a:pt x="39191" y="237841"/>
                  </a:lnTo>
                  <a:lnTo>
                    <a:pt x="39845" y="238524"/>
                  </a:lnTo>
                  <a:lnTo>
                    <a:pt x="40508" y="239198"/>
                  </a:lnTo>
                  <a:lnTo>
                    <a:pt x="41172" y="239871"/>
                  </a:lnTo>
                  <a:lnTo>
                    <a:pt x="41845" y="240535"/>
                  </a:lnTo>
                  <a:lnTo>
                    <a:pt x="42519" y="241198"/>
                  </a:lnTo>
                  <a:lnTo>
                    <a:pt x="43203" y="241852"/>
                  </a:lnTo>
                  <a:lnTo>
                    <a:pt x="43886" y="242505"/>
                  </a:lnTo>
                  <a:lnTo>
                    <a:pt x="44570" y="243149"/>
                  </a:lnTo>
                  <a:lnTo>
                    <a:pt x="45264" y="243792"/>
                  </a:lnTo>
                  <a:lnTo>
                    <a:pt x="45967" y="244436"/>
                  </a:lnTo>
                  <a:lnTo>
                    <a:pt x="46671" y="245069"/>
                  </a:lnTo>
                  <a:lnTo>
                    <a:pt x="47375" y="245702"/>
                  </a:lnTo>
                  <a:lnTo>
                    <a:pt x="48079" y="246326"/>
                  </a:lnTo>
                  <a:lnTo>
                    <a:pt x="48803" y="246939"/>
                  </a:lnTo>
                  <a:lnTo>
                    <a:pt x="49516" y="247562"/>
                  </a:lnTo>
                  <a:lnTo>
                    <a:pt x="50240" y="248165"/>
                  </a:lnTo>
                  <a:lnTo>
                    <a:pt x="50964" y="248779"/>
                  </a:lnTo>
                  <a:lnTo>
                    <a:pt x="51698" y="249372"/>
                  </a:lnTo>
                  <a:lnTo>
                    <a:pt x="52432" y="249975"/>
                  </a:lnTo>
                  <a:lnTo>
                    <a:pt x="53176" y="250568"/>
                  </a:lnTo>
                  <a:lnTo>
                    <a:pt x="53920" y="251151"/>
                  </a:lnTo>
                  <a:lnTo>
                    <a:pt x="54664" y="251734"/>
                  </a:lnTo>
                  <a:lnTo>
                    <a:pt x="55418" y="252307"/>
                  </a:lnTo>
                  <a:lnTo>
                    <a:pt x="56172" y="252880"/>
                  </a:lnTo>
                  <a:lnTo>
                    <a:pt x="56936" y="253443"/>
                  </a:lnTo>
                  <a:lnTo>
                    <a:pt x="57700" y="254006"/>
                  </a:lnTo>
                  <a:lnTo>
                    <a:pt x="58464" y="254569"/>
                  </a:lnTo>
                  <a:lnTo>
                    <a:pt x="59239" y="255112"/>
                  </a:lnTo>
                  <a:lnTo>
                    <a:pt x="60013" y="255665"/>
                  </a:lnTo>
                  <a:lnTo>
                    <a:pt x="60787" y="256208"/>
                  </a:lnTo>
                  <a:lnTo>
                    <a:pt x="61571" y="256741"/>
                  </a:lnTo>
                  <a:lnTo>
                    <a:pt x="62355" y="257274"/>
                  </a:lnTo>
                  <a:lnTo>
                    <a:pt x="63150" y="257796"/>
                  </a:lnTo>
                  <a:lnTo>
                    <a:pt x="63944" y="258319"/>
                  </a:lnTo>
                  <a:lnTo>
                    <a:pt x="64738" y="258832"/>
                  </a:lnTo>
                  <a:lnTo>
                    <a:pt x="65542" y="259345"/>
                  </a:lnTo>
                  <a:lnTo>
                    <a:pt x="66347" y="259847"/>
                  </a:lnTo>
                  <a:lnTo>
                    <a:pt x="67161" y="260350"/>
                  </a:lnTo>
                  <a:lnTo>
                    <a:pt x="67965" y="260843"/>
                  </a:lnTo>
                  <a:lnTo>
                    <a:pt x="68790" y="261335"/>
                  </a:lnTo>
                  <a:lnTo>
                    <a:pt x="69604" y="261818"/>
                  </a:lnTo>
                  <a:lnTo>
                    <a:pt x="70429" y="262290"/>
                  </a:lnTo>
                  <a:lnTo>
                    <a:pt x="71253" y="262763"/>
                  </a:lnTo>
                  <a:lnTo>
                    <a:pt x="72087" y="263235"/>
                  </a:lnTo>
                  <a:lnTo>
                    <a:pt x="72922" y="263698"/>
                  </a:lnTo>
                  <a:lnTo>
                    <a:pt x="73756" y="264150"/>
                  </a:lnTo>
                  <a:lnTo>
                    <a:pt x="74601" y="264602"/>
                  </a:lnTo>
                  <a:lnTo>
                    <a:pt x="75445" y="265045"/>
                  </a:lnTo>
                  <a:lnTo>
                    <a:pt x="76290" y="265487"/>
                  </a:lnTo>
                  <a:lnTo>
                    <a:pt x="77135" y="265919"/>
                  </a:lnTo>
                  <a:lnTo>
                    <a:pt x="77989" y="266352"/>
                  </a:lnTo>
                  <a:lnTo>
                    <a:pt x="78854" y="266774"/>
                  </a:lnTo>
                  <a:lnTo>
                    <a:pt x="79708" y="267186"/>
                  </a:lnTo>
                  <a:lnTo>
                    <a:pt x="80573" y="267598"/>
                  </a:lnTo>
                  <a:lnTo>
                    <a:pt x="81438" y="268010"/>
                  </a:lnTo>
                  <a:lnTo>
                    <a:pt x="82312" y="268403"/>
                  </a:lnTo>
                  <a:lnTo>
                    <a:pt x="83187" y="268805"/>
                  </a:lnTo>
                  <a:lnTo>
                    <a:pt x="84062" y="269187"/>
                  </a:lnTo>
                  <a:lnTo>
                    <a:pt x="84946" y="269569"/>
                  </a:lnTo>
                  <a:lnTo>
                    <a:pt x="85821" y="269951"/>
                  </a:lnTo>
                  <a:lnTo>
                    <a:pt x="86716" y="270323"/>
                  </a:lnTo>
                  <a:lnTo>
                    <a:pt x="87601" y="270685"/>
                  </a:lnTo>
                  <a:lnTo>
                    <a:pt x="88495" y="271047"/>
                  </a:lnTo>
                  <a:lnTo>
                    <a:pt x="89390" y="271398"/>
                  </a:lnTo>
                  <a:lnTo>
                    <a:pt x="90285" y="271740"/>
                  </a:lnTo>
                  <a:lnTo>
                    <a:pt x="91190" y="272082"/>
                  </a:lnTo>
                  <a:lnTo>
                    <a:pt x="92095" y="272424"/>
                  </a:lnTo>
                  <a:lnTo>
                    <a:pt x="93000" y="272746"/>
                  </a:lnTo>
                  <a:lnTo>
                    <a:pt x="93905" y="273067"/>
                  </a:lnTo>
                  <a:lnTo>
                    <a:pt x="94819" y="273389"/>
                  </a:lnTo>
                  <a:lnTo>
                    <a:pt x="95734" y="273701"/>
                  </a:lnTo>
                  <a:lnTo>
                    <a:pt x="96649" y="274002"/>
                  </a:lnTo>
                  <a:lnTo>
                    <a:pt x="97574" y="274304"/>
                  </a:lnTo>
                  <a:lnTo>
                    <a:pt x="98499" y="274595"/>
                  </a:lnTo>
                  <a:lnTo>
                    <a:pt x="99424" y="274887"/>
                  </a:lnTo>
                  <a:lnTo>
                    <a:pt x="100359" y="275158"/>
                  </a:lnTo>
                  <a:lnTo>
                    <a:pt x="101284" y="275440"/>
                  </a:lnTo>
                  <a:lnTo>
                    <a:pt x="102219" y="275701"/>
                  </a:lnTo>
                  <a:lnTo>
                    <a:pt x="103164" y="275963"/>
                  </a:lnTo>
                  <a:lnTo>
                    <a:pt x="104099" y="276224"/>
                  </a:lnTo>
                  <a:lnTo>
                    <a:pt x="105044" y="276465"/>
                  </a:lnTo>
                  <a:lnTo>
                    <a:pt x="105989" y="276707"/>
                  </a:lnTo>
                  <a:lnTo>
                    <a:pt x="106934" y="276948"/>
                  </a:lnTo>
                  <a:lnTo>
                    <a:pt x="107890" y="277179"/>
                  </a:lnTo>
                  <a:lnTo>
                    <a:pt x="108835" y="277400"/>
                  </a:lnTo>
                  <a:lnTo>
                    <a:pt x="109790" y="277611"/>
                  </a:lnTo>
                  <a:lnTo>
                    <a:pt x="110755" y="277822"/>
                  </a:lnTo>
                  <a:lnTo>
                    <a:pt x="111710" y="278024"/>
                  </a:lnTo>
                  <a:lnTo>
                    <a:pt x="112675" y="278225"/>
                  </a:lnTo>
                  <a:lnTo>
                    <a:pt x="113640" y="278416"/>
                  </a:lnTo>
                  <a:lnTo>
                    <a:pt x="114606" y="278597"/>
                  </a:lnTo>
                  <a:lnTo>
                    <a:pt x="115571" y="278778"/>
                  </a:lnTo>
                  <a:lnTo>
                    <a:pt x="116546" y="278948"/>
                  </a:lnTo>
                  <a:lnTo>
                    <a:pt x="117521" y="279109"/>
                  </a:lnTo>
                  <a:lnTo>
                    <a:pt x="118496" y="279270"/>
                  </a:lnTo>
                  <a:lnTo>
                    <a:pt x="119472" y="279421"/>
                  </a:lnTo>
                  <a:lnTo>
                    <a:pt x="120457" y="279562"/>
                  </a:lnTo>
                  <a:lnTo>
                    <a:pt x="121442" y="279692"/>
                  </a:lnTo>
                  <a:lnTo>
                    <a:pt x="122427" y="279823"/>
                  </a:lnTo>
                  <a:lnTo>
                    <a:pt x="123413" y="279954"/>
                  </a:lnTo>
                  <a:lnTo>
                    <a:pt x="124398" y="280064"/>
                  </a:lnTo>
                  <a:lnTo>
                    <a:pt x="125393" y="280175"/>
                  </a:lnTo>
                  <a:lnTo>
                    <a:pt x="126389" y="280275"/>
                  </a:lnTo>
                  <a:lnTo>
                    <a:pt x="127384" y="280376"/>
                  </a:lnTo>
                  <a:lnTo>
                    <a:pt x="128379" y="280466"/>
                  </a:lnTo>
                  <a:lnTo>
                    <a:pt x="129375" y="280547"/>
                  </a:lnTo>
                  <a:lnTo>
                    <a:pt x="130380" y="280617"/>
                  </a:lnTo>
                  <a:lnTo>
                    <a:pt x="131386" y="280688"/>
                  </a:lnTo>
                  <a:lnTo>
                    <a:pt x="132391" y="280748"/>
                  </a:lnTo>
                  <a:lnTo>
                    <a:pt x="133396" y="280798"/>
                  </a:lnTo>
                  <a:lnTo>
                    <a:pt x="134402" y="280849"/>
                  </a:lnTo>
                  <a:lnTo>
                    <a:pt x="135417" y="280889"/>
                  </a:lnTo>
                  <a:lnTo>
                    <a:pt x="136433" y="280919"/>
                  </a:lnTo>
                  <a:lnTo>
                    <a:pt x="137448" y="280949"/>
                  </a:lnTo>
                  <a:lnTo>
                    <a:pt x="138464" y="280959"/>
                  </a:lnTo>
                  <a:lnTo>
                    <a:pt x="139479" y="280979"/>
                  </a:lnTo>
                  <a:lnTo>
                    <a:pt x="140494" y="280979"/>
                  </a:lnTo>
                  <a:lnTo>
                    <a:pt x="142314" y="280969"/>
                  </a:lnTo>
                  <a:lnTo>
                    <a:pt x="144124" y="280929"/>
                  </a:lnTo>
                  <a:lnTo>
                    <a:pt x="145934" y="280879"/>
                  </a:lnTo>
                  <a:lnTo>
                    <a:pt x="147733" y="280798"/>
                  </a:lnTo>
                  <a:lnTo>
                    <a:pt x="149523" y="280698"/>
                  </a:lnTo>
                  <a:lnTo>
                    <a:pt x="151312" y="280567"/>
                  </a:lnTo>
                  <a:lnTo>
                    <a:pt x="153092" y="280426"/>
                  </a:lnTo>
                  <a:lnTo>
                    <a:pt x="154861" y="280255"/>
                  </a:lnTo>
                  <a:lnTo>
                    <a:pt x="156631" y="280064"/>
                  </a:lnTo>
                  <a:lnTo>
                    <a:pt x="158390" y="279853"/>
                  </a:lnTo>
                  <a:lnTo>
                    <a:pt x="160150" y="279612"/>
                  </a:lnTo>
                  <a:lnTo>
                    <a:pt x="161899" y="279361"/>
                  </a:lnTo>
                  <a:lnTo>
                    <a:pt x="163639" y="279079"/>
                  </a:lnTo>
                  <a:lnTo>
                    <a:pt x="165368" y="278788"/>
                  </a:lnTo>
                  <a:lnTo>
                    <a:pt x="167097" y="278466"/>
                  </a:lnTo>
                  <a:lnTo>
                    <a:pt x="168816" y="278124"/>
                  </a:lnTo>
                  <a:lnTo>
                    <a:pt x="170525" y="277762"/>
                  </a:lnTo>
                  <a:lnTo>
                    <a:pt x="172225" y="277380"/>
                  </a:lnTo>
                  <a:lnTo>
                    <a:pt x="173924" y="276978"/>
                  </a:lnTo>
                  <a:lnTo>
                    <a:pt x="175613" y="276556"/>
                  </a:lnTo>
                  <a:lnTo>
                    <a:pt x="177292" y="276113"/>
                  </a:lnTo>
                  <a:lnTo>
                    <a:pt x="178961" y="275651"/>
                  </a:lnTo>
                  <a:lnTo>
                    <a:pt x="180630" y="275168"/>
                  </a:lnTo>
                  <a:lnTo>
                    <a:pt x="182279" y="274666"/>
                  </a:lnTo>
                  <a:lnTo>
                    <a:pt x="183927" y="274143"/>
                  </a:lnTo>
                  <a:lnTo>
                    <a:pt x="185566" y="273600"/>
                  </a:lnTo>
                  <a:lnTo>
                    <a:pt x="187185" y="273037"/>
                  </a:lnTo>
                  <a:lnTo>
                    <a:pt x="188804" y="272454"/>
                  </a:lnTo>
                  <a:lnTo>
                    <a:pt x="190412" y="271851"/>
                  </a:lnTo>
                  <a:lnTo>
                    <a:pt x="192021" y="271238"/>
                  </a:lnTo>
                  <a:lnTo>
                    <a:pt x="193609" y="270594"/>
                  </a:lnTo>
                  <a:lnTo>
                    <a:pt x="195188" y="269941"/>
                  </a:lnTo>
                  <a:lnTo>
                    <a:pt x="196756" y="269267"/>
                  </a:lnTo>
                  <a:lnTo>
                    <a:pt x="198315" y="268563"/>
                  </a:lnTo>
                  <a:lnTo>
                    <a:pt x="199873" y="267860"/>
                  </a:lnTo>
                  <a:lnTo>
                    <a:pt x="201411" y="267126"/>
                  </a:lnTo>
                  <a:lnTo>
                    <a:pt x="202939" y="266372"/>
                  </a:lnTo>
                  <a:lnTo>
                    <a:pt x="204457" y="265608"/>
                  </a:lnTo>
                  <a:lnTo>
                    <a:pt x="205966" y="264824"/>
                  </a:lnTo>
                  <a:lnTo>
                    <a:pt x="207474" y="264019"/>
                  </a:lnTo>
                  <a:lnTo>
                    <a:pt x="208952" y="263205"/>
                  </a:lnTo>
                  <a:lnTo>
                    <a:pt x="210430" y="262371"/>
                  </a:lnTo>
                  <a:lnTo>
                    <a:pt x="211897" y="261516"/>
                  </a:lnTo>
                  <a:lnTo>
                    <a:pt x="213355" y="260641"/>
                  </a:lnTo>
                  <a:lnTo>
                    <a:pt x="214793" y="259757"/>
                  </a:lnTo>
                  <a:lnTo>
                    <a:pt x="216231" y="258842"/>
                  </a:lnTo>
                  <a:lnTo>
                    <a:pt x="217648" y="257927"/>
                  </a:lnTo>
                  <a:lnTo>
                    <a:pt x="219056" y="256982"/>
                  </a:lnTo>
                  <a:lnTo>
                    <a:pt x="220443" y="256027"/>
                  </a:lnTo>
                  <a:lnTo>
                    <a:pt x="221831" y="255062"/>
                  </a:lnTo>
                  <a:lnTo>
                    <a:pt x="223198" y="254077"/>
                  </a:lnTo>
                  <a:lnTo>
                    <a:pt x="224565" y="253071"/>
                  </a:lnTo>
                  <a:lnTo>
                    <a:pt x="225903" y="252046"/>
                  </a:lnTo>
                  <a:lnTo>
                    <a:pt x="227240" y="251010"/>
                  </a:lnTo>
                  <a:lnTo>
                    <a:pt x="228557" y="249965"/>
                  </a:lnTo>
                  <a:lnTo>
                    <a:pt x="229864" y="248899"/>
                  </a:lnTo>
                  <a:lnTo>
                    <a:pt x="231161" y="247814"/>
                  </a:lnTo>
                  <a:lnTo>
                    <a:pt x="232448" y="246718"/>
                  </a:lnTo>
                  <a:lnTo>
                    <a:pt x="233714" y="245612"/>
                  </a:lnTo>
                  <a:lnTo>
                    <a:pt x="234971" y="244486"/>
                  </a:lnTo>
                  <a:lnTo>
                    <a:pt x="236208" y="243340"/>
                  </a:lnTo>
                  <a:lnTo>
                    <a:pt x="237434" y="242184"/>
                  </a:lnTo>
                  <a:lnTo>
                    <a:pt x="238651" y="241018"/>
                  </a:lnTo>
                  <a:lnTo>
                    <a:pt x="239847" y="239831"/>
                  </a:lnTo>
                  <a:lnTo>
                    <a:pt x="241034" y="238635"/>
                  </a:lnTo>
                  <a:lnTo>
                    <a:pt x="242200" y="237418"/>
                  </a:lnTo>
                  <a:lnTo>
                    <a:pt x="243356" y="236192"/>
                  </a:lnTo>
                  <a:lnTo>
                    <a:pt x="244502" y="234955"/>
                  </a:lnTo>
                  <a:lnTo>
                    <a:pt x="245628" y="233699"/>
                  </a:lnTo>
                  <a:lnTo>
                    <a:pt x="246734" y="232432"/>
                  </a:lnTo>
                  <a:lnTo>
                    <a:pt x="247830" y="231155"/>
                  </a:lnTo>
                  <a:lnTo>
                    <a:pt x="248916" y="229858"/>
                  </a:lnTo>
                  <a:lnTo>
                    <a:pt x="249982" y="228551"/>
                  </a:lnTo>
                  <a:lnTo>
                    <a:pt x="251027" y="227224"/>
                  </a:lnTo>
                  <a:lnTo>
                    <a:pt x="252063" y="225897"/>
                  </a:lnTo>
                  <a:lnTo>
                    <a:pt x="253088" y="224550"/>
                  </a:lnTo>
                  <a:lnTo>
                    <a:pt x="254084" y="223193"/>
                  </a:lnTo>
                  <a:lnTo>
                    <a:pt x="255079" y="221816"/>
                  </a:lnTo>
                  <a:lnTo>
                    <a:pt x="256044" y="220438"/>
                  </a:lnTo>
                  <a:lnTo>
                    <a:pt x="256999" y="219041"/>
                  </a:lnTo>
                  <a:lnTo>
                    <a:pt x="257944" y="217634"/>
                  </a:lnTo>
                  <a:lnTo>
                    <a:pt x="258859" y="216216"/>
                  </a:lnTo>
                  <a:lnTo>
                    <a:pt x="259764" y="214789"/>
                  </a:lnTo>
                  <a:lnTo>
                    <a:pt x="260659" y="213341"/>
                  </a:lnTo>
                  <a:lnTo>
                    <a:pt x="261524" y="211883"/>
                  </a:lnTo>
                  <a:lnTo>
                    <a:pt x="262378" y="210425"/>
                  </a:lnTo>
                  <a:lnTo>
                    <a:pt x="263223" y="208948"/>
                  </a:lnTo>
                  <a:lnTo>
                    <a:pt x="264037" y="207460"/>
                  </a:lnTo>
                  <a:lnTo>
                    <a:pt x="264841" y="205962"/>
                  </a:lnTo>
                  <a:lnTo>
                    <a:pt x="265626" y="204454"/>
                  </a:lnTo>
                  <a:lnTo>
                    <a:pt x="266390" y="202936"/>
                  </a:lnTo>
                  <a:lnTo>
                    <a:pt x="267144" y="201398"/>
                  </a:lnTo>
                  <a:lnTo>
                    <a:pt x="267868" y="199859"/>
                  </a:lnTo>
                  <a:lnTo>
                    <a:pt x="268581" y="198311"/>
                  </a:lnTo>
                  <a:lnTo>
                    <a:pt x="269275" y="196753"/>
                  </a:lnTo>
                  <a:lnTo>
                    <a:pt x="269959" y="195175"/>
                  </a:lnTo>
                  <a:lnTo>
                    <a:pt x="270612" y="193596"/>
                  </a:lnTo>
                  <a:lnTo>
                    <a:pt x="271246" y="192008"/>
                  </a:lnTo>
                  <a:lnTo>
                    <a:pt x="271869" y="190409"/>
                  </a:lnTo>
                  <a:lnTo>
                    <a:pt x="272472" y="188801"/>
                  </a:lnTo>
                  <a:lnTo>
                    <a:pt x="273055" y="187182"/>
                  </a:lnTo>
                  <a:lnTo>
                    <a:pt x="273608" y="185554"/>
                  </a:lnTo>
                  <a:lnTo>
                    <a:pt x="274151" y="183915"/>
                  </a:lnTo>
                  <a:lnTo>
                    <a:pt x="274674" y="182276"/>
                  </a:lnTo>
                  <a:lnTo>
                    <a:pt x="275177" y="180618"/>
                  </a:lnTo>
                  <a:lnTo>
                    <a:pt x="275669" y="178959"/>
                  </a:lnTo>
                  <a:lnTo>
                    <a:pt x="276132" y="177290"/>
                  </a:lnTo>
                  <a:lnTo>
                    <a:pt x="276574" y="175601"/>
                  </a:lnTo>
                  <a:lnTo>
                    <a:pt x="276997" y="173922"/>
                  </a:lnTo>
                  <a:lnTo>
                    <a:pt x="277399" y="172223"/>
                  </a:lnTo>
                  <a:lnTo>
                    <a:pt x="277781" y="170524"/>
                  </a:lnTo>
                  <a:lnTo>
                    <a:pt x="278143" y="168805"/>
                  </a:lnTo>
                  <a:lnTo>
                    <a:pt x="278485" y="167096"/>
                  </a:lnTo>
                  <a:lnTo>
                    <a:pt x="278796" y="165367"/>
                  </a:lnTo>
                  <a:lnTo>
                    <a:pt x="279098" y="163628"/>
                  </a:lnTo>
                  <a:lnTo>
                    <a:pt x="279379" y="161888"/>
                  </a:lnTo>
                  <a:lnTo>
                    <a:pt x="279631" y="160149"/>
                  </a:lnTo>
                  <a:lnTo>
                    <a:pt x="279862" y="158390"/>
                  </a:lnTo>
                  <a:lnTo>
                    <a:pt x="280083" y="156630"/>
                  </a:lnTo>
                  <a:lnTo>
                    <a:pt x="280274" y="154861"/>
                  </a:lnTo>
                  <a:lnTo>
                    <a:pt x="280435" y="153092"/>
                  </a:lnTo>
                  <a:lnTo>
                    <a:pt x="280586" y="151302"/>
                  </a:lnTo>
                  <a:lnTo>
                    <a:pt x="280706" y="149523"/>
                  </a:lnTo>
                  <a:lnTo>
                    <a:pt x="280807" y="147723"/>
                  </a:lnTo>
                  <a:lnTo>
                    <a:pt x="280887" y="145924"/>
                  </a:lnTo>
                  <a:lnTo>
                    <a:pt x="280948" y="144124"/>
                  </a:lnTo>
                  <a:lnTo>
                    <a:pt x="280988" y="142315"/>
                  </a:lnTo>
                  <a:lnTo>
                    <a:pt x="280998" y="140495"/>
                  </a:lnTo>
                  <a:lnTo>
                    <a:pt x="280988" y="139480"/>
                  </a:lnTo>
                  <a:lnTo>
                    <a:pt x="280978" y="138464"/>
                  </a:lnTo>
                  <a:lnTo>
                    <a:pt x="280958" y="137449"/>
                  </a:lnTo>
                  <a:lnTo>
                    <a:pt x="280938" y="136434"/>
                  </a:lnTo>
                  <a:lnTo>
                    <a:pt x="280908" y="135418"/>
                  </a:lnTo>
                  <a:lnTo>
                    <a:pt x="280867" y="134413"/>
                  </a:lnTo>
                  <a:lnTo>
                    <a:pt x="280817" y="133397"/>
                  </a:lnTo>
                  <a:lnTo>
                    <a:pt x="280767" y="132392"/>
                  </a:lnTo>
                  <a:lnTo>
                    <a:pt x="280706" y="131387"/>
                  </a:lnTo>
                  <a:lnTo>
                    <a:pt x="280636" y="130381"/>
                  </a:lnTo>
                  <a:lnTo>
                    <a:pt x="280566" y="129386"/>
                  </a:lnTo>
                  <a:lnTo>
                    <a:pt x="280475" y="128381"/>
                  </a:lnTo>
                  <a:lnTo>
                    <a:pt x="280395" y="127386"/>
                  </a:lnTo>
                  <a:lnTo>
                    <a:pt x="280294" y="126390"/>
                  </a:lnTo>
                  <a:lnTo>
                    <a:pt x="280194" y="125395"/>
                  </a:lnTo>
                  <a:lnTo>
                    <a:pt x="280083" y="124410"/>
                  </a:lnTo>
                  <a:lnTo>
                    <a:pt x="279962" y="123425"/>
                  </a:lnTo>
                  <a:lnTo>
                    <a:pt x="279842" y="122429"/>
                  </a:lnTo>
                  <a:lnTo>
                    <a:pt x="279711" y="121444"/>
                  </a:lnTo>
                  <a:lnTo>
                    <a:pt x="279580" y="120469"/>
                  </a:lnTo>
                  <a:lnTo>
                    <a:pt x="279430" y="119484"/>
                  </a:lnTo>
                  <a:lnTo>
                    <a:pt x="279289" y="118509"/>
                  </a:lnTo>
                  <a:lnTo>
                    <a:pt x="279128" y="117533"/>
                  </a:lnTo>
                  <a:lnTo>
                    <a:pt x="278967" y="116558"/>
                  </a:lnTo>
                  <a:lnTo>
                    <a:pt x="278796" y="115583"/>
                  </a:lnTo>
                  <a:lnTo>
                    <a:pt x="278615" y="114618"/>
                  </a:lnTo>
                  <a:lnTo>
                    <a:pt x="278434" y="113653"/>
                  </a:lnTo>
                  <a:lnTo>
                    <a:pt x="278243" y="112688"/>
                  </a:lnTo>
                  <a:lnTo>
                    <a:pt x="278042" y="111723"/>
                  </a:lnTo>
                  <a:lnTo>
                    <a:pt x="277841" y="110768"/>
                  </a:lnTo>
                  <a:lnTo>
                    <a:pt x="277630" y="109813"/>
                  </a:lnTo>
                  <a:lnTo>
                    <a:pt x="277419" y="108857"/>
                  </a:lnTo>
                  <a:lnTo>
                    <a:pt x="277198" y="107902"/>
                  </a:lnTo>
                  <a:lnTo>
                    <a:pt x="276966" y="106947"/>
                  </a:lnTo>
                  <a:lnTo>
                    <a:pt x="276725" y="106002"/>
                  </a:lnTo>
                  <a:lnTo>
                    <a:pt x="276484" y="105057"/>
                  </a:lnTo>
                  <a:lnTo>
                    <a:pt x="276243" y="104112"/>
                  </a:lnTo>
                  <a:lnTo>
                    <a:pt x="275981" y="103177"/>
                  </a:lnTo>
                  <a:lnTo>
                    <a:pt x="275720" y="102242"/>
                  </a:lnTo>
                  <a:lnTo>
                    <a:pt x="275458" y="101307"/>
                  </a:lnTo>
                  <a:lnTo>
                    <a:pt x="275187" y="100373"/>
                  </a:lnTo>
                  <a:lnTo>
                    <a:pt x="274905" y="99448"/>
                  </a:lnTo>
                  <a:lnTo>
                    <a:pt x="274614" y="98523"/>
                  </a:lnTo>
                  <a:lnTo>
                    <a:pt x="274322" y="97598"/>
                  </a:lnTo>
                  <a:lnTo>
                    <a:pt x="274021" y="96673"/>
                  </a:lnTo>
                  <a:lnTo>
                    <a:pt x="273719" y="95758"/>
                  </a:lnTo>
                  <a:lnTo>
                    <a:pt x="273407" y="94843"/>
                  </a:lnTo>
                  <a:lnTo>
                    <a:pt x="273096" y="93928"/>
                  </a:lnTo>
                  <a:lnTo>
                    <a:pt x="272774" y="93024"/>
                  </a:lnTo>
                  <a:lnTo>
                    <a:pt x="272442" y="92109"/>
                  </a:lnTo>
                  <a:lnTo>
                    <a:pt x="272110" y="91214"/>
                  </a:lnTo>
                  <a:lnTo>
                    <a:pt x="271769" y="90309"/>
                  </a:lnTo>
                  <a:lnTo>
                    <a:pt x="271417" y="89414"/>
                  </a:lnTo>
                  <a:lnTo>
                    <a:pt x="271065" y="88520"/>
                  </a:lnTo>
                  <a:lnTo>
                    <a:pt x="270703" y="87625"/>
                  </a:lnTo>
                  <a:lnTo>
                    <a:pt x="270341" y="86740"/>
                  </a:lnTo>
                  <a:lnTo>
                    <a:pt x="269969" y="85846"/>
                  </a:lnTo>
                  <a:lnTo>
                    <a:pt x="269597" y="84971"/>
                  </a:lnTo>
                  <a:lnTo>
                    <a:pt x="269215" y="84086"/>
                  </a:lnTo>
                  <a:lnTo>
                    <a:pt x="268823" y="83212"/>
                  </a:lnTo>
                  <a:lnTo>
                    <a:pt x="268431" y="82337"/>
                  </a:lnTo>
                  <a:lnTo>
                    <a:pt x="268028" y="81472"/>
                  </a:lnTo>
                  <a:lnTo>
                    <a:pt x="267626" y="80598"/>
                  </a:lnTo>
                  <a:lnTo>
                    <a:pt x="267214" y="79743"/>
                  </a:lnTo>
                  <a:lnTo>
                    <a:pt x="266792" y="78879"/>
                  </a:lnTo>
                  <a:lnTo>
                    <a:pt x="266370" y="78024"/>
                  </a:lnTo>
                  <a:lnTo>
                    <a:pt x="265947" y="77170"/>
                  </a:lnTo>
                  <a:lnTo>
                    <a:pt x="265515" y="76315"/>
                  </a:lnTo>
                  <a:lnTo>
                    <a:pt x="265073" y="75471"/>
                  </a:lnTo>
                  <a:lnTo>
                    <a:pt x="264630" y="74626"/>
                  </a:lnTo>
                  <a:lnTo>
                    <a:pt x="264178" y="73782"/>
                  </a:lnTo>
                  <a:lnTo>
                    <a:pt x="263715" y="72947"/>
                  </a:lnTo>
                  <a:lnTo>
                    <a:pt x="263263" y="72113"/>
                  </a:lnTo>
                  <a:lnTo>
                    <a:pt x="262790" y="71288"/>
                  </a:lnTo>
                  <a:lnTo>
                    <a:pt x="262318" y="70454"/>
                  </a:lnTo>
                  <a:lnTo>
                    <a:pt x="261845" y="69640"/>
                  </a:lnTo>
                  <a:lnTo>
                    <a:pt x="261363" y="68815"/>
                  </a:lnTo>
                  <a:lnTo>
                    <a:pt x="260870" y="68001"/>
                  </a:lnTo>
                  <a:lnTo>
                    <a:pt x="260377" y="67187"/>
                  </a:lnTo>
                  <a:lnTo>
                    <a:pt x="259875" y="66382"/>
                  </a:lnTo>
                  <a:lnTo>
                    <a:pt x="259372" y="65578"/>
                  </a:lnTo>
                  <a:lnTo>
                    <a:pt x="258859" y="64774"/>
                  </a:lnTo>
                  <a:lnTo>
                    <a:pt x="258347" y="63980"/>
                  </a:lnTo>
                  <a:lnTo>
                    <a:pt x="257824" y="63186"/>
                  </a:lnTo>
                  <a:lnTo>
                    <a:pt x="257301" y="62391"/>
                  </a:lnTo>
                  <a:lnTo>
                    <a:pt x="256768" y="61607"/>
                  </a:lnTo>
                  <a:lnTo>
                    <a:pt x="256235" y="60823"/>
                  </a:lnTo>
                  <a:lnTo>
                    <a:pt x="255692" y="60039"/>
                  </a:lnTo>
                  <a:lnTo>
                    <a:pt x="255149" y="59265"/>
                  </a:lnTo>
                  <a:lnTo>
                    <a:pt x="254596" y="58501"/>
                  </a:lnTo>
                  <a:lnTo>
                    <a:pt x="254033" y="57727"/>
                  </a:lnTo>
                  <a:lnTo>
                    <a:pt x="253480" y="56963"/>
                  </a:lnTo>
                  <a:lnTo>
                    <a:pt x="252907" y="56209"/>
                  </a:lnTo>
                  <a:lnTo>
                    <a:pt x="252334" y="55455"/>
                  </a:lnTo>
                  <a:lnTo>
                    <a:pt x="251761" y="54701"/>
                  </a:lnTo>
                  <a:lnTo>
                    <a:pt x="251178" y="53957"/>
                  </a:lnTo>
                  <a:lnTo>
                    <a:pt x="250595" y="53213"/>
                  </a:lnTo>
                  <a:lnTo>
                    <a:pt x="250002" y="52469"/>
                  </a:lnTo>
                  <a:lnTo>
                    <a:pt x="249409" y="51735"/>
                  </a:lnTo>
                  <a:lnTo>
                    <a:pt x="248805" y="51001"/>
                  </a:lnTo>
                  <a:lnTo>
                    <a:pt x="248202" y="50277"/>
                  </a:lnTo>
                  <a:lnTo>
                    <a:pt x="247589" y="49553"/>
                  </a:lnTo>
                  <a:lnTo>
                    <a:pt x="246976" y="48840"/>
                  </a:lnTo>
                  <a:lnTo>
                    <a:pt x="246352" y="48116"/>
                  </a:lnTo>
                  <a:lnTo>
                    <a:pt x="245729" y="47412"/>
                  </a:lnTo>
                  <a:lnTo>
                    <a:pt x="245106" y="46708"/>
                  </a:lnTo>
                  <a:lnTo>
                    <a:pt x="244462" y="46005"/>
                  </a:lnTo>
                  <a:lnTo>
                    <a:pt x="243829" y="45301"/>
                  </a:lnTo>
                  <a:lnTo>
                    <a:pt x="243185" y="44607"/>
                  </a:lnTo>
                  <a:lnTo>
                    <a:pt x="242542" y="43923"/>
                  </a:lnTo>
                  <a:lnTo>
                    <a:pt x="241888" y="43240"/>
                  </a:lnTo>
                  <a:lnTo>
                    <a:pt x="241225" y="42556"/>
                  </a:lnTo>
                  <a:lnTo>
                    <a:pt x="240561" y="41883"/>
                  </a:lnTo>
                  <a:lnTo>
                    <a:pt x="239898" y="41209"/>
                  </a:lnTo>
                  <a:lnTo>
                    <a:pt x="239234" y="40546"/>
                  </a:lnTo>
                  <a:lnTo>
                    <a:pt x="238550" y="39882"/>
                  </a:lnTo>
                  <a:lnTo>
                    <a:pt x="237877" y="39229"/>
                  </a:lnTo>
                  <a:lnTo>
                    <a:pt x="237193" y="38575"/>
                  </a:lnTo>
                  <a:lnTo>
                    <a:pt x="236499" y="37922"/>
                  </a:lnTo>
                  <a:lnTo>
                    <a:pt x="235806" y="37278"/>
                  </a:lnTo>
                  <a:lnTo>
                    <a:pt x="235112" y="36635"/>
                  </a:lnTo>
                  <a:lnTo>
                    <a:pt x="234408" y="36002"/>
                  </a:lnTo>
                  <a:lnTo>
                    <a:pt x="233704" y="35378"/>
                  </a:lnTo>
                  <a:lnTo>
                    <a:pt x="233001" y="34745"/>
                  </a:lnTo>
                  <a:lnTo>
                    <a:pt x="232287" y="34132"/>
                  </a:lnTo>
                  <a:lnTo>
                    <a:pt x="231563" y="33508"/>
                  </a:lnTo>
                  <a:lnTo>
                    <a:pt x="230839" y="32905"/>
                  </a:lnTo>
                  <a:lnTo>
                    <a:pt x="230115" y="32292"/>
                  </a:lnTo>
                  <a:lnTo>
                    <a:pt x="228969" y="31357"/>
                  </a:lnTo>
                  <a:lnTo>
                    <a:pt x="227813" y="30432"/>
                  </a:lnTo>
                  <a:lnTo>
                    <a:pt x="226647" y="29507"/>
                  </a:lnTo>
                  <a:lnTo>
                    <a:pt x="225470" y="28612"/>
                  </a:lnTo>
                  <a:lnTo>
                    <a:pt x="224294" y="27718"/>
                  </a:lnTo>
                  <a:lnTo>
                    <a:pt x="223097" y="26843"/>
                  </a:lnTo>
                  <a:lnTo>
                    <a:pt x="221891" y="25968"/>
                  </a:lnTo>
                  <a:lnTo>
                    <a:pt x="220674" y="25114"/>
                  </a:lnTo>
                  <a:lnTo>
                    <a:pt x="219458" y="24279"/>
                  </a:lnTo>
                  <a:lnTo>
                    <a:pt x="218221" y="23445"/>
                  </a:lnTo>
                  <a:lnTo>
                    <a:pt x="216985" y="22631"/>
                  </a:lnTo>
                  <a:lnTo>
                    <a:pt x="215728" y="21826"/>
                  </a:lnTo>
                  <a:lnTo>
                    <a:pt x="214471" y="21032"/>
                  </a:lnTo>
                  <a:lnTo>
                    <a:pt x="213204" y="20258"/>
                  </a:lnTo>
                  <a:lnTo>
                    <a:pt x="211928" y="19494"/>
                  </a:lnTo>
                  <a:lnTo>
                    <a:pt x="210641" y="18740"/>
                  </a:lnTo>
                  <a:lnTo>
                    <a:pt x="209344" y="18006"/>
                  </a:lnTo>
                  <a:lnTo>
                    <a:pt x="208047" y="17282"/>
                  </a:lnTo>
                  <a:lnTo>
                    <a:pt x="206730" y="16569"/>
                  </a:lnTo>
                  <a:lnTo>
                    <a:pt x="205413" y="15865"/>
                  </a:lnTo>
                  <a:lnTo>
                    <a:pt x="204085" y="15181"/>
                  </a:lnTo>
                  <a:lnTo>
                    <a:pt x="202748" y="14518"/>
                  </a:lnTo>
                  <a:lnTo>
                    <a:pt x="201401" y="13854"/>
                  </a:lnTo>
                  <a:lnTo>
                    <a:pt x="200054" y="13211"/>
                  </a:lnTo>
                  <a:lnTo>
                    <a:pt x="198697" y="12588"/>
                  </a:lnTo>
                  <a:lnTo>
                    <a:pt x="197329" y="11974"/>
                  </a:lnTo>
                  <a:lnTo>
                    <a:pt x="195952" y="11371"/>
                  </a:lnTo>
                  <a:lnTo>
                    <a:pt x="194564" y="10788"/>
                  </a:lnTo>
                  <a:lnTo>
                    <a:pt x="193177" y="10215"/>
                  </a:lnTo>
                  <a:lnTo>
                    <a:pt x="191779" y="9662"/>
                  </a:lnTo>
                  <a:lnTo>
                    <a:pt x="190372" y="9119"/>
                  </a:lnTo>
                  <a:lnTo>
                    <a:pt x="188964" y="8586"/>
                  </a:lnTo>
                  <a:lnTo>
                    <a:pt x="187537" y="8074"/>
                  </a:lnTo>
                  <a:lnTo>
                    <a:pt x="186109" y="7571"/>
                  </a:lnTo>
                  <a:lnTo>
                    <a:pt x="184681" y="7088"/>
                  </a:lnTo>
                  <a:lnTo>
                    <a:pt x="183244" y="6626"/>
                  </a:lnTo>
                  <a:lnTo>
                    <a:pt x="181796" y="6174"/>
                  </a:lnTo>
                  <a:lnTo>
                    <a:pt x="180338" y="5731"/>
                  </a:lnTo>
                  <a:lnTo>
                    <a:pt x="178880" y="5309"/>
                  </a:lnTo>
                  <a:lnTo>
                    <a:pt x="177412" y="4907"/>
                  </a:lnTo>
                  <a:lnTo>
                    <a:pt x="175934" y="4515"/>
                  </a:lnTo>
                  <a:lnTo>
                    <a:pt x="174457" y="4133"/>
                  </a:lnTo>
                  <a:lnTo>
                    <a:pt x="172969" y="3771"/>
                  </a:lnTo>
                  <a:lnTo>
                    <a:pt x="171481" y="3429"/>
                  </a:lnTo>
                  <a:lnTo>
                    <a:pt x="169983" y="3097"/>
                  </a:lnTo>
                  <a:lnTo>
                    <a:pt x="168474" y="2786"/>
                  </a:lnTo>
                  <a:lnTo>
                    <a:pt x="166966" y="2494"/>
                  </a:lnTo>
                  <a:lnTo>
                    <a:pt x="165448" y="2213"/>
                  </a:lnTo>
                  <a:lnTo>
                    <a:pt x="163930" y="1951"/>
                  </a:lnTo>
                  <a:lnTo>
                    <a:pt x="162402" y="1700"/>
                  </a:lnTo>
                  <a:lnTo>
                    <a:pt x="160874" y="1469"/>
                  </a:lnTo>
                  <a:lnTo>
                    <a:pt x="159335" y="1257"/>
                  </a:lnTo>
                  <a:lnTo>
                    <a:pt x="157787" y="1056"/>
                  </a:lnTo>
                  <a:lnTo>
                    <a:pt x="156239" y="875"/>
                  </a:lnTo>
                  <a:lnTo>
                    <a:pt x="154691" y="715"/>
                  </a:lnTo>
                  <a:lnTo>
                    <a:pt x="153132" y="564"/>
                  </a:lnTo>
                  <a:lnTo>
                    <a:pt x="151564" y="433"/>
                  </a:lnTo>
                  <a:lnTo>
                    <a:pt x="149995" y="323"/>
                  </a:lnTo>
                  <a:lnTo>
                    <a:pt x="148427" y="222"/>
                  </a:lnTo>
                  <a:lnTo>
                    <a:pt x="146848" y="142"/>
                  </a:lnTo>
                  <a:lnTo>
                    <a:pt x="145270" y="81"/>
                  </a:lnTo>
                  <a:lnTo>
                    <a:pt x="143681" y="41"/>
                  </a:lnTo>
                  <a:lnTo>
                    <a:pt x="142093" y="11"/>
                  </a:lnTo>
                  <a:lnTo>
                    <a:pt x="1404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19;p67">
              <a:extLst>
                <a:ext uri="{FF2B5EF4-FFF2-40B4-BE49-F238E27FC236}">
                  <a16:creationId xmlns:a16="http://schemas.microsoft.com/office/drawing/2014/main" id="{B4DF9B61-4570-7890-99ED-DFF3F3771835}"/>
                </a:ext>
              </a:extLst>
            </p:cNvPr>
            <p:cNvSpPr/>
            <p:nvPr/>
          </p:nvSpPr>
          <p:spPr>
            <a:xfrm>
              <a:off x="-7004150" y="-9824950"/>
              <a:ext cx="7024975" cy="7024500"/>
            </a:xfrm>
            <a:custGeom>
              <a:avLst/>
              <a:gdLst/>
              <a:ahLst/>
              <a:cxnLst/>
              <a:rect l="l" t="t" r="r" b="b"/>
              <a:pathLst>
                <a:path w="280999" h="280980" fill="none" extrusionOk="0">
                  <a:moveTo>
                    <a:pt x="140494" y="280979"/>
                  </a:moveTo>
                  <a:lnTo>
                    <a:pt x="140494" y="280979"/>
                  </a:lnTo>
                  <a:lnTo>
                    <a:pt x="139479" y="280979"/>
                  </a:lnTo>
                  <a:lnTo>
                    <a:pt x="138464" y="280959"/>
                  </a:lnTo>
                  <a:lnTo>
                    <a:pt x="137448" y="280949"/>
                  </a:lnTo>
                  <a:lnTo>
                    <a:pt x="136433" y="280919"/>
                  </a:lnTo>
                  <a:lnTo>
                    <a:pt x="135417" y="280889"/>
                  </a:lnTo>
                  <a:lnTo>
                    <a:pt x="134402" y="280849"/>
                  </a:lnTo>
                  <a:lnTo>
                    <a:pt x="133396" y="280798"/>
                  </a:lnTo>
                  <a:lnTo>
                    <a:pt x="132391" y="280748"/>
                  </a:lnTo>
                  <a:lnTo>
                    <a:pt x="131386" y="280688"/>
                  </a:lnTo>
                  <a:lnTo>
                    <a:pt x="130380" y="280617"/>
                  </a:lnTo>
                  <a:lnTo>
                    <a:pt x="129375" y="280547"/>
                  </a:lnTo>
                  <a:lnTo>
                    <a:pt x="128379" y="280466"/>
                  </a:lnTo>
                  <a:lnTo>
                    <a:pt x="127384" y="280376"/>
                  </a:lnTo>
                  <a:lnTo>
                    <a:pt x="126389" y="280275"/>
                  </a:lnTo>
                  <a:lnTo>
                    <a:pt x="125393" y="280175"/>
                  </a:lnTo>
                  <a:lnTo>
                    <a:pt x="124398" y="280064"/>
                  </a:lnTo>
                  <a:lnTo>
                    <a:pt x="123413" y="279954"/>
                  </a:lnTo>
                  <a:lnTo>
                    <a:pt x="122427" y="279823"/>
                  </a:lnTo>
                  <a:lnTo>
                    <a:pt x="121442" y="279692"/>
                  </a:lnTo>
                  <a:lnTo>
                    <a:pt x="120457" y="279562"/>
                  </a:lnTo>
                  <a:lnTo>
                    <a:pt x="119472" y="279421"/>
                  </a:lnTo>
                  <a:lnTo>
                    <a:pt x="118496" y="279270"/>
                  </a:lnTo>
                  <a:lnTo>
                    <a:pt x="117521" y="279109"/>
                  </a:lnTo>
                  <a:lnTo>
                    <a:pt x="116546" y="278948"/>
                  </a:lnTo>
                  <a:lnTo>
                    <a:pt x="115571" y="278778"/>
                  </a:lnTo>
                  <a:lnTo>
                    <a:pt x="114606" y="278597"/>
                  </a:lnTo>
                  <a:lnTo>
                    <a:pt x="113640" y="278416"/>
                  </a:lnTo>
                  <a:lnTo>
                    <a:pt x="112675" y="278225"/>
                  </a:lnTo>
                  <a:lnTo>
                    <a:pt x="111710" y="278024"/>
                  </a:lnTo>
                  <a:lnTo>
                    <a:pt x="110755" y="277822"/>
                  </a:lnTo>
                  <a:lnTo>
                    <a:pt x="109790" y="277611"/>
                  </a:lnTo>
                  <a:lnTo>
                    <a:pt x="108835" y="277400"/>
                  </a:lnTo>
                  <a:lnTo>
                    <a:pt x="107890" y="277179"/>
                  </a:lnTo>
                  <a:lnTo>
                    <a:pt x="106934" y="276948"/>
                  </a:lnTo>
                  <a:lnTo>
                    <a:pt x="105989" y="276707"/>
                  </a:lnTo>
                  <a:lnTo>
                    <a:pt x="105044" y="276465"/>
                  </a:lnTo>
                  <a:lnTo>
                    <a:pt x="104099" y="276224"/>
                  </a:lnTo>
                  <a:lnTo>
                    <a:pt x="103164" y="275963"/>
                  </a:lnTo>
                  <a:lnTo>
                    <a:pt x="102219" y="275701"/>
                  </a:lnTo>
                  <a:lnTo>
                    <a:pt x="101284" y="275440"/>
                  </a:lnTo>
                  <a:lnTo>
                    <a:pt x="100359" y="275158"/>
                  </a:lnTo>
                  <a:lnTo>
                    <a:pt x="99424" y="274887"/>
                  </a:lnTo>
                  <a:lnTo>
                    <a:pt x="98499" y="274595"/>
                  </a:lnTo>
                  <a:lnTo>
                    <a:pt x="97574" y="274304"/>
                  </a:lnTo>
                  <a:lnTo>
                    <a:pt x="96649" y="274002"/>
                  </a:lnTo>
                  <a:lnTo>
                    <a:pt x="95734" y="273701"/>
                  </a:lnTo>
                  <a:lnTo>
                    <a:pt x="94819" y="273389"/>
                  </a:lnTo>
                  <a:lnTo>
                    <a:pt x="93905" y="273067"/>
                  </a:lnTo>
                  <a:lnTo>
                    <a:pt x="93000" y="272746"/>
                  </a:lnTo>
                  <a:lnTo>
                    <a:pt x="92095" y="272424"/>
                  </a:lnTo>
                  <a:lnTo>
                    <a:pt x="91190" y="272082"/>
                  </a:lnTo>
                  <a:lnTo>
                    <a:pt x="90285" y="271740"/>
                  </a:lnTo>
                  <a:lnTo>
                    <a:pt x="89390" y="271398"/>
                  </a:lnTo>
                  <a:lnTo>
                    <a:pt x="88495" y="271047"/>
                  </a:lnTo>
                  <a:lnTo>
                    <a:pt x="87601" y="270685"/>
                  </a:lnTo>
                  <a:lnTo>
                    <a:pt x="86716" y="270323"/>
                  </a:lnTo>
                  <a:lnTo>
                    <a:pt x="85821" y="269951"/>
                  </a:lnTo>
                  <a:lnTo>
                    <a:pt x="84946" y="269569"/>
                  </a:lnTo>
                  <a:lnTo>
                    <a:pt x="84062" y="269187"/>
                  </a:lnTo>
                  <a:lnTo>
                    <a:pt x="83187" y="268805"/>
                  </a:lnTo>
                  <a:lnTo>
                    <a:pt x="82312" y="268403"/>
                  </a:lnTo>
                  <a:lnTo>
                    <a:pt x="81438" y="268010"/>
                  </a:lnTo>
                  <a:lnTo>
                    <a:pt x="80573" y="267598"/>
                  </a:lnTo>
                  <a:lnTo>
                    <a:pt x="79708" y="267186"/>
                  </a:lnTo>
                  <a:lnTo>
                    <a:pt x="78854" y="266774"/>
                  </a:lnTo>
                  <a:lnTo>
                    <a:pt x="77989" y="266352"/>
                  </a:lnTo>
                  <a:lnTo>
                    <a:pt x="77135" y="265919"/>
                  </a:lnTo>
                  <a:lnTo>
                    <a:pt x="76290" y="265487"/>
                  </a:lnTo>
                  <a:lnTo>
                    <a:pt x="75445" y="265045"/>
                  </a:lnTo>
                  <a:lnTo>
                    <a:pt x="74601" y="264602"/>
                  </a:lnTo>
                  <a:lnTo>
                    <a:pt x="73756" y="264150"/>
                  </a:lnTo>
                  <a:lnTo>
                    <a:pt x="72922" y="263698"/>
                  </a:lnTo>
                  <a:lnTo>
                    <a:pt x="72087" y="263235"/>
                  </a:lnTo>
                  <a:lnTo>
                    <a:pt x="71253" y="262763"/>
                  </a:lnTo>
                  <a:lnTo>
                    <a:pt x="70429" y="262290"/>
                  </a:lnTo>
                  <a:lnTo>
                    <a:pt x="69604" y="261818"/>
                  </a:lnTo>
                  <a:lnTo>
                    <a:pt x="68790" y="261335"/>
                  </a:lnTo>
                  <a:lnTo>
                    <a:pt x="67965" y="260843"/>
                  </a:lnTo>
                  <a:lnTo>
                    <a:pt x="67161" y="260350"/>
                  </a:lnTo>
                  <a:lnTo>
                    <a:pt x="66347" y="259847"/>
                  </a:lnTo>
                  <a:lnTo>
                    <a:pt x="65542" y="259345"/>
                  </a:lnTo>
                  <a:lnTo>
                    <a:pt x="64738" y="258832"/>
                  </a:lnTo>
                  <a:lnTo>
                    <a:pt x="63944" y="258319"/>
                  </a:lnTo>
                  <a:lnTo>
                    <a:pt x="63150" y="257796"/>
                  </a:lnTo>
                  <a:lnTo>
                    <a:pt x="62355" y="257274"/>
                  </a:lnTo>
                  <a:lnTo>
                    <a:pt x="61571" y="256741"/>
                  </a:lnTo>
                  <a:lnTo>
                    <a:pt x="60787" y="256208"/>
                  </a:lnTo>
                  <a:lnTo>
                    <a:pt x="60013" y="255665"/>
                  </a:lnTo>
                  <a:lnTo>
                    <a:pt x="59239" y="255112"/>
                  </a:lnTo>
                  <a:lnTo>
                    <a:pt x="58464" y="254569"/>
                  </a:lnTo>
                  <a:lnTo>
                    <a:pt x="57700" y="254006"/>
                  </a:lnTo>
                  <a:lnTo>
                    <a:pt x="56936" y="253443"/>
                  </a:lnTo>
                  <a:lnTo>
                    <a:pt x="56172" y="252880"/>
                  </a:lnTo>
                  <a:lnTo>
                    <a:pt x="55418" y="252307"/>
                  </a:lnTo>
                  <a:lnTo>
                    <a:pt x="54664" y="251734"/>
                  </a:lnTo>
                  <a:lnTo>
                    <a:pt x="53920" y="251151"/>
                  </a:lnTo>
                  <a:lnTo>
                    <a:pt x="53176" y="250568"/>
                  </a:lnTo>
                  <a:lnTo>
                    <a:pt x="52432" y="249975"/>
                  </a:lnTo>
                  <a:lnTo>
                    <a:pt x="51698" y="249372"/>
                  </a:lnTo>
                  <a:lnTo>
                    <a:pt x="50964" y="248779"/>
                  </a:lnTo>
                  <a:lnTo>
                    <a:pt x="50240" y="248165"/>
                  </a:lnTo>
                  <a:lnTo>
                    <a:pt x="49516" y="247562"/>
                  </a:lnTo>
                  <a:lnTo>
                    <a:pt x="48803" y="246939"/>
                  </a:lnTo>
                  <a:lnTo>
                    <a:pt x="48079" y="246326"/>
                  </a:lnTo>
                  <a:lnTo>
                    <a:pt x="47375" y="245702"/>
                  </a:lnTo>
                  <a:lnTo>
                    <a:pt x="46671" y="245069"/>
                  </a:lnTo>
                  <a:lnTo>
                    <a:pt x="45967" y="244436"/>
                  </a:lnTo>
                  <a:lnTo>
                    <a:pt x="45264" y="243792"/>
                  </a:lnTo>
                  <a:lnTo>
                    <a:pt x="44570" y="243149"/>
                  </a:lnTo>
                  <a:lnTo>
                    <a:pt x="43886" y="242505"/>
                  </a:lnTo>
                  <a:lnTo>
                    <a:pt x="43203" y="241852"/>
                  </a:lnTo>
                  <a:lnTo>
                    <a:pt x="42519" y="241198"/>
                  </a:lnTo>
                  <a:lnTo>
                    <a:pt x="41845" y="240535"/>
                  </a:lnTo>
                  <a:lnTo>
                    <a:pt x="41172" y="239871"/>
                  </a:lnTo>
                  <a:lnTo>
                    <a:pt x="40508" y="239198"/>
                  </a:lnTo>
                  <a:lnTo>
                    <a:pt x="39845" y="238524"/>
                  </a:lnTo>
                  <a:lnTo>
                    <a:pt x="39191" y="237841"/>
                  </a:lnTo>
                  <a:lnTo>
                    <a:pt x="38538" y="237157"/>
                  </a:lnTo>
                  <a:lnTo>
                    <a:pt x="37884" y="236473"/>
                  </a:lnTo>
                  <a:lnTo>
                    <a:pt x="37241" y="235780"/>
                  </a:lnTo>
                  <a:lnTo>
                    <a:pt x="36597" y="235076"/>
                  </a:lnTo>
                  <a:lnTo>
                    <a:pt x="35964" y="234382"/>
                  </a:lnTo>
                  <a:lnTo>
                    <a:pt x="35340" y="233669"/>
                  </a:lnTo>
                  <a:lnTo>
                    <a:pt x="34707" y="232965"/>
                  </a:lnTo>
                  <a:lnTo>
                    <a:pt x="34094" y="232251"/>
                  </a:lnTo>
                  <a:lnTo>
                    <a:pt x="33470" y="231527"/>
                  </a:lnTo>
                  <a:lnTo>
                    <a:pt x="32867" y="230803"/>
                  </a:lnTo>
                  <a:lnTo>
                    <a:pt x="32254" y="230080"/>
                  </a:lnTo>
                  <a:lnTo>
                    <a:pt x="32254" y="230080"/>
                  </a:lnTo>
                  <a:lnTo>
                    <a:pt x="31319" y="228933"/>
                  </a:lnTo>
                  <a:lnTo>
                    <a:pt x="30394" y="227777"/>
                  </a:lnTo>
                  <a:lnTo>
                    <a:pt x="29479" y="226611"/>
                  </a:lnTo>
                  <a:lnTo>
                    <a:pt x="28574" y="225445"/>
                  </a:lnTo>
                  <a:lnTo>
                    <a:pt x="27679" y="224259"/>
                  </a:lnTo>
                  <a:lnTo>
                    <a:pt x="26805" y="223062"/>
                  </a:lnTo>
                  <a:lnTo>
                    <a:pt x="25940" y="221856"/>
                  </a:lnTo>
                  <a:lnTo>
                    <a:pt x="25085" y="220640"/>
                  </a:lnTo>
                  <a:lnTo>
                    <a:pt x="24241" y="219423"/>
                  </a:lnTo>
                  <a:lnTo>
                    <a:pt x="23416" y="218187"/>
                  </a:lnTo>
                  <a:lnTo>
                    <a:pt x="22602" y="216950"/>
                  </a:lnTo>
                  <a:lnTo>
                    <a:pt x="21798" y="215703"/>
                  </a:lnTo>
                  <a:lnTo>
                    <a:pt x="21003" y="214437"/>
                  </a:lnTo>
                  <a:lnTo>
                    <a:pt x="20229" y="213170"/>
                  </a:lnTo>
                  <a:lnTo>
                    <a:pt x="19465" y="211893"/>
                  </a:lnTo>
                  <a:lnTo>
                    <a:pt x="18721" y="210606"/>
                  </a:lnTo>
                  <a:lnTo>
                    <a:pt x="17977" y="209320"/>
                  </a:lnTo>
                  <a:lnTo>
                    <a:pt x="17253" y="208013"/>
                  </a:lnTo>
                  <a:lnTo>
                    <a:pt x="16550" y="206696"/>
                  </a:lnTo>
                  <a:lnTo>
                    <a:pt x="15846" y="205379"/>
                  </a:lnTo>
                  <a:lnTo>
                    <a:pt x="15162" y="204052"/>
                  </a:lnTo>
                  <a:lnTo>
                    <a:pt x="14499" y="202715"/>
                  </a:lnTo>
                  <a:lnTo>
                    <a:pt x="13835" y="201378"/>
                  </a:lnTo>
                  <a:lnTo>
                    <a:pt x="13202" y="200020"/>
                  </a:lnTo>
                  <a:lnTo>
                    <a:pt x="12568" y="198663"/>
                  </a:lnTo>
                  <a:lnTo>
                    <a:pt x="11955" y="197296"/>
                  </a:lnTo>
                  <a:lnTo>
                    <a:pt x="11352" y="195919"/>
                  </a:lnTo>
                  <a:lnTo>
                    <a:pt x="10769" y="194531"/>
                  </a:lnTo>
                  <a:lnTo>
                    <a:pt x="10196" y="193144"/>
                  </a:lnTo>
                  <a:lnTo>
                    <a:pt x="9643" y="191747"/>
                  </a:lnTo>
                  <a:lnTo>
                    <a:pt x="9100" y="190339"/>
                  </a:lnTo>
                  <a:lnTo>
                    <a:pt x="8577" y="188932"/>
                  </a:lnTo>
                  <a:lnTo>
                    <a:pt x="8064" y="187514"/>
                  </a:lnTo>
                  <a:lnTo>
                    <a:pt x="7561" y="186087"/>
                  </a:lnTo>
                  <a:lnTo>
                    <a:pt x="7079" y="184649"/>
                  </a:lnTo>
                  <a:lnTo>
                    <a:pt x="6616" y="183211"/>
                  </a:lnTo>
                  <a:lnTo>
                    <a:pt x="6164" y="181764"/>
                  </a:lnTo>
                  <a:lnTo>
                    <a:pt x="5722" y="180306"/>
                  </a:lnTo>
                  <a:lnTo>
                    <a:pt x="5299" y="178848"/>
                  </a:lnTo>
                  <a:lnTo>
                    <a:pt x="4897" y="177380"/>
                  </a:lnTo>
                  <a:lnTo>
                    <a:pt x="4505" y="175913"/>
                  </a:lnTo>
                  <a:lnTo>
                    <a:pt x="4123" y="174435"/>
                  </a:lnTo>
                  <a:lnTo>
                    <a:pt x="3771" y="172947"/>
                  </a:lnTo>
                  <a:lnTo>
                    <a:pt x="3419" y="171449"/>
                  </a:lnTo>
                  <a:lnTo>
                    <a:pt x="3097" y="169961"/>
                  </a:lnTo>
                  <a:lnTo>
                    <a:pt x="2786" y="168453"/>
                  </a:lnTo>
                  <a:lnTo>
                    <a:pt x="2484" y="166945"/>
                  </a:lnTo>
                  <a:lnTo>
                    <a:pt x="2203" y="165427"/>
                  </a:lnTo>
                  <a:lnTo>
                    <a:pt x="1941" y="163909"/>
                  </a:lnTo>
                  <a:lnTo>
                    <a:pt x="1700" y="162381"/>
                  </a:lnTo>
                  <a:lnTo>
                    <a:pt x="1469" y="160853"/>
                  </a:lnTo>
                  <a:lnTo>
                    <a:pt x="1248" y="159315"/>
                  </a:lnTo>
                  <a:lnTo>
                    <a:pt x="1056" y="157767"/>
                  </a:lnTo>
                  <a:lnTo>
                    <a:pt x="876" y="156228"/>
                  </a:lnTo>
                  <a:lnTo>
                    <a:pt x="705" y="154670"/>
                  </a:lnTo>
                  <a:lnTo>
                    <a:pt x="564" y="153112"/>
                  </a:lnTo>
                  <a:lnTo>
                    <a:pt x="433" y="151554"/>
                  </a:lnTo>
                  <a:lnTo>
                    <a:pt x="313" y="149985"/>
                  </a:lnTo>
                  <a:lnTo>
                    <a:pt x="222" y="148417"/>
                  </a:lnTo>
                  <a:lnTo>
                    <a:pt x="142" y="146839"/>
                  </a:lnTo>
                  <a:lnTo>
                    <a:pt x="81" y="145260"/>
                  </a:lnTo>
                  <a:lnTo>
                    <a:pt x="31" y="143672"/>
                  </a:lnTo>
                  <a:lnTo>
                    <a:pt x="11" y="142083"/>
                  </a:lnTo>
                  <a:lnTo>
                    <a:pt x="1" y="140485"/>
                  </a:lnTo>
                  <a:lnTo>
                    <a:pt x="1" y="140485"/>
                  </a:lnTo>
                  <a:lnTo>
                    <a:pt x="11" y="138675"/>
                  </a:lnTo>
                  <a:lnTo>
                    <a:pt x="51" y="136866"/>
                  </a:lnTo>
                  <a:lnTo>
                    <a:pt x="101" y="135056"/>
                  </a:lnTo>
                  <a:lnTo>
                    <a:pt x="182" y="133257"/>
                  </a:lnTo>
                  <a:lnTo>
                    <a:pt x="282" y="131467"/>
                  </a:lnTo>
                  <a:lnTo>
                    <a:pt x="413" y="129678"/>
                  </a:lnTo>
                  <a:lnTo>
                    <a:pt x="554" y="127898"/>
                  </a:lnTo>
                  <a:lnTo>
                    <a:pt x="725" y="126129"/>
                  </a:lnTo>
                  <a:lnTo>
                    <a:pt x="916" y="124360"/>
                  </a:lnTo>
                  <a:lnTo>
                    <a:pt x="1127" y="122600"/>
                  </a:lnTo>
                  <a:lnTo>
                    <a:pt x="1368" y="120841"/>
                  </a:lnTo>
                  <a:lnTo>
                    <a:pt x="1620" y="119092"/>
                  </a:lnTo>
                  <a:lnTo>
                    <a:pt x="1901" y="117352"/>
                  </a:lnTo>
                  <a:lnTo>
                    <a:pt x="2193" y="115623"/>
                  </a:lnTo>
                  <a:lnTo>
                    <a:pt x="2514" y="113894"/>
                  </a:lnTo>
                  <a:lnTo>
                    <a:pt x="2856" y="112175"/>
                  </a:lnTo>
                  <a:lnTo>
                    <a:pt x="3218" y="110466"/>
                  </a:lnTo>
                  <a:lnTo>
                    <a:pt x="3600" y="108757"/>
                  </a:lnTo>
                  <a:lnTo>
                    <a:pt x="4002" y="107068"/>
                  </a:lnTo>
                  <a:lnTo>
                    <a:pt x="4425" y="105379"/>
                  </a:lnTo>
                  <a:lnTo>
                    <a:pt x="4867" y="103700"/>
                  </a:lnTo>
                  <a:lnTo>
                    <a:pt x="5329" y="102031"/>
                  </a:lnTo>
                  <a:lnTo>
                    <a:pt x="5812" y="100362"/>
                  </a:lnTo>
                  <a:lnTo>
                    <a:pt x="6315" y="98714"/>
                  </a:lnTo>
                  <a:lnTo>
                    <a:pt x="6838" y="97065"/>
                  </a:lnTo>
                  <a:lnTo>
                    <a:pt x="7380" y="95426"/>
                  </a:lnTo>
                  <a:lnTo>
                    <a:pt x="7943" y="93798"/>
                  </a:lnTo>
                  <a:lnTo>
                    <a:pt x="8527" y="92179"/>
                  </a:lnTo>
                  <a:lnTo>
                    <a:pt x="9130" y="90571"/>
                  </a:lnTo>
                  <a:lnTo>
                    <a:pt x="9743" y="88972"/>
                  </a:lnTo>
                  <a:lnTo>
                    <a:pt x="10387" y="87384"/>
                  </a:lnTo>
                  <a:lnTo>
                    <a:pt x="11040" y="85805"/>
                  </a:lnTo>
                  <a:lnTo>
                    <a:pt x="11714" y="84237"/>
                  </a:lnTo>
                  <a:lnTo>
                    <a:pt x="12407" y="82669"/>
                  </a:lnTo>
                  <a:lnTo>
                    <a:pt x="13121" y="81121"/>
                  </a:lnTo>
                  <a:lnTo>
                    <a:pt x="13855" y="79582"/>
                  </a:lnTo>
                  <a:lnTo>
                    <a:pt x="14599" y="78054"/>
                  </a:lnTo>
                  <a:lnTo>
                    <a:pt x="15373" y="76536"/>
                  </a:lnTo>
                  <a:lnTo>
                    <a:pt x="16157" y="75018"/>
                  </a:lnTo>
                  <a:lnTo>
                    <a:pt x="16962" y="73520"/>
                  </a:lnTo>
                  <a:lnTo>
                    <a:pt x="17776" y="72032"/>
                  </a:lnTo>
                  <a:lnTo>
                    <a:pt x="18611" y="70565"/>
                  </a:lnTo>
                  <a:lnTo>
                    <a:pt x="19465" y="69097"/>
                  </a:lnTo>
                  <a:lnTo>
                    <a:pt x="20340" y="67639"/>
                  </a:lnTo>
                  <a:lnTo>
                    <a:pt x="21225" y="66201"/>
                  </a:lnTo>
                  <a:lnTo>
                    <a:pt x="22130" y="64764"/>
                  </a:lnTo>
                  <a:lnTo>
                    <a:pt x="23054" y="63346"/>
                  </a:lnTo>
                  <a:lnTo>
                    <a:pt x="23989" y="61939"/>
                  </a:lnTo>
                  <a:lnTo>
                    <a:pt x="24945" y="60542"/>
                  </a:lnTo>
                  <a:lnTo>
                    <a:pt x="25920" y="59164"/>
                  </a:lnTo>
                  <a:lnTo>
                    <a:pt x="26905" y="57787"/>
                  </a:lnTo>
                  <a:lnTo>
                    <a:pt x="27911" y="56430"/>
                  </a:lnTo>
                  <a:lnTo>
                    <a:pt x="28926" y="55083"/>
                  </a:lnTo>
                  <a:lnTo>
                    <a:pt x="29962" y="53756"/>
                  </a:lnTo>
                  <a:lnTo>
                    <a:pt x="31017" y="52429"/>
                  </a:lnTo>
                  <a:lnTo>
                    <a:pt x="32083" y="51122"/>
                  </a:lnTo>
                  <a:lnTo>
                    <a:pt x="33159" y="49835"/>
                  </a:lnTo>
                  <a:lnTo>
                    <a:pt x="34265" y="48548"/>
                  </a:lnTo>
                  <a:lnTo>
                    <a:pt x="35371" y="47281"/>
                  </a:lnTo>
                  <a:lnTo>
                    <a:pt x="36497" y="46025"/>
                  </a:lnTo>
                  <a:lnTo>
                    <a:pt x="37643" y="44788"/>
                  </a:lnTo>
                  <a:lnTo>
                    <a:pt x="38799" y="43562"/>
                  </a:lnTo>
                  <a:lnTo>
                    <a:pt x="39965" y="42345"/>
                  </a:lnTo>
                  <a:lnTo>
                    <a:pt x="41152" y="41149"/>
                  </a:lnTo>
                  <a:lnTo>
                    <a:pt x="42348" y="39963"/>
                  </a:lnTo>
                  <a:lnTo>
                    <a:pt x="43564" y="38796"/>
                  </a:lnTo>
                  <a:lnTo>
                    <a:pt x="44791" y="37640"/>
                  </a:lnTo>
                  <a:lnTo>
                    <a:pt x="46028" y="36494"/>
                  </a:lnTo>
                  <a:lnTo>
                    <a:pt x="47284" y="35368"/>
                  </a:lnTo>
                  <a:lnTo>
                    <a:pt x="48551" y="34262"/>
                  </a:lnTo>
                  <a:lnTo>
                    <a:pt x="49828" y="33167"/>
                  </a:lnTo>
                  <a:lnTo>
                    <a:pt x="51125" y="32081"/>
                  </a:lnTo>
                  <a:lnTo>
                    <a:pt x="52432" y="31015"/>
                  </a:lnTo>
                  <a:lnTo>
                    <a:pt x="53759" y="29970"/>
                  </a:lnTo>
                  <a:lnTo>
                    <a:pt x="55086" y="28934"/>
                  </a:lnTo>
                  <a:lnTo>
                    <a:pt x="56434" y="27909"/>
                  </a:lnTo>
                  <a:lnTo>
                    <a:pt x="57791" y="26903"/>
                  </a:lnTo>
                  <a:lnTo>
                    <a:pt x="59168" y="25918"/>
                  </a:lnTo>
                  <a:lnTo>
                    <a:pt x="60546" y="24953"/>
                  </a:lnTo>
                  <a:lnTo>
                    <a:pt x="61943" y="23998"/>
                  </a:lnTo>
                  <a:lnTo>
                    <a:pt x="63351" y="23053"/>
                  </a:lnTo>
                  <a:lnTo>
                    <a:pt x="64768" y="22138"/>
                  </a:lnTo>
                  <a:lnTo>
                    <a:pt x="66196" y="21233"/>
                  </a:lnTo>
                  <a:lnTo>
                    <a:pt x="67644" y="20339"/>
                  </a:lnTo>
                  <a:lnTo>
                    <a:pt x="69101" y="19474"/>
                  </a:lnTo>
                  <a:lnTo>
                    <a:pt x="70559" y="18619"/>
                  </a:lnTo>
                  <a:lnTo>
                    <a:pt x="72037" y="17775"/>
                  </a:lnTo>
                  <a:lnTo>
                    <a:pt x="73525" y="16961"/>
                  </a:lnTo>
                  <a:lnTo>
                    <a:pt x="75023" y="16156"/>
                  </a:lnTo>
                  <a:lnTo>
                    <a:pt x="76531" y="15372"/>
                  </a:lnTo>
                  <a:lnTo>
                    <a:pt x="78049" y="14608"/>
                  </a:lnTo>
                  <a:lnTo>
                    <a:pt x="79588" y="13854"/>
                  </a:lnTo>
                  <a:lnTo>
                    <a:pt x="81126" y="13120"/>
                  </a:lnTo>
                  <a:lnTo>
                    <a:pt x="82674" y="12417"/>
                  </a:lnTo>
                  <a:lnTo>
                    <a:pt x="84233" y="11723"/>
                  </a:lnTo>
                  <a:lnTo>
                    <a:pt x="85811" y="11039"/>
                  </a:lnTo>
                  <a:lnTo>
                    <a:pt x="87390" y="10386"/>
                  </a:lnTo>
                  <a:lnTo>
                    <a:pt x="88978" y="9742"/>
                  </a:lnTo>
                  <a:lnTo>
                    <a:pt x="90577" y="9129"/>
                  </a:lnTo>
                  <a:lnTo>
                    <a:pt x="92185" y="8526"/>
                  </a:lnTo>
                  <a:lnTo>
                    <a:pt x="93804" y="7943"/>
                  </a:lnTo>
                  <a:lnTo>
                    <a:pt x="95433" y="7380"/>
                  </a:lnTo>
                  <a:lnTo>
                    <a:pt x="97071" y="6837"/>
                  </a:lnTo>
                  <a:lnTo>
                    <a:pt x="98720" y="6314"/>
                  </a:lnTo>
                  <a:lnTo>
                    <a:pt x="100369" y="5812"/>
                  </a:lnTo>
                  <a:lnTo>
                    <a:pt x="102028" y="5329"/>
                  </a:lnTo>
                  <a:lnTo>
                    <a:pt x="103707" y="4867"/>
                  </a:lnTo>
                  <a:lnTo>
                    <a:pt x="105386" y="4424"/>
                  </a:lnTo>
                  <a:lnTo>
                    <a:pt x="107065" y="4002"/>
                  </a:lnTo>
                  <a:lnTo>
                    <a:pt x="108764" y="3600"/>
                  </a:lnTo>
                  <a:lnTo>
                    <a:pt x="110473" y="3218"/>
                  </a:lnTo>
                  <a:lnTo>
                    <a:pt x="112183" y="2856"/>
                  </a:lnTo>
                  <a:lnTo>
                    <a:pt x="113902" y="2514"/>
                  </a:lnTo>
                  <a:lnTo>
                    <a:pt x="115621" y="2192"/>
                  </a:lnTo>
                  <a:lnTo>
                    <a:pt x="117360" y="1901"/>
                  </a:lnTo>
                  <a:lnTo>
                    <a:pt x="119100" y="1619"/>
                  </a:lnTo>
                  <a:lnTo>
                    <a:pt x="120849" y="1368"/>
                  </a:lnTo>
                  <a:lnTo>
                    <a:pt x="122598" y="1127"/>
                  </a:lnTo>
                  <a:lnTo>
                    <a:pt x="124358" y="916"/>
                  </a:lnTo>
                  <a:lnTo>
                    <a:pt x="126127" y="725"/>
                  </a:lnTo>
                  <a:lnTo>
                    <a:pt x="127907" y="564"/>
                  </a:lnTo>
                  <a:lnTo>
                    <a:pt x="129686" y="413"/>
                  </a:lnTo>
                  <a:lnTo>
                    <a:pt x="131476" y="292"/>
                  </a:lnTo>
                  <a:lnTo>
                    <a:pt x="133266" y="182"/>
                  </a:lnTo>
                  <a:lnTo>
                    <a:pt x="135065" y="101"/>
                  </a:lnTo>
                  <a:lnTo>
                    <a:pt x="136865" y="51"/>
                  </a:lnTo>
                  <a:lnTo>
                    <a:pt x="138675" y="11"/>
                  </a:lnTo>
                  <a:lnTo>
                    <a:pt x="140494" y="1"/>
                  </a:lnTo>
                  <a:lnTo>
                    <a:pt x="140494" y="1"/>
                  </a:lnTo>
                  <a:lnTo>
                    <a:pt x="142093" y="11"/>
                  </a:lnTo>
                  <a:lnTo>
                    <a:pt x="143681" y="41"/>
                  </a:lnTo>
                  <a:lnTo>
                    <a:pt x="145270" y="81"/>
                  </a:lnTo>
                  <a:lnTo>
                    <a:pt x="146848" y="142"/>
                  </a:lnTo>
                  <a:lnTo>
                    <a:pt x="148427" y="222"/>
                  </a:lnTo>
                  <a:lnTo>
                    <a:pt x="149995" y="323"/>
                  </a:lnTo>
                  <a:lnTo>
                    <a:pt x="151564" y="433"/>
                  </a:lnTo>
                  <a:lnTo>
                    <a:pt x="153132" y="564"/>
                  </a:lnTo>
                  <a:lnTo>
                    <a:pt x="154691" y="715"/>
                  </a:lnTo>
                  <a:lnTo>
                    <a:pt x="156239" y="875"/>
                  </a:lnTo>
                  <a:lnTo>
                    <a:pt x="157787" y="1056"/>
                  </a:lnTo>
                  <a:lnTo>
                    <a:pt x="159335" y="1257"/>
                  </a:lnTo>
                  <a:lnTo>
                    <a:pt x="160874" y="1469"/>
                  </a:lnTo>
                  <a:lnTo>
                    <a:pt x="162402" y="1700"/>
                  </a:lnTo>
                  <a:lnTo>
                    <a:pt x="163930" y="1951"/>
                  </a:lnTo>
                  <a:lnTo>
                    <a:pt x="165448" y="2213"/>
                  </a:lnTo>
                  <a:lnTo>
                    <a:pt x="166966" y="2494"/>
                  </a:lnTo>
                  <a:lnTo>
                    <a:pt x="168474" y="2786"/>
                  </a:lnTo>
                  <a:lnTo>
                    <a:pt x="169983" y="3097"/>
                  </a:lnTo>
                  <a:lnTo>
                    <a:pt x="171481" y="3429"/>
                  </a:lnTo>
                  <a:lnTo>
                    <a:pt x="172969" y="3771"/>
                  </a:lnTo>
                  <a:lnTo>
                    <a:pt x="174457" y="4133"/>
                  </a:lnTo>
                  <a:lnTo>
                    <a:pt x="175934" y="4515"/>
                  </a:lnTo>
                  <a:lnTo>
                    <a:pt x="177412" y="4907"/>
                  </a:lnTo>
                  <a:lnTo>
                    <a:pt x="178880" y="5309"/>
                  </a:lnTo>
                  <a:lnTo>
                    <a:pt x="180338" y="5731"/>
                  </a:lnTo>
                  <a:lnTo>
                    <a:pt x="181796" y="6174"/>
                  </a:lnTo>
                  <a:lnTo>
                    <a:pt x="183244" y="6626"/>
                  </a:lnTo>
                  <a:lnTo>
                    <a:pt x="184681" y="7088"/>
                  </a:lnTo>
                  <a:lnTo>
                    <a:pt x="186109" y="7571"/>
                  </a:lnTo>
                  <a:lnTo>
                    <a:pt x="187537" y="8074"/>
                  </a:lnTo>
                  <a:lnTo>
                    <a:pt x="188964" y="8586"/>
                  </a:lnTo>
                  <a:lnTo>
                    <a:pt x="190372" y="9119"/>
                  </a:lnTo>
                  <a:lnTo>
                    <a:pt x="191779" y="9662"/>
                  </a:lnTo>
                  <a:lnTo>
                    <a:pt x="193177" y="10215"/>
                  </a:lnTo>
                  <a:lnTo>
                    <a:pt x="194564" y="10788"/>
                  </a:lnTo>
                  <a:lnTo>
                    <a:pt x="195952" y="11371"/>
                  </a:lnTo>
                  <a:lnTo>
                    <a:pt x="197329" y="11974"/>
                  </a:lnTo>
                  <a:lnTo>
                    <a:pt x="198697" y="12588"/>
                  </a:lnTo>
                  <a:lnTo>
                    <a:pt x="200054" y="13211"/>
                  </a:lnTo>
                  <a:lnTo>
                    <a:pt x="201401" y="13854"/>
                  </a:lnTo>
                  <a:lnTo>
                    <a:pt x="202748" y="14518"/>
                  </a:lnTo>
                  <a:lnTo>
                    <a:pt x="204085" y="15181"/>
                  </a:lnTo>
                  <a:lnTo>
                    <a:pt x="205413" y="15865"/>
                  </a:lnTo>
                  <a:lnTo>
                    <a:pt x="206730" y="16569"/>
                  </a:lnTo>
                  <a:lnTo>
                    <a:pt x="208047" y="17282"/>
                  </a:lnTo>
                  <a:lnTo>
                    <a:pt x="209344" y="18006"/>
                  </a:lnTo>
                  <a:lnTo>
                    <a:pt x="210641" y="18740"/>
                  </a:lnTo>
                  <a:lnTo>
                    <a:pt x="211928" y="19494"/>
                  </a:lnTo>
                  <a:lnTo>
                    <a:pt x="213204" y="20258"/>
                  </a:lnTo>
                  <a:lnTo>
                    <a:pt x="214471" y="21032"/>
                  </a:lnTo>
                  <a:lnTo>
                    <a:pt x="215728" y="21826"/>
                  </a:lnTo>
                  <a:lnTo>
                    <a:pt x="216985" y="22631"/>
                  </a:lnTo>
                  <a:lnTo>
                    <a:pt x="218221" y="23445"/>
                  </a:lnTo>
                  <a:lnTo>
                    <a:pt x="219458" y="24279"/>
                  </a:lnTo>
                  <a:lnTo>
                    <a:pt x="220674" y="25114"/>
                  </a:lnTo>
                  <a:lnTo>
                    <a:pt x="221891" y="25968"/>
                  </a:lnTo>
                  <a:lnTo>
                    <a:pt x="223097" y="26843"/>
                  </a:lnTo>
                  <a:lnTo>
                    <a:pt x="224294" y="27718"/>
                  </a:lnTo>
                  <a:lnTo>
                    <a:pt x="225470" y="28612"/>
                  </a:lnTo>
                  <a:lnTo>
                    <a:pt x="226647" y="29507"/>
                  </a:lnTo>
                  <a:lnTo>
                    <a:pt x="227813" y="30432"/>
                  </a:lnTo>
                  <a:lnTo>
                    <a:pt x="228969" y="31357"/>
                  </a:lnTo>
                  <a:lnTo>
                    <a:pt x="230115" y="32292"/>
                  </a:lnTo>
                  <a:lnTo>
                    <a:pt x="230115" y="32292"/>
                  </a:lnTo>
                  <a:lnTo>
                    <a:pt x="230839" y="32905"/>
                  </a:lnTo>
                  <a:lnTo>
                    <a:pt x="231563" y="33508"/>
                  </a:lnTo>
                  <a:lnTo>
                    <a:pt x="232287" y="34132"/>
                  </a:lnTo>
                  <a:lnTo>
                    <a:pt x="233001" y="34745"/>
                  </a:lnTo>
                  <a:lnTo>
                    <a:pt x="233704" y="35378"/>
                  </a:lnTo>
                  <a:lnTo>
                    <a:pt x="234408" y="36002"/>
                  </a:lnTo>
                  <a:lnTo>
                    <a:pt x="235112" y="36635"/>
                  </a:lnTo>
                  <a:lnTo>
                    <a:pt x="235806" y="37278"/>
                  </a:lnTo>
                  <a:lnTo>
                    <a:pt x="236499" y="37922"/>
                  </a:lnTo>
                  <a:lnTo>
                    <a:pt x="237193" y="38575"/>
                  </a:lnTo>
                  <a:lnTo>
                    <a:pt x="237877" y="39229"/>
                  </a:lnTo>
                  <a:lnTo>
                    <a:pt x="238550" y="39882"/>
                  </a:lnTo>
                  <a:lnTo>
                    <a:pt x="239234" y="40546"/>
                  </a:lnTo>
                  <a:lnTo>
                    <a:pt x="239898" y="41209"/>
                  </a:lnTo>
                  <a:lnTo>
                    <a:pt x="240561" y="41883"/>
                  </a:lnTo>
                  <a:lnTo>
                    <a:pt x="241225" y="42556"/>
                  </a:lnTo>
                  <a:lnTo>
                    <a:pt x="241888" y="43240"/>
                  </a:lnTo>
                  <a:lnTo>
                    <a:pt x="242542" y="43923"/>
                  </a:lnTo>
                  <a:lnTo>
                    <a:pt x="243185" y="44607"/>
                  </a:lnTo>
                  <a:lnTo>
                    <a:pt x="243829" y="45301"/>
                  </a:lnTo>
                  <a:lnTo>
                    <a:pt x="244462" y="46005"/>
                  </a:lnTo>
                  <a:lnTo>
                    <a:pt x="245106" y="46708"/>
                  </a:lnTo>
                  <a:lnTo>
                    <a:pt x="245729" y="47412"/>
                  </a:lnTo>
                  <a:lnTo>
                    <a:pt x="246352" y="48116"/>
                  </a:lnTo>
                  <a:lnTo>
                    <a:pt x="246976" y="48840"/>
                  </a:lnTo>
                  <a:lnTo>
                    <a:pt x="247589" y="49553"/>
                  </a:lnTo>
                  <a:lnTo>
                    <a:pt x="248202" y="50277"/>
                  </a:lnTo>
                  <a:lnTo>
                    <a:pt x="248805" y="51001"/>
                  </a:lnTo>
                  <a:lnTo>
                    <a:pt x="249409" y="51735"/>
                  </a:lnTo>
                  <a:lnTo>
                    <a:pt x="250002" y="52469"/>
                  </a:lnTo>
                  <a:lnTo>
                    <a:pt x="250595" y="53213"/>
                  </a:lnTo>
                  <a:lnTo>
                    <a:pt x="251178" y="53957"/>
                  </a:lnTo>
                  <a:lnTo>
                    <a:pt x="251761" y="54701"/>
                  </a:lnTo>
                  <a:lnTo>
                    <a:pt x="252334" y="55455"/>
                  </a:lnTo>
                  <a:lnTo>
                    <a:pt x="252907" y="56209"/>
                  </a:lnTo>
                  <a:lnTo>
                    <a:pt x="253480" y="56963"/>
                  </a:lnTo>
                  <a:lnTo>
                    <a:pt x="254033" y="57727"/>
                  </a:lnTo>
                  <a:lnTo>
                    <a:pt x="254596" y="58501"/>
                  </a:lnTo>
                  <a:lnTo>
                    <a:pt x="255149" y="59265"/>
                  </a:lnTo>
                  <a:lnTo>
                    <a:pt x="255692" y="60039"/>
                  </a:lnTo>
                  <a:lnTo>
                    <a:pt x="256235" y="60823"/>
                  </a:lnTo>
                  <a:lnTo>
                    <a:pt x="256768" y="61607"/>
                  </a:lnTo>
                  <a:lnTo>
                    <a:pt x="257301" y="62391"/>
                  </a:lnTo>
                  <a:lnTo>
                    <a:pt x="257824" y="63186"/>
                  </a:lnTo>
                  <a:lnTo>
                    <a:pt x="258347" y="63980"/>
                  </a:lnTo>
                  <a:lnTo>
                    <a:pt x="258859" y="64774"/>
                  </a:lnTo>
                  <a:lnTo>
                    <a:pt x="259372" y="65578"/>
                  </a:lnTo>
                  <a:lnTo>
                    <a:pt x="259875" y="66382"/>
                  </a:lnTo>
                  <a:lnTo>
                    <a:pt x="260377" y="67187"/>
                  </a:lnTo>
                  <a:lnTo>
                    <a:pt x="260870" y="68001"/>
                  </a:lnTo>
                  <a:lnTo>
                    <a:pt x="261363" y="68815"/>
                  </a:lnTo>
                  <a:lnTo>
                    <a:pt x="261845" y="69640"/>
                  </a:lnTo>
                  <a:lnTo>
                    <a:pt x="262318" y="70454"/>
                  </a:lnTo>
                  <a:lnTo>
                    <a:pt x="262790" y="71288"/>
                  </a:lnTo>
                  <a:lnTo>
                    <a:pt x="263263" y="72113"/>
                  </a:lnTo>
                  <a:lnTo>
                    <a:pt x="263715" y="72947"/>
                  </a:lnTo>
                  <a:lnTo>
                    <a:pt x="264178" y="73782"/>
                  </a:lnTo>
                  <a:lnTo>
                    <a:pt x="264630" y="74626"/>
                  </a:lnTo>
                  <a:lnTo>
                    <a:pt x="265073" y="75471"/>
                  </a:lnTo>
                  <a:lnTo>
                    <a:pt x="265515" y="76315"/>
                  </a:lnTo>
                  <a:lnTo>
                    <a:pt x="265947" y="77170"/>
                  </a:lnTo>
                  <a:lnTo>
                    <a:pt x="266370" y="78024"/>
                  </a:lnTo>
                  <a:lnTo>
                    <a:pt x="266792" y="78879"/>
                  </a:lnTo>
                  <a:lnTo>
                    <a:pt x="267214" y="79743"/>
                  </a:lnTo>
                  <a:lnTo>
                    <a:pt x="267626" y="80598"/>
                  </a:lnTo>
                  <a:lnTo>
                    <a:pt x="268028" y="81472"/>
                  </a:lnTo>
                  <a:lnTo>
                    <a:pt x="268431" y="82337"/>
                  </a:lnTo>
                  <a:lnTo>
                    <a:pt x="268823" y="83212"/>
                  </a:lnTo>
                  <a:lnTo>
                    <a:pt x="269215" y="84086"/>
                  </a:lnTo>
                  <a:lnTo>
                    <a:pt x="269597" y="84971"/>
                  </a:lnTo>
                  <a:lnTo>
                    <a:pt x="269969" y="85846"/>
                  </a:lnTo>
                  <a:lnTo>
                    <a:pt x="270341" y="86740"/>
                  </a:lnTo>
                  <a:lnTo>
                    <a:pt x="270703" y="87625"/>
                  </a:lnTo>
                  <a:lnTo>
                    <a:pt x="271065" y="88520"/>
                  </a:lnTo>
                  <a:lnTo>
                    <a:pt x="271417" y="89414"/>
                  </a:lnTo>
                  <a:lnTo>
                    <a:pt x="271769" y="90309"/>
                  </a:lnTo>
                  <a:lnTo>
                    <a:pt x="272110" y="91214"/>
                  </a:lnTo>
                  <a:lnTo>
                    <a:pt x="272442" y="92109"/>
                  </a:lnTo>
                  <a:lnTo>
                    <a:pt x="272774" y="93024"/>
                  </a:lnTo>
                  <a:lnTo>
                    <a:pt x="273096" y="93928"/>
                  </a:lnTo>
                  <a:lnTo>
                    <a:pt x="273407" y="94843"/>
                  </a:lnTo>
                  <a:lnTo>
                    <a:pt x="273719" y="95758"/>
                  </a:lnTo>
                  <a:lnTo>
                    <a:pt x="274021" y="96673"/>
                  </a:lnTo>
                  <a:lnTo>
                    <a:pt x="274322" y="97598"/>
                  </a:lnTo>
                  <a:lnTo>
                    <a:pt x="274614" y="98523"/>
                  </a:lnTo>
                  <a:lnTo>
                    <a:pt x="274905" y="99448"/>
                  </a:lnTo>
                  <a:lnTo>
                    <a:pt x="275187" y="100373"/>
                  </a:lnTo>
                  <a:lnTo>
                    <a:pt x="275458" y="101307"/>
                  </a:lnTo>
                  <a:lnTo>
                    <a:pt x="275720" y="102242"/>
                  </a:lnTo>
                  <a:lnTo>
                    <a:pt x="275981" y="103177"/>
                  </a:lnTo>
                  <a:lnTo>
                    <a:pt x="276243" y="104112"/>
                  </a:lnTo>
                  <a:lnTo>
                    <a:pt x="276484" y="105057"/>
                  </a:lnTo>
                  <a:lnTo>
                    <a:pt x="276725" y="106002"/>
                  </a:lnTo>
                  <a:lnTo>
                    <a:pt x="276966" y="106947"/>
                  </a:lnTo>
                  <a:lnTo>
                    <a:pt x="277198" y="107902"/>
                  </a:lnTo>
                  <a:lnTo>
                    <a:pt x="277419" y="108857"/>
                  </a:lnTo>
                  <a:lnTo>
                    <a:pt x="277630" y="109813"/>
                  </a:lnTo>
                  <a:lnTo>
                    <a:pt x="277841" y="110768"/>
                  </a:lnTo>
                  <a:lnTo>
                    <a:pt x="278042" y="111723"/>
                  </a:lnTo>
                  <a:lnTo>
                    <a:pt x="278243" y="112688"/>
                  </a:lnTo>
                  <a:lnTo>
                    <a:pt x="278434" y="113653"/>
                  </a:lnTo>
                  <a:lnTo>
                    <a:pt x="278615" y="114618"/>
                  </a:lnTo>
                  <a:lnTo>
                    <a:pt x="278796" y="115583"/>
                  </a:lnTo>
                  <a:lnTo>
                    <a:pt x="278967" y="116558"/>
                  </a:lnTo>
                  <a:lnTo>
                    <a:pt x="279128" y="117533"/>
                  </a:lnTo>
                  <a:lnTo>
                    <a:pt x="279289" y="118509"/>
                  </a:lnTo>
                  <a:lnTo>
                    <a:pt x="279430" y="119484"/>
                  </a:lnTo>
                  <a:lnTo>
                    <a:pt x="279580" y="120469"/>
                  </a:lnTo>
                  <a:lnTo>
                    <a:pt x="279711" y="121444"/>
                  </a:lnTo>
                  <a:lnTo>
                    <a:pt x="279842" y="122429"/>
                  </a:lnTo>
                  <a:lnTo>
                    <a:pt x="279962" y="123425"/>
                  </a:lnTo>
                  <a:lnTo>
                    <a:pt x="280083" y="124410"/>
                  </a:lnTo>
                  <a:lnTo>
                    <a:pt x="280194" y="125395"/>
                  </a:lnTo>
                  <a:lnTo>
                    <a:pt x="280294" y="126390"/>
                  </a:lnTo>
                  <a:lnTo>
                    <a:pt x="280395" y="127386"/>
                  </a:lnTo>
                  <a:lnTo>
                    <a:pt x="280475" y="128381"/>
                  </a:lnTo>
                  <a:lnTo>
                    <a:pt x="280566" y="129386"/>
                  </a:lnTo>
                  <a:lnTo>
                    <a:pt x="280636" y="130381"/>
                  </a:lnTo>
                  <a:lnTo>
                    <a:pt x="280706" y="131387"/>
                  </a:lnTo>
                  <a:lnTo>
                    <a:pt x="280767" y="132392"/>
                  </a:lnTo>
                  <a:lnTo>
                    <a:pt x="280817" y="133397"/>
                  </a:lnTo>
                  <a:lnTo>
                    <a:pt x="280867" y="134413"/>
                  </a:lnTo>
                  <a:lnTo>
                    <a:pt x="280908" y="135418"/>
                  </a:lnTo>
                  <a:lnTo>
                    <a:pt x="280938" y="136434"/>
                  </a:lnTo>
                  <a:lnTo>
                    <a:pt x="280958" y="137449"/>
                  </a:lnTo>
                  <a:lnTo>
                    <a:pt x="280978" y="138464"/>
                  </a:lnTo>
                  <a:lnTo>
                    <a:pt x="280988" y="139480"/>
                  </a:lnTo>
                  <a:lnTo>
                    <a:pt x="280998" y="140495"/>
                  </a:lnTo>
                  <a:lnTo>
                    <a:pt x="280998" y="140495"/>
                  </a:lnTo>
                  <a:lnTo>
                    <a:pt x="280988" y="142315"/>
                  </a:lnTo>
                  <a:lnTo>
                    <a:pt x="280948" y="144124"/>
                  </a:lnTo>
                  <a:lnTo>
                    <a:pt x="280887" y="145924"/>
                  </a:lnTo>
                  <a:lnTo>
                    <a:pt x="280807" y="147723"/>
                  </a:lnTo>
                  <a:lnTo>
                    <a:pt x="280706" y="149523"/>
                  </a:lnTo>
                  <a:lnTo>
                    <a:pt x="280586" y="151302"/>
                  </a:lnTo>
                  <a:lnTo>
                    <a:pt x="280435" y="153092"/>
                  </a:lnTo>
                  <a:lnTo>
                    <a:pt x="280274" y="154861"/>
                  </a:lnTo>
                  <a:lnTo>
                    <a:pt x="280083" y="156630"/>
                  </a:lnTo>
                  <a:lnTo>
                    <a:pt x="279862" y="158390"/>
                  </a:lnTo>
                  <a:lnTo>
                    <a:pt x="279631" y="160149"/>
                  </a:lnTo>
                  <a:lnTo>
                    <a:pt x="279379" y="161888"/>
                  </a:lnTo>
                  <a:lnTo>
                    <a:pt x="279098" y="163628"/>
                  </a:lnTo>
                  <a:lnTo>
                    <a:pt x="278796" y="165367"/>
                  </a:lnTo>
                  <a:lnTo>
                    <a:pt x="278485" y="167096"/>
                  </a:lnTo>
                  <a:lnTo>
                    <a:pt x="278143" y="168805"/>
                  </a:lnTo>
                  <a:lnTo>
                    <a:pt x="277781" y="170524"/>
                  </a:lnTo>
                  <a:lnTo>
                    <a:pt x="277399" y="172223"/>
                  </a:lnTo>
                  <a:lnTo>
                    <a:pt x="276997" y="173922"/>
                  </a:lnTo>
                  <a:lnTo>
                    <a:pt x="276574" y="175601"/>
                  </a:lnTo>
                  <a:lnTo>
                    <a:pt x="276132" y="177290"/>
                  </a:lnTo>
                  <a:lnTo>
                    <a:pt x="275669" y="178959"/>
                  </a:lnTo>
                  <a:lnTo>
                    <a:pt x="275177" y="180618"/>
                  </a:lnTo>
                  <a:lnTo>
                    <a:pt x="274674" y="182276"/>
                  </a:lnTo>
                  <a:lnTo>
                    <a:pt x="274151" y="183915"/>
                  </a:lnTo>
                  <a:lnTo>
                    <a:pt x="273608" y="185554"/>
                  </a:lnTo>
                  <a:lnTo>
                    <a:pt x="273055" y="187182"/>
                  </a:lnTo>
                  <a:lnTo>
                    <a:pt x="272472" y="188801"/>
                  </a:lnTo>
                  <a:lnTo>
                    <a:pt x="271869" y="190409"/>
                  </a:lnTo>
                  <a:lnTo>
                    <a:pt x="271246" y="192008"/>
                  </a:lnTo>
                  <a:lnTo>
                    <a:pt x="270612" y="193596"/>
                  </a:lnTo>
                  <a:lnTo>
                    <a:pt x="269959" y="195175"/>
                  </a:lnTo>
                  <a:lnTo>
                    <a:pt x="269275" y="196753"/>
                  </a:lnTo>
                  <a:lnTo>
                    <a:pt x="268581" y="198311"/>
                  </a:lnTo>
                  <a:lnTo>
                    <a:pt x="267868" y="199859"/>
                  </a:lnTo>
                  <a:lnTo>
                    <a:pt x="267144" y="201398"/>
                  </a:lnTo>
                  <a:lnTo>
                    <a:pt x="266390" y="202936"/>
                  </a:lnTo>
                  <a:lnTo>
                    <a:pt x="265626" y="204454"/>
                  </a:lnTo>
                  <a:lnTo>
                    <a:pt x="264841" y="205962"/>
                  </a:lnTo>
                  <a:lnTo>
                    <a:pt x="264037" y="207460"/>
                  </a:lnTo>
                  <a:lnTo>
                    <a:pt x="263223" y="208948"/>
                  </a:lnTo>
                  <a:lnTo>
                    <a:pt x="262378" y="210425"/>
                  </a:lnTo>
                  <a:lnTo>
                    <a:pt x="261524" y="211883"/>
                  </a:lnTo>
                  <a:lnTo>
                    <a:pt x="260659" y="213341"/>
                  </a:lnTo>
                  <a:lnTo>
                    <a:pt x="259764" y="214789"/>
                  </a:lnTo>
                  <a:lnTo>
                    <a:pt x="258859" y="216216"/>
                  </a:lnTo>
                  <a:lnTo>
                    <a:pt x="257944" y="217634"/>
                  </a:lnTo>
                  <a:lnTo>
                    <a:pt x="256999" y="219041"/>
                  </a:lnTo>
                  <a:lnTo>
                    <a:pt x="256044" y="220438"/>
                  </a:lnTo>
                  <a:lnTo>
                    <a:pt x="255079" y="221816"/>
                  </a:lnTo>
                  <a:lnTo>
                    <a:pt x="254084" y="223193"/>
                  </a:lnTo>
                  <a:lnTo>
                    <a:pt x="253088" y="224550"/>
                  </a:lnTo>
                  <a:lnTo>
                    <a:pt x="252063" y="225897"/>
                  </a:lnTo>
                  <a:lnTo>
                    <a:pt x="251027" y="227224"/>
                  </a:lnTo>
                  <a:lnTo>
                    <a:pt x="249982" y="228551"/>
                  </a:lnTo>
                  <a:lnTo>
                    <a:pt x="248916" y="229858"/>
                  </a:lnTo>
                  <a:lnTo>
                    <a:pt x="247830" y="231155"/>
                  </a:lnTo>
                  <a:lnTo>
                    <a:pt x="246734" y="232432"/>
                  </a:lnTo>
                  <a:lnTo>
                    <a:pt x="245628" y="233699"/>
                  </a:lnTo>
                  <a:lnTo>
                    <a:pt x="244502" y="234955"/>
                  </a:lnTo>
                  <a:lnTo>
                    <a:pt x="243356" y="236192"/>
                  </a:lnTo>
                  <a:lnTo>
                    <a:pt x="242200" y="237418"/>
                  </a:lnTo>
                  <a:lnTo>
                    <a:pt x="241034" y="238635"/>
                  </a:lnTo>
                  <a:lnTo>
                    <a:pt x="239847" y="239831"/>
                  </a:lnTo>
                  <a:lnTo>
                    <a:pt x="238651" y="241018"/>
                  </a:lnTo>
                  <a:lnTo>
                    <a:pt x="237434" y="242184"/>
                  </a:lnTo>
                  <a:lnTo>
                    <a:pt x="236208" y="243340"/>
                  </a:lnTo>
                  <a:lnTo>
                    <a:pt x="234971" y="244486"/>
                  </a:lnTo>
                  <a:lnTo>
                    <a:pt x="233714" y="245612"/>
                  </a:lnTo>
                  <a:lnTo>
                    <a:pt x="232448" y="246718"/>
                  </a:lnTo>
                  <a:lnTo>
                    <a:pt x="231161" y="247814"/>
                  </a:lnTo>
                  <a:lnTo>
                    <a:pt x="229864" y="248899"/>
                  </a:lnTo>
                  <a:lnTo>
                    <a:pt x="228557" y="249965"/>
                  </a:lnTo>
                  <a:lnTo>
                    <a:pt x="227240" y="251010"/>
                  </a:lnTo>
                  <a:lnTo>
                    <a:pt x="225903" y="252046"/>
                  </a:lnTo>
                  <a:lnTo>
                    <a:pt x="224565" y="253071"/>
                  </a:lnTo>
                  <a:lnTo>
                    <a:pt x="223198" y="254077"/>
                  </a:lnTo>
                  <a:lnTo>
                    <a:pt x="221831" y="255062"/>
                  </a:lnTo>
                  <a:lnTo>
                    <a:pt x="220443" y="256027"/>
                  </a:lnTo>
                  <a:lnTo>
                    <a:pt x="219056" y="256982"/>
                  </a:lnTo>
                  <a:lnTo>
                    <a:pt x="217648" y="257927"/>
                  </a:lnTo>
                  <a:lnTo>
                    <a:pt x="216231" y="258842"/>
                  </a:lnTo>
                  <a:lnTo>
                    <a:pt x="214793" y="259757"/>
                  </a:lnTo>
                  <a:lnTo>
                    <a:pt x="213355" y="260641"/>
                  </a:lnTo>
                  <a:lnTo>
                    <a:pt x="211897" y="261516"/>
                  </a:lnTo>
                  <a:lnTo>
                    <a:pt x="210430" y="262371"/>
                  </a:lnTo>
                  <a:lnTo>
                    <a:pt x="208952" y="263205"/>
                  </a:lnTo>
                  <a:lnTo>
                    <a:pt x="207474" y="264019"/>
                  </a:lnTo>
                  <a:lnTo>
                    <a:pt x="205966" y="264824"/>
                  </a:lnTo>
                  <a:lnTo>
                    <a:pt x="204457" y="265608"/>
                  </a:lnTo>
                  <a:lnTo>
                    <a:pt x="202939" y="266372"/>
                  </a:lnTo>
                  <a:lnTo>
                    <a:pt x="201411" y="267126"/>
                  </a:lnTo>
                  <a:lnTo>
                    <a:pt x="199873" y="267860"/>
                  </a:lnTo>
                  <a:lnTo>
                    <a:pt x="198315" y="268563"/>
                  </a:lnTo>
                  <a:lnTo>
                    <a:pt x="196756" y="269267"/>
                  </a:lnTo>
                  <a:lnTo>
                    <a:pt x="195188" y="269941"/>
                  </a:lnTo>
                  <a:lnTo>
                    <a:pt x="193609" y="270594"/>
                  </a:lnTo>
                  <a:lnTo>
                    <a:pt x="192021" y="271238"/>
                  </a:lnTo>
                  <a:lnTo>
                    <a:pt x="190412" y="271851"/>
                  </a:lnTo>
                  <a:lnTo>
                    <a:pt x="188804" y="272454"/>
                  </a:lnTo>
                  <a:lnTo>
                    <a:pt x="187185" y="273037"/>
                  </a:lnTo>
                  <a:lnTo>
                    <a:pt x="185566" y="273600"/>
                  </a:lnTo>
                  <a:lnTo>
                    <a:pt x="183927" y="274143"/>
                  </a:lnTo>
                  <a:lnTo>
                    <a:pt x="182279" y="274666"/>
                  </a:lnTo>
                  <a:lnTo>
                    <a:pt x="180630" y="275168"/>
                  </a:lnTo>
                  <a:lnTo>
                    <a:pt x="178961" y="275651"/>
                  </a:lnTo>
                  <a:lnTo>
                    <a:pt x="177292" y="276113"/>
                  </a:lnTo>
                  <a:lnTo>
                    <a:pt x="175613" y="276556"/>
                  </a:lnTo>
                  <a:lnTo>
                    <a:pt x="173924" y="276978"/>
                  </a:lnTo>
                  <a:lnTo>
                    <a:pt x="172225" y="277380"/>
                  </a:lnTo>
                  <a:lnTo>
                    <a:pt x="170525" y="277762"/>
                  </a:lnTo>
                  <a:lnTo>
                    <a:pt x="168816" y="278124"/>
                  </a:lnTo>
                  <a:lnTo>
                    <a:pt x="167097" y="278466"/>
                  </a:lnTo>
                  <a:lnTo>
                    <a:pt x="165368" y="278788"/>
                  </a:lnTo>
                  <a:lnTo>
                    <a:pt x="163639" y="279079"/>
                  </a:lnTo>
                  <a:lnTo>
                    <a:pt x="161899" y="279361"/>
                  </a:lnTo>
                  <a:lnTo>
                    <a:pt x="160150" y="279612"/>
                  </a:lnTo>
                  <a:lnTo>
                    <a:pt x="158390" y="279853"/>
                  </a:lnTo>
                  <a:lnTo>
                    <a:pt x="156631" y="280064"/>
                  </a:lnTo>
                  <a:lnTo>
                    <a:pt x="154861" y="280255"/>
                  </a:lnTo>
                  <a:lnTo>
                    <a:pt x="153092" y="280426"/>
                  </a:lnTo>
                  <a:lnTo>
                    <a:pt x="151312" y="280567"/>
                  </a:lnTo>
                  <a:lnTo>
                    <a:pt x="149523" y="280698"/>
                  </a:lnTo>
                  <a:lnTo>
                    <a:pt x="147733" y="280798"/>
                  </a:lnTo>
                  <a:lnTo>
                    <a:pt x="145934" y="280879"/>
                  </a:lnTo>
                  <a:lnTo>
                    <a:pt x="144124" y="280929"/>
                  </a:lnTo>
                  <a:lnTo>
                    <a:pt x="142314" y="280969"/>
                  </a:lnTo>
                  <a:lnTo>
                    <a:pt x="140494" y="280979"/>
                  </a:lnTo>
                  <a:lnTo>
                    <a:pt x="140494" y="2809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20;p67">
              <a:extLst>
                <a:ext uri="{FF2B5EF4-FFF2-40B4-BE49-F238E27FC236}">
                  <a16:creationId xmlns:a16="http://schemas.microsoft.com/office/drawing/2014/main" id="{5E70BD18-EDC5-0B4E-36AF-99859B4A607B}"/>
                </a:ext>
              </a:extLst>
            </p:cNvPr>
            <p:cNvSpPr/>
            <p:nvPr/>
          </p:nvSpPr>
          <p:spPr>
            <a:xfrm>
              <a:off x="-3491800" y="-28004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1;p67">
              <a:extLst>
                <a:ext uri="{FF2B5EF4-FFF2-40B4-BE49-F238E27FC236}">
                  <a16:creationId xmlns:a16="http://schemas.microsoft.com/office/drawing/2014/main" id="{18FA446C-19B7-38DA-6945-B3E8D42BAABC}"/>
                </a:ext>
              </a:extLst>
            </p:cNvPr>
            <p:cNvSpPr/>
            <p:nvPr/>
          </p:nvSpPr>
          <p:spPr>
            <a:xfrm>
              <a:off x="-6197825" y="-9017675"/>
              <a:ext cx="6218650" cy="6217225"/>
            </a:xfrm>
            <a:custGeom>
              <a:avLst/>
              <a:gdLst/>
              <a:ahLst/>
              <a:cxnLst/>
              <a:rect l="l" t="t" r="r" b="b"/>
              <a:pathLst>
                <a:path w="248746" h="248689" extrusionOk="0">
                  <a:moveTo>
                    <a:pt x="197862" y="1"/>
                  </a:moveTo>
                  <a:lnTo>
                    <a:pt x="198928" y="1298"/>
                  </a:lnTo>
                  <a:lnTo>
                    <a:pt x="199973" y="2605"/>
                  </a:lnTo>
                  <a:lnTo>
                    <a:pt x="200999" y="3932"/>
                  </a:lnTo>
                  <a:lnTo>
                    <a:pt x="202014" y="5259"/>
                  </a:lnTo>
                  <a:lnTo>
                    <a:pt x="203010" y="6586"/>
                  </a:lnTo>
                  <a:lnTo>
                    <a:pt x="203985" y="7933"/>
                  </a:lnTo>
                  <a:lnTo>
                    <a:pt x="204940" y="9290"/>
                  </a:lnTo>
                  <a:lnTo>
                    <a:pt x="205875" y="10647"/>
                  </a:lnTo>
                  <a:lnTo>
                    <a:pt x="206800" y="12025"/>
                  </a:lnTo>
                  <a:lnTo>
                    <a:pt x="207705" y="13402"/>
                  </a:lnTo>
                  <a:lnTo>
                    <a:pt x="208590" y="14789"/>
                  </a:lnTo>
                  <a:lnTo>
                    <a:pt x="209454" y="16187"/>
                  </a:lnTo>
                  <a:lnTo>
                    <a:pt x="210309" y="17584"/>
                  </a:lnTo>
                  <a:lnTo>
                    <a:pt x="211143" y="19002"/>
                  </a:lnTo>
                  <a:lnTo>
                    <a:pt x="211958" y="20419"/>
                  </a:lnTo>
                  <a:lnTo>
                    <a:pt x="212752" y="21847"/>
                  </a:lnTo>
                  <a:lnTo>
                    <a:pt x="213526" y="23274"/>
                  </a:lnTo>
                  <a:lnTo>
                    <a:pt x="214290" y="24722"/>
                  </a:lnTo>
                  <a:lnTo>
                    <a:pt x="215034" y="26169"/>
                  </a:lnTo>
                  <a:lnTo>
                    <a:pt x="215758" y="27617"/>
                  </a:lnTo>
                  <a:lnTo>
                    <a:pt x="216462" y="29085"/>
                  </a:lnTo>
                  <a:lnTo>
                    <a:pt x="217156" y="30543"/>
                  </a:lnTo>
                  <a:lnTo>
                    <a:pt x="217829" y="32020"/>
                  </a:lnTo>
                  <a:lnTo>
                    <a:pt x="218483" y="33498"/>
                  </a:lnTo>
                  <a:lnTo>
                    <a:pt x="219116" y="34986"/>
                  </a:lnTo>
                  <a:lnTo>
                    <a:pt x="219739" y="36474"/>
                  </a:lnTo>
                  <a:lnTo>
                    <a:pt x="220333" y="37972"/>
                  </a:lnTo>
                  <a:lnTo>
                    <a:pt x="220916" y="39470"/>
                  </a:lnTo>
                  <a:lnTo>
                    <a:pt x="221479" y="40978"/>
                  </a:lnTo>
                  <a:lnTo>
                    <a:pt x="222032" y="42496"/>
                  </a:lnTo>
                  <a:lnTo>
                    <a:pt x="222555" y="44014"/>
                  </a:lnTo>
                  <a:lnTo>
                    <a:pt x="223067" y="45532"/>
                  </a:lnTo>
                  <a:lnTo>
                    <a:pt x="223560" y="47060"/>
                  </a:lnTo>
                  <a:lnTo>
                    <a:pt x="224032" y="48588"/>
                  </a:lnTo>
                  <a:lnTo>
                    <a:pt x="224495" y="50126"/>
                  </a:lnTo>
                  <a:lnTo>
                    <a:pt x="224937" y="51665"/>
                  </a:lnTo>
                  <a:lnTo>
                    <a:pt x="225360" y="53203"/>
                  </a:lnTo>
                  <a:lnTo>
                    <a:pt x="225762" y="54751"/>
                  </a:lnTo>
                  <a:lnTo>
                    <a:pt x="226144" y="56309"/>
                  </a:lnTo>
                  <a:lnTo>
                    <a:pt x="226516" y="57857"/>
                  </a:lnTo>
                  <a:lnTo>
                    <a:pt x="226868" y="59416"/>
                  </a:lnTo>
                  <a:lnTo>
                    <a:pt x="227199" y="60974"/>
                  </a:lnTo>
                  <a:lnTo>
                    <a:pt x="227511" y="62542"/>
                  </a:lnTo>
                  <a:lnTo>
                    <a:pt x="227803" y="64110"/>
                  </a:lnTo>
                  <a:lnTo>
                    <a:pt x="228084" y="65679"/>
                  </a:lnTo>
                  <a:lnTo>
                    <a:pt x="228346" y="67247"/>
                  </a:lnTo>
                  <a:lnTo>
                    <a:pt x="228587" y="68815"/>
                  </a:lnTo>
                  <a:lnTo>
                    <a:pt x="228818" y="70394"/>
                  </a:lnTo>
                  <a:lnTo>
                    <a:pt x="229019" y="71972"/>
                  </a:lnTo>
                  <a:lnTo>
                    <a:pt x="229210" y="73550"/>
                  </a:lnTo>
                  <a:lnTo>
                    <a:pt x="229381" y="75139"/>
                  </a:lnTo>
                  <a:lnTo>
                    <a:pt x="229542" y="76717"/>
                  </a:lnTo>
                  <a:lnTo>
                    <a:pt x="229673" y="78306"/>
                  </a:lnTo>
                  <a:lnTo>
                    <a:pt x="229793" y="79884"/>
                  </a:lnTo>
                  <a:lnTo>
                    <a:pt x="229894" y="81472"/>
                  </a:lnTo>
                  <a:lnTo>
                    <a:pt x="229974" y="83061"/>
                  </a:lnTo>
                  <a:lnTo>
                    <a:pt x="230035" y="84649"/>
                  </a:lnTo>
                  <a:lnTo>
                    <a:pt x="230085" y="86238"/>
                  </a:lnTo>
                  <a:lnTo>
                    <a:pt x="230115" y="87826"/>
                  </a:lnTo>
                  <a:lnTo>
                    <a:pt x="230125" y="89415"/>
                  </a:lnTo>
                  <a:lnTo>
                    <a:pt x="230115" y="91003"/>
                  </a:lnTo>
                  <a:lnTo>
                    <a:pt x="230095" y="92591"/>
                  </a:lnTo>
                  <a:lnTo>
                    <a:pt x="230055" y="94180"/>
                  </a:lnTo>
                  <a:lnTo>
                    <a:pt x="229994" y="95768"/>
                  </a:lnTo>
                  <a:lnTo>
                    <a:pt x="229914" y="97357"/>
                  </a:lnTo>
                  <a:lnTo>
                    <a:pt x="229813" y="98935"/>
                  </a:lnTo>
                  <a:lnTo>
                    <a:pt x="229703" y="100523"/>
                  </a:lnTo>
                  <a:lnTo>
                    <a:pt x="229572" y="102112"/>
                  </a:lnTo>
                  <a:lnTo>
                    <a:pt x="229421" y="103690"/>
                  </a:lnTo>
                  <a:lnTo>
                    <a:pt x="229250" y="105279"/>
                  </a:lnTo>
                  <a:lnTo>
                    <a:pt x="229069" y="106857"/>
                  </a:lnTo>
                  <a:lnTo>
                    <a:pt x="228868" y="108435"/>
                  </a:lnTo>
                  <a:lnTo>
                    <a:pt x="228647" y="110004"/>
                  </a:lnTo>
                  <a:lnTo>
                    <a:pt x="228406" y="111582"/>
                  </a:lnTo>
                  <a:lnTo>
                    <a:pt x="228145" y="113150"/>
                  </a:lnTo>
                  <a:lnTo>
                    <a:pt x="227873" y="114729"/>
                  </a:lnTo>
                  <a:lnTo>
                    <a:pt x="227582" y="116287"/>
                  </a:lnTo>
                  <a:lnTo>
                    <a:pt x="227270" y="117855"/>
                  </a:lnTo>
                  <a:lnTo>
                    <a:pt x="226938" y="119413"/>
                  </a:lnTo>
                  <a:lnTo>
                    <a:pt x="226596" y="120972"/>
                  </a:lnTo>
                  <a:lnTo>
                    <a:pt x="226234" y="122530"/>
                  </a:lnTo>
                  <a:lnTo>
                    <a:pt x="225852" y="124078"/>
                  </a:lnTo>
                  <a:lnTo>
                    <a:pt x="225450" y="125626"/>
                  </a:lnTo>
                  <a:lnTo>
                    <a:pt x="225028" y="127175"/>
                  </a:lnTo>
                  <a:lnTo>
                    <a:pt x="224596" y="128713"/>
                  </a:lnTo>
                  <a:lnTo>
                    <a:pt x="224143" y="130251"/>
                  </a:lnTo>
                  <a:lnTo>
                    <a:pt x="223671" y="131779"/>
                  </a:lnTo>
                  <a:lnTo>
                    <a:pt x="223178" y="133307"/>
                  </a:lnTo>
                  <a:lnTo>
                    <a:pt x="222675" y="134835"/>
                  </a:lnTo>
                  <a:lnTo>
                    <a:pt x="222152" y="136353"/>
                  </a:lnTo>
                  <a:lnTo>
                    <a:pt x="221609" y="137861"/>
                  </a:lnTo>
                  <a:lnTo>
                    <a:pt x="221046" y="139369"/>
                  </a:lnTo>
                  <a:lnTo>
                    <a:pt x="220473" y="140877"/>
                  </a:lnTo>
                  <a:lnTo>
                    <a:pt x="219870" y="142375"/>
                  </a:lnTo>
                  <a:lnTo>
                    <a:pt x="219257" y="143863"/>
                  </a:lnTo>
                  <a:lnTo>
                    <a:pt x="218623" y="145351"/>
                  </a:lnTo>
                  <a:lnTo>
                    <a:pt x="217980" y="146829"/>
                  </a:lnTo>
                  <a:lnTo>
                    <a:pt x="217306" y="148306"/>
                  </a:lnTo>
                  <a:lnTo>
                    <a:pt x="216623" y="149774"/>
                  </a:lnTo>
                  <a:lnTo>
                    <a:pt x="215919" y="151232"/>
                  </a:lnTo>
                  <a:lnTo>
                    <a:pt x="215195" y="152690"/>
                  </a:lnTo>
                  <a:lnTo>
                    <a:pt x="214461" y="154137"/>
                  </a:lnTo>
                  <a:lnTo>
                    <a:pt x="213707" y="155585"/>
                  </a:lnTo>
                  <a:lnTo>
                    <a:pt x="212933" y="157013"/>
                  </a:lnTo>
                  <a:lnTo>
                    <a:pt x="212139" y="158440"/>
                  </a:lnTo>
                  <a:lnTo>
                    <a:pt x="211324" y="159868"/>
                  </a:lnTo>
                  <a:lnTo>
                    <a:pt x="210500" y="161275"/>
                  </a:lnTo>
                  <a:lnTo>
                    <a:pt x="209655" y="162683"/>
                  </a:lnTo>
                  <a:lnTo>
                    <a:pt x="208791" y="164080"/>
                  </a:lnTo>
                  <a:lnTo>
                    <a:pt x="207906" y="165467"/>
                  </a:lnTo>
                  <a:lnTo>
                    <a:pt x="207001" y="166855"/>
                  </a:lnTo>
                  <a:lnTo>
                    <a:pt x="206086" y="168222"/>
                  </a:lnTo>
                  <a:lnTo>
                    <a:pt x="205151" y="169589"/>
                  </a:lnTo>
                  <a:lnTo>
                    <a:pt x="204196" y="170946"/>
                  </a:lnTo>
                  <a:lnTo>
                    <a:pt x="203231" y="172294"/>
                  </a:lnTo>
                  <a:lnTo>
                    <a:pt x="202236" y="173631"/>
                  </a:lnTo>
                  <a:lnTo>
                    <a:pt x="201230" y="174958"/>
                  </a:lnTo>
                  <a:lnTo>
                    <a:pt x="200205" y="176275"/>
                  </a:lnTo>
                  <a:lnTo>
                    <a:pt x="199169" y="177592"/>
                  </a:lnTo>
                  <a:lnTo>
                    <a:pt x="198103" y="178888"/>
                  </a:lnTo>
                  <a:lnTo>
                    <a:pt x="197028" y="180175"/>
                  </a:lnTo>
                  <a:lnTo>
                    <a:pt x="195932" y="181462"/>
                  </a:lnTo>
                  <a:lnTo>
                    <a:pt x="194816" y="182729"/>
                  </a:lnTo>
                  <a:lnTo>
                    <a:pt x="193680" y="183996"/>
                  </a:lnTo>
                  <a:lnTo>
                    <a:pt x="192534" y="185242"/>
                  </a:lnTo>
                  <a:lnTo>
                    <a:pt x="191367" y="186479"/>
                  </a:lnTo>
                  <a:lnTo>
                    <a:pt x="190181" y="187705"/>
                  </a:lnTo>
                  <a:lnTo>
                    <a:pt x="188974" y="188932"/>
                  </a:lnTo>
                  <a:lnTo>
                    <a:pt x="187758" y="190128"/>
                  </a:lnTo>
                  <a:lnTo>
                    <a:pt x="186531" y="191314"/>
                  </a:lnTo>
                  <a:lnTo>
                    <a:pt x="185295" y="192480"/>
                  </a:lnTo>
                  <a:lnTo>
                    <a:pt x="184038" y="193637"/>
                  </a:lnTo>
                  <a:lnTo>
                    <a:pt x="182781" y="194763"/>
                  </a:lnTo>
                  <a:lnTo>
                    <a:pt x="181504" y="195878"/>
                  </a:lnTo>
                  <a:lnTo>
                    <a:pt x="180228" y="196974"/>
                  </a:lnTo>
                  <a:lnTo>
                    <a:pt x="178941" y="198060"/>
                  </a:lnTo>
                  <a:lnTo>
                    <a:pt x="177634" y="199116"/>
                  </a:lnTo>
                  <a:lnTo>
                    <a:pt x="176327" y="200161"/>
                  </a:lnTo>
                  <a:lnTo>
                    <a:pt x="174999" y="201187"/>
                  </a:lnTo>
                  <a:lnTo>
                    <a:pt x="173672" y="202192"/>
                  </a:lnTo>
                  <a:lnTo>
                    <a:pt x="172335" y="203177"/>
                  </a:lnTo>
                  <a:lnTo>
                    <a:pt x="170988" y="204152"/>
                  </a:lnTo>
                  <a:lnTo>
                    <a:pt x="169631" y="205107"/>
                  </a:lnTo>
                  <a:lnTo>
                    <a:pt x="168263" y="206042"/>
                  </a:lnTo>
                  <a:lnTo>
                    <a:pt x="166896" y="206957"/>
                  </a:lnTo>
                  <a:lnTo>
                    <a:pt x="165509" y="207862"/>
                  </a:lnTo>
                  <a:lnTo>
                    <a:pt x="164121" y="208737"/>
                  </a:lnTo>
                  <a:lnTo>
                    <a:pt x="162724" y="209601"/>
                  </a:lnTo>
                  <a:lnTo>
                    <a:pt x="161316" y="210456"/>
                  </a:lnTo>
                  <a:lnTo>
                    <a:pt x="159909" y="211280"/>
                  </a:lnTo>
                  <a:lnTo>
                    <a:pt x="158481" y="212094"/>
                  </a:lnTo>
                  <a:lnTo>
                    <a:pt x="157053" y="212878"/>
                  </a:lnTo>
                  <a:lnTo>
                    <a:pt x="155626" y="213663"/>
                  </a:lnTo>
                  <a:lnTo>
                    <a:pt x="154178" y="214417"/>
                  </a:lnTo>
                  <a:lnTo>
                    <a:pt x="152730" y="215151"/>
                  </a:lnTo>
                  <a:lnTo>
                    <a:pt x="151272" y="215874"/>
                  </a:lnTo>
                  <a:lnTo>
                    <a:pt x="149814" y="216578"/>
                  </a:lnTo>
                  <a:lnTo>
                    <a:pt x="148347" y="217262"/>
                  </a:lnTo>
                  <a:lnTo>
                    <a:pt x="146869" y="217935"/>
                  </a:lnTo>
                  <a:lnTo>
                    <a:pt x="145391" y="218579"/>
                  </a:lnTo>
                  <a:lnTo>
                    <a:pt x="143903" y="219212"/>
                  </a:lnTo>
                  <a:lnTo>
                    <a:pt x="142405" y="219825"/>
                  </a:lnTo>
                  <a:lnTo>
                    <a:pt x="140907" y="220428"/>
                  </a:lnTo>
                  <a:lnTo>
                    <a:pt x="139409" y="221002"/>
                  </a:lnTo>
                  <a:lnTo>
                    <a:pt x="137900" y="221565"/>
                  </a:lnTo>
                  <a:lnTo>
                    <a:pt x="136382" y="222107"/>
                  </a:lnTo>
                  <a:lnTo>
                    <a:pt x="134864" y="222630"/>
                  </a:lnTo>
                  <a:lnTo>
                    <a:pt x="133336" y="223133"/>
                  </a:lnTo>
                  <a:lnTo>
                    <a:pt x="131808" y="223625"/>
                  </a:lnTo>
                  <a:lnTo>
                    <a:pt x="130280" y="224098"/>
                  </a:lnTo>
                  <a:lnTo>
                    <a:pt x="128741" y="224550"/>
                  </a:lnTo>
                  <a:lnTo>
                    <a:pt x="127203" y="224983"/>
                  </a:lnTo>
                  <a:lnTo>
                    <a:pt x="125655" y="225405"/>
                  </a:lnTo>
                  <a:lnTo>
                    <a:pt x="124106" y="225807"/>
                  </a:lnTo>
                  <a:lnTo>
                    <a:pt x="122558" y="226189"/>
                  </a:lnTo>
                  <a:lnTo>
                    <a:pt x="121000" y="226551"/>
                  </a:lnTo>
                  <a:lnTo>
                    <a:pt x="119441" y="226893"/>
                  </a:lnTo>
                  <a:lnTo>
                    <a:pt x="117883" y="227224"/>
                  </a:lnTo>
                  <a:lnTo>
                    <a:pt x="116315" y="227536"/>
                  </a:lnTo>
                  <a:lnTo>
                    <a:pt x="114746" y="227828"/>
                  </a:lnTo>
                  <a:lnTo>
                    <a:pt x="113178" y="228099"/>
                  </a:lnTo>
                  <a:lnTo>
                    <a:pt x="111609" y="228361"/>
                  </a:lnTo>
                  <a:lnTo>
                    <a:pt x="110031" y="228592"/>
                  </a:lnTo>
                  <a:lnTo>
                    <a:pt x="108463" y="228813"/>
                  </a:lnTo>
                  <a:lnTo>
                    <a:pt x="106884" y="229024"/>
                  </a:lnTo>
                  <a:lnTo>
                    <a:pt x="105296" y="229205"/>
                  </a:lnTo>
                  <a:lnTo>
                    <a:pt x="103717" y="229376"/>
                  </a:lnTo>
                  <a:lnTo>
                    <a:pt x="102129" y="229527"/>
                  </a:lnTo>
                  <a:lnTo>
                    <a:pt x="100550" y="229657"/>
                  </a:lnTo>
                  <a:lnTo>
                    <a:pt x="98962" y="229768"/>
                  </a:lnTo>
                  <a:lnTo>
                    <a:pt x="97373" y="229868"/>
                  </a:lnTo>
                  <a:lnTo>
                    <a:pt x="95785" y="229939"/>
                  </a:lnTo>
                  <a:lnTo>
                    <a:pt x="94196" y="229999"/>
                  </a:lnTo>
                  <a:lnTo>
                    <a:pt x="92608" y="230049"/>
                  </a:lnTo>
                  <a:lnTo>
                    <a:pt x="91019" y="230070"/>
                  </a:lnTo>
                  <a:lnTo>
                    <a:pt x="89431" y="230080"/>
                  </a:lnTo>
                  <a:lnTo>
                    <a:pt x="87842" y="230070"/>
                  </a:lnTo>
                  <a:lnTo>
                    <a:pt x="86253" y="230039"/>
                  </a:lnTo>
                  <a:lnTo>
                    <a:pt x="84665" y="229989"/>
                  </a:lnTo>
                  <a:lnTo>
                    <a:pt x="83076" y="229929"/>
                  </a:lnTo>
                  <a:lnTo>
                    <a:pt x="81488" y="229838"/>
                  </a:lnTo>
                  <a:lnTo>
                    <a:pt x="79899" y="229738"/>
                  </a:lnTo>
                  <a:lnTo>
                    <a:pt x="78321" y="229627"/>
                  </a:lnTo>
                  <a:lnTo>
                    <a:pt x="76732" y="229486"/>
                  </a:lnTo>
                  <a:lnTo>
                    <a:pt x="75154" y="229336"/>
                  </a:lnTo>
                  <a:lnTo>
                    <a:pt x="73565" y="229165"/>
                  </a:lnTo>
                  <a:lnTo>
                    <a:pt x="71987" y="228974"/>
                  </a:lnTo>
                  <a:lnTo>
                    <a:pt x="70408" y="228763"/>
                  </a:lnTo>
                  <a:lnTo>
                    <a:pt x="68840" y="228541"/>
                  </a:lnTo>
                  <a:lnTo>
                    <a:pt x="67262" y="228290"/>
                  </a:lnTo>
                  <a:lnTo>
                    <a:pt x="65693" y="228029"/>
                  </a:lnTo>
                  <a:lnTo>
                    <a:pt x="64125" y="227757"/>
                  </a:lnTo>
                  <a:lnTo>
                    <a:pt x="62556" y="227456"/>
                  </a:lnTo>
                  <a:lnTo>
                    <a:pt x="60988" y="227144"/>
                  </a:lnTo>
                  <a:lnTo>
                    <a:pt x="59430" y="226812"/>
                  </a:lnTo>
                  <a:lnTo>
                    <a:pt x="57871" y="226460"/>
                  </a:lnTo>
                  <a:lnTo>
                    <a:pt x="56313" y="226088"/>
                  </a:lnTo>
                  <a:lnTo>
                    <a:pt x="54765" y="225706"/>
                  </a:lnTo>
                  <a:lnTo>
                    <a:pt x="53216" y="225304"/>
                  </a:lnTo>
                  <a:lnTo>
                    <a:pt x="51678" y="224882"/>
                  </a:lnTo>
                  <a:lnTo>
                    <a:pt x="50140" y="224440"/>
                  </a:lnTo>
                  <a:lnTo>
                    <a:pt x="48602" y="223977"/>
                  </a:lnTo>
                  <a:lnTo>
                    <a:pt x="47073" y="223505"/>
                  </a:lnTo>
                  <a:lnTo>
                    <a:pt x="45545" y="223012"/>
                  </a:lnTo>
                  <a:lnTo>
                    <a:pt x="44017" y="222499"/>
                  </a:lnTo>
                  <a:lnTo>
                    <a:pt x="42499" y="221967"/>
                  </a:lnTo>
                  <a:lnTo>
                    <a:pt x="40991" y="221424"/>
                  </a:lnTo>
                  <a:lnTo>
                    <a:pt x="39483" y="220861"/>
                  </a:lnTo>
                  <a:lnTo>
                    <a:pt x="37985" y="220278"/>
                  </a:lnTo>
                  <a:lnTo>
                    <a:pt x="36487" y="219674"/>
                  </a:lnTo>
                  <a:lnTo>
                    <a:pt x="34988" y="219061"/>
                  </a:lnTo>
                  <a:lnTo>
                    <a:pt x="33511" y="218418"/>
                  </a:lnTo>
                  <a:lnTo>
                    <a:pt x="32023" y="217764"/>
                  </a:lnTo>
                  <a:lnTo>
                    <a:pt x="30555" y="217091"/>
                  </a:lnTo>
                  <a:lnTo>
                    <a:pt x="29087" y="216407"/>
                  </a:lnTo>
                  <a:lnTo>
                    <a:pt x="27629" y="215693"/>
                  </a:lnTo>
                  <a:lnTo>
                    <a:pt x="26171" y="214970"/>
                  </a:lnTo>
                  <a:lnTo>
                    <a:pt x="24723" y="214226"/>
                  </a:lnTo>
                  <a:lnTo>
                    <a:pt x="23286" y="213462"/>
                  </a:lnTo>
                  <a:lnTo>
                    <a:pt x="21848" y="212687"/>
                  </a:lnTo>
                  <a:lnTo>
                    <a:pt x="20420" y="211893"/>
                  </a:lnTo>
                  <a:lnTo>
                    <a:pt x="19003" y="211079"/>
                  </a:lnTo>
                  <a:lnTo>
                    <a:pt x="17595" y="210245"/>
                  </a:lnTo>
                  <a:lnTo>
                    <a:pt x="16188" y="209390"/>
                  </a:lnTo>
                  <a:lnTo>
                    <a:pt x="14790" y="208525"/>
                  </a:lnTo>
                  <a:lnTo>
                    <a:pt x="13403" y="207641"/>
                  </a:lnTo>
                  <a:lnTo>
                    <a:pt x="12025" y="206736"/>
                  </a:lnTo>
                  <a:lnTo>
                    <a:pt x="10658" y="205811"/>
                  </a:lnTo>
                  <a:lnTo>
                    <a:pt x="9291" y="204866"/>
                  </a:lnTo>
                  <a:lnTo>
                    <a:pt x="7933" y="203911"/>
                  </a:lnTo>
                  <a:lnTo>
                    <a:pt x="6596" y="202936"/>
                  </a:lnTo>
                  <a:lnTo>
                    <a:pt x="5259" y="201941"/>
                  </a:lnTo>
                  <a:lnTo>
                    <a:pt x="3932" y="200935"/>
                  </a:lnTo>
                  <a:lnTo>
                    <a:pt x="2615" y="199900"/>
                  </a:lnTo>
                  <a:lnTo>
                    <a:pt x="1298" y="198854"/>
                  </a:lnTo>
                  <a:lnTo>
                    <a:pt x="1" y="197789"/>
                  </a:lnTo>
                  <a:lnTo>
                    <a:pt x="614" y="198512"/>
                  </a:lnTo>
                  <a:lnTo>
                    <a:pt x="1217" y="199236"/>
                  </a:lnTo>
                  <a:lnTo>
                    <a:pt x="1841" y="199960"/>
                  </a:lnTo>
                  <a:lnTo>
                    <a:pt x="2454" y="200674"/>
                  </a:lnTo>
                  <a:lnTo>
                    <a:pt x="3087" y="201378"/>
                  </a:lnTo>
                  <a:lnTo>
                    <a:pt x="3711" y="202091"/>
                  </a:lnTo>
                  <a:lnTo>
                    <a:pt x="4344" y="202785"/>
                  </a:lnTo>
                  <a:lnTo>
                    <a:pt x="4988" y="203489"/>
                  </a:lnTo>
                  <a:lnTo>
                    <a:pt x="5631" y="204182"/>
                  </a:lnTo>
                  <a:lnTo>
                    <a:pt x="6285" y="204866"/>
                  </a:lnTo>
                  <a:lnTo>
                    <a:pt x="6938" y="205550"/>
                  </a:lnTo>
                  <a:lnTo>
                    <a:pt x="7592" y="206233"/>
                  </a:lnTo>
                  <a:lnTo>
                    <a:pt x="8255" y="206907"/>
                  </a:lnTo>
                  <a:lnTo>
                    <a:pt x="8919" y="207580"/>
                  </a:lnTo>
                  <a:lnTo>
                    <a:pt x="9592" y="208244"/>
                  </a:lnTo>
                  <a:lnTo>
                    <a:pt x="10266" y="208907"/>
                  </a:lnTo>
                  <a:lnTo>
                    <a:pt x="10950" y="209561"/>
                  </a:lnTo>
                  <a:lnTo>
                    <a:pt x="11633" y="210214"/>
                  </a:lnTo>
                  <a:lnTo>
                    <a:pt x="12317" y="210858"/>
                  </a:lnTo>
                  <a:lnTo>
                    <a:pt x="13011" y="211501"/>
                  </a:lnTo>
                  <a:lnTo>
                    <a:pt x="13714" y="212145"/>
                  </a:lnTo>
                  <a:lnTo>
                    <a:pt x="14418" y="212778"/>
                  </a:lnTo>
                  <a:lnTo>
                    <a:pt x="15122" y="213411"/>
                  </a:lnTo>
                  <a:lnTo>
                    <a:pt x="15826" y="214035"/>
                  </a:lnTo>
                  <a:lnTo>
                    <a:pt x="16550" y="214648"/>
                  </a:lnTo>
                  <a:lnTo>
                    <a:pt x="17263" y="215271"/>
                  </a:lnTo>
                  <a:lnTo>
                    <a:pt x="17987" y="215874"/>
                  </a:lnTo>
                  <a:lnTo>
                    <a:pt x="18711" y="216488"/>
                  </a:lnTo>
                  <a:lnTo>
                    <a:pt x="19445" y="217081"/>
                  </a:lnTo>
                  <a:lnTo>
                    <a:pt x="20179" y="217684"/>
                  </a:lnTo>
                  <a:lnTo>
                    <a:pt x="20923" y="218277"/>
                  </a:lnTo>
                  <a:lnTo>
                    <a:pt x="21667" y="218860"/>
                  </a:lnTo>
                  <a:lnTo>
                    <a:pt x="22411" y="219443"/>
                  </a:lnTo>
                  <a:lnTo>
                    <a:pt x="23165" y="220016"/>
                  </a:lnTo>
                  <a:lnTo>
                    <a:pt x="23919" y="220589"/>
                  </a:lnTo>
                  <a:lnTo>
                    <a:pt x="24683" y="221152"/>
                  </a:lnTo>
                  <a:lnTo>
                    <a:pt x="25447" y="221715"/>
                  </a:lnTo>
                  <a:lnTo>
                    <a:pt x="26211" y="222278"/>
                  </a:lnTo>
                  <a:lnTo>
                    <a:pt x="26986" y="222821"/>
                  </a:lnTo>
                  <a:lnTo>
                    <a:pt x="27760" y="223374"/>
                  </a:lnTo>
                  <a:lnTo>
                    <a:pt x="28534" y="223917"/>
                  </a:lnTo>
                  <a:lnTo>
                    <a:pt x="29318" y="224450"/>
                  </a:lnTo>
                  <a:lnTo>
                    <a:pt x="30102" y="224983"/>
                  </a:lnTo>
                  <a:lnTo>
                    <a:pt x="30897" y="225505"/>
                  </a:lnTo>
                  <a:lnTo>
                    <a:pt x="31691" y="226028"/>
                  </a:lnTo>
                  <a:lnTo>
                    <a:pt x="32485" y="226541"/>
                  </a:lnTo>
                  <a:lnTo>
                    <a:pt x="33289" y="227054"/>
                  </a:lnTo>
                  <a:lnTo>
                    <a:pt x="34094" y="227556"/>
                  </a:lnTo>
                  <a:lnTo>
                    <a:pt x="34908" y="228059"/>
                  </a:lnTo>
                  <a:lnTo>
                    <a:pt x="35712" y="228552"/>
                  </a:lnTo>
                  <a:lnTo>
                    <a:pt x="36537" y="229044"/>
                  </a:lnTo>
                  <a:lnTo>
                    <a:pt x="37351" y="229527"/>
                  </a:lnTo>
                  <a:lnTo>
                    <a:pt x="38176" y="229999"/>
                  </a:lnTo>
                  <a:lnTo>
                    <a:pt x="39000" y="230472"/>
                  </a:lnTo>
                  <a:lnTo>
                    <a:pt x="39834" y="230944"/>
                  </a:lnTo>
                  <a:lnTo>
                    <a:pt x="40669" y="231407"/>
                  </a:lnTo>
                  <a:lnTo>
                    <a:pt x="41503" y="231859"/>
                  </a:lnTo>
                  <a:lnTo>
                    <a:pt x="42348" y="232311"/>
                  </a:lnTo>
                  <a:lnTo>
                    <a:pt x="43192" y="232754"/>
                  </a:lnTo>
                  <a:lnTo>
                    <a:pt x="44037" y="233196"/>
                  </a:lnTo>
                  <a:lnTo>
                    <a:pt x="44882" y="233628"/>
                  </a:lnTo>
                  <a:lnTo>
                    <a:pt x="45736" y="234061"/>
                  </a:lnTo>
                  <a:lnTo>
                    <a:pt x="46601" y="234483"/>
                  </a:lnTo>
                  <a:lnTo>
                    <a:pt x="47455" y="234895"/>
                  </a:lnTo>
                  <a:lnTo>
                    <a:pt x="48320" y="235307"/>
                  </a:lnTo>
                  <a:lnTo>
                    <a:pt x="49185" y="235719"/>
                  </a:lnTo>
                  <a:lnTo>
                    <a:pt x="50059" y="236112"/>
                  </a:lnTo>
                  <a:lnTo>
                    <a:pt x="50934" y="236514"/>
                  </a:lnTo>
                  <a:lnTo>
                    <a:pt x="51809" y="236896"/>
                  </a:lnTo>
                  <a:lnTo>
                    <a:pt x="52693" y="237278"/>
                  </a:lnTo>
                  <a:lnTo>
                    <a:pt x="53568" y="237660"/>
                  </a:lnTo>
                  <a:lnTo>
                    <a:pt x="54463" y="238032"/>
                  </a:lnTo>
                  <a:lnTo>
                    <a:pt x="55348" y="238394"/>
                  </a:lnTo>
                  <a:lnTo>
                    <a:pt x="56242" y="238756"/>
                  </a:lnTo>
                  <a:lnTo>
                    <a:pt x="57137" y="239107"/>
                  </a:lnTo>
                  <a:lnTo>
                    <a:pt x="58032" y="239449"/>
                  </a:lnTo>
                  <a:lnTo>
                    <a:pt x="58937" y="239791"/>
                  </a:lnTo>
                  <a:lnTo>
                    <a:pt x="59842" y="240133"/>
                  </a:lnTo>
                  <a:lnTo>
                    <a:pt x="60747" y="240455"/>
                  </a:lnTo>
                  <a:lnTo>
                    <a:pt x="61652" y="240776"/>
                  </a:lnTo>
                  <a:lnTo>
                    <a:pt x="62566" y="241098"/>
                  </a:lnTo>
                  <a:lnTo>
                    <a:pt x="63481" y="241410"/>
                  </a:lnTo>
                  <a:lnTo>
                    <a:pt x="64396" y="241711"/>
                  </a:lnTo>
                  <a:lnTo>
                    <a:pt x="65321" y="242013"/>
                  </a:lnTo>
                  <a:lnTo>
                    <a:pt x="66246" y="242304"/>
                  </a:lnTo>
                  <a:lnTo>
                    <a:pt x="67171" y="242596"/>
                  </a:lnTo>
                  <a:lnTo>
                    <a:pt x="68106" y="242867"/>
                  </a:lnTo>
                  <a:lnTo>
                    <a:pt x="69031" y="243149"/>
                  </a:lnTo>
                  <a:lnTo>
                    <a:pt x="69966" y="243410"/>
                  </a:lnTo>
                  <a:lnTo>
                    <a:pt x="70911" y="243672"/>
                  </a:lnTo>
                  <a:lnTo>
                    <a:pt x="71846" y="243933"/>
                  </a:lnTo>
                  <a:lnTo>
                    <a:pt x="72791" y="244174"/>
                  </a:lnTo>
                  <a:lnTo>
                    <a:pt x="73736" y="244416"/>
                  </a:lnTo>
                  <a:lnTo>
                    <a:pt x="74681" y="244657"/>
                  </a:lnTo>
                  <a:lnTo>
                    <a:pt x="75637" y="244888"/>
                  </a:lnTo>
                  <a:lnTo>
                    <a:pt x="76582" y="245109"/>
                  </a:lnTo>
                  <a:lnTo>
                    <a:pt x="77537" y="245320"/>
                  </a:lnTo>
                  <a:lnTo>
                    <a:pt x="78502" y="245531"/>
                  </a:lnTo>
                  <a:lnTo>
                    <a:pt x="79457" y="245733"/>
                  </a:lnTo>
                  <a:lnTo>
                    <a:pt x="80422" y="245934"/>
                  </a:lnTo>
                  <a:lnTo>
                    <a:pt x="81387" y="246125"/>
                  </a:lnTo>
                  <a:lnTo>
                    <a:pt x="82353" y="246306"/>
                  </a:lnTo>
                  <a:lnTo>
                    <a:pt x="83318" y="246487"/>
                  </a:lnTo>
                  <a:lnTo>
                    <a:pt x="84293" y="246657"/>
                  </a:lnTo>
                  <a:lnTo>
                    <a:pt x="85268" y="246818"/>
                  </a:lnTo>
                  <a:lnTo>
                    <a:pt x="86243" y="246979"/>
                  </a:lnTo>
                  <a:lnTo>
                    <a:pt x="87219" y="247130"/>
                  </a:lnTo>
                  <a:lnTo>
                    <a:pt x="88204" y="247271"/>
                  </a:lnTo>
                  <a:lnTo>
                    <a:pt x="89189" y="247401"/>
                  </a:lnTo>
                  <a:lnTo>
                    <a:pt x="90174" y="247532"/>
                  </a:lnTo>
                  <a:lnTo>
                    <a:pt x="91160" y="247663"/>
                  </a:lnTo>
                  <a:lnTo>
                    <a:pt x="92145" y="247773"/>
                  </a:lnTo>
                  <a:lnTo>
                    <a:pt x="93140" y="247884"/>
                  </a:lnTo>
                  <a:lnTo>
                    <a:pt x="94136" y="247984"/>
                  </a:lnTo>
                  <a:lnTo>
                    <a:pt x="95131" y="248085"/>
                  </a:lnTo>
                  <a:lnTo>
                    <a:pt x="96126" y="248175"/>
                  </a:lnTo>
                  <a:lnTo>
                    <a:pt x="97122" y="248256"/>
                  </a:lnTo>
                  <a:lnTo>
                    <a:pt x="98127" y="248326"/>
                  </a:lnTo>
                  <a:lnTo>
                    <a:pt x="99133" y="248397"/>
                  </a:lnTo>
                  <a:lnTo>
                    <a:pt x="100138" y="248457"/>
                  </a:lnTo>
                  <a:lnTo>
                    <a:pt x="101143" y="248507"/>
                  </a:lnTo>
                  <a:lnTo>
                    <a:pt x="102149" y="248557"/>
                  </a:lnTo>
                  <a:lnTo>
                    <a:pt x="103164" y="248598"/>
                  </a:lnTo>
                  <a:lnTo>
                    <a:pt x="104180" y="248628"/>
                  </a:lnTo>
                  <a:lnTo>
                    <a:pt x="105195" y="248658"/>
                  </a:lnTo>
                  <a:lnTo>
                    <a:pt x="106211" y="248668"/>
                  </a:lnTo>
                  <a:lnTo>
                    <a:pt x="107226" y="248688"/>
                  </a:lnTo>
                  <a:lnTo>
                    <a:pt x="108241" y="248688"/>
                  </a:lnTo>
                  <a:lnTo>
                    <a:pt x="110061" y="248678"/>
                  </a:lnTo>
                  <a:lnTo>
                    <a:pt x="111871" y="248638"/>
                  </a:lnTo>
                  <a:lnTo>
                    <a:pt x="113681" y="248588"/>
                  </a:lnTo>
                  <a:lnTo>
                    <a:pt x="115480" y="248507"/>
                  </a:lnTo>
                  <a:lnTo>
                    <a:pt x="117270" y="248407"/>
                  </a:lnTo>
                  <a:lnTo>
                    <a:pt x="119059" y="248276"/>
                  </a:lnTo>
                  <a:lnTo>
                    <a:pt x="120839" y="248135"/>
                  </a:lnTo>
                  <a:lnTo>
                    <a:pt x="122608" y="247964"/>
                  </a:lnTo>
                  <a:lnTo>
                    <a:pt x="124378" y="247773"/>
                  </a:lnTo>
                  <a:lnTo>
                    <a:pt x="126137" y="247562"/>
                  </a:lnTo>
                  <a:lnTo>
                    <a:pt x="127897" y="247321"/>
                  </a:lnTo>
                  <a:lnTo>
                    <a:pt x="129646" y="247070"/>
                  </a:lnTo>
                  <a:lnTo>
                    <a:pt x="131386" y="246788"/>
                  </a:lnTo>
                  <a:lnTo>
                    <a:pt x="133115" y="246497"/>
                  </a:lnTo>
                  <a:lnTo>
                    <a:pt x="134844" y="246175"/>
                  </a:lnTo>
                  <a:lnTo>
                    <a:pt x="136563" y="245833"/>
                  </a:lnTo>
                  <a:lnTo>
                    <a:pt x="138272" y="245471"/>
                  </a:lnTo>
                  <a:lnTo>
                    <a:pt x="139972" y="245089"/>
                  </a:lnTo>
                  <a:lnTo>
                    <a:pt x="141671" y="244687"/>
                  </a:lnTo>
                  <a:lnTo>
                    <a:pt x="143360" y="244265"/>
                  </a:lnTo>
                  <a:lnTo>
                    <a:pt x="145039" y="243822"/>
                  </a:lnTo>
                  <a:lnTo>
                    <a:pt x="146708" y="243360"/>
                  </a:lnTo>
                  <a:lnTo>
                    <a:pt x="148377" y="242877"/>
                  </a:lnTo>
                  <a:lnTo>
                    <a:pt x="150026" y="242375"/>
                  </a:lnTo>
                  <a:lnTo>
                    <a:pt x="151674" y="241852"/>
                  </a:lnTo>
                  <a:lnTo>
                    <a:pt x="153313" y="241309"/>
                  </a:lnTo>
                  <a:lnTo>
                    <a:pt x="154932" y="240746"/>
                  </a:lnTo>
                  <a:lnTo>
                    <a:pt x="156551" y="240163"/>
                  </a:lnTo>
                  <a:lnTo>
                    <a:pt x="158159" y="239560"/>
                  </a:lnTo>
                  <a:lnTo>
                    <a:pt x="159768" y="238947"/>
                  </a:lnTo>
                  <a:lnTo>
                    <a:pt x="161356" y="238303"/>
                  </a:lnTo>
                  <a:lnTo>
                    <a:pt x="162935" y="237650"/>
                  </a:lnTo>
                  <a:lnTo>
                    <a:pt x="164503" y="236976"/>
                  </a:lnTo>
                  <a:lnTo>
                    <a:pt x="166062" y="236272"/>
                  </a:lnTo>
                  <a:lnTo>
                    <a:pt x="167620" y="235569"/>
                  </a:lnTo>
                  <a:lnTo>
                    <a:pt x="169158" y="234835"/>
                  </a:lnTo>
                  <a:lnTo>
                    <a:pt x="170686" y="234081"/>
                  </a:lnTo>
                  <a:lnTo>
                    <a:pt x="172204" y="233317"/>
                  </a:lnTo>
                  <a:lnTo>
                    <a:pt x="173713" y="232533"/>
                  </a:lnTo>
                  <a:lnTo>
                    <a:pt x="175221" y="231728"/>
                  </a:lnTo>
                  <a:lnTo>
                    <a:pt x="176699" y="230914"/>
                  </a:lnTo>
                  <a:lnTo>
                    <a:pt x="178177" y="230080"/>
                  </a:lnTo>
                  <a:lnTo>
                    <a:pt x="179644" y="229225"/>
                  </a:lnTo>
                  <a:lnTo>
                    <a:pt x="181102" y="228350"/>
                  </a:lnTo>
                  <a:lnTo>
                    <a:pt x="182540" y="227466"/>
                  </a:lnTo>
                  <a:lnTo>
                    <a:pt x="183978" y="226551"/>
                  </a:lnTo>
                  <a:lnTo>
                    <a:pt x="185395" y="225636"/>
                  </a:lnTo>
                  <a:lnTo>
                    <a:pt x="186803" y="224691"/>
                  </a:lnTo>
                  <a:lnTo>
                    <a:pt x="188190" y="223736"/>
                  </a:lnTo>
                  <a:lnTo>
                    <a:pt x="189578" y="222771"/>
                  </a:lnTo>
                  <a:lnTo>
                    <a:pt x="190945" y="221786"/>
                  </a:lnTo>
                  <a:lnTo>
                    <a:pt x="192312" y="220780"/>
                  </a:lnTo>
                  <a:lnTo>
                    <a:pt x="193650" y="219755"/>
                  </a:lnTo>
                  <a:lnTo>
                    <a:pt x="194987" y="218719"/>
                  </a:lnTo>
                  <a:lnTo>
                    <a:pt x="196304" y="217674"/>
                  </a:lnTo>
                  <a:lnTo>
                    <a:pt x="197611" y="216608"/>
                  </a:lnTo>
                  <a:lnTo>
                    <a:pt x="198908" y="215523"/>
                  </a:lnTo>
                  <a:lnTo>
                    <a:pt x="200195" y="214427"/>
                  </a:lnTo>
                  <a:lnTo>
                    <a:pt x="201461" y="213321"/>
                  </a:lnTo>
                  <a:lnTo>
                    <a:pt x="202718" y="212195"/>
                  </a:lnTo>
                  <a:lnTo>
                    <a:pt x="203955" y="211049"/>
                  </a:lnTo>
                  <a:lnTo>
                    <a:pt x="205181" y="209893"/>
                  </a:lnTo>
                  <a:lnTo>
                    <a:pt x="206398" y="208727"/>
                  </a:lnTo>
                  <a:lnTo>
                    <a:pt x="207594" y="207540"/>
                  </a:lnTo>
                  <a:lnTo>
                    <a:pt x="208781" y="206344"/>
                  </a:lnTo>
                  <a:lnTo>
                    <a:pt x="209947" y="205127"/>
                  </a:lnTo>
                  <a:lnTo>
                    <a:pt x="211103" y="203901"/>
                  </a:lnTo>
                  <a:lnTo>
                    <a:pt x="212249" y="202664"/>
                  </a:lnTo>
                  <a:lnTo>
                    <a:pt x="213375" y="201408"/>
                  </a:lnTo>
                  <a:lnTo>
                    <a:pt x="214481" y="200141"/>
                  </a:lnTo>
                  <a:lnTo>
                    <a:pt x="215577" y="198864"/>
                  </a:lnTo>
                  <a:lnTo>
                    <a:pt x="216663" y="197567"/>
                  </a:lnTo>
                  <a:lnTo>
                    <a:pt x="217729" y="196260"/>
                  </a:lnTo>
                  <a:lnTo>
                    <a:pt x="218774" y="194933"/>
                  </a:lnTo>
                  <a:lnTo>
                    <a:pt x="219810" y="193606"/>
                  </a:lnTo>
                  <a:lnTo>
                    <a:pt x="220835" y="192259"/>
                  </a:lnTo>
                  <a:lnTo>
                    <a:pt x="221831" y="190902"/>
                  </a:lnTo>
                  <a:lnTo>
                    <a:pt x="222826" y="189525"/>
                  </a:lnTo>
                  <a:lnTo>
                    <a:pt x="223791" y="188147"/>
                  </a:lnTo>
                  <a:lnTo>
                    <a:pt x="224746" y="186750"/>
                  </a:lnTo>
                  <a:lnTo>
                    <a:pt x="225691" y="185343"/>
                  </a:lnTo>
                  <a:lnTo>
                    <a:pt x="226606" y="183925"/>
                  </a:lnTo>
                  <a:lnTo>
                    <a:pt x="227511" y="182498"/>
                  </a:lnTo>
                  <a:lnTo>
                    <a:pt x="228406" y="181050"/>
                  </a:lnTo>
                  <a:lnTo>
                    <a:pt x="229271" y="179592"/>
                  </a:lnTo>
                  <a:lnTo>
                    <a:pt x="230125" y="178134"/>
                  </a:lnTo>
                  <a:lnTo>
                    <a:pt x="230970" y="176657"/>
                  </a:lnTo>
                  <a:lnTo>
                    <a:pt x="231784" y="175169"/>
                  </a:lnTo>
                  <a:lnTo>
                    <a:pt x="232588" y="173671"/>
                  </a:lnTo>
                  <a:lnTo>
                    <a:pt x="233373" y="172163"/>
                  </a:lnTo>
                  <a:lnTo>
                    <a:pt x="234137" y="170645"/>
                  </a:lnTo>
                  <a:lnTo>
                    <a:pt x="234891" y="169107"/>
                  </a:lnTo>
                  <a:lnTo>
                    <a:pt x="235615" y="167568"/>
                  </a:lnTo>
                  <a:lnTo>
                    <a:pt x="236328" y="166020"/>
                  </a:lnTo>
                  <a:lnTo>
                    <a:pt x="237022" y="164462"/>
                  </a:lnTo>
                  <a:lnTo>
                    <a:pt x="237706" y="162884"/>
                  </a:lnTo>
                  <a:lnTo>
                    <a:pt x="238359" y="161305"/>
                  </a:lnTo>
                  <a:lnTo>
                    <a:pt x="238993" y="159717"/>
                  </a:lnTo>
                  <a:lnTo>
                    <a:pt x="239616" y="158118"/>
                  </a:lnTo>
                  <a:lnTo>
                    <a:pt x="240219" y="156510"/>
                  </a:lnTo>
                  <a:lnTo>
                    <a:pt x="240802" y="154891"/>
                  </a:lnTo>
                  <a:lnTo>
                    <a:pt x="241355" y="153263"/>
                  </a:lnTo>
                  <a:lnTo>
                    <a:pt x="241898" y="151624"/>
                  </a:lnTo>
                  <a:lnTo>
                    <a:pt x="242421" y="149985"/>
                  </a:lnTo>
                  <a:lnTo>
                    <a:pt x="242924" y="148327"/>
                  </a:lnTo>
                  <a:lnTo>
                    <a:pt x="243416" y="146668"/>
                  </a:lnTo>
                  <a:lnTo>
                    <a:pt x="243879" y="144999"/>
                  </a:lnTo>
                  <a:lnTo>
                    <a:pt x="244321" y="143310"/>
                  </a:lnTo>
                  <a:lnTo>
                    <a:pt x="244744" y="141631"/>
                  </a:lnTo>
                  <a:lnTo>
                    <a:pt x="245146" y="139932"/>
                  </a:lnTo>
                  <a:lnTo>
                    <a:pt x="245528" y="138233"/>
                  </a:lnTo>
                  <a:lnTo>
                    <a:pt x="245890" y="136514"/>
                  </a:lnTo>
                  <a:lnTo>
                    <a:pt x="246232" y="134805"/>
                  </a:lnTo>
                  <a:lnTo>
                    <a:pt x="246543" y="133076"/>
                  </a:lnTo>
                  <a:lnTo>
                    <a:pt x="246845" y="131337"/>
                  </a:lnTo>
                  <a:lnTo>
                    <a:pt x="247126" y="129597"/>
                  </a:lnTo>
                  <a:lnTo>
                    <a:pt x="247378" y="127858"/>
                  </a:lnTo>
                  <a:lnTo>
                    <a:pt x="247609" y="126099"/>
                  </a:lnTo>
                  <a:lnTo>
                    <a:pt x="247830" y="124339"/>
                  </a:lnTo>
                  <a:lnTo>
                    <a:pt x="248021" y="122570"/>
                  </a:lnTo>
                  <a:lnTo>
                    <a:pt x="248182" y="120801"/>
                  </a:lnTo>
                  <a:lnTo>
                    <a:pt x="248333" y="119011"/>
                  </a:lnTo>
                  <a:lnTo>
                    <a:pt x="248453" y="117232"/>
                  </a:lnTo>
                  <a:lnTo>
                    <a:pt x="248554" y="115432"/>
                  </a:lnTo>
                  <a:lnTo>
                    <a:pt x="248634" y="113633"/>
                  </a:lnTo>
                  <a:lnTo>
                    <a:pt x="248695" y="111833"/>
                  </a:lnTo>
                  <a:lnTo>
                    <a:pt x="248735" y="110024"/>
                  </a:lnTo>
                  <a:lnTo>
                    <a:pt x="248745" y="108204"/>
                  </a:lnTo>
                  <a:lnTo>
                    <a:pt x="248735" y="107189"/>
                  </a:lnTo>
                  <a:lnTo>
                    <a:pt x="248725" y="106173"/>
                  </a:lnTo>
                  <a:lnTo>
                    <a:pt x="248705" y="105158"/>
                  </a:lnTo>
                  <a:lnTo>
                    <a:pt x="248685" y="104143"/>
                  </a:lnTo>
                  <a:lnTo>
                    <a:pt x="248655" y="103127"/>
                  </a:lnTo>
                  <a:lnTo>
                    <a:pt x="248614" y="102122"/>
                  </a:lnTo>
                  <a:lnTo>
                    <a:pt x="248564" y="101106"/>
                  </a:lnTo>
                  <a:lnTo>
                    <a:pt x="248514" y="100101"/>
                  </a:lnTo>
                  <a:lnTo>
                    <a:pt x="248453" y="99096"/>
                  </a:lnTo>
                  <a:lnTo>
                    <a:pt x="248383" y="98090"/>
                  </a:lnTo>
                  <a:lnTo>
                    <a:pt x="248313" y="97095"/>
                  </a:lnTo>
                  <a:lnTo>
                    <a:pt x="248222" y="96090"/>
                  </a:lnTo>
                  <a:lnTo>
                    <a:pt x="248142" y="95095"/>
                  </a:lnTo>
                  <a:lnTo>
                    <a:pt x="248041" y="94099"/>
                  </a:lnTo>
                  <a:lnTo>
                    <a:pt x="247941" y="93104"/>
                  </a:lnTo>
                  <a:lnTo>
                    <a:pt x="247830" y="92119"/>
                  </a:lnTo>
                  <a:lnTo>
                    <a:pt x="247709" y="91134"/>
                  </a:lnTo>
                  <a:lnTo>
                    <a:pt x="247589" y="90138"/>
                  </a:lnTo>
                  <a:lnTo>
                    <a:pt x="247458" y="89153"/>
                  </a:lnTo>
                  <a:lnTo>
                    <a:pt x="247327" y="88178"/>
                  </a:lnTo>
                  <a:lnTo>
                    <a:pt x="247177" y="87193"/>
                  </a:lnTo>
                  <a:lnTo>
                    <a:pt x="247036" y="86218"/>
                  </a:lnTo>
                  <a:lnTo>
                    <a:pt x="246875" y="85242"/>
                  </a:lnTo>
                  <a:lnTo>
                    <a:pt x="246714" y="84267"/>
                  </a:lnTo>
                  <a:lnTo>
                    <a:pt x="246543" y="83292"/>
                  </a:lnTo>
                  <a:lnTo>
                    <a:pt x="246362" y="82327"/>
                  </a:lnTo>
                  <a:lnTo>
                    <a:pt x="246181" y="81362"/>
                  </a:lnTo>
                  <a:lnTo>
                    <a:pt x="245990" y="80397"/>
                  </a:lnTo>
                  <a:lnTo>
                    <a:pt x="245789" y="79432"/>
                  </a:lnTo>
                  <a:lnTo>
                    <a:pt x="245588" y="78477"/>
                  </a:lnTo>
                  <a:lnTo>
                    <a:pt x="245377" y="77522"/>
                  </a:lnTo>
                  <a:lnTo>
                    <a:pt x="245166" y="76566"/>
                  </a:lnTo>
                  <a:lnTo>
                    <a:pt x="244945" y="75611"/>
                  </a:lnTo>
                  <a:lnTo>
                    <a:pt x="244713" y="74656"/>
                  </a:lnTo>
                  <a:lnTo>
                    <a:pt x="244472" y="73711"/>
                  </a:lnTo>
                  <a:lnTo>
                    <a:pt x="244231" y="72766"/>
                  </a:lnTo>
                  <a:lnTo>
                    <a:pt x="243990" y="71821"/>
                  </a:lnTo>
                  <a:lnTo>
                    <a:pt x="243728" y="70886"/>
                  </a:lnTo>
                  <a:lnTo>
                    <a:pt x="243467" y="69951"/>
                  </a:lnTo>
                  <a:lnTo>
                    <a:pt x="243205" y="69016"/>
                  </a:lnTo>
                  <a:lnTo>
                    <a:pt x="242934" y="68082"/>
                  </a:lnTo>
                  <a:lnTo>
                    <a:pt x="242652" y="67157"/>
                  </a:lnTo>
                  <a:lnTo>
                    <a:pt x="242361" y="66232"/>
                  </a:lnTo>
                  <a:lnTo>
                    <a:pt x="242069" y="65307"/>
                  </a:lnTo>
                  <a:lnTo>
                    <a:pt x="241768" y="64382"/>
                  </a:lnTo>
                  <a:lnTo>
                    <a:pt x="241466" y="63467"/>
                  </a:lnTo>
                  <a:lnTo>
                    <a:pt x="241154" y="62552"/>
                  </a:lnTo>
                  <a:lnTo>
                    <a:pt x="240843" y="61637"/>
                  </a:lnTo>
                  <a:lnTo>
                    <a:pt x="240521" y="60733"/>
                  </a:lnTo>
                  <a:lnTo>
                    <a:pt x="240189" y="59818"/>
                  </a:lnTo>
                  <a:lnTo>
                    <a:pt x="239857" y="58923"/>
                  </a:lnTo>
                  <a:lnTo>
                    <a:pt x="239516" y="58018"/>
                  </a:lnTo>
                  <a:lnTo>
                    <a:pt x="239164" y="57123"/>
                  </a:lnTo>
                  <a:lnTo>
                    <a:pt x="238812" y="56229"/>
                  </a:lnTo>
                  <a:lnTo>
                    <a:pt x="238450" y="55334"/>
                  </a:lnTo>
                  <a:lnTo>
                    <a:pt x="238088" y="54449"/>
                  </a:lnTo>
                  <a:lnTo>
                    <a:pt x="237716" y="53555"/>
                  </a:lnTo>
                  <a:lnTo>
                    <a:pt x="237344" y="52680"/>
                  </a:lnTo>
                  <a:lnTo>
                    <a:pt x="236962" y="51795"/>
                  </a:lnTo>
                  <a:lnTo>
                    <a:pt x="236570" y="50921"/>
                  </a:lnTo>
                  <a:lnTo>
                    <a:pt x="236178" y="50046"/>
                  </a:lnTo>
                  <a:lnTo>
                    <a:pt x="235775" y="49181"/>
                  </a:lnTo>
                  <a:lnTo>
                    <a:pt x="235373" y="48307"/>
                  </a:lnTo>
                  <a:lnTo>
                    <a:pt x="234961" y="47452"/>
                  </a:lnTo>
                  <a:lnTo>
                    <a:pt x="234539" y="46588"/>
                  </a:lnTo>
                  <a:lnTo>
                    <a:pt x="234117" y="45733"/>
                  </a:lnTo>
                  <a:lnTo>
                    <a:pt x="233694" y="44879"/>
                  </a:lnTo>
                  <a:lnTo>
                    <a:pt x="233262" y="44024"/>
                  </a:lnTo>
                  <a:lnTo>
                    <a:pt x="232820" y="43180"/>
                  </a:lnTo>
                  <a:lnTo>
                    <a:pt x="232377" y="42335"/>
                  </a:lnTo>
                  <a:lnTo>
                    <a:pt x="231925" y="41491"/>
                  </a:lnTo>
                  <a:lnTo>
                    <a:pt x="231462" y="40656"/>
                  </a:lnTo>
                  <a:lnTo>
                    <a:pt x="231010" y="39822"/>
                  </a:lnTo>
                  <a:lnTo>
                    <a:pt x="230537" y="38997"/>
                  </a:lnTo>
                  <a:lnTo>
                    <a:pt x="230065" y="38163"/>
                  </a:lnTo>
                  <a:lnTo>
                    <a:pt x="229592" y="37349"/>
                  </a:lnTo>
                  <a:lnTo>
                    <a:pt x="229110" y="36524"/>
                  </a:lnTo>
                  <a:lnTo>
                    <a:pt x="228617" y="35710"/>
                  </a:lnTo>
                  <a:lnTo>
                    <a:pt x="228124" y="34896"/>
                  </a:lnTo>
                  <a:lnTo>
                    <a:pt x="227622" y="34091"/>
                  </a:lnTo>
                  <a:lnTo>
                    <a:pt x="227119" y="33287"/>
                  </a:lnTo>
                  <a:lnTo>
                    <a:pt x="226606" y="32483"/>
                  </a:lnTo>
                  <a:lnTo>
                    <a:pt x="226094" y="31689"/>
                  </a:lnTo>
                  <a:lnTo>
                    <a:pt x="225571" y="30895"/>
                  </a:lnTo>
                  <a:lnTo>
                    <a:pt x="225048" y="30100"/>
                  </a:lnTo>
                  <a:lnTo>
                    <a:pt x="224515" y="29316"/>
                  </a:lnTo>
                  <a:lnTo>
                    <a:pt x="223982" y="28532"/>
                  </a:lnTo>
                  <a:lnTo>
                    <a:pt x="223439" y="27748"/>
                  </a:lnTo>
                  <a:lnTo>
                    <a:pt x="222896" y="26974"/>
                  </a:lnTo>
                  <a:lnTo>
                    <a:pt x="222343" y="26210"/>
                  </a:lnTo>
                  <a:lnTo>
                    <a:pt x="221780" y="25436"/>
                  </a:lnTo>
                  <a:lnTo>
                    <a:pt x="221227" y="24672"/>
                  </a:lnTo>
                  <a:lnTo>
                    <a:pt x="220654" y="23918"/>
                  </a:lnTo>
                  <a:lnTo>
                    <a:pt x="220081" y="23164"/>
                  </a:lnTo>
                  <a:lnTo>
                    <a:pt x="219508" y="22410"/>
                  </a:lnTo>
                  <a:lnTo>
                    <a:pt x="218925" y="21666"/>
                  </a:lnTo>
                  <a:lnTo>
                    <a:pt x="218342" y="20922"/>
                  </a:lnTo>
                  <a:lnTo>
                    <a:pt x="217749" y="20178"/>
                  </a:lnTo>
                  <a:lnTo>
                    <a:pt x="217156" y="19444"/>
                  </a:lnTo>
                  <a:lnTo>
                    <a:pt x="216552" y="18710"/>
                  </a:lnTo>
                  <a:lnTo>
                    <a:pt x="215949" y="17986"/>
                  </a:lnTo>
                  <a:lnTo>
                    <a:pt x="215336" y="17262"/>
                  </a:lnTo>
                  <a:lnTo>
                    <a:pt x="214723" y="16549"/>
                  </a:lnTo>
                  <a:lnTo>
                    <a:pt x="214099" y="15825"/>
                  </a:lnTo>
                  <a:lnTo>
                    <a:pt x="213476" y="15121"/>
                  </a:lnTo>
                  <a:lnTo>
                    <a:pt x="212853" y="14417"/>
                  </a:lnTo>
                  <a:lnTo>
                    <a:pt x="212209" y="13714"/>
                  </a:lnTo>
                  <a:lnTo>
                    <a:pt x="211576" y="13010"/>
                  </a:lnTo>
                  <a:lnTo>
                    <a:pt x="210932" y="12316"/>
                  </a:lnTo>
                  <a:lnTo>
                    <a:pt x="210289" y="11632"/>
                  </a:lnTo>
                  <a:lnTo>
                    <a:pt x="209635" y="10949"/>
                  </a:lnTo>
                  <a:lnTo>
                    <a:pt x="208972" y="10265"/>
                  </a:lnTo>
                  <a:lnTo>
                    <a:pt x="208308" y="9592"/>
                  </a:lnTo>
                  <a:lnTo>
                    <a:pt x="207645" y="8918"/>
                  </a:lnTo>
                  <a:lnTo>
                    <a:pt x="206981" y="8255"/>
                  </a:lnTo>
                  <a:lnTo>
                    <a:pt x="206297" y="7591"/>
                  </a:lnTo>
                  <a:lnTo>
                    <a:pt x="205624" y="6938"/>
                  </a:lnTo>
                  <a:lnTo>
                    <a:pt x="204940" y="6284"/>
                  </a:lnTo>
                  <a:lnTo>
                    <a:pt x="204246" y="5631"/>
                  </a:lnTo>
                  <a:lnTo>
                    <a:pt x="203553" y="4987"/>
                  </a:lnTo>
                  <a:lnTo>
                    <a:pt x="202859" y="4344"/>
                  </a:lnTo>
                  <a:lnTo>
                    <a:pt x="202155" y="3711"/>
                  </a:lnTo>
                  <a:lnTo>
                    <a:pt x="201451" y="3087"/>
                  </a:lnTo>
                  <a:lnTo>
                    <a:pt x="200748" y="2454"/>
                  </a:lnTo>
                  <a:lnTo>
                    <a:pt x="200034" y="1841"/>
                  </a:lnTo>
                  <a:lnTo>
                    <a:pt x="199310" y="1217"/>
                  </a:lnTo>
                  <a:lnTo>
                    <a:pt x="198586" y="614"/>
                  </a:lnTo>
                  <a:lnTo>
                    <a:pt x="1978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22;p67">
              <a:extLst>
                <a:ext uri="{FF2B5EF4-FFF2-40B4-BE49-F238E27FC236}">
                  <a16:creationId xmlns:a16="http://schemas.microsoft.com/office/drawing/2014/main" id="{2631E302-72DD-B692-F975-C3508E6391C2}"/>
                </a:ext>
              </a:extLst>
            </p:cNvPr>
            <p:cNvSpPr/>
            <p:nvPr/>
          </p:nvSpPr>
          <p:spPr>
            <a:xfrm>
              <a:off x="-3491800" y="-28004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23;p67">
              <a:extLst>
                <a:ext uri="{FF2B5EF4-FFF2-40B4-BE49-F238E27FC236}">
                  <a16:creationId xmlns:a16="http://schemas.microsoft.com/office/drawing/2014/main" id="{9E5927F8-9A6E-7639-46C0-DA9A96B45AD1}"/>
                </a:ext>
              </a:extLst>
            </p:cNvPr>
            <p:cNvSpPr/>
            <p:nvPr/>
          </p:nvSpPr>
          <p:spPr>
            <a:xfrm>
              <a:off x="-8097000" y="-10994375"/>
              <a:ext cx="7559325" cy="4012525"/>
            </a:xfrm>
            <a:custGeom>
              <a:avLst/>
              <a:gdLst/>
              <a:ahLst/>
              <a:cxnLst/>
              <a:rect l="l" t="t" r="r" b="b"/>
              <a:pathLst>
                <a:path w="302373" h="160501" extrusionOk="0">
                  <a:moveTo>
                    <a:pt x="184208" y="0"/>
                  </a:moveTo>
                  <a:lnTo>
                    <a:pt x="182107" y="10"/>
                  </a:lnTo>
                  <a:lnTo>
                    <a:pt x="179996" y="40"/>
                  </a:lnTo>
                  <a:lnTo>
                    <a:pt x="177895" y="101"/>
                  </a:lnTo>
                  <a:lnTo>
                    <a:pt x="175803" y="181"/>
                  </a:lnTo>
                  <a:lnTo>
                    <a:pt x="173712" y="292"/>
                  </a:lnTo>
                  <a:lnTo>
                    <a:pt x="171621" y="412"/>
                  </a:lnTo>
                  <a:lnTo>
                    <a:pt x="169540" y="563"/>
                  </a:lnTo>
                  <a:lnTo>
                    <a:pt x="167469" y="734"/>
                  </a:lnTo>
                  <a:lnTo>
                    <a:pt x="165398" y="935"/>
                  </a:lnTo>
                  <a:lnTo>
                    <a:pt x="163336" y="1156"/>
                  </a:lnTo>
                  <a:lnTo>
                    <a:pt x="161285" y="1397"/>
                  </a:lnTo>
                  <a:lnTo>
                    <a:pt x="159234" y="1659"/>
                  </a:lnTo>
                  <a:lnTo>
                    <a:pt x="157183" y="1940"/>
                  </a:lnTo>
                  <a:lnTo>
                    <a:pt x="155153" y="2252"/>
                  </a:lnTo>
                  <a:lnTo>
                    <a:pt x="153122" y="2574"/>
                  </a:lnTo>
                  <a:lnTo>
                    <a:pt x="151091" y="2926"/>
                  </a:lnTo>
                  <a:lnTo>
                    <a:pt x="149080" y="3298"/>
                  </a:lnTo>
                  <a:lnTo>
                    <a:pt x="147069" y="3700"/>
                  </a:lnTo>
                  <a:lnTo>
                    <a:pt x="145058" y="4112"/>
                  </a:lnTo>
                  <a:lnTo>
                    <a:pt x="143068" y="4544"/>
                  </a:lnTo>
                  <a:lnTo>
                    <a:pt x="141077" y="5007"/>
                  </a:lnTo>
                  <a:lnTo>
                    <a:pt x="139096" y="5489"/>
                  </a:lnTo>
                  <a:lnTo>
                    <a:pt x="137126" y="5982"/>
                  </a:lnTo>
                  <a:lnTo>
                    <a:pt x="135155" y="6504"/>
                  </a:lnTo>
                  <a:lnTo>
                    <a:pt x="133195" y="7047"/>
                  </a:lnTo>
                  <a:lnTo>
                    <a:pt x="131254" y="7610"/>
                  </a:lnTo>
                  <a:lnTo>
                    <a:pt x="129314" y="8193"/>
                  </a:lnTo>
                  <a:lnTo>
                    <a:pt x="127374" y="8797"/>
                  </a:lnTo>
                  <a:lnTo>
                    <a:pt x="125453" y="9420"/>
                  </a:lnTo>
                  <a:lnTo>
                    <a:pt x="123533" y="10063"/>
                  </a:lnTo>
                  <a:lnTo>
                    <a:pt x="121633" y="10727"/>
                  </a:lnTo>
                  <a:lnTo>
                    <a:pt x="119733" y="11410"/>
                  </a:lnTo>
                  <a:lnTo>
                    <a:pt x="117842" y="12114"/>
                  </a:lnTo>
                  <a:lnTo>
                    <a:pt x="115962" y="12838"/>
                  </a:lnTo>
                  <a:lnTo>
                    <a:pt x="114092" y="13582"/>
                  </a:lnTo>
                  <a:lnTo>
                    <a:pt x="112232" y="14346"/>
                  </a:lnTo>
                  <a:lnTo>
                    <a:pt x="110382" y="15130"/>
                  </a:lnTo>
                  <a:lnTo>
                    <a:pt x="108543" y="15934"/>
                  </a:lnTo>
                  <a:lnTo>
                    <a:pt x="106713" y="16749"/>
                  </a:lnTo>
                  <a:lnTo>
                    <a:pt x="104883" y="17593"/>
                  </a:lnTo>
                  <a:lnTo>
                    <a:pt x="103073" y="18448"/>
                  </a:lnTo>
                  <a:lnTo>
                    <a:pt x="101274" y="19332"/>
                  </a:lnTo>
                  <a:lnTo>
                    <a:pt x="99484" y="20227"/>
                  </a:lnTo>
                  <a:lnTo>
                    <a:pt x="97704" y="21142"/>
                  </a:lnTo>
                  <a:lnTo>
                    <a:pt x="95935" y="22077"/>
                  </a:lnTo>
                  <a:lnTo>
                    <a:pt x="94175" y="23022"/>
                  </a:lnTo>
                  <a:lnTo>
                    <a:pt x="92426" y="23997"/>
                  </a:lnTo>
                  <a:lnTo>
                    <a:pt x="90697" y="24982"/>
                  </a:lnTo>
                  <a:lnTo>
                    <a:pt x="88968" y="25988"/>
                  </a:lnTo>
                  <a:lnTo>
                    <a:pt x="87258" y="27013"/>
                  </a:lnTo>
                  <a:lnTo>
                    <a:pt x="85549" y="28059"/>
                  </a:lnTo>
                  <a:lnTo>
                    <a:pt x="83860" y="29114"/>
                  </a:lnTo>
                  <a:lnTo>
                    <a:pt x="82181" y="30190"/>
                  </a:lnTo>
                  <a:lnTo>
                    <a:pt x="80522" y="31286"/>
                  </a:lnTo>
                  <a:lnTo>
                    <a:pt x="78863" y="32402"/>
                  </a:lnTo>
                  <a:lnTo>
                    <a:pt x="77225" y="33528"/>
                  </a:lnTo>
                  <a:lnTo>
                    <a:pt x="75596" y="34674"/>
                  </a:lnTo>
                  <a:lnTo>
                    <a:pt x="73977" y="35840"/>
                  </a:lnTo>
                  <a:lnTo>
                    <a:pt x="72369" y="37016"/>
                  </a:lnTo>
                  <a:lnTo>
                    <a:pt x="70780" y="38212"/>
                  </a:lnTo>
                  <a:lnTo>
                    <a:pt x="69202" y="39429"/>
                  </a:lnTo>
                  <a:lnTo>
                    <a:pt x="67633" y="40665"/>
                  </a:lnTo>
                  <a:lnTo>
                    <a:pt x="66085" y="41912"/>
                  </a:lnTo>
                  <a:lnTo>
                    <a:pt x="64547" y="43169"/>
                  </a:lnTo>
                  <a:lnTo>
                    <a:pt x="63018" y="44445"/>
                  </a:lnTo>
                  <a:lnTo>
                    <a:pt x="61510" y="45742"/>
                  </a:lnTo>
                  <a:lnTo>
                    <a:pt x="60002" y="47059"/>
                  </a:lnTo>
                  <a:lnTo>
                    <a:pt x="58524" y="48386"/>
                  </a:lnTo>
                  <a:lnTo>
                    <a:pt x="57056" y="49723"/>
                  </a:lnTo>
                  <a:lnTo>
                    <a:pt x="55599" y="51081"/>
                  </a:lnTo>
                  <a:lnTo>
                    <a:pt x="54151" y="52458"/>
                  </a:lnTo>
                  <a:lnTo>
                    <a:pt x="52723" y="53845"/>
                  </a:lnTo>
                  <a:lnTo>
                    <a:pt x="51316" y="55253"/>
                  </a:lnTo>
                  <a:lnTo>
                    <a:pt x="49918" y="56670"/>
                  </a:lnTo>
                  <a:lnTo>
                    <a:pt x="48531" y="58108"/>
                  </a:lnTo>
                  <a:lnTo>
                    <a:pt x="47163" y="59556"/>
                  </a:lnTo>
                  <a:lnTo>
                    <a:pt x="45816" y="61023"/>
                  </a:lnTo>
                  <a:lnTo>
                    <a:pt x="44479" y="62501"/>
                  </a:lnTo>
                  <a:lnTo>
                    <a:pt x="43152" y="63999"/>
                  </a:lnTo>
                  <a:lnTo>
                    <a:pt x="41845" y="65507"/>
                  </a:lnTo>
                  <a:lnTo>
                    <a:pt x="40558" y="67025"/>
                  </a:lnTo>
                  <a:lnTo>
                    <a:pt x="39281" y="68563"/>
                  </a:lnTo>
                  <a:lnTo>
                    <a:pt x="38024" y="70121"/>
                  </a:lnTo>
                  <a:lnTo>
                    <a:pt x="36778" y="71680"/>
                  </a:lnTo>
                  <a:lnTo>
                    <a:pt x="35551" y="73258"/>
                  </a:lnTo>
                  <a:lnTo>
                    <a:pt x="34335" y="74857"/>
                  </a:lnTo>
                  <a:lnTo>
                    <a:pt x="33148" y="76465"/>
                  </a:lnTo>
                  <a:lnTo>
                    <a:pt x="31972" y="78084"/>
                  </a:lnTo>
                  <a:lnTo>
                    <a:pt x="30806" y="79712"/>
                  </a:lnTo>
                  <a:lnTo>
                    <a:pt x="29659" y="81361"/>
                  </a:lnTo>
                  <a:lnTo>
                    <a:pt x="28533" y="83020"/>
                  </a:lnTo>
                  <a:lnTo>
                    <a:pt x="27427" y="84699"/>
                  </a:lnTo>
                  <a:lnTo>
                    <a:pt x="26332" y="86388"/>
                  </a:lnTo>
                  <a:lnTo>
                    <a:pt x="25256" y="88087"/>
                  </a:lnTo>
                  <a:lnTo>
                    <a:pt x="24200" y="89796"/>
                  </a:lnTo>
                  <a:lnTo>
                    <a:pt x="23165" y="91525"/>
                  </a:lnTo>
                  <a:lnTo>
                    <a:pt x="22139" y="93254"/>
                  </a:lnTo>
                  <a:lnTo>
                    <a:pt x="21144" y="95003"/>
                  </a:lnTo>
                  <a:lnTo>
                    <a:pt x="20158" y="96773"/>
                  </a:lnTo>
                  <a:lnTo>
                    <a:pt x="19183" y="98542"/>
                  </a:lnTo>
                  <a:lnTo>
                    <a:pt x="18238" y="100332"/>
                  </a:lnTo>
                  <a:lnTo>
                    <a:pt x="17313" y="102131"/>
                  </a:lnTo>
                  <a:lnTo>
                    <a:pt x="16398" y="103941"/>
                  </a:lnTo>
                  <a:lnTo>
                    <a:pt x="15504" y="105760"/>
                  </a:lnTo>
                  <a:lnTo>
                    <a:pt x="14639" y="107590"/>
                  </a:lnTo>
                  <a:lnTo>
                    <a:pt x="13784" y="109440"/>
                  </a:lnTo>
                  <a:lnTo>
                    <a:pt x="12950" y="111300"/>
                  </a:lnTo>
                  <a:lnTo>
                    <a:pt x="12125" y="113159"/>
                  </a:lnTo>
                  <a:lnTo>
                    <a:pt x="11331" y="115039"/>
                  </a:lnTo>
                  <a:lnTo>
                    <a:pt x="10557" y="116929"/>
                  </a:lnTo>
                  <a:lnTo>
                    <a:pt x="9803" y="118829"/>
                  </a:lnTo>
                  <a:lnTo>
                    <a:pt x="9069" y="120750"/>
                  </a:lnTo>
                  <a:lnTo>
                    <a:pt x="8345" y="122670"/>
                  </a:lnTo>
                  <a:lnTo>
                    <a:pt x="7651" y="124600"/>
                  </a:lnTo>
                  <a:lnTo>
                    <a:pt x="6978" y="126550"/>
                  </a:lnTo>
                  <a:lnTo>
                    <a:pt x="6324" y="128501"/>
                  </a:lnTo>
                  <a:lnTo>
                    <a:pt x="5691" y="130461"/>
                  </a:lnTo>
                  <a:lnTo>
                    <a:pt x="5078" y="132442"/>
                  </a:lnTo>
                  <a:lnTo>
                    <a:pt x="4484" y="134422"/>
                  </a:lnTo>
                  <a:lnTo>
                    <a:pt x="3911" y="136413"/>
                  </a:lnTo>
                  <a:lnTo>
                    <a:pt x="3358" y="138423"/>
                  </a:lnTo>
                  <a:lnTo>
                    <a:pt x="2836" y="140434"/>
                  </a:lnTo>
                  <a:lnTo>
                    <a:pt x="2323" y="142455"/>
                  </a:lnTo>
                  <a:lnTo>
                    <a:pt x="1840" y="144495"/>
                  </a:lnTo>
                  <a:lnTo>
                    <a:pt x="1378" y="146536"/>
                  </a:lnTo>
                  <a:lnTo>
                    <a:pt x="935" y="148587"/>
                  </a:lnTo>
                  <a:lnTo>
                    <a:pt x="513" y="150648"/>
                  </a:lnTo>
                  <a:lnTo>
                    <a:pt x="111" y="152719"/>
                  </a:lnTo>
                  <a:lnTo>
                    <a:pt x="61" y="153051"/>
                  </a:lnTo>
                  <a:lnTo>
                    <a:pt x="20" y="153383"/>
                  </a:lnTo>
                  <a:lnTo>
                    <a:pt x="0" y="153714"/>
                  </a:lnTo>
                  <a:lnTo>
                    <a:pt x="0" y="154046"/>
                  </a:lnTo>
                  <a:lnTo>
                    <a:pt x="10" y="154368"/>
                  </a:lnTo>
                  <a:lnTo>
                    <a:pt x="41" y="154689"/>
                  </a:lnTo>
                  <a:lnTo>
                    <a:pt x="91" y="155011"/>
                  </a:lnTo>
                  <a:lnTo>
                    <a:pt x="151" y="155323"/>
                  </a:lnTo>
                  <a:lnTo>
                    <a:pt x="232" y="155634"/>
                  </a:lnTo>
                  <a:lnTo>
                    <a:pt x="322" y="155946"/>
                  </a:lnTo>
                  <a:lnTo>
                    <a:pt x="423" y="156248"/>
                  </a:lnTo>
                  <a:lnTo>
                    <a:pt x="543" y="156539"/>
                  </a:lnTo>
                  <a:lnTo>
                    <a:pt x="674" y="156821"/>
                  </a:lnTo>
                  <a:lnTo>
                    <a:pt x="825" y="157102"/>
                  </a:lnTo>
                  <a:lnTo>
                    <a:pt x="986" y="157374"/>
                  </a:lnTo>
                  <a:lnTo>
                    <a:pt x="1157" y="157645"/>
                  </a:lnTo>
                  <a:lnTo>
                    <a:pt x="1338" y="157896"/>
                  </a:lnTo>
                  <a:lnTo>
                    <a:pt x="1539" y="158148"/>
                  </a:lnTo>
                  <a:lnTo>
                    <a:pt x="1750" y="158379"/>
                  </a:lnTo>
                  <a:lnTo>
                    <a:pt x="1961" y="158610"/>
                  </a:lnTo>
                  <a:lnTo>
                    <a:pt x="2192" y="158831"/>
                  </a:lnTo>
                  <a:lnTo>
                    <a:pt x="2433" y="159032"/>
                  </a:lnTo>
                  <a:lnTo>
                    <a:pt x="2695" y="159234"/>
                  </a:lnTo>
                  <a:lnTo>
                    <a:pt x="2956" y="159414"/>
                  </a:lnTo>
                  <a:lnTo>
                    <a:pt x="3228" y="159585"/>
                  </a:lnTo>
                  <a:lnTo>
                    <a:pt x="3509" y="159736"/>
                  </a:lnTo>
                  <a:lnTo>
                    <a:pt x="3801" y="159887"/>
                  </a:lnTo>
                  <a:lnTo>
                    <a:pt x="4092" y="160018"/>
                  </a:lnTo>
                  <a:lnTo>
                    <a:pt x="4404" y="160128"/>
                  </a:lnTo>
                  <a:lnTo>
                    <a:pt x="4716" y="160229"/>
                  </a:lnTo>
                  <a:lnTo>
                    <a:pt x="5047" y="160319"/>
                  </a:lnTo>
                  <a:lnTo>
                    <a:pt x="5369" y="160390"/>
                  </a:lnTo>
                  <a:lnTo>
                    <a:pt x="5681" y="160440"/>
                  </a:lnTo>
                  <a:lnTo>
                    <a:pt x="5982" y="160480"/>
                  </a:lnTo>
                  <a:lnTo>
                    <a:pt x="6284" y="160500"/>
                  </a:lnTo>
                  <a:lnTo>
                    <a:pt x="6877" y="160500"/>
                  </a:lnTo>
                  <a:lnTo>
                    <a:pt x="7169" y="160480"/>
                  </a:lnTo>
                  <a:lnTo>
                    <a:pt x="7450" y="160450"/>
                  </a:lnTo>
                  <a:lnTo>
                    <a:pt x="7732" y="160400"/>
                  </a:lnTo>
                  <a:lnTo>
                    <a:pt x="8013" y="160349"/>
                  </a:lnTo>
                  <a:lnTo>
                    <a:pt x="8295" y="160279"/>
                  </a:lnTo>
                  <a:lnTo>
                    <a:pt x="8556" y="160199"/>
                  </a:lnTo>
                  <a:lnTo>
                    <a:pt x="8828" y="160108"/>
                  </a:lnTo>
                  <a:lnTo>
                    <a:pt x="9089" y="160008"/>
                  </a:lnTo>
                  <a:lnTo>
                    <a:pt x="9351" y="159897"/>
                  </a:lnTo>
                  <a:lnTo>
                    <a:pt x="9602" y="159776"/>
                  </a:lnTo>
                  <a:lnTo>
                    <a:pt x="9843" y="159636"/>
                  </a:lnTo>
                  <a:lnTo>
                    <a:pt x="10084" y="159495"/>
                  </a:lnTo>
                  <a:lnTo>
                    <a:pt x="10316" y="159344"/>
                  </a:lnTo>
                  <a:lnTo>
                    <a:pt x="10547" y="159173"/>
                  </a:lnTo>
                  <a:lnTo>
                    <a:pt x="10768" y="159002"/>
                  </a:lnTo>
                  <a:lnTo>
                    <a:pt x="10979" y="158821"/>
                  </a:lnTo>
                  <a:lnTo>
                    <a:pt x="11180" y="158630"/>
                  </a:lnTo>
                  <a:lnTo>
                    <a:pt x="11381" y="158429"/>
                  </a:lnTo>
                  <a:lnTo>
                    <a:pt x="11572" y="158218"/>
                  </a:lnTo>
                  <a:lnTo>
                    <a:pt x="11753" y="158007"/>
                  </a:lnTo>
                  <a:lnTo>
                    <a:pt x="11914" y="157776"/>
                  </a:lnTo>
                  <a:lnTo>
                    <a:pt x="12085" y="157545"/>
                  </a:lnTo>
                  <a:lnTo>
                    <a:pt x="12236" y="157303"/>
                  </a:lnTo>
                  <a:lnTo>
                    <a:pt x="12377" y="157052"/>
                  </a:lnTo>
                  <a:lnTo>
                    <a:pt x="12507" y="156801"/>
                  </a:lnTo>
                  <a:lnTo>
                    <a:pt x="12628" y="156539"/>
                  </a:lnTo>
                  <a:lnTo>
                    <a:pt x="12739" y="156268"/>
                  </a:lnTo>
                  <a:lnTo>
                    <a:pt x="12829" y="155996"/>
                  </a:lnTo>
                  <a:lnTo>
                    <a:pt x="12920" y="155715"/>
                  </a:lnTo>
                  <a:lnTo>
                    <a:pt x="12990" y="155423"/>
                  </a:lnTo>
                  <a:lnTo>
                    <a:pt x="13050" y="155132"/>
                  </a:lnTo>
                  <a:lnTo>
                    <a:pt x="13422" y="153202"/>
                  </a:lnTo>
                  <a:lnTo>
                    <a:pt x="13814" y="151291"/>
                  </a:lnTo>
                  <a:lnTo>
                    <a:pt x="14227" y="149381"/>
                  </a:lnTo>
                  <a:lnTo>
                    <a:pt x="14659" y="147481"/>
                  </a:lnTo>
                  <a:lnTo>
                    <a:pt x="15111" y="145591"/>
                  </a:lnTo>
                  <a:lnTo>
                    <a:pt x="15584" y="143711"/>
                  </a:lnTo>
                  <a:lnTo>
                    <a:pt x="16077" y="141841"/>
                  </a:lnTo>
                  <a:lnTo>
                    <a:pt x="16579" y="139982"/>
                  </a:lnTo>
                  <a:lnTo>
                    <a:pt x="17112" y="138122"/>
                  </a:lnTo>
                  <a:lnTo>
                    <a:pt x="17665" y="136282"/>
                  </a:lnTo>
                  <a:lnTo>
                    <a:pt x="18238" y="134442"/>
                  </a:lnTo>
                  <a:lnTo>
                    <a:pt x="18831" y="132623"/>
                  </a:lnTo>
                  <a:lnTo>
                    <a:pt x="19435" y="130803"/>
                  </a:lnTo>
                  <a:lnTo>
                    <a:pt x="20068" y="128993"/>
                  </a:lnTo>
                  <a:lnTo>
                    <a:pt x="20711" y="127194"/>
                  </a:lnTo>
                  <a:lnTo>
                    <a:pt x="21375" y="125414"/>
                  </a:lnTo>
                  <a:lnTo>
                    <a:pt x="22059" y="123635"/>
                  </a:lnTo>
                  <a:lnTo>
                    <a:pt x="22762" y="121866"/>
                  </a:lnTo>
                  <a:lnTo>
                    <a:pt x="23486" y="120106"/>
                  </a:lnTo>
                  <a:lnTo>
                    <a:pt x="24220" y="118357"/>
                  </a:lnTo>
                  <a:lnTo>
                    <a:pt x="24984" y="116628"/>
                  </a:lnTo>
                  <a:lnTo>
                    <a:pt x="25759" y="114899"/>
                  </a:lnTo>
                  <a:lnTo>
                    <a:pt x="26553" y="113180"/>
                  </a:lnTo>
                  <a:lnTo>
                    <a:pt x="27367" y="111481"/>
                  </a:lnTo>
                  <a:lnTo>
                    <a:pt x="28192" y="109782"/>
                  </a:lnTo>
                  <a:lnTo>
                    <a:pt x="29046" y="108103"/>
                  </a:lnTo>
                  <a:lnTo>
                    <a:pt x="29901" y="106434"/>
                  </a:lnTo>
                  <a:lnTo>
                    <a:pt x="30785" y="104775"/>
                  </a:lnTo>
                  <a:lnTo>
                    <a:pt x="31690" y="103116"/>
                  </a:lnTo>
                  <a:lnTo>
                    <a:pt x="32605" y="101488"/>
                  </a:lnTo>
                  <a:lnTo>
                    <a:pt x="33530" y="99859"/>
                  </a:lnTo>
                  <a:lnTo>
                    <a:pt x="34485" y="98240"/>
                  </a:lnTo>
                  <a:lnTo>
                    <a:pt x="35451" y="96642"/>
                  </a:lnTo>
                  <a:lnTo>
                    <a:pt x="36436" y="95043"/>
                  </a:lnTo>
                  <a:lnTo>
                    <a:pt x="37431" y="93465"/>
                  </a:lnTo>
                  <a:lnTo>
                    <a:pt x="38447" y="91897"/>
                  </a:lnTo>
                  <a:lnTo>
                    <a:pt x="39482" y="90339"/>
                  </a:lnTo>
                  <a:lnTo>
                    <a:pt x="40528" y="88800"/>
                  </a:lnTo>
                  <a:lnTo>
                    <a:pt x="41593" y="87272"/>
                  </a:lnTo>
                  <a:lnTo>
                    <a:pt x="42669" y="85744"/>
                  </a:lnTo>
                  <a:lnTo>
                    <a:pt x="43765" y="84246"/>
                  </a:lnTo>
                  <a:lnTo>
                    <a:pt x="44871" y="82748"/>
                  </a:lnTo>
                  <a:lnTo>
                    <a:pt x="45997" y="81271"/>
                  </a:lnTo>
                  <a:lnTo>
                    <a:pt x="47143" y="79803"/>
                  </a:lnTo>
                  <a:lnTo>
                    <a:pt x="48299" y="78345"/>
                  </a:lnTo>
                  <a:lnTo>
                    <a:pt x="49466" y="76897"/>
                  </a:lnTo>
                  <a:lnTo>
                    <a:pt x="50652" y="75470"/>
                  </a:lnTo>
                  <a:lnTo>
                    <a:pt x="51848" y="74062"/>
                  </a:lnTo>
                  <a:lnTo>
                    <a:pt x="53065" y="72655"/>
                  </a:lnTo>
                  <a:lnTo>
                    <a:pt x="54292" y="71268"/>
                  </a:lnTo>
                  <a:lnTo>
                    <a:pt x="55538" y="69890"/>
                  </a:lnTo>
                  <a:lnTo>
                    <a:pt x="56795" y="68533"/>
                  </a:lnTo>
                  <a:lnTo>
                    <a:pt x="58072" y="67186"/>
                  </a:lnTo>
                  <a:lnTo>
                    <a:pt x="59359" y="65849"/>
                  </a:lnTo>
                  <a:lnTo>
                    <a:pt x="60656" y="64532"/>
                  </a:lnTo>
                  <a:lnTo>
                    <a:pt x="61973" y="63225"/>
                  </a:lnTo>
                  <a:lnTo>
                    <a:pt x="63300" y="61928"/>
                  </a:lnTo>
                  <a:lnTo>
                    <a:pt x="64637" y="60651"/>
                  </a:lnTo>
                  <a:lnTo>
                    <a:pt x="65994" y="59385"/>
                  </a:lnTo>
                  <a:lnTo>
                    <a:pt x="67352" y="58138"/>
                  </a:lnTo>
                  <a:lnTo>
                    <a:pt x="68739" y="56912"/>
                  </a:lnTo>
                  <a:lnTo>
                    <a:pt x="70126" y="55685"/>
                  </a:lnTo>
                  <a:lnTo>
                    <a:pt x="71534" y="54489"/>
                  </a:lnTo>
                  <a:lnTo>
                    <a:pt x="72952" y="53292"/>
                  </a:lnTo>
                  <a:lnTo>
                    <a:pt x="74379" y="52116"/>
                  </a:lnTo>
                  <a:lnTo>
                    <a:pt x="75827" y="50960"/>
                  </a:lnTo>
                  <a:lnTo>
                    <a:pt x="77285" y="49814"/>
                  </a:lnTo>
                  <a:lnTo>
                    <a:pt x="78753" y="48688"/>
                  </a:lnTo>
                  <a:lnTo>
                    <a:pt x="80231" y="47572"/>
                  </a:lnTo>
                  <a:lnTo>
                    <a:pt x="81719" y="46476"/>
                  </a:lnTo>
                  <a:lnTo>
                    <a:pt x="83227" y="45401"/>
                  </a:lnTo>
                  <a:lnTo>
                    <a:pt x="84745" y="44335"/>
                  </a:lnTo>
                  <a:lnTo>
                    <a:pt x="86263" y="43279"/>
                  </a:lnTo>
                  <a:lnTo>
                    <a:pt x="87801" y="42244"/>
                  </a:lnTo>
                  <a:lnTo>
                    <a:pt x="89360" y="41228"/>
                  </a:lnTo>
                  <a:lnTo>
                    <a:pt x="90918" y="40233"/>
                  </a:lnTo>
                  <a:lnTo>
                    <a:pt x="92486" y="39248"/>
                  </a:lnTo>
                  <a:lnTo>
                    <a:pt x="94065" y="38273"/>
                  </a:lnTo>
                  <a:lnTo>
                    <a:pt x="95663" y="37328"/>
                  </a:lnTo>
                  <a:lnTo>
                    <a:pt x="97262" y="36393"/>
                  </a:lnTo>
                  <a:lnTo>
                    <a:pt x="98881" y="35468"/>
                  </a:lnTo>
                  <a:lnTo>
                    <a:pt x="100499" y="34563"/>
                  </a:lnTo>
                  <a:lnTo>
                    <a:pt x="102138" y="33678"/>
                  </a:lnTo>
                  <a:lnTo>
                    <a:pt x="103787" y="32814"/>
                  </a:lnTo>
                  <a:lnTo>
                    <a:pt x="105436" y="31969"/>
                  </a:lnTo>
                  <a:lnTo>
                    <a:pt x="107105" y="31135"/>
                  </a:lnTo>
                  <a:lnTo>
                    <a:pt x="108774" y="30311"/>
                  </a:lnTo>
                  <a:lnTo>
                    <a:pt x="110463" y="29516"/>
                  </a:lnTo>
                  <a:lnTo>
                    <a:pt x="112152" y="28732"/>
                  </a:lnTo>
                  <a:lnTo>
                    <a:pt x="113861" y="27978"/>
                  </a:lnTo>
                  <a:lnTo>
                    <a:pt x="115570" y="27224"/>
                  </a:lnTo>
                  <a:lnTo>
                    <a:pt x="117289" y="26500"/>
                  </a:lnTo>
                  <a:lnTo>
                    <a:pt x="119019" y="25797"/>
                  </a:lnTo>
                  <a:lnTo>
                    <a:pt x="120758" y="25103"/>
                  </a:lnTo>
                  <a:lnTo>
                    <a:pt x="122507" y="24429"/>
                  </a:lnTo>
                  <a:lnTo>
                    <a:pt x="124267" y="23776"/>
                  </a:lnTo>
                  <a:lnTo>
                    <a:pt x="126026" y="23133"/>
                  </a:lnTo>
                  <a:lnTo>
                    <a:pt x="127796" y="22519"/>
                  </a:lnTo>
                  <a:lnTo>
                    <a:pt x="129585" y="21926"/>
                  </a:lnTo>
                  <a:lnTo>
                    <a:pt x="131375" y="21343"/>
                  </a:lnTo>
                  <a:lnTo>
                    <a:pt x="133165" y="20780"/>
                  </a:lnTo>
                  <a:lnTo>
                    <a:pt x="134974" y="20237"/>
                  </a:lnTo>
                  <a:lnTo>
                    <a:pt x="136784" y="19714"/>
                  </a:lnTo>
                  <a:lnTo>
                    <a:pt x="138604" y="19212"/>
                  </a:lnTo>
                  <a:lnTo>
                    <a:pt x="140434" y="18729"/>
                  </a:lnTo>
                  <a:lnTo>
                    <a:pt x="142263" y="18257"/>
                  </a:lnTo>
                  <a:lnTo>
                    <a:pt x="144103" y="17814"/>
                  </a:lnTo>
                  <a:lnTo>
                    <a:pt x="145953" y="17392"/>
                  </a:lnTo>
                  <a:lnTo>
                    <a:pt x="147813" y="16980"/>
                  </a:lnTo>
                  <a:lnTo>
                    <a:pt x="149673" y="16598"/>
                  </a:lnTo>
                  <a:lnTo>
                    <a:pt x="151543" y="16236"/>
                  </a:lnTo>
                  <a:lnTo>
                    <a:pt x="153423" y="15884"/>
                  </a:lnTo>
                  <a:lnTo>
                    <a:pt x="155303" y="15562"/>
                  </a:lnTo>
                  <a:lnTo>
                    <a:pt x="157194" y="15251"/>
                  </a:lnTo>
                  <a:lnTo>
                    <a:pt x="159084" y="14969"/>
                  </a:lnTo>
                  <a:lnTo>
                    <a:pt x="160984" y="14698"/>
                  </a:lnTo>
                  <a:lnTo>
                    <a:pt x="162894" y="14457"/>
                  </a:lnTo>
                  <a:lnTo>
                    <a:pt x="164804" y="14235"/>
                  </a:lnTo>
                  <a:lnTo>
                    <a:pt x="166725" y="14034"/>
                  </a:lnTo>
                  <a:lnTo>
                    <a:pt x="168645" y="13853"/>
                  </a:lnTo>
                  <a:lnTo>
                    <a:pt x="170575" y="13693"/>
                  </a:lnTo>
                  <a:lnTo>
                    <a:pt x="172506" y="13552"/>
                  </a:lnTo>
                  <a:lnTo>
                    <a:pt x="174446" y="13431"/>
                  </a:lnTo>
                  <a:lnTo>
                    <a:pt x="176386" y="13331"/>
                  </a:lnTo>
                  <a:lnTo>
                    <a:pt x="178337" y="13260"/>
                  </a:lnTo>
                  <a:lnTo>
                    <a:pt x="180297" y="13200"/>
                  </a:lnTo>
                  <a:lnTo>
                    <a:pt x="182248" y="13170"/>
                  </a:lnTo>
                  <a:lnTo>
                    <a:pt x="184208" y="13160"/>
                  </a:lnTo>
                  <a:lnTo>
                    <a:pt x="186058" y="13170"/>
                  </a:lnTo>
                  <a:lnTo>
                    <a:pt x="187898" y="13200"/>
                  </a:lnTo>
                  <a:lnTo>
                    <a:pt x="189738" y="13240"/>
                  </a:lnTo>
                  <a:lnTo>
                    <a:pt x="191578" y="13311"/>
                  </a:lnTo>
                  <a:lnTo>
                    <a:pt x="193408" y="13391"/>
                  </a:lnTo>
                  <a:lnTo>
                    <a:pt x="195238" y="13502"/>
                  </a:lnTo>
                  <a:lnTo>
                    <a:pt x="197057" y="13622"/>
                  </a:lnTo>
                  <a:lnTo>
                    <a:pt x="198887" y="13763"/>
                  </a:lnTo>
                  <a:lnTo>
                    <a:pt x="200697" y="13914"/>
                  </a:lnTo>
                  <a:lnTo>
                    <a:pt x="202517" y="14095"/>
                  </a:lnTo>
                  <a:lnTo>
                    <a:pt x="204316" y="14286"/>
                  </a:lnTo>
                  <a:lnTo>
                    <a:pt x="206126" y="14507"/>
                  </a:lnTo>
                  <a:lnTo>
                    <a:pt x="207926" y="14738"/>
                  </a:lnTo>
                  <a:lnTo>
                    <a:pt x="209715" y="14989"/>
                  </a:lnTo>
                  <a:lnTo>
                    <a:pt x="211505" y="15261"/>
                  </a:lnTo>
                  <a:lnTo>
                    <a:pt x="213294" y="15542"/>
                  </a:lnTo>
                  <a:lnTo>
                    <a:pt x="215074" y="15854"/>
                  </a:lnTo>
                  <a:lnTo>
                    <a:pt x="216854" y="16176"/>
                  </a:lnTo>
                  <a:lnTo>
                    <a:pt x="218623" y="16518"/>
                  </a:lnTo>
                  <a:lnTo>
                    <a:pt x="220392" y="16879"/>
                  </a:lnTo>
                  <a:lnTo>
                    <a:pt x="222152" y="17261"/>
                  </a:lnTo>
                  <a:lnTo>
                    <a:pt x="223901" y="17654"/>
                  </a:lnTo>
                  <a:lnTo>
                    <a:pt x="225661" y="18076"/>
                  </a:lnTo>
                  <a:lnTo>
                    <a:pt x="227400" y="18508"/>
                  </a:lnTo>
                  <a:lnTo>
                    <a:pt x="229139" y="18960"/>
                  </a:lnTo>
                  <a:lnTo>
                    <a:pt x="230879" y="19423"/>
                  </a:lnTo>
                  <a:lnTo>
                    <a:pt x="232608" y="19916"/>
                  </a:lnTo>
                  <a:lnTo>
                    <a:pt x="234327" y="20418"/>
                  </a:lnTo>
                  <a:lnTo>
                    <a:pt x="236046" y="20941"/>
                  </a:lnTo>
                  <a:lnTo>
                    <a:pt x="237756" y="21484"/>
                  </a:lnTo>
                  <a:lnTo>
                    <a:pt x="239455" y="22037"/>
                  </a:lnTo>
                  <a:lnTo>
                    <a:pt x="241154" y="22620"/>
                  </a:lnTo>
                  <a:lnTo>
                    <a:pt x="242853" y="23213"/>
                  </a:lnTo>
                  <a:lnTo>
                    <a:pt x="244532" y="23826"/>
                  </a:lnTo>
                  <a:lnTo>
                    <a:pt x="246211" y="24460"/>
                  </a:lnTo>
                  <a:lnTo>
                    <a:pt x="247890" y="25103"/>
                  </a:lnTo>
                  <a:lnTo>
                    <a:pt x="249559" y="25767"/>
                  </a:lnTo>
                  <a:lnTo>
                    <a:pt x="251218" y="26450"/>
                  </a:lnTo>
                  <a:lnTo>
                    <a:pt x="252867" y="27154"/>
                  </a:lnTo>
                  <a:lnTo>
                    <a:pt x="254516" y="27868"/>
                  </a:lnTo>
                  <a:lnTo>
                    <a:pt x="256154" y="28612"/>
                  </a:lnTo>
                  <a:lnTo>
                    <a:pt x="257783" y="29356"/>
                  </a:lnTo>
                  <a:lnTo>
                    <a:pt x="259412" y="30130"/>
                  </a:lnTo>
                  <a:lnTo>
                    <a:pt x="261030" y="30924"/>
                  </a:lnTo>
                  <a:lnTo>
                    <a:pt x="262639" y="31728"/>
                  </a:lnTo>
                  <a:lnTo>
                    <a:pt x="264238" y="32552"/>
                  </a:lnTo>
                  <a:lnTo>
                    <a:pt x="265836" y="33387"/>
                  </a:lnTo>
                  <a:lnTo>
                    <a:pt x="267425" y="34241"/>
                  </a:lnTo>
                  <a:lnTo>
                    <a:pt x="269003" y="35126"/>
                  </a:lnTo>
                  <a:lnTo>
                    <a:pt x="270582" y="36011"/>
                  </a:lnTo>
                  <a:lnTo>
                    <a:pt x="272140" y="36926"/>
                  </a:lnTo>
                  <a:lnTo>
                    <a:pt x="273698" y="37851"/>
                  </a:lnTo>
                  <a:lnTo>
                    <a:pt x="275247" y="38796"/>
                  </a:lnTo>
                  <a:lnTo>
                    <a:pt x="276785" y="39751"/>
                  </a:lnTo>
                  <a:lnTo>
                    <a:pt x="278323" y="40736"/>
                  </a:lnTo>
                  <a:lnTo>
                    <a:pt x="279841" y="41731"/>
                  </a:lnTo>
                  <a:lnTo>
                    <a:pt x="281360" y="42736"/>
                  </a:lnTo>
                  <a:lnTo>
                    <a:pt x="282868" y="43772"/>
                  </a:lnTo>
                  <a:lnTo>
                    <a:pt x="284366" y="44817"/>
                  </a:lnTo>
                  <a:lnTo>
                    <a:pt x="285854" y="45883"/>
                  </a:lnTo>
                  <a:lnTo>
                    <a:pt x="287332" y="46959"/>
                  </a:lnTo>
                  <a:lnTo>
                    <a:pt x="288809" y="48055"/>
                  </a:lnTo>
                  <a:lnTo>
                    <a:pt x="290267" y="49171"/>
                  </a:lnTo>
                  <a:lnTo>
                    <a:pt x="291725" y="50296"/>
                  </a:lnTo>
                  <a:lnTo>
                    <a:pt x="291997" y="50498"/>
                  </a:lnTo>
                  <a:lnTo>
                    <a:pt x="292278" y="50689"/>
                  </a:lnTo>
                  <a:lnTo>
                    <a:pt x="292560" y="50859"/>
                  </a:lnTo>
                  <a:lnTo>
                    <a:pt x="292851" y="51010"/>
                  </a:lnTo>
                  <a:lnTo>
                    <a:pt x="293143" y="51151"/>
                  </a:lnTo>
                  <a:lnTo>
                    <a:pt x="293444" y="51272"/>
                  </a:lnTo>
                  <a:lnTo>
                    <a:pt x="293746" y="51382"/>
                  </a:lnTo>
                  <a:lnTo>
                    <a:pt x="294058" y="51473"/>
                  </a:lnTo>
                  <a:lnTo>
                    <a:pt x="294369" y="51553"/>
                  </a:lnTo>
                  <a:lnTo>
                    <a:pt x="294681" y="51613"/>
                  </a:lnTo>
                  <a:lnTo>
                    <a:pt x="294993" y="51654"/>
                  </a:lnTo>
                  <a:lnTo>
                    <a:pt x="295314" y="51684"/>
                  </a:lnTo>
                  <a:lnTo>
                    <a:pt x="295626" y="51704"/>
                  </a:lnTo>
                  <a:lnTo>
                    <a:pt x="295948" y="51704"/>
                  </a:lnTo>
                  <a:lnTo>
                    <a:pt x="296259" y="51694"/>
                  </a:lnTo>
                  <a:lnTo>
                    <a:pt x="296571" y="51664"/>
                  </a:lnTo>
                  <a:lnTo>
                    <a:pt x="296883" y="51613"/>
                  </a:lnTo>
                  <a:lnTo>
                    <a:pt x="297194" y="51553"/>
                  </a:lnTo>
                  <a:lnTo>
                    <a:pt x="297506" y="51483"/>
                  </a:lnTo>
                  <a:lnTo>
                    <a:pt x="297808" y="51392"/>
                  </a:lnTo>
                  <a:lnTo>
                    <a:pt x="298109" y="51282"/>
                  </a:lnTo>
                  <a:lnTo>
                    <a:pt x="298401" y="51171"/>
                  </a:lnTo>
                  <a:lnTo>
                    <a:pt x="298692" y="51030"/>
                  </a:lnTo>
                  <a:lnTo>
                    <a:pt x="298974" y="50890"/>
                  </a:lnTo>
                  <a:lnTo>
                    <a:pt x="299255" y="50729"/>
                  </a:lnTo>
                  <a:lnTo>
                    <a:pt x="299527" y="50548"/>
                  </a:lnTo>
                  <a:lnTo>
                    <a:pt x="299788" y="50357"/>
                  </a:lnTo>
                  <a:lnTo>
                    <a:pt x="300040" y="50156"/>
                  </a:lnTo>
                  <a:lnTo>
                    <a:pt x="300291" y="49935"/>
                  </a:lnTo>
                  <a:lnTo>
                    <a:pt x="300522" y="49703"/>
                  </a:lnTo>
                  <a:lnTo>
                    <a:pt x="300754" y="49452"/>
                  </a:lnTo>
                  <a:lnTo>
                    <a:pt x="300965" y="49191"/>
                  </a:lnTo>
                  <a:lnTo>
                    <a:pt x="301166" y="48919"/>
                  </a:lnTo>
                  <a:lnTo>
                    <a:pt x="301357" y="48648"/>
                  </a:lnTo>
                  <a:lnTo>
                    <a:pt x="301528" y="48356"/>
                  </a:lnTo>
                  <a:lnTo>
                    <a:pt x="301678" y="48065"/>
                  </a:lnTo>
                  <a:lnTo>
                    <a:pt x="301819" y="47773"/>
                  </a:lnTo>
                  <a:lnTo>
                    <a:pt x="301940" y="47472"/>
                  </a:lnTo>
                  <a:lnTo>
                    <a:pt x="302050" y="47170"/>
                  </a:lnTo>
                  <a:lnTo>
                    <a:pt x="302141" y="46858"/>
                  </a:lnTo>
                  <a:lnTo>
                    <a:pt x="302221" y="46547"/>
                  </a:lnTo>
                  <a:lnTo>
                    <a:pt x="302282" y="46235"/>
                  </a:lnTo>
                  <a:lnTo>
                    <a:pt x="302322" y="45923"/>
                  </a:lnTo>
                  <a:lnTo>
                    <a:pt x="302352" y="45602"/>
                  </a:lnTo>
                  <a:lnTo>
                    <a:pt x="302372" y="45290"/>
                  </a:lnTo>
                  <a:lnTo>
                    <a:pt x="302372" y="44968"/>
                  </a:lnTo>
                  <a:lnTo>
                    <a:pt x="302352" y="44657"/>
                  </a:lnTo>
                  <a:lnTo>
                    <a:pt x="302322" y="44345"/>
                  </a:lnTo>
                  <a:lnTo>
                    <a:pt x="302282" y="44033"/>
                  </a:lnTo>
                  <a:lnTo>
                    <a:pt x="302221" y="43722"/>
                  </a:lnTo>
                  <a:lnTo>
                    <a:pt x="302151" y="43410"/>
                  </a:lnTo>
                  <a:lnTo>
                    <a:pt x="302061" y="43108"/>
                  </a:lnTo>
                  <a:lnTo>
                    <a:pt x="301950" y="42807"/>
                  </a:lnTo>
                  <a:lnTo>
                    <a:pt x="301829" y="42515"/>
                  </a:lnTo>
                  <a:lnTo>
                    <a:pt x="301699" y="42224"/>
                  </a:lnTo>
                  <a:lnTo>
                    <a:pt x="301558" y="41942"/>
                  </a:lnTo>
                  <a:lnTo>
                    <a:pt x="301387" y="41661"/>
                  </a:lnTo>
                  <a:lnTo>
                    <a:pt x="301216" y="41389"/>
                  </a:lnTo>
                  <a:lnTo>
                    <a:pt x="301025" y="41128"/>
                  </a:lnTo>
                  <a:lnTo>
                    <a:pt x="300814" y="40877"/>
                  </a:lnTo>
                  <a:lnTo>
                    <a:pt x="300603" y="40625"/>
                  </a:lnTo>
                  <a:lnTo>
                    <a:pt x="300361" y="40394"/>
                  </a:lnTo>
                  <a:lnTo>
                    <a:pt x="300120" y="40163"/>
                  </a:lnTo>
                  <a:lnTo>
                    <a:pt x="299859" y="39952"/>
                  </a:lnTo>
                  <a:lnTo>
                    <a:pt x="298290" y="38735"/>
                  </a:lnTo>
                  <a:lnTo>
                    <a:pt x="296722" y="37539"/>
                  </a:lnTo>
                  <a:lnTo>
                    <a:pt x="295133" y="36353"/>
                  </a:lnTo>
                  <a:lnTo>
                    <a:pt x="293545" y="35196"/>
                  </a:lnTo>
                  <a:lnTo>
                    <a:pt x="291936" y="34050"/>
                  </a:lnTo>
                  <a:lnTo>
                    <a:pt x="290328" y="32924"/>
                  </a:lnTo>
                  <a:lnTo>
                    <a:pt x="288709" y="31819"/>
                  </a:lnTo>
                  <a:lnTo>
                    <a:pt x="287080" y="30733"/>
                  </a:lnTo>
                  <a:lnTo>
                    <a:pt x="285441" y="29657"/>
                  </a:lnTo>
                  <a:lnTo>
                    <a:pt x="283793" y="28612"/>
                  </a:lnTo>
                  <a:lnTo>
                    <a:pt x="282134" y="27576"/>
                  </a:lnTo>
                  <a:lnTo>
                    <a:pt x="280465" y="26561"/>
                  </a:lnTo>
                  <a:lnTo>
                    <a:pt x="278796" y="25565"/>
                  </a:lnTo>
                  <a:lnTo>
                    <a:pt x="277107" y="24580"/>
                  </a:lnTo>
                  <a:lnTo>
                    <a:pt x="275418" y="23625"/>
                  </a:lnTo>
                  <a:lnTo>
                    <a:pt x="273719" y="22680"/>
                  </a:lnTo>
                  <a:lnTo>
                    <a:pt x="272009" y="21755"/>
                  </a:lnTo>
                  <a:lnTo>
                    <a:pt x="270290" y="20850"/>
                  </a:lnTo>
                  <a:lnTo>
                    <a:pt x="268571" y="19966"/>
                  </a:lnTo>
                  <a:lnTo>
                    <a:pt x="266842" y="19101"/>
                  </a:lnTo>
                  <a:lnTo>
                    <a:pt x="265102" y="18257"/>
                  </a:lnTo>
                  <a:lnTo>
                    <a:pt x="263353" y="17422"/>
                  </a:lnTo>
                  <a:lnTo>
                    <a:pt x="261593" y="16618"/>
                  </a:lnTo>
                  <a:lnTo>
                    <a:pt x="259834" y="15824"/>
                  </a:lnTo>
                  <a:lnTo>
                    <a:pt x="258065" y="15050"/>
                  </a:lnTo>
                  <a:lnTo>
                    <a:pt x="256285" y="14296"/>
                  </a:lnTo>
                  <a:lnTo>
                    <a:pt x="254495" y="13562"/>
                  </a:lnTo>
                  <a:lnTo>
                    <a:pt x="252706" y="12848"/>
                  </a:lnTo>
                  <a:lnTo>
                    <a:pt x="250906" y="12144"/>
                  </a:lnTo>
                  <a:lnTo>
                    <a:pt x="249096" y="11471"/>
                  </a:lnTo>
                  <a:lnTo>
                    <a:pt x="247287" y="10807"/>
                  </a:lnTo>
                  <a:lnTo>
                    <a:pt x="245467" y="10174"/>
                  </a:lnTo>
                  <a:lnTo>
                    <a:pt x="243637" y="9551"/>
                  </a:lnTo>
                  <a:lnTo>
                    <a:pt x="241807" y="8947"/>
                  </a:lnTo>
                  <a:lnTo>
                    <a:pt x="239967" y="8364"/>
                  </a:lnTo>
                  <a:lnTo>
                    <a:pt x="238118" y="7801"/>
                  </a:lnTo>
                  <a:lnTo>
                    <a:pt x="236268" y="7258"/>
                  </a:lnTo>
                  <a:lnTo>
                    <a:pt x="234408" y="6736"/>
                  </a:lnTo>
                  <a:lnTo>
                    <a:pt x="232538" y="6233"/>
                  </a:lnTo>
                  <a:lnTo>
                    <a:pt x="230668" y="5751"/>
                  </a:lnTo>
                  <a:lnTo>
                    <a:pt x="228788" y="5278"/>
                  </a:lnTo>
                  <a:lnTo>
                    <a:pt x="226907" y="4836"/>
                  </a:lnTo>
                  <a:lnTo>
                    <a:pt x="225017" y="4403"/>
                  </a:lnTo>
                  <a:lnTo>
                    <a:pt x="223127" y="4001"/>
                  </a:lnTo>
                  <a:lnTo>
                    <a:pt x="221227" y="3609"/>
                  </a:lnTo>
                  <a:lnTo>
                    <a:pt x="219317" y="3237"/>
                  </a:lnTo>
                  <a:lnTo>
                    <a:pt x="217406" y="2895"/>
                  </a:lnTo>
                  <a:lnTo>
                    <a:pt x="215496" y="2564"/>
                  </a:lnTo>
                  <a:lnTo>
                    <a:pt x="213576" y="2252"/>
                  </a:lnTo>
                  <a:lnTo>
                    <a:pt x="211646" y="1960"/>
                  </a:lnTo>
                  <a:lnTo>
                    <a:pt x="209715" y="1689"/>
                  </a:lnTo>
                  <a:lnTo>
                    <a:pt x="207785" y="1448"/>
                  </a:lnTo>
                  <a:lnTo>
                    <a:pt x="205844" y="1216"/>
                  </a:lnTo>
                  <a:lnTo>
                    <a:pt x="203894" y="1005"/>
                  </a:lnTo>
                  <a:lnTo>
                    <a:pt x="201944" y="814"/>
                  </a:lnTo>
                  <a:lnTo>
                    <a:pt x="199993" y="643"/>
                  </a:lnTo>
                  <a:lnTo>
                    <a:pt x="198033" y="493"/>
                  </a:lnTo>
                  <a:lnTo>
                    <a:pt x="196072" y="362"/>
                  </a:lnTo>
                  <a:lnTo>
                    <a:pt x="194101" y="251"/>
                  </a:lnTo>
                  <a:lnTo>
                    <a:pt x="192131" y="161"/>
                  </a:lnTo>
                  <a:lnTo>
                    <a:pt x="190160" y="91"/>
                  </a:lnTo>
                  <a:lnTo>
                    <a:pt x="188180" y="40"/>
                  </a:lnTo>
                  <a:lnTo>
                    <a:pt x="186199" y="10"/>
                  </a:lnTo>
                  <a:lnTo>
                    <a:pt x="184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4;p67">
              <a:extLst>
                <a:ext uri="{FF2B5EF4-FFF2-40B4-BE49-F238E27FC236}">
                  <a16:creationId xmlns:a16="http://schemas.microsoft.com/office/drawing/2014/main" id="{F6C85D22-94D3-C923-9C31-2F5050077B3F}"/>
                </a:ext>
              </a:extLst>
            </p:cNvPr>
            <p:cNvSpPr/>
            <p:nvPr/>
          </p:nvSpPr>
          <p:spPr>
            <a:xfrm>
              <a:off x="-8097000" y="-10994375"/>
              <a:ext cx="7559325" cy="4012525"/>
            </a:xfrm>
            <a:custGeom>
              <a:avLst/>
              <a:gdLst/>
              <a:ahLst/>
              <a:cxnLst/>
              <a:rect l="l" t="t" r="r" b="b"/>
              <a:pathLst>
                <a:path w="302373" h="160501" fill="none" extrusionOk="0">
                  <a:moveTo>
                    <a:pt x="5369" y="160390"/>
                  </a:moveTo>
                  <a:lnTo>
                    <a:pt x="5369" y="160390"/>
                  </a:lnTo>
                  <a:lnTo>
                    <a:pt x="5681" y="160440"/>
                  </a:lnTo>
                  <a:lnTo>
                    <a:pt x="5982" y="160480"/>
                  </a:lnTo>
                  <a:lnTo>
                    <a:pt x="6284" y="160500"/>
                  </a:lnTo>
                  <a:lnTo>
                    <a:pt x="6586" y="160500"/>
                  </a:lnTo>
                  <a:lnTo>
                    <a:pt x="6586" y="160500"/>
                  </a:lnTo>
                  <a:lnTo>
                    <a:pt x="6877" y="160500"/>
                  </a:lnTo>
                  <a:lnTo>
                    <a:pt x="7169" y="160480"/>
                  </a:lnTo>
                  <a:lnTo>
                    <a:pt x="7450" y="160450"/>
                  </a:lnTo>
                  <a:lnTo>
                    <a:pt x="7732" y="160400"/>
                  </a:lnTo>
                  <a:lnTo>
                    <a:pt x="8013" y="160349"/>
                  </a:lnTo>
                  <a:lnTo>
                    <a:pt x="8295" y="160279"/>
                  </a:lnTo>
                  <a:lnTo>
                    <a:pt x="8556" y="160199"/>
                  </a:lnTo>
                  <a:lnTo>
                    <a:pt x="8828" y="160108"/>
                  </a:lnTo>
                  <a:lnTo>
                    <a:pt x="9089" y="160008"/>
                  </a:lnTo>
                  <a:lnTo>
                    <a:pt x="9351" y="159897"/>
                  </a:lnTo>
                  <a:lnTo>
                    <a:pt x="9602" y="159776"/>
                  </a:lnTo>
                  <a:lnTo>
                    <a:pt x="9843" y="159636"/>
                  </a:lnTo>
                  <a:lnTo>
                    <a:pt x="10084" y="159495"/>
                  </a:lnTo>
                  <a:lnTo>
                    <a:pt x="10316" y="159344"/>
                  </a:lnTo>
                  <a:lnTo>
                    <a:pt x="10547" y="159173"/>
                  </a:lnTo>
                  <a:lnTo>
                    <a:pt x="10768" y="159002"/>
                  </a:lnTo>
                  <a:lnTo>
                    <a:pt x="10979" y="158821"/>
                  </a:lnTo>
                  <a:lnTo>
                    <a:pt x="11180" y="158630"/>
                  </a:lnTo>
                  <a:lnTo>
                    <a:pt x="11381" y="158429"/>
                  </a:lnTo>
                  <a:lnTo>
                    <a:pt x="11572" y="158218"/>
                  </a:lnTo>
                  <a:lnTo>
                    <a:pt x="11753" y="158007"/>
                  </a:lnTo>
                  <a:lnTo>
                    <a:pt x="11914" y="157776"/>
                  </a:lnTo>
                  <a:lnTo>
                    <a:pt x="12085" y="157545"/>
                  </a:lnTo>
                  <a:lnTo>
                    <a:pt x="12236" y="157303"/>
                  </a:lnTo>
                  <a:lnTo>
                    <a:pt x="12377" y="157052"/>
                  </a:lnTo>
                  <a:lnTo>
                    <a:pt x="12507" y="156801"/>
                  </a:lnTo>
                  <a:lnTo>
                    <a:pt x="12628" y="156539"/>
                  </a:lnTo>
                  <a:lnTo>
                    <a:pt x="12739" y="156268"/>
                  </a:lnTo>
                  <a:lnTo>
                    <a:pt x="12829" y="155996"/>
                  </a:lnTo>
                  <a:lnTo>
                    <a:pt x="12920" y="155715"/>
                  </a:lnTo>
                  <a:lnTo>
                    <a:pt x="12990" y="155423"/>
                  </a:lnTo>
                  <a:lnTo>
                    <a:pt x="13050" y="155132"/>
                  </a:lnTo>
                  <a:lnTo>
                    <a:pt x="13050" y="155132"/>
                  </a:lnTo>
                  <a:lnTo>
                    <a:pt x="13422" y="153202"/>
                  </a:lnTo>
                  <a:lnTo>
                    <a:pt x="13814" y="151291"/>
                  </a:lnTo>
                  <a:lnTo>
                    <a:pt x="14227" y="149381"/>
                  </a:lnTo>
                  <a:lnTo>
                    <a:pt x="14659" y="147481"/>
                  </a:lnTo>
                  <a:lnTo>
                    <a:pt x="15111" y="145591"/>
                  </a:lnTo>
                  <a:lnTo>
                    <a:pt x="15584" y="143711"/>
                  </a:lnTo>
                  <a:lnTo>
                    <a:pt x="16077" y="141841"/>
                  </a:lnTo>
                  <a:lnTo>
                    <a:pt x="16579" y="139982"/>
                  </a:lnTo>
                  <a:lnTo>
                    <a:pt x="17112" y="138122"/>
                  </a:lnTo>
                  <a:lnTo>
                    <a:pt x="17665" y="136282"/>
                  </a:lnTo>
                  <a:lnTo>
                    <a:pt x="18238" y="134442"/>
                  </a:lnTo>
                  <a:lnTo>
                    <a:pt x="18831" y="132623"/>
                  </a:lnTo>
                  <a:lnTo>
                    <a:pt x="19435" y="130803"/>
                  </a:lnTo>
                  <a:lnTo>
                    <a:pt x="20068" y="128993"/>
                  </a:lnTo>
                  <a:lnTo>
                    <a:pt x="20711" y="127194"/>
                  </a:lnTo>
                  <a:lnTo>
                    <a:pt x="21375" y="125414"/>
                  </a:lnTo>
                  <a:lnTo>
                    <a:pt x="22059" y="123635"/>
                  </a:lnTo>
                  <a:lnTo>
                    <a:pt x="22762" y="121866"/>
                  </a:lnTo>
                  <a:lnTo>
                    <a:pt x="23486" y="120106"/>
                  </a:lnTo>
                  <a:lnTo>
                    <a:pt x="24220" y="118357"/>
                  </a:lnTo>
                  <a:lnTo>
                    <a:pt x="24984" y="116628"/>
                  </a:lnTo>
                  <a:lnTo>
                    <a:pt x="25759" y="114899"/>
                  </a:lnTo>
                  <a:lnTo>
                    <a:pt x="26553" y="113180"/>
                  </a:lnTo>
                  <a:lnTo>
                    <a:pt x="27367" y="111481"/>
                  </a:lnTo>
                  <a:lnTo>
                    <a:pt x="28192" y="109782"/>
                  </a:lnTo>
                  <a:lnTo>
                    <a:pt x="29046" y="108103"/>
                  </a:lnTo>
                  <a:lnTo>
                    <a:pt x="29901" y="106434"/>
                  </a:lnTo>
                  <a:lnTo>
                    <a:pt x="30785" y="104775"/>
                  </a:lnTo>
                  <a:lnTo>
                    <a:pt x="31690" y="103116"/>
                  </a:lnTo>
                  <a:lnTo>
                    <a:pt x="32605" y="101488"/>
                  </a:lnTo>
                  <a:lnTo>
                    <a:pt x="33530" y="99859"/>
                  </a:lnTo>
                  <a:lnTo>
                    <a:pt x="34485" y="98240"/>
                  </a:lnTo>
                  <a:lnTo>
                    <a:pt x="35451" y="96642"/>
                  </a:lnTo>
                  <a:lnTo>
                    <a:pt x="36436" y="95043"/>
                  </a:lnTo>
                  <a:lnTo>
                    <a:pt x="37431" y="93465"/>
                  </a:lnTo>
                  <a:lnTo>
                    <a:pt x="38447" y="91897"/>
                  </a:lnTo>
                  <a:lnTo>
                    <a:pt x="39482" y="90339"/>
                  </a:lnTo>
                  <a:lnTo>
                    <a:pt x="40528" y="88800"/>
                  </a:lnTo>
                  <a:lnTo>
                    <a:pt x="41593" y="87272"/>
                  </a:lnTo>
                  <a:lnTo>
                    <a:pt x="42669" y="85744"/>
                  </a:lnTo>
                  <a:lnTo>
                    <a:pt x="43765" y="84246"/>
                  </a:lnTo>
                  <a:lnTo>
                    <a:pt x="44871" y="82748"/>
                  </a:lnTo>
                  <a:lnTo>
                    <a:pt x="45997" y="81271"/>
                  </a:lnTo>
                  <a:lnTo>
                    <a:pt x="47143" y="79803"/>
                  </a:lnTo>
                  <a:lnTo>
                    <a:pt x="48299" y="78345"/>
                  </a:lnTo>
                  <a:lnTo>
                    <a:pt x="49466" y="76897"/>
                  </a:lnTo>
                  <a:lnTo>
                    <a:pt x="50652" y="75470"/>
                  </a:lnTo>
                  <a:lnTo>
                    <a:pt x="51848" y="74062"/>
                  </a:lnTo>
                  <a:lnTo>
                    <a:pt x="53065" y="72655"/>
                  </a:lnTo>
                  <a:lnTo>
                    <a:pt x="54292" y="71268"/>
                  </a:lnTo>
                  <a:lnTo>
                    <a:pt x="55538" y="69890"/>
                  </a:lnTo>
                  <a:lnTo>
                    <a:pt x="56795" y="68533"/>
                  </a:lnTo>
                  <a:lnTo>
                    <a:pt x="58072" y="67186"/>
                  </a:lnTo>
                  <a:lnTo>
                    <a:pt x="59359" y="65849"/>
                  </a:lnTo>
                  <a:lnTo>
                    <a:pt x="60656" y="64532"/>
                  </a:lnTo>
                  <a:lnTo>
                    <a:pt x="61973" y="63225"/>
                  </a:lnTo>
                  <a:lnTo>
                    <a:pt x="63300" y="61928"/>
                  </a:lnTo>
                  <a:lnTo>
                    <a:pt x="64637" y="60651"/>
                  </a:lnTo>
                  <a:lnTo>
                    <a:pt x="65994" y="59385"/>
                  </a:lnTo>
                  <a:lnTo>
                    <a:pt x="67352" y="58138"/>
                  </a:lnTo>
                  <a:lnTo>
                    <a:pt x="68739" y="56912"/>
                  </a:lnTo>
                  <a:lnTo>
                    <a:pt x="70126" y="55685"/>
                  </a:lnTo>
                  <a:lnTo>
                    <a:pt x="71534" y="54489"/>
                  </a:lnTo>
                  <a:lnTo>
                    <a:pt x="72952" y="53292"/>
                  </a:lnTo>
                  <a:lnTo>
                    <a:pt x="74379" y="52116"/>
                  </a:lnTo>
                  <a:lnTo>
                    <a:pt x="75827" y="50960"/>
                  </a:lnTo>
                  <a:lnTo>
                    <a:pt x="77285" y="49814"/>
                  </a:lnTo>
                  <a:lnTo>
                    <a:pt x="78753" y="48688"/>
                  </a:lnTo>
                  <a:lnTo>
                    <a:pt x="80231" y="47572"/>
                  </a:lnTo>
                  <a:lnTo>
                    <a:pt x="81719" y="46476"/>
                  </a:lnTo>
                  <a:lnTo>
                    <a:pt x="83227" y="45401"/>
                  </a:lnTo>
                  <a:lnTo>
                    <a:pt x="84745" y="44335"/>
                  </a:lnTo>
                  <a:lnTo>
                    <a:pt x="86263" y="43279"/>
                  </a:lnTo>
                  <a:lnTo>
                    <a:pt x="87801" y="42244"/>
                  </a:lnTo>
                  <a:lnTo>
                    <a:pt x="89360" y="41228"/>
                  </a:lnTo>
                  <a:lnTo>
                    <a:pt x="90918" y="40233"/>
                  </a:lnTo>
                  <a:lnTo>
                    <a:pt x="92486" y="39248"/>
                  </a:lnTo>
                  <a:lnTo>
                    <a:pt x="94065" y="38273"/>
                  </a:lnTo>
                  <a:lnTo>
                    <a:pt x="95663" y="37328"/>
                  </a:lnTo>
                  <a:lnTo>
                    <a:pt x="97262" y="36393"/>
                  </a:lnTo>
                  <a:lnTo>
                    <a:pt x="98881" y="35468"/>
                  </a:lnTo>
                  <a:lnTo>
                    <a:pt x="100499" y="34563"/>
                  </a:lnTo>
                  <a:lnTo>
                    <a:pt x="102138" y="33678"/>
                  </a:lnTo>
                  <a:lnTo>
                    <a:pt x="103787" y="32814"/>
                  </a:lnTo>
                  <a:lnTo>
                    <a:pt x="105436" y="31969"/>
                  </a:lnTo>
                  <a:lnTo>
                    <a:pt x="107105" y="31135"/>
                  </a:lnTo>
                  <a:lnTo>
                    <a:pt x="108774" y="30311"/>
                  </a:lnTo>
                  <a:lnTo>
                    <a:pt x="110463" y="29516"/>
                  </a:lnTo>
                  <a:lnTo>
                    <a:pt x="112152" y="28732"/>
                  </a:lnTo>
                  <a:lnTo>
                    <a:pt x="113861" y="27978"/>
                  </a:lnTo>
                  <a:lnTo>
                    <a:pt x="115570" y="27224"/>
                  </a:lnTo>
                  <a:lnTo>
                    <a:pt x="117289" y="26500"/>
                  </a:lnTo>
                  <a:lnTo>
                    <a:pt x="119019" y="25797"/>
                  </a:lnTo>
                  <a:lnTo>
                    <a:pt x="120758" y="25103"/>
                  </a:lnTo>
                  <a:lnTo>
                    <a:pt x="122507" y="24429"/>
                  </a:lnTo>
                  <a:lnTo>
                    <a:pt x="124267" y="23776"/>
                  </a:lnTo>
                  <a:lnTo>
                    <a:pt x="126026" y="23133"/>
                  </a:lnTo>
                  <a:lnTo>
                    <a:pt x="127796" y="22519"/>
                  </a:lnTo>
                  <a:lnTo>
                    <a:pt x="129585" y="21926"/>
                  </a:lnTo>
                  <a:lnTo>
                    <a:pt x="131375" y="21343"/>
                  </a:lnTo>
                  <a:lnTo>
                    <a:pt x="133165" y="20780"/>
                  </a:lnTo>
                  <a:lnTo>
                    <a:pt x="134974" y="20237"/>
                  </a:lnTo>
                  <a:lnTo>
                    <a:pt x="136784" y="19714"/>
                  </a:lnTo>
                  <a:lnTo>
                    <a:pt x="138604" y="19212"/>
                  </a:lnTo>
                  <a:lnTo>
                    <a:pt x="140434" y="18729"/>
                  </a:lnTo>
                  <a:lnTo>
                    <a:pt x="142263" y="18257"/>
                  </a:lnTo>
                  <a:lnTo>
                    <a:pt x="144103" y="17814"/>
                  </a:lnTo>
                  <a:lnTo>
                    <a:pt x="145953" y="17392"/>
                  </a:lnTo>
                  <a:lnTo>
                    <a:pt x="147813" y="16980"/>
                  </a:lnTo>
                  <a:lnTo>
                    <a:pt x="149673" y="16598"/>
                  </a:lnTo>
                  <a:lnTo>
                    <a:pt x="151543" y="16236"/>
                  </a:lnTo>
                  <a:lnTo>
                    <a:pt x="153423" y="15884"/>
                  </a:lnTo>
                  <a:lnTo>
                    <a:pt x="155303" y="15562"/>
                  </a:lnTo>
                  <a:lnTo>
                    <a:pt x="157194" y="15251"/>
                  </a:lnTo>
                  <a:lnTo>
                    <a:pt x="159084" y="14969"/>
                  </a:lnTo>
                  <a:lnTo>
                    <a:pt x="160984" y="14698"/>
                  </a:lnTo>
                  <a:lnTo>
                    <a:pt x="162894" y="14457"/>
                  </a:lnTo>
                  <a:lnTo>
                    <a:pt x="164804" y="14235"/>
                  </a:lnTo>
                  <a:lnTo>
                    <a:pt x="166725" y="14034"/>
                  </a:lnTo>
                  <a:lnTo>
                    <a:pt x="168645" y="13853"/>
                  </a:lnTo>
                  <a:lnTo>
                    <a:pt x="170575" y="13693"/>
                  </a:lnTo>
                  <a:lnTo>
                    <a:pt x="172506" y="13552"/>
                  </a:lnTo>
                  <a:lnTo>
                    <a:pt x="174446" y="13431"/>
                  </a:lnTo>
                  <a:lnTo>
                    <a:pt x="176386" y="13331"/>
                  </a:lnTo>
                  <a:lnTo>
                    <a:pt x="178337" y="13260"/>
                  </a:lnTo>
                  <a:lnTo>
                    <a:pt x="180297" y="13200"/>
                  </a:lnTo>
                  <a:lnTo>
                    <a:pt x="182248" y="13170"/>
                  </a:lnTo>
                  <a:lnTo>
                    <a:pt x="184208" y="13160"/>
                  </a:lnTo>
                  <a:lnTo>
                    <a:pt x="184208" y="13160"/>
                  </a:lnTo>
                  <a:lnTo>
                    <a:pt x="186058" y="13170"/>
                  </a:lnTo>
                  <a:lnTo>
                    <a:pt x="187898" y="13200"/>
                  </a:lnTo>
                  <a:lnTo>
                    <a:pt x="189738" y="13240"/>
                  </a:lnTo>
                  <a:lnTo>
                    <a:pt x="191578" y="13311"/>
                  </a:lnTo>
                  <a:lnTo>
                    <a:pt x="193408" y="13391"/>
                  </a:lnTo>
                  <a:lnTo>
                    <a:pt x="195238" y="13502"/>
                  </a:lnTo>
                  <a:lnTo>
                    <a:pt x="197057" y="13622"/>
                  </a:lnTo>
                  <a:lnTo>
                    <a:pt x="198887" y="13763"/>
                  </a:lnTo>
                  <a:lnTo>
                    <a:pt x="200697" y="13914"/>
                  </a:lnTo>
                  <a:lnTo>
                    <a:pt x="202517" y="14095"/>
                  </a:lnTo>
                  <a:lnTo>
                    <a:pt x="204316" y="14286"/>
                  </a:lnTo>
                  <a:lnTo>
                    <a:pt x="206126" y="14507"/>
                  </a:lnTo>
                  <a:lnTo>
                    <a:pt x="207926" y="14738"/>
                  </a:lnTo>
                  <a:lnTo>
                    <a:pt x="209715" y="14989"/>
                  </a:lnTo>
                  <a:lnTo>
                    <a:pt x="211505" y="15261"/>
                  </a:lnTo>
                  <a:lnTo>
                    <a:pt x="213294" y="15542"/>
                  </a:lnTo>
                  <a:lnTo>
                    <a:pt x="215074" y="15854"/>
                  </a:lnTo>
                  <a:lnTo>
                    <a:pt x="216854" y="16176"/>
                  </a:lnTo>
                  <a:lnTo>
                    <a:pt x="218623" y="16518"/>
                  </a:lnTo>
                  <a:lnTo>
                    <a:pt x="220392" y="16879"/>
                  </a:lnTo>
                  <a:lnTo>
                    <a:pt x="222152" y="17261"/>
                  </a:lnTo>
                  <a:lnTo>
                    <a:pt x="223901" y="17654"/>
                  </a:lnTo>
                  <a:lnTo>
                    <a:pt x="225661" y="18076"/>
                  </a:lnTo>
                  <a:lnTo>
                    <a:pt x="227400" y="18508"/>
                  </a:lnTo>
                  <a:lnTo>
                    <a:pt x="229139" y="18960"/>
                  </a:lnTo>
                  <a:lnTo>
                    <a:pt x="230879" y="19423"/>
                  </a:lnTo>
                  <a:lnTo>
                    <a:pt x="232608" y="19916"/>
                  </a:lnTo>
                  <a:lnTo>
                    <a:pt x="234327" y="20418"/>
                  </a:lnTo>
                  <a:lnTo>
                    <a:pt x="236046" y="20941"/>
                  </a:lnTo>
                  <a:lnTo>
                    <a:pt x="237756" y="21484"/>
                  </a:lnTo>
                  <a:lnTo>
                    <a:pt x="239455" y="22037"/>
                  </a:lnTo>
                  <a:lnTo>
                    <a:pt x="241154" y="22620"/>
                  </a:lnTo>
                  <a:lnTo>
                    <a:pt x="242853" y="23213"/>
                  </a:lnTo>
                  <a:lnTo>
                    <a:pt x="244532" y="23826"/>
                  </a:lnTo>
                  <a:lnTo>
                    <a:pt x="246211" y="24460"/>
                  </a:lnTo>
                  <a:lnTo>
                    <a:pt x="247890" y="25103"/>
                  </a:lnTo>
                  <a:lnTo>
                    <a:pt x="249559" y="25767"/>
                  </a:lnTo>
                  <a:lnTo>
                    <a:pt x="251218" y="26450"/>
                  </a:lnTo>
                  <a:lnTo>
                    <a:pt x="252867" y="27154"/>
                  </a:lnTo>
                  <a:lnTo>
                    <a:pt x="254516" y="27868"/>
                  </a:lnTo>
                  <a:lnTo>
                    <a:pt x="256154" y="28612"/>
                  </a:lnTo>
                  <a:lnTo>
                    <a:pt x="257783" y="29356"/>
                  </a:lnTo>
                  <a:lnTo>
                    <a:pt x="259412" y="30130"/>
                  </a:lnTo>
                  <a:lnTo>
                    <a:pt x="261030" y="30924"/>
                  </a:lnTo>
                  <a:lnTo>
                    <a:pt x="262639" y="31728"/>
                  </a:lnTo>
                  <a:lnTo>
                    <a:pt x="264238" y="32552"/>
                  </a:lnTo>
                  <a:lnTo>
                    <a:pt x="265836" y="33387"/>
                  </a:lnTo>
                  <a:lnTo>
                    <a:pt x="267425" y="34241"/>
                  </a:lnTo>
                  <a:lnTo>
                    <a:pt x="269003" y="35126"/>
                  </a:lnTo>
                  <a:lnTo>
                    <a:pt x="270582" y="36011"/>
                  </a:lnTo>
                  <a:lnTo>
                    <a:pt x="272140" y="36926"/>
                  </a:lnTo>
                  <a:lnTo>
                    <a:pt x="273698" y="37851"/>
                  </a:lnTo>
                  <a:lnTo>
                    <a:pt x="275247" y="38796"/>
                  </a:lnTo>
                  <a:lnTo>
                    <a:pt x="276785" y="39751"/>
                  </a:lnTo>
                  <a:lnTo>
                    <a:pt x="278323" y="40736"/>
                  </a:lnTo>
                  <a:lnTo>
                    <a:pt x="279841" y="41731"/>
                  </a:lnTo>
                  <a:lnTo>
                    <a:pt x="281360" y="42736"/>
                  </a:lnTo>
                  <a:lnTo>
                    <a:pt x="282868" y="43772"/>
                  </a:lnTo>
                  <a:lnTo>
                    <a:pt x="284366" y="44817"/>
                  </a:lnTo>
                  <a:lnTo>
                    <a:pt x="285854" y="45883"/>
                  </a:lnTo>
                  <a:lnTo>
                    <a:pt x="287332" y="46959"/>
                  </a:lnTo>
                  <a:lnTo>
                    <a:pt x="288809" y="48055"/>
                  </a:lnTo>
                  <a:lnTo>
                    <a:pt x="290267" y="49171"/>
                  </a:lnTo>
                  <a:lnTo>
                    <a:pt x="291725" y="50296"/>
                  </a:lnTo>
                  <a:lnTo>
                    <a:pt x="291725" y="50296"/>
                  </a:lnTo>
                  <a:lnTo>
                    <a:pt x="291997" y="50498"/>
                  </a:lnTo>
                  <a:lnTo>
                    <a:pt x="292278" y="50689"/>
                  </a:lnTo>
                  <a:lnTo>
                    <a:pt x="292560" y="50859"/>
                  </a:lnTo>
                  <a:lnTo>
                    <a:pt x="292851" y="51010"/>
                  </a:lnTo>
                  <a:lnTo>
                    <a:pt x="293143" y="51151"/>
                  </a:lnTo>
                  <a:lnTo>
                    <a:pt x="293444" y="51272"/>
                  </a:lnTo>
                  <a:lnTo>
                    <a:pt x="293746" y="51382"/>
                  </a:lnTo>
                  <a:lnTo>
                    <a:pt x="294058" y="51473"/>
                  </a:lnTo>
                  <a:lnTo>
                    <a:pt x="294369" y="51553"/>
                  </a:lnTo>
                  <a:lnTo>
                    <a:pt x="294681" y="51613"/>
                  </a:lnTo>
                  <a:lnTo>
                    <a:pt x="294993" y="51654"/>
                  </a:lnTo>
                  <a:lnTo>
                    <a:pt x="295314" y="51684"/>
                  </a:lnTo>
                  <a:lnTo>
                    <a:pt x="295626" y="51704"/>
                  </a:lnTo>
                  <a:lnTo>
                    <a:pt x="295948" y="51704"/>
                  </a:lnTo>
                  <a:lnTo>
                    <a:pt x="296259" y="51694"/>
                  </a:lnTo>
                  <a:lnTo>
                    <a:pt x="296571" y="51664"/>
                  </a:lnTo>
                  <a:lnTo>
                    <a:pt x="296883" y="51613"/>
                  </a:lnTo>
                  <a:lnTo>
                    <a:pt x="297194" y="51553"/>
                  </a:lnTo>
                  <a:lnTo>
                    <a:pt x="297506" y="51483"/>
                  </a:lnTo>
                  <a:lnTo>
                    <a:pt x="297808" y="51392"/>
                  </a:lnTo>
                  <a:lnTo>
                    <a:pt x="298109" y="51282"/>
                  </a:lnTo>
                  <a:lnTo>
                    <a:pt x="298401" y="51171"/>
                  </a:lnTo>
                  <a:lnTo>
                    <a:pt x="298692" y="51030"/>
                  </a:lnTo>
                  <a:lnTo>
                    <a:pt x="298974" y="50890"/>
                  </a:lnTo>
                  <a:lnTo>
                    <a:pt x="299255" y="50729"/>
                  </a:lnTo>
                  <a:lnTo>
                    <a:pt x="299527" y="50548"/>
                  </a:lnTo>
                  <a:lnTo>
                    <a:pt x="299788" y="50357"/>
                  </a:lnTo>
                  <a:lnTo>
                    <a:pt x="300040" y="50156"/>
                  </a:lnTo>
                  <a:lnTo>
                    <a:pt x="300291" y="49935"/>
                  </a:lnTo>
                  <a:lnTo>
                    <a:pt x="300522" y="49703"/>
                  </a:lnTo>
                  <a:lnTo>
                    <a:pt x="300754" y="49452"/>
                  </a:lnTo>
                  <a:lnTo>
                    <a:pt x="300965" y="49191"/>
                  </a:lnTo>
                  <a:lnTo>
                    <a:pt x="300965" y="49191"/>
                  </a:lnTo>
                  <a:lnTo>
                    <a:pt x="301166" y="48919"/>
                  </a:lnTo>
                  <a:lnTo>
                    <a:pt x="301357" y="48648"/>
                  </a:lnTo>
                  <a:lnTo>
                    <a:pt x="301528" y="48356"/>
                  </a:lnTo>
                  <a:lnTo>
                    <a:pt x="301678" y="48065"/>
                  </a:lnTo>
                  <a:lnTo>
                    <a:pt x="301819" y="47773"/>
                  </a:lnTo>
                  <a:lnTo>
                    <a:pt x="301940" y="47472"/>
                  </a:lnTo>
                  <a:lnTo>
                    <a:pt x="302050" y="47170"/>
                  </a:lnTo>
                  <a:lnTo>
                    <a:pt x="302141" y="46858"/>
                  </a:lnTo>
                  <a:lnTo>
                    <a:pt x="302221" y="46547"/>
                  </a:lnTo>
                  <a:lnTo>
                    <a:pt x="302282" y="46235"/>
                  </a:lnTo>
                  <a:lnTo>
                    <a:pt x="302322" y="45923"/>
                  </a:lnTo>
                  <a:lnTo>
                    <a:pt x="302352" y="45602"/>
                  </a:lnTo>
                  <a:lnTo>
                    <a:pt x="302372" y="45290"/>
                  </a:lnTo>
                  <a:lnTo>
                    <a:pt x="302372" y="44968"/>
                  </a:lnTo>
                  <a:lnTo>
                    <a:pt x="302352" y="44657"/>
                  </a:lnTo>
                  <a:lnTo>
                    <a:pt x="302322" y="44345"/>
                  </a:lnTo>
                  <a:lnTo>
                    <a:pt x="302282" y="44033"/>
                  </a:lnTo>
                  <a:lnTo>
                    <a:pt x="302221" y="43722"/>
                  </a:lnTo>
                  <a:lnTo>
                    <a:pt x="302151" y="43410"/>
                  </a:lnTo>
                  <a:lnTo>
                    <a:pt x="302061" y="43108"/>
                  </a:lnTo>
                  <a:lnTo>
                    <a:pt x="301950" y="42807"/>
                  </a:lnTo>
                  <a:lnTo>
                    <a:pt x="301829" y="42515"/>
                  </a:lnTo>
                  <a:lnTo>
                    <a:pt x="301699" y="42224"/>
                  </a:lnTo>
                  <a:lnTo>
                    <a:pt x="301558" y="41942"/>
                  </a:lnTo>
                  <a:lnTo>
                    <a:pt x="301387" y="41661"/>
                  </a:lnTo>
                  <a:lnTo>
                    <a:pt x="301216" y="41389"/>
                  </a:lnTo>
                  <a:lnTo>
                    <a:pt x="301025" y="41128"/>
                  </a:lnTo>
                  <a:lnTo>
                    <a:pt x="300814" y="40877"/>
                  </a:lnTo>
                  <a:lnTo>
                    <a:pt x="300603" y="40625"/>
                  </a:lnTo>
                  <a:lnTo>
                    <a:pt x="300361" y="40394"/>
                  </a:lnTo>
                  <a:lnTo>
                    <a:pt x="300120" y="40163"/>
                  </a:lnTo>
                  <a:lnTo>
                    <a:pt x="299859" y="39952"/>
                  </a:lnTo>
                  <a:lnTo>
                    <a:pt x="299859" y="39952"/>
                  </a:lnTo>
                  <a:lnTo>
                    <a:pt x="298290" y="38735"/>
                  </a:lnTo>
                  <a:lnTo>
                    <a:pt x="296722" y="37539"/>
                  </a:lnTo>
                  <a:lnTo>
                    <a:pt x="295133" y="36353"/>
                  </a:lnTo>
                  <a:lnTo>
                    <a:pt x="293545" y="35196"/>
                  </a:lnTo>
                  <a:lnTo>
                    <a:pt x="291936" y="34050"/>
                  </a:lnTo>
                  <a:lnTo>
                    <a:pt x="290328" y="32924"/>
                  </a:lnTo>
                  <a:lnTo>
                    <a:pt x="288709" y="31819"/>
                  </a:lnTo>
                  <a:lnTo>
                    <a:pt x="287080" y="30733"/>
                  </a:lnTo>
                  <a:lnTo>
                    <a:pt x="285441" y="29657"/>
                  </a:lnTo>
                  <a:lnTo>
                    <a:pt x="283793" y="28612"/>
                  </a:lnTo>
                  <a:lnTo>
                    <a:pt x="282134" y="27576"/>
                  </a:lnTo>
                  <a:lnTo>
                    <a:pt x="280465" y="26561"/>
                  </a:lnTo>
                  <a:lnTo>
                    <a:pt x="278796" y="25565"/>
                  </a:lnTo>
                  <a:lnTo>
                    <a:pt x="277107" y="24580"/>
                  </a:lnTo>
                  <a:lnTo>
                    <a:pt x="275418" y="23625"/>
                  </a:lnTo>
                  <a:lnTo>
                    <a:pt x="273719" y="22680"/>
                  </a:lnTo>
                  <a:lnTo>
                    <a:pt x="272009" y="21755"/>
                  </a:lnTo>
                  <a:lnTo>
                    <a:pt x="270290" y="20850"/>
                  </a:lnTo>
                  <a:lnTo>
                    <a:pt x="268571" y="19966"/>
                  </a:lnTo>
                  <a:lnTo>
                    <a:pt x="266842" y="19101"/>
                  </a:lnTo>
                  <a:lnTo>
                    <a:pt x="265102" y="18257"/>
                  </a:lnTo>
                  <a:lnTo>
                    <a:pt x="263353" y="17422"/>
                  </a:lnTo>
                  <a:lnTo>
                    <a:pt x="261593" y="16618"/>
                  </a:lnTo>
                  <a:lnTo>
                    <a:pt x="259834" y="15824"/>
                  </a:lnTo>
                  <a:lnTo>
                    <a:pt x="258065" y="15050"/>
                  </a:lnTo>
                  <a:lnTo>
                    <a:pt x="256285" y="14296"/>
                  </a:lnTo>
                  <a:lnTo>
                    <a:pt x="254495" y="13562"/>
                  </a:lnTo>
                  <a:lnTo>
                    <a:pt x="252706" y="12848"/>
                  </a:lnTo>
                  <a:lnTo>
                    <a:pt x="250906" y="12144"/>
                  </a:lnTo>
                  <a:lnTo>
                    <a:pt x="249096" y="11471"/>
                  </a:lnTo>
                  <a:lnTo>
                    <a:pt x="247287" y="10807"/>
                  </a:lnTo>
                  <a:lnTo>
                    <a:pt x="245467" y="10174"/>
                  </a:lnTo>
                  <a:lnTo>
                    <a:pt x="243637" y="9551"/>
                  </a:lnTo>
                  <a:lnTo>
                    <a:pt x="241807" y="8947"/>
                  </a:lnTo>
                  <a:lnTo>
                    <a:pt x="239967" y="8364"/>
                  </a:lnTo>
                  <a:lnTo>
                    <a:pt x="238118" y="7801"/>
                  </a:lnTo>
                  <a:lnTo>
                    <a:pt x="236268" y="7258"/>
                  </a:lnTo>
                  <a:lnTo>
                    <a:pt x="234408" y="6736"/>
                  </a:lnTo>
                  <a:lnTo>
                    <a:pt x="232538" y="6233"/>
                  </a:lnTo>
                  <a:lnTo>
                    <a:pt x="230668" y="5751"/>
                  </a:lnTo>
                  <a:lnTo>
                    <a:pt x="228788" y="5278"/>
                  </a:lnTo>
                  <a:lnTo>
                    <a:pt x="226907" y="4836"/>
                  </a:lnTo>
                  <a:lnTo>
                    <a:pt x="225017" y="4403"/>
                  </a:lnTo>
                  <a:lnTo>
                    <a:pt x="223127" y="4001"/>
                  </a:lnTo>
                  <a:lnTo>
                    <a:pt x="221227" y="3609"/>
                  </a:lnTo>
                  <a:lnTo>
                    <a:pt x="219317" y="3237"/>
                  </a:lnTo>
                  <a:lnTo>
                    <a:pt x="217406" y="2895"/>
                  </a:lnTo>
                  <a:lnTo>
                    <a:pt x="215496" y="2564"/>
                  </a:lnTo>
                  <a:lnTo>
                    <a:pt x="213576" y="2252"/>
                  </a:lnTo>
                  <a:lnTo>
                    <a:pt x="211646" y="1960"/>
                  </a:lnTo>
                  <a:lnTo>
                    <a:pt x="209715" y="1689"/>
                  </a:lnTo>
                  <a:lnTo>
                    <a:pt x="207785" y="1448"/>
                  </a:lnTo>
                  <a:lnTo>
                    <a:pt x="205844" y="1216"/>
                  </a:lnTo>
                  <a:lnTo>
                    <a:pt x="203894" y="1005"/>
                  </a:lnTo>
                  <a:lnTo>
                    <a:pt x="201944" y="814"/>
                  </a:lnTo>
                  <a:lnTo>
                    <a:pt x="199993" y="643"/>
                  </a:lnTo>
                  <a:lnTo>
                    <a:pt x="198033" y="493"/>
                  </a:lnTo>
                  <a:lnTo>
                    <a:pt x="196072" y="362"/>
                  </a:lnTo>
                  <a:lnTo>
                    <a:pt x="194101" y="251"/>
                  </a:lnTo>
                  <a:lnTo>
                    <a:pt x="192131" y="161"/>
                  </a:lnTo>
                  <a:lnTo>
                    <a:pt x="190160" y="91"/>
                  </a:lnTo>
                  <a:lnTo>
                    <a:pt x="188180" y="40"/>
                  </a:lnTo>
                  <a:lnTo>
                    <a:pt x="186199" y="10"/>
                  </a:lnTo>
                  <a:lnTo>
                    <a:pt x="184208" y="0"/>
                  </a:lnTo>
                  <a:lnTo>
                    <a:pt x="184208" y="0"/>
                  </a:lnTo>
                  <a:lnTo>
                    <a:pt x="182107" y="10"/>
                  </a:lnTo>
                  <a:lnTo>
                    <a:pt x="179996" y="40"/>
                  </a:lnTo>
                  <a:lnTo>
                    <a:pt x="177895" y="101"/>
                  </a:lnTo>
                  <a:lnTo>
                    <a:pt x="175803" y="181"/>
                  </a:lnTo>
                  <a:lnTo>
                    <a:pt x="173712" y="292"/>
                  </a:lnTo>
                  <a:lnTo>
                    <a:pt x="171621" y="412"/>
                  </a:lnTo>
                  <a:lnTo>
                    <a:pt x="169540" y="563"/>
                  </a:lnTo>
                  <a:lnTo>
                    <a:pt x="167469" y="734"/>
                  </a:lnTo>
                  <a:lnTo>
                    <a:pt x="165398" y="935"/>
                  </a:lnTo>
                  <a:lnTo>
                    <a:pt x="163336" y="1156"/>
                  </a:lnTo>
                  <a:lnTo>
                    <a:pt x="161285" y="1397"/>
                  </a:lnTo>
                  <a:lnTo>
                    <a:pt x="159234" y="1659"/>
                  </a:lnTo>
                  <a:lnTo>
                    <a:pt x="157183" y="1940"/>
                  </a:lnTo>
                  <a:lnTo>
                    <a:pt x="155153" y="2252"/>
                  </a:lnTo>
                  <a:lnTo>
                    <a:pt x="153122" y="2574"/>
                  </a:lnTo>
                  <a:lnTo>
                    <a:pt x="151091" y="2926"/>
                  </a:lnTo>
                  <a:lnTo>
                    <a:pt x="149080" y="3298"/>
                  </a:lnTo>
                  <a:lnTo>
                    <a:pt x="147069" y="3700"/>
                  </a:lnTo>
                  <a:lnTo>
                    <a:pt x="145058" y="4112"/>
                  </a:lnTo>
                  <a:lnTo>
                    <a:pt x="143068" y="4544"/>
                  </a:lnTo>
                  <a:lnTo>
                    <a:pt x="141077" y="5007"/>
                  </a:lnTo>
                  <a:lnTo>
                    <a:pt x="139096" y="5489"/>
                  </a:lnTo>
                  <a:lnTo>
                    <a:pt x="137126" y="5982"/>
                  </a:lnTo>
                  <a:lnTo>
                    <a:pt x="135155" y="6504"/>
                  </a:lnTo>
                  <a:lnTo>
                    <a:pt x="133195" y="7047"/>
                  </a:lnTo>
                  <a:lnTo>
                    <a:pt x="131254" y="7610"/>
                  </a:lnTo>
                  <a:lnTo>
                    <a:pt x="129314" y="8193"/>
                  </a:lnTo>
                  <a:lnTo>
                    <a:pt x="127374" y="8797"/>
                  </a:lnTo>
                  <a:lnTo>
                    <a:pt x="125453" y="9420"/>
                  </a:lnTo>
                  <a:lnTo>
                    <a:pt x="123533" y="10063"/>
                  </a:lnTo>
                  <a:lnTo>
                    <a:pt x="121633" y="10727"/>
                  </a:lnTo>
                  <a:lnTo>
                    <a:pt x="119733" y="11410"/>
                  </a:lnTo>
                  <a:lnTo>
                    <a:pt x="117842" y="12114"/>
                  </a:lnTo>
                  <a:lnTo>
                    <a:pt x="115962" y="12838"/>
                  </a:lnTo>
                  <a:lnTo>
                    <a:pt x="114092" y="13582"/>
                  </a:lnTo>
                  <a:lnTo>
                    <a:pt x="112232" y="14346"/>
                  </a:lnTo>
                  <a:lnTo>
                    <a:pt x="110382" y="15130"/>
                  </a:lnTo>
                  <a:lnTo>
                    <a:pt x="108543" y="15934"/>
                  </a:lnTo>
                  <a:lnTo>
                    <a:pt x="106713" y="16749"/>
                  </a:lnTo>
                  <a:lnTo>
                    <a:pt x="104883" y="17593"/>
                  </a:lnTo>
                  <a:lnTo>
                    <a:pt x="103073" y="18448"/>
                  </a:lnTo>
                  <a:lnTo>
                    <a:pt x="101274" y="19332"/>
                  </a:lnTo>
                  <a:lnTo>
                    <a:pt x="99484" y="20227"/>
                  </a:lnTo>
                  <a:lnTo>
                    <a:pt x="97704" y="21142"/>
                  </a:lnTo>
                  <a:lnTo>
                    <a:pt x="95935" y="22077"/>
                  </a:lnTo>
                  <a:lnTo>
                    <a:pt x="94175" y="23022"/>
                  </a:lnTo>
                  <a:lnTo>
                    <a:pt x="92426" y="23997"/>
                  </a:lnTo>
                  <a:lnTo>
                    <a:pt x="90697" y="24982"/>
                  </a:lnTo>
                  <a:lnTo>
                    <a:pt x="88968" y="25988"/>
                  </a:lnTo>
                  <a:lnTo>
                    <a:pt x="87258" y="27013"/>
                  </a:lnTo>
                  <a:lnTo>
                    <a:pt x="85549" y="28059"/>
                  </a:lnTo>
                  <a:lnTo>
                    <a:pt x="83860" y="29114"/>
                  </a:lnTo>
                  <a:lnTo>
                    <a:pt x="82181" y="30190"/>
                  </a:lnTo>
                  <a:lnTo>
                    <a:pt x="80522" y="31286"/>
                  </a:lnTo>
                  <a:lnTo>
                    <a:pt x="78863" y="32402"/>
                  </a:lnTo>
                  <a:lnTo>
                    <a:pt x="77225" y="33528"/>
                  </a:lnTo>
                  <a:lnTo>
                    <a:pt x="75596" y="34674"/>
                  </a:lnTo>
                  <a:lnTo>
                    <a:pt x="73977" y="35840"/>
                  </a:lnTo>
                  <a:lnTo>
                    <a:pt x="72369" y="37016"/>
                  </a:lnTo>
                  <a:lnTo>
                    <a:pt x="70780" y="38212"/>
                  </a:lnTo>
                  <a:lnTo>
                    <a:pt x="69202" y="39429"/>
                  </a:lnTo>
                  <a:lnTo>
                    <a:pt x="67633" y="40665"/>
                  </a:lnTo>
                  <a:lnTo>
                    <a:pt x="66085" y="41912"/>
                  </a:lnTo>
                  <a:lnTo>
                    <a:pt x="64547" y="43169"/>
                  </a:lnTo>
                  <a:lnTo>
                    <a:pt x="63018" y="44445"/>
                  </a:lnTo>
                  <a:lnTo>
                    <a:pt x="61510" y="45742"/>
                  </a:lnTo>
                  <a:lnTo>
                    <a:pt x="60002" y="47059"/>
                  </a:lnTo>
                  <a:lnTo>
                    <a:pt x="58524" y="48386"/>
                  </a:lnTo>
                  <a:lnTo>
                    <a:pt x="57056" y="49723"/>
                  </a:lnTo>
                  <a:lnTo>
                    <a:pt x="55599" y="51081"/>
                  </a:lnTo>
                  <a:lnTo>
                    <a:pt x="54151" y="52458"/>
                  </a:lnTo>
                  <a:lnTo>
                    <a:pt x="52723" y="53845"/>
                  </a:lnTo>
                  <a:lnTo>
                    <a:pt x="51316" y="55253"/>
                  </a:lnTo>
                  <a:lnTo>
                    <a:pt x="49918" y="56670"/>
                  </a:lnTo>
                  <a:lnTo>
                    <a:pt x="48531" y="58108"/>
                  </a:lnTo>
                  <a:lnTo>
                    <a:pt x="47163" y="59556"/>
                  </a:lnTo>
                  <a:lnTo>
                    <a:pt x="45816" y="61023"/>
                  </a:lnTo>
                  <a:lnTo>
                    <a:pt x="44479" y="62501"/>
                  </a:lnTo>
                  <a:lnTo>
                    <a:pt x="43152" y="63999"/>
                  </a:lnTo>
                  <a:lnTo>
                    <a:pt x="41845" y="65507"/>
                  </a:lnTo>
                  <a:lnTo>
                    <a:pt x="40558" y="67025"/>
                  </a:lnTo>
                  <a:lnTo>
                    <a:pt x="39281" y="68563"/>
                  </a:lnTo>
                  <a:lnTo>
                    <a:pt x="38024" y="70121"/>
                  </a:lnTo>
                  <a:lnTo>
                    <a:pt x="36778" y="71680"/>
                  </a:lnTo>
                  <a:lnTo>
                    <a:pt x="35551" y="73258"/>
                  </a:lnTo>
                  <a:lnTo>
                    <a:pt x="34335" y="74857"/>
                  </a:lnTo>
                  <a:lnTo>
                    <a:pt x="33148" y="76465"/>
                  </a:lnTo>
                  <a:lnTo>
                    <a:pt x="31972" y="78084"/>
                  </a:lnTo>
                  <a:lnTo>
                    <a:pt x="30806" y="79712"/>
                  </a:lnTo>
                  <a:lnTo>
                    <a:pt x="29659" y="81361"/>
                  </a:lnTo>
                  <a:lnTo>
                    <a:pt x="28533" y="83020"/>
                  </a:lnTo>
                  <a:lnTo>
                    <a:pt x="27427" y="84699"/>
                  </a:lnTo>
                  <a:lnTo>
                    <a:pt x="26332" y="86388"/>
                  </a:lnTo>
                  <a:lnTo>
                    <a:pt x="25256" y="88087"/>
                  </a:lnTo>
                  <a:lnTo>
                    <a:pt x="24200" y="89796"/>
                  </a:lnTo>
                  <a:lnTo>
                    <a:pt x="23165" y="91525"/>
                  </a:lnTo>
                  <a:lnTo>
                    <a:pt x="22139" y="93254"/>
                  </a:lnTo>
                  <a:lnTo>
                    <a:pt x="21144" y="95003"/>
                  </a:lnTo>
                  <a:lnTo>
                    <a:pt x="20158" y="96773"/>
                  </a:lnTo>
                  <a:lnTo>
                    <a:pt x="19183" y="98542"/>
                  </a:lnTo>
                  <a:lnTo>
                    <a:pt x="18238" y="100332"/>
                  </a:lnTo>
                  <a:lnTo>
                    <a:pt x="17313" y="102131"/>
                  </a:lnTo>
                  <a:lnTo>
                    <a:pt x="16398" y="103941"/>
                  </a:lnTo>
                  <a:lnTo>
                    <a:pt x="15504" y="105760"/>
                  </a:lnTo>
                  <a:lnTo>
                    <a:pt x="14639" y="107590"/>
                  </a:lnTo>
                  <a:lnTo>
                    <a:pt x="13784" y="109440"/>
                  </a:lnTo>
                  <a:lnTo>
                    <a:pt x="12950" y="111300"/>
                  </a:lnTo>
                  <a:lnTo>
                    <a:pt x="12125" y="113159"/>
                  </a:lnTo>
                  <a:lnTo>
                    <a:pt x="11331" y="115039"/>
                  </a:lnTo>
                  <a:lnTo>
                    <a:pt x="10557" y="116929"/>
                  </a:lnTo>
                  <a:lnTo>
                    <a:pt x="9803" y="118829"/>
                  </a:lnTo>
                  <a:lnTo>
                    <a:pt x="9069" y="120750"/>
                  </a:lnTo>
                  <a:lnTo>
                    <a:pt x="8345" y="122670"/>
                  </a:lnTo>
                  <a:lnTo>
                    <a:pt x="7651" y="124600"/>
                  </a:lnTo>
                  <a:lnTo>
                    <a:pt x="6978" y="126550"/>
                  </a:lnTo>
                  <a:lnTo>
                    <a:pt x="6324" y="128501"/>
                  </a:lnTo>
                  <a:lnTo>
                    <a:pt x="5691" y="130461"/>
                  </a:lnTo>
                  <a:lnTo>
                    <a:pt x="5078" y="132442"/>
                  </a:lnTo>
                  <a:lnTo>
                    <a:pt x="4484" y="134422"/>
                  </a:lnTo>
                  <a:lnTo>
                    <a:pt x="3911" y="136413"/>
                  </a:lnTo>
                  <a:lnTo>
                    <a:pt x="3358" y="138423"/>
                  </a:lnTo>
                  <a:lnTo>
                    <a:pt x="2836" y="140434"/>
                  </a:lnTo>
                  <a:lnTo>
                    <a:pt x="2323" y="142455"/>
                  </a:lnTo>
                  <a:lnTo>
                    <a:pt x="1840" y="144495"/>
                  </a:lnTo>
                  <a:lnTo>
                    <a:pt x="1378" y="146536"/>
                  </a:lnTo>
                  <a:lnTo>
                    <a:pt x="935" y="148587"/>
                  </a:lnTo>
                  <a:lnTo>
                    <a:pt x="513" y="150648"/>
                  </a:lnTo>
                  <a:lnTo>
                    <a:pt x="111" y="152719"/>
                  </a:lnTo>
                  <a:lnTo>
                    <a:pt x="111" y="152719"/>
                  </a:lnTo>
                  <a:lnTo>
                    <a:pt x="61" y="153051"/>
                  </a:lnTo>
                  <a:lnTo>
                    <a:pt x="20" y="153383"/>
                  </a:lnTo>
                  <a:lnTo>
                    <a:pt x="0" y="153714"/>
                  </a:lnTo>
                  <a:lnTo>
                    <a:pt x="0" y="154046"/>
                  </a:lnTo>
                  <a:lnTo>
                    <a:pt x="10" y="154368"/>
                  </a:lnTo>
                  <a:lnTo>
                    <a:pt x="41" y="154689"/>
                  </a:lnTo>
                  <a:lnTo>
                    <a:pt x="91" y="155011"/>
                  </a:lnTo>
                  <a:lnTo>
                    <a:pt x="151" y="155323"/>
                  </a:lnTo>
                  <a:lnTo>
                    <a:pt x="232" y="155634"/>
                  </a:lnTo>
                  <a:lnTo>
                    <a:pt x="322" y="155946"/>
                  </a:lnTo>
                  <a:lnTo>
                    <a:pt x="423" y="156248"/>
                  </a:lnTo>
                  <a:lnTo>
                    <a:pt x="543" y="156539"/>
                  </a:lnTo>
                  <a:lnTo>
                    <a:pt x="674" y="156821"/>
                  </a:lnTo>
                  <a:lnTo>
                    <a:pt x="825" y="157102"/>
                  </a:lnTo>
                  <a:lnTo>
                    <a:pt x="986" y="157374"/>
                  </a:lnTo>
                  <a:lnTo>
                    <a:pt x="1157" y="157645"/>
                  </a:lnTo>
                  <a:lnTo>
                    <a:pt x="1338" y="157896"/>
                  </a:lnTo>
                  <a:lnTo>
                    <a:pt x="1539" y="158148"/>
                  </a:lnTo>
                  <a:lnTo>
                    <a:pt x="1750" y="158379"/>
                  </a:lnTo>
                  <a:lnTo>
                    <a:pt x="1961" y="158610"/>
                  </a:lnTo>
                  <a:lnTo>
                    <a:pt x="2192" y="158831"/>
                  </a:lnTo>
                  <a:lnTo>
                    <a:pt x="2433" y="159032"/>
                  </a:lnTo>
                  <a:lnTo>
                    <a:pt x="2695" y="159234"/>
                  </a:lnTo>
                  <a:lnTo>
                    <a:pt x="2956" y="159414"/>
                  </a:lnTo>
                  <a:lnTo>
                    <a:pt x="3228" y="159585"/>
                  </a:lnTo>
                  <a:lnTo>
                    <a:pt x="3509" y="159736"/>
                  </a:lnTo>
                  <a:lnTo>
                    <a:pt x="3801" y="159887"/>
                  </a:lnTo>
                  <a:lnTo>
                    <a:pt x="4092" y="160018"/>
                  </a:lnTo>
                  <a:lnTo>
                    <a:pt x="4404" y="160128"/>
                  </a:lnTo>
                  <a:lnTo>
                    <a:pt x="4716" y="160229"/>
                  </a:lnTo>
                  <a:lnTo>
                    <a:pt x="5047" y="160319"/>
                  </a:lnTo>
                  <a:lnTo>
                    <a:pt x="5369" y="160390"/>
                  </a:lnTo>
                  <a:lnTo>
                    <a:pt x="5369" y="1603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5;p67">
              <a:extLst>
                <a:ext uri="{FF2B5EF4-FFF2-40B4-BE49-F238E27FC236}">
                  <a16:creationId xmlns:a16="http://schemas.microsoft.com/office/drawing/2014/main" id="{5D5F4D94-32FF-7106-66E6-798332B738F1}"/>
                </a:ext>
              </a:extLst>
            </p:cNvPr>
            <p:cNvSpPr/>
            <p:nvPr/>
          </p:nvSpPr>
          <p:spPr>
            <a:xfrm>
              <a:off x="-7962775" y="-698465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6;p67">
              <a:extLst>
                <a:ext uri="{FF2B5EF4-FFF2-40B4-BE49-F238E27FC236}">
                  <a16:creationId xmlns:a16="http://schemas.microsoft.com/office/drawing/2014/main" id="{C8276439-CA74-CBCC-299F-711198B97F4D}"/>
                </a:ext>
              </a:extLst>
            </p:cNvPr>
            <p:cNvSpPr/>
            <p:nvPr/>
          </p:nvSpPr>
          <p:spPr>
            <a:xfrm>
              <a:off x="-10042950" y="-9469800"/>
              <a:ext cx="11233525" cy="9707925"/>
            </a:xfrm>
            <a:custGeom>
              <a:avLst/>
              <a:gdLst/>
              <a:ahLst/>
              <a:cxnLst/>
              <a:rect l="l" t="t" r="r" b="b"/>
              <a:pathLst>
                <a:path w="449341" h="388317" extrusionOk="0">
                  <a:moveTo>
                    <a:pt x="101656" y="222881"/>
                  </a:moveTo>
                  <a:lnTo>
                    <a:pt x="102400" y="224097"/>
                  </a:lnTo>
                  <a:lnTo>
                    <a:pt x="103154" y="225314"/>
                  </a:lnTo>
                  <a:lnTo>
                    <a:pt x="103918" y="226520"/>
                  </a:lnTo>
                  <a:lnTo>
                    <a:pt x="104692" y="227716"/>
                  </a:lnTo>
                  <a:lnTo>
                    <a:pt x="105467" y="228913"/>
                  </a:lnTo>
                  <a:lnTo>
                    <a:pt x="106251" y="230099"/>
                  </a:lnTo>
                  <a:lnTo>
                    <a:pt x="107055" y="231285"/>
                  </a:lnTo>
                  <a:lnTo>
                    <a:pt x="107859" y="232461"/>
                  </a:lnTo>
                  <a:lnTo>
                    <a:pt x="108674" y="233628"/>
                  </a:lnTo>
                  <a:lnTo>
                    <a:pt x="109498" y="234794"/>
                  </a:lnTo>
                  <a:lnTo>
                    <a:pt x="110323" y="235950"/>
                  </a:lnTo>
                  <a:lnTo>
                    <a:pt x="111167" y="237096"/>
                  </a:lnTo>
                  <a:lnTo>
                    <a:pt x="112012" y="238242"/>
                  </a:lnTo>
                  <a:lnTo>
                    <a:pt x="112876" y="239378"/>
                  </a:lnTo>
                  <a:lnTo>
                    <a:pt x="113741" y="240504"/>
                  </a:lnTo>
                  <a:lnTo>
                    <a:pt x="114616" y="241630"/>
                  </a:lnTo>
                  <a:lnTo>
                    <a:pt x="115490" y="242746"/>
                  </a:lnTo>
                  <a:lnTo>
                    <a:pt x="116385" y="243852"/>
                  </a:lnTo>
                  <a:lnTo>
                    <a:pt x="117280" y="244958"/>
                  </a:lnTo>
                  <a:lnTo>
                    <a:pt x="118185" y="246053"/>
                  </a:lnTo>
                  <a:lnTo>
                    <a:pt x="119100" y="247139"/>
                  </a:lnTo>
                  <a:lnTo>
                    <a:pt x="120025" y="248225"/>
                  </a:lnTo>
                  <a:lnTo>
                    <a:pt x="120960" y="249301"/>
                  </a:lnTo>
                  <a:lnTo>
                    <a:pt x="121895" y="250366"/>
                  </a:lnTo>
                  <a:lnTo>
                    <a:pt x="122840" y="251422"/>
                  </a:lnTo>
                  <a:lnTo>
                    <a:pt x="123795" y="252477"/>
                  </a:lnTo>
                  <a:lnTo>
                    <a:pt x="124760" y="253523"/>
                  </a:lnTo>
                  <a:lnTo>
                    <a:pt x="125725" y="254558"/>
                  </a:lnTo>
                  <a:lnTo>
                    <a:pt x="126710" y="255594"/>
                  </a:lnTo>
                  <a:lnTo>
                    <a:pt x="127696" y="256619"/>
                  </a:lnTo>
                  <a:lnTo>
                    <a:pt x="128691" y="257635"/>
                  </a:lnTo>
                  <a:lnTo>
                    <a:pt x="129686" y="258640"/>
                  </a:lnTo>
                  <a:lnTo>
                    <a:pt x="130692" y="259645"/>
                  </a:lnTo>
                  <a:lnTo>
                    <a:pt x="131717" y="260631"/>
                  </a:lnTo>
                  <a:lnTo>
                    <a:pt x="132733" y="261616"/>
                  </a:lnTo>
                  <a:lnTo>
                    <a:pt x="133768" y="262601"/>
                  </a:lnTo>
                  <a:lnTo>
                    <a:pt x="134804" y="263566"/>
                  </a:lnTo>
                  <a:lnTo>
                    <a:pt x="135850" y="264531"/>
                  </a:lnTo>
                  <a:lnTo>
                    <a:pt x="136905" y="265486"/>
                  </a:lnTo>
                  <a:lnTo>
                    <a:pt x="137961" y="266431"/>
                  </a:lnTo>
                  <a:lnTo>
                    <a:pt x="139027" y="267376"/>
                  </a:lnTo>
                  <a:lnTo>
                    <a:pt x="140102" y="268301"/>
                  </a:lnTo>
                  <a:lnTo>
                    <a:pt x="141188" y="269226"/>
                  </a:lnTo>
                  <a:lnTo>
                    <a:pt x="142274" y="270141"/>
                  </a:lnTo>
                  <a:lnTo>
                    <a:pt x="143370" y="271046"/>
                  </a:lnTo>
                  <a:lnTo>
                    <a:pt x="144476" y="271941"/>
                  </a:lnTo>
                  <a:lnTo>
                    <a:pt x="145582" y="272835"/>
                  </a:lnTo>
                  <a:lnTo>
                    <a:pt x="146698" y="273720"/>
                  </a:lnTo>
                  <a:lnTo>
                    <a:pt x="147824" y="274595"/>
                  </a:lnTo>
                  <a:lnTo>
                    <a:pt x="148950" y="275459"/>
                  </a:lnTo>
                  <a:lnTo>
                    <a:pt x="150086" y="276314"/>
                  </a:lnTo>
                  <a:lnTo>
                    <a:pt x="151232" y="277158"/>
                  </a:lnTo>
                  <a:lnTo>
                    <a:pt x="152378" y="278003"/>
                  </a:lnTo>
                  <a:lnTo>
                    <a:pt x="153544" y="278837"/>
                  </a:lnTo>
                  <a:lnTo>
                    <a:pt x="154701" y="279651"/>
                  </a:lnTo>
                  <a:lnTo>
                    <a:pt x="155877" y="280466"/>
                  </a:lnTo>
                  <a:lnTo>
                    <a:pt x="157043" y="281280"/>
                  </a:lnTo>
                  <a:lnTo>
                    <a:pt x="158230" y="282074"/>
                  </a:lnTo>
                  <a:lnTo>
                    <a:pt x="159416" y="282858"/>
                  </a:lnTo>
                  <a:lnTo>
                    <a:pt x="160612" y="283643"/>
                  </a:lnTo>
                  <a:lnTo>
                    <a:pt x="161819" y="284407"/>
                  </a:lnTo>
                  <a:lnTo>
                    <a:pt x="163025" y="285171"/>
                  </a:lnTo>
                  <a:lnTo>
                    <a:pt x="164232" y="285925"/>
                  </a:lnTo>
                  <a:lnTo>
                    <a:pt x="165458" y="286669"/>
                  </a:lnTo>
                  <a:lnTo>
                    <a:pt x="160220" y="291605"/>
                  </a:lnTo>
                  <a:lnTo>
                    <a:pt x="154821" y="296692"/>
                  </a:lnTo>
                  <a:lnTo>
                    <a:pt x="149613" y="301578"/>
                  </a:lnTo>
                  <a:lnTo>
                    <a:pt x="148015" y="300381"/>
                  </a:lnTo>
                  <a:lnTo>
                    <a:pt x="146426" y="299185"/>
                  </a:lnTo>
                  <a:lnTo>
                    <a:pt x="144868" y="297978"/>
                  </a:lnTo>
                  <a:lnTo>
                    <a:pt x="143330" y="296782"/>
                  </a:lnTo>
                  <a:lnTo>
                    <a:pt x="141801" y="295576"/>
                  </a:lnTo>
                  <a:lnTo>
                    <a:pt x="140293" y="294379"/>
                  </a:lnTo>
                  <a:lnTo>
                    <a:pt x="138805" y="293173"/>
                  </a:lnTo>
                  <a:lnTo>
                    <a:pt x="137348" y="291977"/>
                  </a:lnTo>
                  <a:lnTo>
                    <a:pt x="135900" y="290780"/>
                  </a:lnTo>
                  <a:lnTo>
                    <a:pt x="134472" y="289584"/>
                  </a:lnTo>
                  <a:lnTo>
                    <a:pt x="133055" y="288388"/>
                  </a:lnTo>
                  <a:lnTo>
                    <a:pt x="131667" y="287191"/>
                  </a:lnTo>
                  <a:lnTo>
                    <a:pt x="130300" y="286005"/>
                  </a:lnTo>
                  <a:lnTo>
                    <a:pt x="128953" y="284819"/>
                  </a:lnTo>
                  <a:lnTo>
                    <a:pt x="127615" y="283632"/>
                  </a:lnTo>
                  <a:lnTo>
                    <a:pt x="126308" y="282456"/>
                  </a:lnTo>
                  <a:lnTo>
                    <a:pt x="125011" y="281280"/>
                  </a:lnTo>
                  <a:lnTo>
                    <a:pt x="123745" y="280104"/>
                  </a:lnTo>
                  <a:lnTo>
                    <a:pt x="122488" y="278948"/>
                  </a:lnTo>
                  <a:lnTo>
                    <a:pt x="121251" y="277782"/>
                  </a:lnTo>
                  <a:lnTo>
                    <a:pt x="120035" y="276635"/>
                  </a:lnTo>
                  <a:lnTo>
                    <a:pt x="118838" y="275489"/>
                  </a:lnTo>
                  <a:lnTo>
                    <a:pt x="117662" y="274353"/>
                  </a:lnTo>
                  <a:lnTo>
                    <a:pt x="116506" y="273217"/>
                  </a:lnTo>
                  <a:lnTo>
                    <a:pt x="115370" y="272091"/>
                  </a:lnTo>
                  <a:lnTo>
                    <a:pt x="114254" y="270986"/>
                  </a:lnTo>
                  <a:lnTo>
                    <a:pt x="113158" y="269880"/>
                  </a:lnTo>
                  <a:lnTo>
                    <a:pt x="112082" y="268774"/>
                  </a:lnTo>
                  <a:lnTo>
                    <a:pt x="111026" y="267688"/>
                  </a:lnTo>
                  <a:lnTo>
                    <a:pt x="109981" y="266612"/>
                  </a:lnTo>
                  <a:lnTo>
                    <a:pt x="108965" y="265547"/>
                  </a:lnTo>
                  <a:lnTo>
                    <a:pt x="107970" y="264491"/>
                  </a:lnTo>
                  <a:lnTo>
                    <a:pt x="106985" y="263446"/>
                  </a:lnTo>
                  <a:lnTo>
                    <a:pt x="106030" y="262410"/>
                  </a:lnTo>
                  <a:lnTo>
                    <a:pt x="105085" y="261395"/>
                  </a:lnTo>
                  <a:lnTo>
                    <a:pt x="104170" y="260379"/>
                  </a:lnTo>
                  <a:lnTo>
                    <a:pt x="102390" y="258409"/>
                  </a:lnTo>
                  <a:lnTo>
                    <a:pt x="100691" y="256479"/>
                  </a:lnTo>
                  <a:lnTo>
                    <a:pt x="99062" y="254619"/>
                  </a:lnTo>
                  <a:lnTo>
                    <a:pt x="97524" y="252819"/>
                  </a:lnTo>
                  <a:lnTo>
                    <a:pt x="96066" y="251080"/>
                  </a:lnTo>
                  <a:lnTo>
                    <a:pt x="94679" y="249411"/>
                  </a:lnTo>
                  <a:lnTo>
                    <a:pt x="93382" y="247813"/>
                  </a:lnTo>
                  <a:lnTo>
                    <a:pt x="92165" y="246295"/>
                  </a:lnTo>
                  <a:lnTo>
                    <a:pt x="91019" y="244847"/>
                  </a:lnTo>
                  <a:lnTo>
                    <a:pt x="89963" y="243490"/>
                  </a:lnTo>
                  <a:lnTo>
                    <a:pt x="88988" y="242213"/>
                  </a:lnTo>
                  <a:lnTo>
                    <a:pt x="88093" y="241027"/>
                  </a:lnTo>
                  <a:lnTo>
                    <a:pt x="87269" y="239931"/>
                  </a:lnTo>
                  <a:lnTo>
                    <a:pt x="86535" y="238926"/>
                  </a:lnTo>
                  <a:lnTo>
                    <a:pt x="91431" y="233718"/>
                  </a:lnTo>
                  <a:lnTo>
                    <a:pt x="96539" y="228299"/>
                  </a:lnTo>
                  <a:lnTo>
                    <a:pt x="99133" y="225555"/>
                  </a:lnTo>
                  <a:lnTo>
                    <a:pt x="101656" y="222881"/>
                  </a:lnTo>
                  <a:close/>
                  <a:moveTo>
                    <a:pt x="397503" y="0"/>
                  </a:moveTo>
                  <a:lnTo>
                    <a:pt x="397191" y="10"/>
                  </a:lnTo>
                  <a:lnTo>
                    <a:pt x="396870" y="30"/>
                  </a:lnTo>
                  <a:lnTo>
                    <a:pt x="396558" y="60"/>
                  </a:lnTo>
                  <a:lnTo>
                    <a:pt x="396246" y="111"/>
                  </a:lnTo>
                  <a:lnTo>
                    <a:pt x="395935" y="171"/>
                  </a:lnTo>
                  <a:lnTo>
                    <a:pt x="395623" y="251"/>
                  </a:lnTo>
                  <a:lnTo>
                    <a:pt x="395321" y="342"/>
                  </a:lnTo>
                  <a:lnTo>
                    <a:pt x="395020" y="452"/>
                  </a:lnTo>
                  <a:lnTo>
                    <a:pt x="394718" y="583"/>
                  </a:lnTo>
                  <a:lnTo>
                    <a:pt x="394426" y="724"/>
                  </a:lnTo>
                  <a:lnTo>
                    <a:pt x="394135" y="875"/>
                  </a:lnTo>
                  <a:lnTo>
                    <a:pt x="393853" y="1046"/>
                  </a:lnTo>
                  <a:lnTo>
                    <a:pt x="393582" y="1237"/>
                  </a:lnTo>
                  <a:lnTo>
                    <a:pt x="393321" y="1438"/>
                  </a:lnTo>
                  <a:lnTo>
                    <a:pt x="393059" y="1659"/>
                  </a:lnTo>
                  <a:lnTo>
                    <a:pt x="392808" y="1890"/>
                  </a:lnTo>
                  <a:lnTo>
                    <a:pt x="392577" y="2131"/>
                  </a:lnTo>
                  <a:lnTo>
                    <a:pt x="392355" y="2383"/>
                  </a:lnTo>
                  <a:lnTo>
                    <a:pt x="392154" y="2634"/>
                  </a:lnTo>
                  <a:lnTo>
                    <a:pt x="391963" y="2905"/>
                  </a:lnTo>
                  <a:lnTo>
                    <a:pt x="391792" y="3177"/>
                  </a:lnTo>
                  <a:lnTo>
                    <a:pt x="391631" y="3458"/>
                  </a:lnTo>
                  <a:lnTo>
                    <a:pt x="391481" y="3740"/>
                  </a:lnTo>
                  <a:lnTo>
                    <a:pt x="391350" y="4031"/>
                  </a:lnTo>
                  <a:lnTo>
                    <a:pt x="391239" y="4333"/>
                  </a:lnTo>
                  <a:lnTo>
                    <a:pt x="391139" y="4635"/>
                  </a:lnTo>
                  <a:lnTo>
                    <a:pt x="391048" y="4936"/>
                  </a:lnTo>
                  <a:lnTo>
                    <a:pt x="390978" y="5248"/>
                  </a:lnTo>
                  <a:lnTo>
                    <a:pt x="390918" y="5560"/>
                  </a:lnTo>
                  <a:lnTo>
                    <a:pt x="390877" y="5871"/>
                  </a:lnTo>
                  <a:lnTo>
                    <a:pt x="390847" y="6183"/>
                  </a:lnTo>
                  <a:lnTo>
                    <a:pt x="390837" y="6505"/>
                  </a:lnTo>
                  <a:lnTo>
                    <a:pt x="390837" y="6816"/>
                  </a:lnTo>
                  <a:lnTo>
                    <a:pt x="390857" y="7128"/>
                  </a:lnTo>
                  <a:lnTo>
                    <a:pt x="390898" y="7450"/>
                  </a:lnTo>
                  <a:lnTo>
                    <a:pt x="390938" y="7761"/>
                  </a:lnTo>
                  <a:lnTo>
                    <a:pt x="391008" y="8073"/>
                  </a:lnTo>
                  <a:lnTo>
                    <a:pt x="391089" y="8384"/>
                  </a:lnTo>
                  <a:lnTo>
                    <a:pt x="391179" y="8686"/>
                  </a:lnTo>
                  <a:lnTo>
                    <a:pt x="391290" y="8988"/>
                  </a:lnTo>
                  <a:lnTo>
                    <a:pt x="391410" y="9289"/>
                  </a:lnTo>
                  <a:lnTo>
                    <a:pt x="391551" y="9581"/>
                  </a:lnTo>
                  <a:lnTo>
                    <a:pt x="391712" y="9862"/>
                  </a:lnTo>
                  <a:lnTo>
                    <a:pt x="391883" y="10144"/>
                  </a:lnTo>
                  <a:lnTo>
                    <a:pt x="392074" y="10425"/>
                  </a:lnTo>
                  <a:lnTo>
                    <a:pt x="392275" y="10687"/>
                  </a:lnTo>
                  <a:lnTo>
                    <a:pt x="392486" y="10948"/>
                  </a:lnTo>
                  <a:lnTo>
                    <a:pt x="393803" y="12446"/>
                  </a:lnTo>
                  <a:lnTo>
                    <a:pt x="395090" y="13954"/>
                  </a:lnTo>
                  <a:lnTo>
                    <a:pt x="396367" y="15482"/>
                  </a:lnTo>
                  <a:lnTo>
                    <a:pt x="397624" y="17020"/>
                  </a:lnTo>
                  <a:lnTo>
                    <a:pt x="398860" y="18568"/>
                  </a:lnTo>
                  <a:lnTo>
                    <a:pt x="400077" y="20137"/>
                  </a:lnTo>
                  <a:lnTo>
                    <a:pt x="401273" y="21715"/>
                  </a:lnTo>
                  <a:lnTo>
                    <a:pt x="402460" y="23293"/>
                  </a:lnTo>
                  <a:lnTo>
                    <a:pt x="403616" y="24902"/>
                  </a:lnTo>
                  <a:lnTo>
                    <a:pt x="404762" y="26511"/>
                  </a:lnTo>
                  <a:lnTo>
                    <a:pt x="405878" y="28129"/>
                  </a:lnTo>
                  <a:lnTo>
                    <a:pt x="406984" y="29768"/>
                  </a:lnTo>
                  <a:lnTo>
                    <a:pt x="408070" y="31416"/>
                  </a:lnTo>
                  <a:lnTo>
                    <a:pt x="409125" y="33065"/>
                  </a:lnTo>
                  <a:lnTo>
                    <a:pt x="410171" y="34734"/>
                  </a:lnTo>
                  <a:lnTo>
                    <a:pt x="411196" y="36413"/>
                  </a:lnTo>
                  <a:lnTo>
                    <a:pt x="412202" y="38102"/>
                  </a:lnTo>
                  <a:lnTo>
                    <a:pt x="413187" y="39801"/>
                  </a:lnTo>
                  <a:lnTo>
                    <a:pt x="414162" y="41510"/>
                  </a:lnTo>
                  <a:lnTo>
                    <a:pt x="415107" y="43229"/>
                  </a:lnTo>
                  <a:lnTo>
                    <a:pt x="416032" y="44958"/>
                  </a:lnTo>
                  <a:lnTo>
                    <a:pt x="416937" y="46707"/>
                  </a:lnTo>
                  <a:lnTo>
                    <a:pt x="417822" y="48457"/>
                  </a:lnTo>
                  <a:lnTo>
                    <a:pt x="418697" y="50206"/>
                  </a:lnTo>
                  <a:lnTo>
                    <a:pt x="419541" y="51975"/>
                  </a:lnTo>
                  <a:lnTo>
                    <a:pt x="420366" y="53755"/>
                  </a:lnTo>
                  <a:lnTo>
                    <a:pt x="421170" y="55544"/>
                  </a:lnTo>
                  <a:lnTo>
                    <a:pt x="421954" y="57334"/>
                  </a:lnTo>
                  <a:lnTo>
                    <a:pt x="422718" y="59143"/>
                  </a:lnTo>
                  <a:lnTo>
                    <a:pt x="423472" y="60953"/>
                  </a:lnTo>
                  <a:lnTo>
                    <a:pt x="424196" y="62773"/>
                  </a:lnTo>
                  <a:lnTo>
                    <a:pt x="424900" y="64602"/>
                  </a:lnTo>
                  <a:lnTo>
                    <a:pt x="425584" y="66432"/>
                  </a:lnTo>
                  <a:lnTo>
                    <a:pt x="426247" y="68272"/>
                  </a:lnTo>
                  <a:lnTo>
                    <a:pt x="426881" y="70132"/>
                  </a:lnTo>
                  <a:lnTo>
                    <a:pt x="427504" y="71981"/>
                  </a:lnTo>
                  <a:lnTo>
                    <a:pt x="428107" y="73851"/>
                  </a:lnTo>
                  <a:lnTo>
                    <a:pt x="428680" y="75721"/>
                  </a:lnTo>
                  <a:lnTo>
                    <a:pt x="429243" y="77601"/>
                  </a:lnTo>
                  <a:lnTo>
                    <a:pt x="429776" y="79491"/>
                  </a:lnTo>
                  <a:lnTo>
                    <a:pt x="430299" y="81381"/>
                  </a:lnTo>
                  <a:lnTo>
                    <a:pt x="430792" y="83281"/>
                  </a:lnTo>
                  <a:lnTo>
                    <a:pt x="431264" y="85181"/>
                  </a:lnTo>
                  <a:lnTo>
                    <a:pt x="431716" y="87091"/>
                  </a:lnTo>
                  <a:lnTo>
                    <a:pt x="432149" y="89012"/>
                  </a:lnTo>
                  <a:lnTo>
                    <a:pt x="432561" y="90932"/>
                  </a:lnTo>
                  <a:lnTo>
                    <a:pt x="432943" y="92862"/>
                  </a:lnTo>
                  <a:lnTo>
                    <a:pt x="433315" y="94792"/>
                  </a:lnTo>
                  <a:lnTo>
                    <a:pt x="433657" y="96732"/>
                  </a:lnTo>
                  <a:lnTo>
                    <a:pt x="433979" y="98673"/>
                  </a:lnTo>
                  <a:lnTo>
                    <a:pt x="434280" y="100613"/>
                  </a:lnTo>
                  <a:lnTo>
                    <a:pt x="434562" y="102573"/>
                  </a:lnTo>
                  <a:lnTo>
                    <a:pt x="434813" y="104524"/>
                  </a:lnTo>
                  <a:lnTo>
                    <a:pt x="435044" y="106484"/>
                  </a:lnTo>
                  <a:lnTo>
                    <a:pt x="435266" y="108455"/>
                  </a:lnTo>
                  <a:lnTo>
                    <a:pt x="435457" y="110415"/>
                  </a:lnTo>
                  <a:lnTo>
                    <a:pt x="435617" y="112395"/>
                  </a:lnTo>
                  <a:lnTo>
                    <a:pt x="435768" y="114366"/>
                  </a:lnTo>
                  <a:lnTo>
                    <a:pt x="435889" y="116346"/>
                  </a:lnTo>
                  <a:lnTo>
                    <a:pt x="435989" y="118327"/>
                  </a:lnTo>
                  <a:lnTo>
                    <a:pt x="436070" y="120317"/>
                  </a:lnTo>
                  <a:lnTo>
                    <a:pt x="436130" y="122308"/>
                  </a:lnTo>
                  <a:lnTo>
                    <a:pt x="436160" y="124298"/>
                  </a:lnTo>
                  <a:lnTo>
                    <a:pt x="436170" y="126289"/>
                  </a:lnTo>
                  <a:lnTo>
                    <a:pt x="436170" y="127415"/>
                  </a:lnTo>
                  <a:lnTo>
                    <a:pt x="436160" y="128531"/>
                  </a:lnTo>
                  <a:lnTo>
                    <a:pt x="436140" y="129657"/>
                  </a:lnTo>
                  <a:lnTo>
                    <a:pt x="436120" y="130773"/>
                  </a:lnTo>
                  <a:lnTo>
                    <a:pt x="436090" y="131889"/>
                  </a:lnTo>
                  <a:lnTo>
                    <a:pt x="436050" y="133005"/>
                  </a:lnTo>
                  <a:lnTo>
                    <a:pt x="435999" y="134121"/>
                  </a:lnTo>
                  <a:lnTo>
                    <a:pt x="435949" y="135236"/>
                  </a:lnTo>
                  <a:lnTo>
                    <a:pt x="435889" y="136342"/>
                  </a:lnTo>
                  <a:lnTo>
                    <a:pt x="435818" y="137448"/>
                  </a:lnTo>
                  <a:lnTo>
                    <a:pt x="435748" y="138554"/>
                  </a:lnTo>
                  <a:lnTo>
                    <a:pt x="435668" y="139660"/>
                  </a:lnTo>
                  <a:lnTo>
                    <a:pt x="435577" y="140766"/>
                  </a:lnTo>
                  <a:lnTo>
                    <a:pt x="435487" y="141872"/>
                  </a:lnTo>
                  <a:lnTo>
                    <a:pt x="435386" y="142967"/>
                  </a:lnTo>
                  <a:lnTo>
                    <a:pt x="435276" y="144063"/>
                  </a:lnTo>
                  <a:lnTo>
                    <a:pt x="435155" y="145159"/>
                  </a:lnTo>
                  <a:lnTo>
                    <a:pt x="435034" y="146255"/>
                  </a:lnTo>
                  <a:lnTo>
                    <a:pt x="434904" y="147341"/>
                  </a:lnTo>
                  <a:lnTo>
                    <a:pt x="434773" y="148436"/>
                  </a:lnTo>
                  <a:lnTo>
                    <a:pt x="434632" y="149522"/>
                  </a:lnTo>
                  <a:lnTo>
                    <a:pt x="434481" y="150608"/>
                  </a:lnTo>
                  <a:lnTo>
                    <a:pt x="434331" y="151684"/>
                  </a:lnTo>
                  <a:lnTo>
                    <a:pt x="434160" y="152769"/>
                  </a:lnTo>
                  <a:lnTo>
                    <a:pt x="433999" y="153845"/>
                  </a:lnTo>
                  <a:lnTo>
                    <a:pt x="433818" y="154921"/>
                  </a:lnTo>
                  <a:lnTo>
                    <a:pt x="433637" y="155996"/>
                  </a:lnTo>
                  <a:lnTo>
                    <a:pt x="433446" y="157072"/>
                  </a:lnTo>
                  <a:lnTo>
                    <a:pt x="433255" y="158138"/>
                  </a:lnTo>
                  <a:lnTo>
                    <a:pt x="433054" y="159203"/>
                  </a:lnTo>
                  <a:lnTo>
                    <a:pt x="432843" y="160269"/>
                  </a:lnTo>
                  <a:lnTo>
                    <a:pt x="432631" y="161335"/>
                  </a:lnTo>
                  <a:lnTo>
                    <a:pt x="432410" y="162390"/>
                  </a:lnTo>
                  <a:lnTo>
                    <a:pt x="432179" y="163446"/>
                  </a:lnTo>
                  <a:lnTo>
                    <a:pt x="431948" y="164501"/>
                  </a:lnTo>
                  <a:lnTo>
                    <a:pt x="431706" y="165557"/>
                  </a:lnTo>
                  <a:lnTo>
                    <a:pt x="431465" y="166613"/>
                  </a:lnTo>
                  <a:lnTo>
                    <a:pt x="431204" y="167658"/>
                  </a:lnTo>
                  <a:lnTo>
                    <a:pt x="430952" y="168704"/>
                  </a:lnTo>
                  <a:lnTo>
                    <a:pt x="430681" y="169749"/>
                  </a:lnTo>
                  <a:lnTo>
                    <a:pt x="430409" y="170785"/>
                  </a:lnTo>
                  <a:lnTo>
                    <a:pt x="430128" y="171830"/>
                  </a:lnTo>
                  <a:lnTo>
                    <a:pt x="429846" y="172866"/>
                  </a:lnTo>
                  <a:lnTo>
                    <a:pt x="429555" y="173901"/>
                  </a:lnTo>
                  <a:lnTo>
                    <a:pt x="429263" y="174927"/>
                  </a:lnTo>
                  <a:lnTo>
                    <a:pt x="428962" y="175952"/>
                  </a:lnTo>
                  <a:lnTo>
                    <a:pt x="428650" y="176978"/>
                  </a:lnTo>
                  <a:lnTo>
                    <a:pt x="428328" y="178003"/>
                  </a:lnTo>
                  <a:lnTo>
                    <a:pt x="428007" y="179028"/>
                  </a:lnTo>
                  <a:lnTo>
                    <a:pt x="427685" y="180044"/>
                  </a:lnTo>
                  <a:lnTo>
                    <a:pt x="427353" y="181059"/>
                  </a:lnTo>
                  <a:lnTo>
                    <a:pt x="427011" y="182064"/>
                  </a:lnTo>
                  <a:lnTo>
                    <a:pt x="426669" y="183080"/>
                  </a:lnTo>
                  <a:lnTo>
                    <a:pt x="426318" y="184085"/>
                  </a:lnTo>
                  <a:lnTo>
                    <a:pt x="425956" y="185091"/>
                  </a:lnTo>
                  <a:lnTo>
                    <a:pt x="425594" y="186086"/>
                  </a:lnTo>
                  <a:lnTo>
                    <a:pt x="425222" y="187091"/>
                  </a:lnTo>
                  <a:lnTo>
                    <a:pt x="424850" y="188086"/>
                  </a:lnTo>
                  <a:lnTo>
                    <a:pt x="424468" y="189072"/>
                  </a:lnTo>
                  <a:lnTo>
                    <a:pt x="424075" y="190067"/>
                  </a:lnTo>
                  <a:lnTo>
                    <a:pt x="423683" y="191052"/>
                  </a:lnTo>
                  <a:lnTo>
                    <a:pt x="423281" y="192037"/>
                  </a:lnTo>
                  <a:lnTo>
                    <a:pt x="422879" y="193012"/>
                  </a:lnTo>
                  <a:lnTo>
                    <a:pt x="422467" y="193998"/>
                  </a:lnTo>
                  <a:lnTo>
                    <a:pt x="422055" y="194963"/>
                  </a:lnTo>
                  <a:lnTo>
                    <a:pt x="421632" y="195938"/>
                  </a:lnTo>
                  <a:lnTo>
                    <a:pt x="421200" y="196903"/>
                  </a:lnTo>
                  <a:lnTo>
                    <a:pt x="420768" y="197868"/>
                  </a:lnTo>
                  <a:lnTo>
                    <a:pt x="420325" y="198833"/>
                  </a:lnTo>
                  <a:lnTo>
                    <a:pt x="419883" y="199798"/>
                  </a:lnTo>
                  <a:lnTo>
                    <a:pt x="419431" y="200753"/>
                  </a:lnTo>
                  <a:lnTo>
                    <a:pt x="418978" y="201698"/>
                  </a:lnTo>
                  <a:lnTo>
                    <a:pt x="418516" y="202654"/>
                  </a:lnTo>
                  <a:lnTo>
                    <a:pt x="418053" y="203599"/>
                  </a:lnTo>
                  <a:lnTo>
                    <a:pt x="417571" y="204544"/>
                  </a:lnTo>
                  <a:lnTo>
                    <a:pt x="417098" y="205479"/>
                  </a:lnTo>
                  <a:lnTo>
                    <a:pt x="416615" y="206424"/>
                  </a:lnTo>
                  <a:lnTo>
                    <a:pt x="416123" y="207348"/>
                  </a:lnTo>
                  <a:lnTo>
                    <a:pt x="415630" y="208283"/>
                  </a:lnTo>
                  <a:lnTo>
                    <a:pt x="415128" y="209208"/>
                  </a:lnTo>
                  <a:lnTo>
                    <a:pt x="414625" y="210133"/>
                  </a:lnTo>
                  <a:lnTo>
                    <a:pt x="414112" y="211048"/>
                  </a:lnTo>
                  <a:lnTo>
                    <a:pt x="413589" y="211973"/>
                  </a:lnTo>
                  <a:lnTo>
                    <a:pt x="413077" y="212878"/>
                  </a:lnTo>
                  <a:lnTo>
                    <a:pt x="412544" y="213793"/>
                  </a:lnTo>
                  <a:lnTo>
                    <a:pt x="412011" y="214697"/>
                  </a:lnTo>
                  <a:lnTo>
                    <a:pt x="411478" y="215602"/>
                  </a:lnTo>
                  <a:lnTo>
                    <a:pt x="410935" y="216497"/>
                  </a:lnTo>
                  <a:lnTo>
                    <a:pt x="410382" y="217392"/>
                  </a:lnTo>
                  <a:lnTo>
                    <a:pt x="409829" y="218286"/>
                  </a:lnTo>
                  <a:lnTo>
                    <a:pt x="409266" y="219171"/>
                  </a:lnTo>
                  <a:lnTo>
                    <a:pt x="408703" y="220066"/>
                  </a:lnTo>
                  <a:lnTo>
                    <a:pt x="408140" y="220940"/>
                  </a:lnTo>
                  <a:lnTo>
                    <a:pt x="407557" y="221815"/>
                  </a:lnTo>
                  <a:lnTo>
                    <a:pt x="406984" y="222690"/>
                  </a:lnTo>
                  <a:lnTo>
                    <a:pt x="406401" y="223564"/>
                  </a:lnTo>
                  <a:lnTo>
                    <a:pt x="405808" y="224429"/>
                  </a:lnTo>
                  <a:lnTo>
                    <a:pt x="405214" y="225293"/>
                  </a:lnTo>
                  <a:lnTo>
                    <a:pt x="404611" y="226158"/>
                  </a:lnTo>
                  <a:lnTo>
                    <a:pt x="404008" y="227013"/>
                  </a:lnTo>
                  <a:lnTo>
                    <a:pt x="403395" y="227857"/>
                  </a:lnTo>
                  <a:lnTo>
                    <a:pt x="402781" y="228712"/>
                  </a:lnTo>
                  <a:lnTo>
                    <a:pt x="402158" y="229556"/>
                  </a:lnTo>
                  <a:lnTo>
                    <a:pt x="401535" y="230390"/>
                  </a:lnTo>
                  <a:lnTo>
                    <a:pt x="400911" y="231225"/>
                  </a:lnTo>
                  <a:lnTo>
                    <a:pt x="400268" y="232059"/>
                  </a:lnTo>
                  <a:lnTo>
                    <a:pt x="399634" y="232894"/>
                  </a:lnTo>
                  <a:lnTo>
                    <a:pt x="398991" y="233718"/>
                  </a:lnTo>
                  <a:lnTo>
                    <a:pt x="398337" y="234532"/>
                  </a:lnTo>
                  <a:lnTo>
                    <a:pt x="397684" y="235347"/>
                  </a:lnTo>
                  <a:lnTo>
                    <a:pt x="397030" y="236161"/>
                  </a:lnTo>
                  <a:lnTo>
                    <a:pt x="396367" y="236975"/>
                  </a:lnTo>
                  <a:lnTo>
                    <a:pt x="395693" y="237780"/>
                  </a:lnTo>
                  <a:lnTo>
                    <a:pt x="395020" y="238574"/>
                  </a:lnTo>
                  <a:lnTo>
                    <a:pt x="394346" y="239368"/>
                  </a:lnTo>
                  <a:lnTo>
                    <a:pt x="393662" y="240162"/>
                  </a:lnTo>
                  <a:lnTo>
                    <a:pt x="392979" y="240956"/>
                  </a:lnTo>
                  <a:lnTo>
                    <a:pt x="392285" y="241741"/>
                  </a:lnTo>
                  <a:lnTo>
                    <a:pt x="391591" y="242515"/>
                  </a:lnTo>
                  <a:lnTo>
                    <a:pt x="390887" y="243289"/>
                  </a:lnTo>
                  <a:lnTo>
                    <a:pt x="390184" y="244063"/>
                  </a:lnTo>
                  <a:lnTo>
                    <a:pt x="389470" y="244827"/>
                  </a:lnTo>
                  <a:lnTo>
                    <a:pt x="388756" y="245591"/>
                  </a:lnTo>
                  <a:lnTo>
                    <a:pt x="388042" y="246355"/>
                  </a:lnTo>
                  <a:lnTo>
                    <a:pt x="387318" y="247109"/>
                  </a:lnTo>
                  <a:lnTo>
                    <a:pt x="386584" y="247853"/>
                  </a:lnTo>
                  <a:lnTo>
                    <a:pt x="385850" y="248597"/>
                  </a:lnTo>
                  <a:lnTo>
                    <a:pt x="385117" y="249341"/>
                  </a:lnTo>
                  <a:lnTo>
                    <a:pt x="384373" y="250075"/>
                  </a:lnTo>
                  <a:lnTo>
                    <a:pt x="383629" y="250809"/>
                  </a:lnTo>
                  <a:lnTo>
                    <a:pt x="382885" y="251543"/>
                  </a:lnTo>
                  <a:lnTo>
                    <a:pt x="382131" y="252266"/>
                  </a:lnTo>
                  <a:lnTo>
                    <a:pt x="381366" y="252980"/>
                  </a:lnTo>
                  <a:lnTo>
                    <a:pt x="380602" y="253694"/>
                  </a:lnTo>
                  <a:lnTo>
                    <a:pt x="379838" y="254408"/>
                  </a:lnTo>
                  <a:lnTo>
                    <a:pt x="379064" y="255111"/>
                  </a:lnTo>
                  <a:lnTo>
                    <a:pt x="378290" y="255815"/>
                  </a:lnTo>
                  <a:lnTo>
                    <a:pt x="377516" y="256509"/>
                  </a:lnTo>
                  <a:lnTo>
                    <a:pt x="376732" y="257202"/>
                  </a:lnTo>
                  <a:lnTo>
                    <a:pt x="375937" y="257886"/>
                  </a:lnTo>
                  <a:lnTo>
                    <a:pt x="375143" y="258570"/>
                  </a:lnTo>
                  <a:lnTo>
                    <a:pt x="374349" y="259243"/>
                  </a:lnTo>
                  <a:lnTo>
                    <a:pt x="373555" y="259917"/>
                  </a:lnTo>
                  <a:lnTo>
                    <a:pt x="372750" y="260590"/>
                  </a:lnTo>
                  <a:lnTo>
                    <a:pt x="371936" y="261254"/>
                  </a:lnTo>
                  <a:lnTo>
                    <a:pt x="371121" y="261907"/>
                  </a:lnTo>
                  <a:lnTo>
                    <a:pt x="370307" y="262561"/>
                  </a:lnTo>
                  <a:lnTo>
                    <a:pt x="369483" y="263214"/>
                  </a:lnTo>
                  <a:lnTo>
                    <a:pt x="368658" y="263858"/>
                  </a:lnTo>
                  <a:lnTo>
                    <a:pt x="367834" y="264491"/>
                  </a:lnTo>
                  <a:lnTo>
                    <a:pt x="366999" y="265135"/>
                  </a:lnTo>
                  <a:lnTo>
                    <a:pt x="366165" y="265758"/>
                  </a:lnTo>
                  <a:lnTo>
                    <a:pt x="365330" y="266381"/>
                  </a:lnTo>
                  <a:lnTo>
                    <a:pt x="364486" y="267004"/>
                  </a:lnTo>
                  <a:lnTo>
                    <a:pt x="363631" y="267618"/>
                  </a:lnTo>
                  <a:lnTo>
                    <a:pt x="362787" y="268231"/>
                  </a:lnTo>
                  <a:lnTo>
                    <a:pt x="361922" y="268834"/>
                  </a:lnTo>
                  <a:lnTo>
                    <a:pt x="361068" y="269437"/>
                  </a:lnTo>
                  <a:lnTo>
                    <a:pt x="360203" y="270030"/>
                  </a:lnTo>
                  <a:lnTo>
                    <a:pt x="359338" y="270614"/>
                  </a:lnTo>
                  <a:lnTo>
                    <a:pt x="358464" y="271207"/>
                  </a:lnTo>
                  <a:lnTo>
                    <a:pt x="357589" y="271780"/>
                  </a:lnTo>
                  <a:lnTo>
                    <a:pt x="356714" y="272353"/>
                  </a:lnTo>
                  <a:lnTo>
                    <a:pt x="355829" y="272926"/>
                  </a:lnTo>
                  <a:lnTo>
                    <a:pt x="354945" y="273489"/>
                  </a:lnTo>
                  <a:lnTo>
                    <a:pt x="354060" y="274052"/>
                  </a:lnTo>
                  <a:lnTo>
                    <a:pt x="353165" y="274605"/>
                  </a:lnTo>
                  <a:lnTo>
                    <a:pt x="352270" y="275148"/>
                  </a:lnTo>
                  <a:lnTo>
                    <a:pt x="351376" y="275690"/>
                  </a:lnTo>
                  <a:lnTo>
                    <a:pt x="350471" y="276233"/>
                  </a:lnTo>
                  <a:lnTo>
                    <a:pt x="349566" y="276766"/>
                  </a:lnTo>
                  <a:lnTo>
                    <a:pt x="348651" y="277289"/>
                  </a:lnTo>
                  <a:lnTo>
                    <a:pt x="347736" y="277812"/>
                  </a:lnTo>
                  <a:lnTo>
                    <a:pt x="346821" y="278334"/>
                  </a:lnTo>
                  <a:lnTo>
                    <a:pt x="345906" y="278847"/>
                  </a:lnTo>
                  <a:lnTo>
                    <a:pt x="344981" y="279350"/>
                  </a:lnTo>
                  <a:lnTo>
                    <a:pt x="344056" y="279852"/>
                  </a:lnTo>
                  <a:lnTo>
                    <a:pt x="343121" y="280345"/>
                  </a:lnTo>
                  <a:lnTo>
                    <a:pt x="342186" y="280838"/>
                  </a:lnTo>
                  <a:lnTo>
                    <a:pt x="341251" y="281320"/>
                  </a:lnTo>
                  <a:lnTo>
                    <a:pt x="340316" y="281793"/>
                  </a:lnTo>
                  <a:lnTo>
                    <a:pt x="339371" y="282265"/>
                  </a:lnTo>
                  <a:lnTo>
                    <a:pt x="338426" y="282738"/>
                  </a:lnTo>
                  <a:lnTo>
                    <a:pt x="337471" y="283200"/>
                  </a:lnTo>
                  <a:lnTo>
                    <a:pt x="336516" y="283653"/>
                  </a:lnTo>
                  <a:lnTo>
                    <a:pt x="335561" y="284105"/>
                  </a:lnTo>
                  <a:lnTo>
                    <a:pt x="334606" y="284547"/>
                  </a:lnTo>
                  <a:lnTo>
                    <a:pt x="333640" y="284990"/>
                  </a:lnTo>
                  <a:lnTo>
                    <a:pt x="332675" y="285422"/>
                  </a:lnTo>
                  <a:lnTo>
                    <a:pt x="331710" y="285854"/>
                  </a:lnTo>
                  <a:lnTo>
                    <a:pt x="330735" y="286277"/>
                  </a:lnTo>
                  <a:lnTo>
                    <a:pt x="329760" y="286689"/>
                  </a:lnTo>
                  <a:lnTo>
                    <a:pt x="328784" y="287101"/>
                  </a:lnTo>
                  <a:lnTo>
                    <a:pt x="327809" y="287503"/>
                  </a:lnTo>
                  <a:lnTo>
                    <a:pt x="326824" y="287905"/>
                  </a:lnTo>
                  <a:lnTo>
                    <a:pt x="325839" y="288297"/>
                  </a:lnTo>
                  <a:lnTo>
                    <a:pt x="324843" y="288689"/>
                  </a:lnTo>
                  <a:lnTo>
                    <a:pt x="323848" y="289061"/>
                  </a:lnTo>
                  <a:lnTo>
                    <a:pt x="322853" y="289443"/>
                  </a:lnTo>
                  <a:lnTo>
                    <a:pt x="321857" y="289815"/>
                  </a:lnTo>
                  <a:lnTo>
                    <a:pt x="320862" y="290177"/>
                  </a:lnTo>
                  <a:lnTo>
                    <a:pt x="319856" y="290529"/>
                  </a:lnTo>
                  <a:lnTo>
                    <a:pt x="318851" y="290881"/>
                  </a:lnTo>
                  <a:lnTo>
                    <a:pt x="317836" y="291233"/>
                  </a:lnTo>
                  <a:lnTo>
                    <a:pt x="316830" y="291565"/>
                  </a:lnTo>
                  <a:lnTo>
                    <a:pt x="315815" y="291906"/>
                  </a:lnTo>
                  <a:lnTo>
                    <a:pt x="314789" y="292228"/>
                  </a:lnTo>
                  <a:lnTo>
                    <a:pt x="313774" y="292550"/>
                  </a:lnTo>
                  <a:lnTo>
                    <a:pt x="312748" y="292871"/>
                  </a:lnTo>
                  <a:lnTo>
                    <a:pt x="311723" y="293173"/>
                  </a:lnTo>
                  <a:lnTo>
                    <a:pt x="310697" y="293485"/>
                  </a:lnTo>
                  <a:lnTo>
                    <a:pt x="309662" y="293776"/>
                  </a:lnTo>
                  <a:lnTo>
                    <a:pt x="308636" y="294068"/>
                  </a:lnTo>
                  <a:lnTo>
                    <a:pt x="307591" y="294349"/>
                  </a:lnTo>
                  <a:lnTo>
                    <a:pt x="306555" y="294631"/>
                  </a:lnTo>
                  <a:lnTo>
                    <a:pt x="305520" y="294902"/>
                  </a:lnTo>
                  <a:lnTo>
                    <a:pt x="304474" y="295164"/>
                  </a:lnTo>
                  <a:lnTo>
                    <a:pt x="303428" y="295425"/>
                  </a:lnTo>
                  <a:lnTo>
                    <a:pt x="302383" y="295676"/>
                  </a:lnTo>
                  <a:lnTo>
                    <a:pt x="301327" y="295928"/>
                  </a:lnTo>
                  <a:lnTo>
                    <a:pt x="300271" y="296169"/>
                  </a:lnTo>
                  <a:lnTo>
                    <a:pt x="299216" y="296400"/>
                  </a:lnTo>
                  <a:lnTo>
                    <a:pt x="298160" y="296631"/>
                  </a:lnTo>
                  <a:lnTo>
                    <a:pt x="297094" y="296853"/>
                  </a:lnTo>
                  <a:lnTo>
                    <a:pt x="296039" y="297064"/>
                  </a:lnTo>
                  <a:lnTo>
                    <a:pt x="294973" y="297275"/>
                  </a:lnTo>
                  <a:lnTo>
                    <a:pt x="293907" y="297476"/>
                  </a:lnTo>
                  <a:lnTo>
                    <a:pt x="292832" y="297667"/>
                  </a:lnTo>
                  <a:lnTo>
                    <a:pt x="291766" y="297858"/>
                  </a:lnTo>
                  <a:lnTo>
                    <a:pt x="290690" y="298039"/>
                  </a:lnTo>
                  <a:lnTo>
                    <a:pt x="289614" y="298210"/>
                  </a:lnTo>
                  <a:lnTo>
                    <a:pt x="288528" y="298381"/>
                  </a:lnTo>
                  <a:lnTo>
                    <a:pt x="287453" y="298541"/>
                  </a:lnTo>
                  <a:lnTo>
                    <a:pt x="286367" y="298702"/>
                  </a:lnTo>
                  <a:lnTo>
                    <a:pt x="285281" y="298853"/>
                  </a:lnTo>
                  <a:lnTo>
                    <a:pt x="284195" y="298994"/>
                  </a:lnTo>
                  <a:lnTo>
                    <a:pt x="283109" y="299125"/>
                  </a:lnTo>
                  <a:lnTo>
                    <a:pt x="282014" y="299255"/>
                  </a:lnTo>
                  <a:lnTo>
                    <a:pt x="280928" y="299376"/>
                  </a:lnTo>
                  <a:lnTo>
                    <a:pt x="279832" y="299497"/>
                  </a:lnTo>
                  <a:lnTo>
                    <a:pt x="278736" y="299597"/>
                  </a:lnTo>
                  <a:lnTo>
                    <a:pt x="277630" y="299698"/>
                  </a:lnTo>
                  <a:lnTo>
                    <a:pt x="276534" y="299798"/>
                  </a:lnTo>
                  <a:lnTo>
                    <a:pt x="275428" y="299889"/>
                  </a:lnTo>
                  <a:lnTo>
                    <a:pt x="274322" y="299969"/>
                  </a:lnTo>
                  <a:lnTo>
                    <a:pt x="273216" y="300039"/>
                  </a:lnTo>
                  <a:lnTo>
                    <a:pt x="272110" y="300110"/>
                  </a:lnTo>
                  <a:lnTo>
                    <a:pt x="270994" y="300170"/>
                  </a:lnTo>
                  <a:lnTo>
                    <a:pt x="269888" y="300220"/>
                  </a:lnTo>
                  <a:lnTo>
                    <a:pt x="268772" y="300261"/>
                  </a:lnTo>
                  <a:lnTo>
                    <a:pt x="267657" y="300301"/>
                  </a:lnTo>
                  <a:lnTo>
                    <a:pt x="266541" y="300331"/>
                  </a:lnTo>
                  <a:lnTo>
                    <a:pt x="265414" y="300361"/>
                  </a:lnTo>
                  <a:lnTo>
                    <a:pt x="264298" y="300381"/>
                  </a:lnTo>
                  <a:lnTo>
                    <a:pt x="263172" y="300391"/>
                  </a:lnTo>
                  <a:lnTo>
                    <a:pt x="260930" y="300391"/>
                  </a:lnTo>
                  <a:lnTo>
                    <a:pt x="259804" y="300381"/>
                  </a:lnTo>
                  <a:lnTo>
                    <a:pt x="258688" y="300361"/>
                  </a:lnTo>
                  <a:lnTo>
                    <a:pt x="257562" y="300331"/>
                  </a:lnTo>
                  <a:lnTo>
                    <a:pt x="256446" y="300301"/>
                  </a:lnTo>
                  <a:lnTo>
                    <a:pt x="255330" y="300261"/>
                  </a:lnTo>
                  <a:lnTo>
                    <a:pt x="254214" y="300220"/>
                  </a:lnTo>
                  <a:lnTo>
                    <a:pt x="253108" y="300170"/>
                  </a:lnTo>
                  <a:lnTo>
                    <a:pt x="251992" y="300110"/>
                  </a:lnTo>
                  <a:lnTo>
                    <a:pt x="250887" y="300039"/>
                  </a:lnTo>
                  <a:lnTo>
                    <a:pt x="249781" y="299969"/>
                  </a:lnTo>
                  <a:lnTo>
                    <a:pt x="248675" y="299889"/>
                  </a:lnTo>
                  <a:lnTo>
                    <a:pt x="247569" y="299798"/>
                  </a:lnTo>
                  <a:lnTo>
                    <a:pt x="246473" y="299698"/>
                  </a:lnTo>
                  <a:lnTo>
                    <a:pt x="245367" y="299597"/>
                  </a:lnTo>
                  <a:lnTo>
                    <a:pt x="244271" y="299497"/>
                  </a:lnTo>
                  <a:lnTo>
                    <a:pt x="243175" y="299376"/>
                  </a:lnTo>
                  <a:lnTo>
                    <a:pt x="242089" y="299255"/>
                  </a:lnTo>
                  <a:lnTo>
                    <a:pt x="240993" y="299125"/>
                  </a:lnTo>
                  <a:lnTo>
                    <a:pt x="239908" y="298994"/>
                  </a:lnTo>
                  <a:lnTo>
                    <a:pt x="238822" y="298853"/>
                  </a:lnTo>
                  <a:lnTo>
                    <a:pt x="237736" y="298702"/>
                  </a:lnTo>
                  <a:lnTo>
                    <a:pt x="236650" y="298541"/>
                  </a:lnTo>
                  <a:lnTo>
                    <a:pt x="235574" y="298381"/>
                  </a:lnTo>
                  <a:lnTo>
                    <a:pt x="234489" y="298210"/>
                  </a:lnTo>
                  <a:lnTo>
                    <a:pt x="233413" y="298039"/>
                  </a:lnTo>
                  <a:lnTo>
                    <a:pt x="232337" y="297858"/>
                  </a:lnTo>
                  <a:lnTo>
                    <a:pt x="231271" y="297667"/>
                  </a:lnTo>
                  <a:lnTo>
                    <a:pt x="230196" y="297476"/>
                  </a:lnTo>
                  <a:lnTo>
                    <a:pt x="229130" y="297275"/>
                  </a:lnTo>
                  <a:lnTo>
                    <a:pt x="228064" y="297064"/>
                  </a:lnTo>
                  <a:lnTo>
                    <a:pt x="227008" y="296853"/>
                  </a:lnTo>
                  <a:lnTo>
                    <a:pt x="225943" y="296631"/>
                  </a:lnTo>
                  <a:lnTo>
                    <a:pt x="224887" y="296400"/>
                  </a:lnTo>
                  <a:lnTo>
                    <a:pt x="223831" y="296169"/>
                  </a:lnTo>
                  <a:lnTo>
                    <a:pt x="222776" y="295928"/>
                  </a:lnTo>
                  <a:lnTo>
                    <a:pt x="221730" y="295676"/>
                  </a:lnTo>
                  <a:lnTo>
                    <a:pt x="220674" y="295425"/>
                  </a:lnTo>
                  <a:lnTo>
                    <a:pt x="219629" y="295164"/>
                  </a:lnTo>
                  <a:lnTo>
                    <a:pt x="218583" y="294902"/>
                  </a:lnTo>
                  <a:lnTo>
                    <a:pt x="217548" y="294631"/>
                  </a:lnTo>
                  <a:lnTo>
                    <a:pt x="216512" y="294349"/>
                  </a:lnTo>
                  <a:lnTo>
                    <a:pt x="215477" y="294068"/>
                  </a:lnTo>
                  <a:lnTo>
                    <a:pt x="214441" y="293776"/>
                  </a:lnTo>
                  <a:lnTo>
                    <a:pt x="213406" y="293485"/>
                  </a:lnTo>
                  <a:lnTo>
                    <a:pt x="212380" y="293173"/>
                  </a:lnTo>
                  <a:lnTo>
                    <a:pt x="211355" y="292871"/>
                  </a:lnTo>
                  <a:lnTo>
                    <a:pt x="210329" y="292550"/>
                  </a:lnTo>
                  <a:lnTo>
                    <a:pt x="209314" y="292228"/>
                  </a:lnTo>
                  <a:lnTo>
                    <a:pt x="208288" y="291906"/>
                  </a:lnTo>
                  <a:lnTo>
                    <a:pt x="207283" y="291565"/>
                  </a:lnTo>
                  <a:lnTo>
                    <a:pt x="206267" y="291233"/>
                  </a:lnTo>
                  <a:lnTo>
                    <a:pt x="205252" y="290881"/>
                  </a:lnTo>
                  <a:lnTo>
                    <a:pt x="204246" y="290529"/>
                  </a:lnTo>
                  <a:lnTo>
                    <a:pt x="203251" y="290177"/>
                  </a:lnTo>
                  <a:lnTo>
                    <a:pt x="202246" y="289815"/>
                  </a:lnTo>
                  <a:lnTo>
                    <a:pt x="201250" y="289443"/>
                  </a:lnTo>
                  <a:lnTo>
                    <a:pt x="200255" y="289061"/>
                  </a:lnTo>
                  <a:lnTo>
                    <a:pt x="199260" y="288689"/>
                  </a:lnTo>
                  <a:lnTo>
                    <a:pt x="198274" y="288297"/>
                  </a:lnTo>
                  <a:lnTo>
                    <a:pt x="197279" y="287905"/>
                  </a:lnTo>
                  <a:lnTo>
                    <a:pt x="196304" y="287503"/>
                  </a:lnTo>
                  <a:lnTo>
                    <a:pt x="195318" y="287101"/>
                  </a:lnTo>
                  <a:lnTo>
                    <a:pt x="194343" y="286689"/>
                  </a:lnTo>
                  <a:lnTo>
                    <a:pt x="193368" y="286277"/>
                  </a:lnTo>
                  <a:lnTo>
                    <a:pt x="192393" y="285854"/>
                  </a:lnTo>
                  <a:lnTo>
                    <a:pt x="191428" y="285422"/>
                  </a:lnTo>
                  <a:lnTo>
                    <a:pt x="190462" y="284990"/>
                  </a:lnTo>
                  <a:lnTo>
                    <a:pt x="189497" y="284547"/>
                  </a:lnTo>
                  <a:lnTo>
                    <a:pt x="188542" y="284105"/>
                  </a:lnTo>
                  <a:lnTo>
                    <a:pt x="187587" y="283653"/>
                  </a:lnTo>
                  <a:lnTo>
                    <a:pt x="186632" y="283200"/>
                  </a:lnTo>
                  <a:lnTo>
                    <a:pt x="185677" y="282738"/>
                  </a:lnTo>
                  <a:lnTo>
                    <a:pt x="184732" y="282265"/>
                  </a:lnTo>
                  <a:lnTo>
                    <a:pt x="183787" y="281793"/>
                  </a:lnTo>
                  <a:lnTo>
                    <a:pt x="182852" y="281320"/>
                  </a:lnTo>
                  <a:lnTo>
                    <a:pt x="181917" y="280838"/>
                  </a:lnTo>
                  <a:lnTo>
                    <a:pt x="180982" y="280345"/>
                  </a:lnTo>
                  <a:lnTo>
                    <a:pt x="180047" y="279852"/>
                  </a:lnTo>
                  <a:lnTo>
                    <a:pt x="179122" y="279350"/>
                  </a:lnTo>
                  <a:lnTo>
                    <a:pt x="178197" y="278847"/>
                  </a:lnTo>
                  <a:lnTo>
                    <a:pt x="177282" y="278334"/>
                  </a:lnTo>
                  <a:lnTo>
                    <a:pt x="176367" y="277812"/>
                  </a:lnTo>
                  <a:lnTo>
                    <a:pt x="175452" y="277289"/>
                  </a:lnTo>
                  <a:lnTo>
                    <a:pt x="174537" y="276766"/>
                  </a:lnTo>
                  <a:lnTo>
                    <a:pt x="173632" y="276233"/>
                  </a:lnTo>
                  <a:lnTo>
                    <a:pt x="172727" y="275690"/>
                  </a:lnTo>
                  <a:lnTo>
                    <a:pt x="171833" y="275148"/>
                  </a:lnTo>
                  <a:lnTo>
                    <a:pt x="170938" y="274605"/>
                  </a:lnTo>
                  <a:lnTo>
                    <a:pt x="170043" y="274052"/>
                  </a:lnTo>
                  <a:lnTo>
                    <a:pt x="169158" y="273489"/>
                  </a:lnTo>
                  <a:lnTo>
                    <a:pt x="168273" y="272926"/>
                  </a:lnTo>
                  <a:lnTo>
                    <a:pt x="167389" y="272353"/>
                  </a:lnTo>
                  <a:lnTo>
                    <a:pt x="166514" y="271780"/>
                  </a:lnTo>
                  <a:lnTo>
                    <a:pt x="165639" y="271207"/>
                  </a:lnTo>
                  <a:lnTo>
                    <a:pt x="164765" y="270614"/>
                  </a:lnTo>
                  <a:lnTo>
                    <a:pt x="163900" y="270030"/>
                  </a:lnTo>
                  <a:lnTo>
                    <a:pt x="163035" y="269437"/>
                  </a:lnTo>
                  <a:lnTo>
                    <a:pt x="162181" y="268834"/>
                  </a:lnTo>
                  <a:lnTo>
                    <a:pt x="161326" y="268231"/>
                  </a:lnTo>
                  <a:lnTo>
                    <a:pt x="160472" y="267618"/>
                  </a:lnTo>
                  <a:lnTo>
                    <a:pt x="159627" y="267004"/>
                  </a:lnTo>
                  <a:lnTo>
                    <a:pt x="158783" y="266381"/>
                  </a:lnTo>
                  <a:lnTo>
                    <a:pt x="157938" y="265758"/>
                  </a:lnTo>
                  <a:lnTo>
                    <a:pt x="157104" y="265135"/>
                  </a:lnTo>
                  <a:lnTo>
                    <a:pt x="156269" y="264491"/>
                  </a:lnTo>
                  <a:lnTo>
                    <a:pt x="155445" y="263858"/>
                  </a:lnTo>
                  <a:lnTo>
                    <a:pt x="154620" y="263214"/>
                  </a:lnTo>
                  <a:lnTo>
                    <a:pt x="153796" y="262561"/>
                  </a:lnTo>
                  <a:lnTo>
                    <a:pt x="152981" y="261907"/>
                  </a:lnTo>
                  <a:lnTo>
                    <a:pt x="152167" y="261254"/>
                  </a:lnTo>
                  <a:lnTo>
                    <a:pt x="151363" y="260590"/>
                  </a:lnTo>
                  <a:lnTo>
                    <a:pt x="150558" y="259917"/>
                  </a:lnTo>
                  <a:lnTo>
                    <a:pt x="149754" y="259243"/>
                  </a:lnTo>
                  <a:lnTo>
                    <a:pt x="148960" y="258570"/>
                  </a:lnTo>
                  <a:lnTo>
                    <a:pt x="148166" y="257886"/>
                  </a:lnTo>
                  <a:lnTo>
                    <a:pt x="147381" y="257202"/>
                  </a:lnTo>
                  <a:lnTo>
                    <a:pt x="146597" y="256509"/>
                  </a:lnTo>
                  <a:lnTo>
                    <a:pt x="145813" y="255815"/>
                  </a:lnTo>
                  <a:lnTo>
                    <a:pt x="145039" y="255111"/>
                  </a:lnTo>
                  <a:lnTo>
                    <a:pt x="144265" y="254408"/>
                  </a:lnTo>
                  <a:lnTo>
                    <a:pt x="143501" y="253694"/>
                  </a:lnTo>
                  <a:lnTo>
                    <a:pt x="142736" y="252980"/>
                  </a:lnTo>
                  <a:lnTo>
                    <a:pt x="141982" y="252266"/>
                  </a:lnTo>
                  <a:lnTo>
                    <a:pt x="141228" y="251543"/>
                  </a:lnTo>
                  <a:lnTo>
                    <a:pt x="140474" y="250809"/>
                  </a:lnTo>
                  <a:lnTo>
                    <a:pt x="139730" y="250075"/>
                  </a:lnTo>
                  <a:lnTo>
                    <a:pt x="138986" y="249341"/>
                  </a:lnTo>
                  <a:lnTo>
                    <a:pt x="138252" y="248597"/>
                  </a:lnTo>
                  <a:lnTo>
                    <a:pt x="137518" y="247853"/>
                  </a:lnTo>
                  <a:lnTo>
                    <a:pt x="136795" y="247109"/>
                  </a:lnTo>
                  <a:lnTo>
                    <a:pt x="136071" y="246355"/>
                  </a:lnTo>
                  <a:lnTo>
                    <a:pt x="135347" y="245591"/>
                  </a:lnTo>
                  <a:lnTo>
                    <a:pt x="134633" y="244827"/>
                  </a:lnTo>
                  <a:lnTo>
                    <a:pt x="133929" y="244063"/>
                  </a:lnTo>
                  <a:lnTo>
                    <a:pt x="133215" y="243289"/>
                  </a:lnTo>
                  <a:lnTo>
                    <a:pt x="132522" y="242515"/>
                  </a:lnTo>
                  <a:lnTo>
                    <a:pt x="131828" y="241741"/>
                  </a:lnTo>
                  <a:lnTo>
                    <a:pt x="131134" y="240956"/>
                  </a:lnTo>
                  <a:lnTo>
                    <a:pt x="130441" y="240162"/>
                  </a:lnTo>
                  <a:lnTo>
                    <a:pt x="129767" y="239368"/>
                  </a:lnTo>
                  <a:lnTo>
                    <a:pt x="129083" y="238574"/>
                  </a:lnTo>
                  <a:lnTo>
                    <a:pt x="128410" y="237780"/>
                  </a:lnTo>
                  <a:lnTo>
                    <a:pt x="127746" y="236975"/>
                  </a:lnTo>
                  <a:lnTo>
                    <a:pt x="127082" y="236161"/>
                  </a:lnTo>
                  <a:lnTo>
                    <a:pt x="126419" y="235347"/>
                  </a:lnTo>
                  <a:lnTo>
                    <a:pt x="125765" y="234532"/>
                  </a:lnTo>
                  <a:lnTo>
                    <a:pt x="125122" y="233718"/>
                  </a:lnTo>
                  <a:lnTo>
                    <a:pt x="124479" y="232894"/>
                  </a:lnTo>
                  <a:lnTo>
                    <a:pt x="123835" y="232059"/>
                  </a:lnTo>
                  <a:lnTo>
                    <a:pt x="123202" y="231225"/>
                  </a:lnTo>
                  <a:lnTo>
                    <a:pt x="122568" y="230390"/>
                  </a:lnTo>
                  <a:lnTo>
                    <a:pt x="121945" y="229556"/>
                  </a:lnTo>
                  <a:lnTo>
                    <a:pt x="121322" y="228712"/>
                  </a:lnTo>
                  <a:lnTo>
                    <a:pt x="120708" y="227857"/>
                  </a:lnTo>
                  <a:lnTo>
                    <a:pt x="120105" y="227013"/>
                  </a:lnTo>
                  <a:lnTo>
                    <a:pt x="119492" y="226158"/>
                  </a:lnTo>
                  <a:lnTo>
                    <a:pt x="118899" y="225293"/>
                  </a:lnTo>
                  <a:lnTo>
                    <a:pt x="118305" y="224429"/>
                  </a:lnTo>
                  <a:lnTo>
                    <a:pt x="117712" y="223564"/>
                  </a:lnTo>
                  <a:lnTo>
                    <a:pt x="117129" y="222690"/>
                  </a:lnTo>
                  <a:lnTo>
                    <a:pt x="116546" y="221815"/>
                  </a:lnTo>
                  <a:lnTo>
                    <a:pt x="115973" y="220940"/>
                  </a:lnTo>
                  <a:lnTo>
                    <a:pt x="115400" y="220066"/>
                  </a:lnTo>
                  <a:lnTo>
                    <a:pt x="114837" y="219171"/>
                  </a:lnTo>
                  <a:lnTo>
                    <a:pt x="114284" y="218286"/>
                  </a:lnTo>
                  <a:lnTo>
                    <a:pt x="113721" y="217392"/>
                  </a:lnTo>
                  <a:lnTo>
                    <a:pt x="113178" y="216497"/>
                  </a:lnTo>
                  <a:lnTo>
                    <a:pt x="112635" y="215602"/>
                  </a:lnTo>
                  <a:lnTo>
                    <a:pt x="112092" y="214697"/>
                  </a:lnTo>
                  <a:lnTo>
                    <a:pt x="111559" y="213793"/>
                  </a:lnTo>
                  <a:lnTo>
                    <a:pt x="111036" y="212878"/>
                  </a:lnTo>
                  <a:lnTo>
                    <a:pt x="110514" y="211973"/>
                  </a:lnTo>
                  <a:lnTo>
                    <a:pt x="110001" y="211048"/>
                  </a:lnTo>
                  <a:lnTo>
                    <a:pt x="109488" y="210133"/>
                  </a:lnTo>
                  <a:lnTo>
                    <a:pt x="108975" y="209208"/>
                  </a:lnTo>
                  <a:lnTo>
                    <a:pt x="108483" y="208283"/>
                  </a:lnTo>
                  <a:lnTo>
                    <a:pt x="107980" y="207348"/>
                  </a:lnTo>
                  <a:lnTo>
                    <a:pt x="107497" y="206424"/>
                  </a:lnTo>
                  <a:lnTo>
                    <a:pt x="107015" y="205479"/>
                  </a:lnTo>
                  <a:lnTo>
                    <a:pt x="106532" y="204544"/>
                  </a:lnTo>
                  <a:lnTo>
                    <a:pt x="106060" y="203599"/>
                  </a:lnTo>
                  <a:lnTo>
                    <a:pt x="105587" y="202654"/>
                  </a:lnTo>
                  <a:lnTo>
                    <a:pt x="105135" y="201698"/>
                  </a:lnTo>
                  <a:lnTo>
                    <a:pt x="104672" y="200753"/>
                  </a:lnTo>
                  <a:lnTo>
                    <a:pt x="104220" y="199798"/>
                  </a:lnTo>
                  <a:lnTo>
                    <a:pt x="103777" y="198833"/>
                  </a:lnTo>
                  <a:lnTo>
                    <a:pt x="103335" y="197868"/>
                  </a:lnTo>
                  <a:lnTo>
                    <a:pt x="102903" y="196903"/>
                  </a:lnTo>
                  <a:lnTo>
                    <a:pt x="102481" y="195938"/>
                  </a:lnTo>
                  <a:lnTo>
                    <a:pt x="102058" y="194963"/>
                  </a:lnTo>
                  <a:lnTo>
                    <a:pt x="101636" y="193998"/>
                  </a:lnTo>
                  <a:lnTo>
                    <a:pt x="101224" y="193012"/>
                  </a:lnTo>
                  <a:lnTo>
                    <a:pt x="100822" y="192037"/>
                  </a:lnTo>
                  <a:lnTo>
                    <a:pt x="100419" y="191052"/>
                  </a:lnTo>
                  <a:lnTo>
                    <a:pt x="100027" y="190067"/>
                  </a:lnTo>
                  <a:lnTo>
                    <a:pt x="99645" y="189072"/>
                  </a:lnTo>
                  <a:lnTo>
                    <a:pt x="99263" y="188086"/>
                  </a:lnTo>
                  <a:lnTo>
                    <a:pt x="98891" y="187091"/>
                  </a:lnTo>
                  <a:lnTo>
                    <a:pt x="98519" y="186086"/>
                  </a:lnTo>
                  <a:lnTo>
                    <a:pt x="98157" y="185091"/>
                  </a:lnTo>
                  <a:lnTo>
                    <a:pt x="97795" y="184085"/>
                  </a:lnTo>
                  <a:lnTo>
                    <a:pt x="97444" y="183080"/>
                  </a:lnTo>
                  <a:lnTo>
                    <a:pt x="97102" y="182064"/>
                  </a:lnTo>
                  <a:lnTo>
                    <a:pt x="96760" y="181059"/>
                  </a:lnTo>
                  <a:lnTo>
                    <a:pt x="96428" y="180044"/>
                  </a:lnTo>
                  <a:lnTo>
                    <a:pt x="96096" y="179028"/>
                  </a:lnTo>
                  <a:lnTo>
                    <a:pt x="95775" y="178003"/>
                  </a:lnTo>
                  <a:lnTo>
                    <a:pt x="95463" y="176978"/>
                  </a:lnTo>
                  <a:lnTo>
                    <a:pt x="95151" y="175952"/>
                  </a:lnTo>
                  <a:lnTo>
                    <a:pt x="94850" y="174927"/>
                  </a:lnTo>
                  <a:lnTo>
                    <a:pt x="94548" y="173901"/>
                  </a:lnTo>
                  <a:lnTo>
                    <a:pt x="94256" y="172866"/>
                  </a:lnTo>
                  <a:lnTo>
                    <a:pt x="93975" y="171830"/>
                  </a:lnTo>
                  <a:lnTo>
                    <a:pt x="93693" y="170785"/>
                  </a:lnTo>
                  <a:lnTo>
                    <a:pt x="93422" y="169749"/>
                  </a:lnTo>
                  <a:lnTo>
                    <a:pt x="93161" y="168704"/>
                  </a:lnTo>
                  <a:lnTo>
                    <a:pt x="92899" y="167658"/>
                  </a:lnTo>
                  <a:lnTo>
                    <a:pt x="92648" y="166613"/>
                  </a:lnTo>
                  <a:lnTo>
                    <a:pt x="92396" y="165557"/>
                  </a:lnTo>
                  <a:lnTo>
                    <a:pt x="92165" y="164501"/>
                  </a:lnTo>
                  <a:lnTo>
                    <a:pt x="91924" y="163446"/>
                  </a:lnTo>
                  <a:lnTo>
                    <a:pt x="91703" y="162390"/>
                  </a:lnTo>
                  <a:lnTo>
                    <a:pt x="91482" y="161335"/>
                  </a:lnTo>
                  <a:lnTo>
                    <a:pt x="91260" y="160269"/>
                  </a:lnTo>
                  <a:lnTo>
                    <a:pt x="91059" y="159203"/>
                  </a:lnTo>
                  <a:lnTo>
                    <a:pt x="90858" y="158138"/>
                  </a:lnTo>
                  <a:lnTo>
                    <a:pt x="90657" y="157072"/>
                  </a:lnTo>
                  <a:lnTo>
                    <a:pt x="90466" y="155996"/>
                  </a:lnTo>
                  <a:lnTo>
                    <a:pt x="90285" y="154921"/>
                  </a:lnTo>
                  <a:lnTo>
                    <a:pt x="90114" y="153845"/>
                  </a:lnTo>
                  <a:lnTo>
                    <a:pt x="89943" y="152769"/>
                  </a:lnTo>
                  <a:lnTo>
                    <a:pt x="89782" y="151684"/>
                  </a:lnTo>
                  <a:lnTo>
                    <a:pt x="89632" y="150608"/>
                  </a:lnTo>
                  <a:lnTo>
                    <a:pt x="89481" y="149522"/>
                  </a:lnTo>
                  <a:lnTo>
                    <a:pt x="89340" y="148436"/>
                  </a:lnTo>
                  <a:lnTo>
                    <a:pt x="89199" y="147341"/>
                  </a:lnTo>
                  <a:lnTo>
                    <a:pt x="89069" y="146255"/>
                  </a:lnTo>
                  <a:lnTo>
                    <a:pt x="88948" y="145159"/>
                  </a:lnTo>
                  <a:lnTo>
                    <a:pt x="88837" y="144063"/>
                  </a:lnTo>
                  <a:lnTo>
                    <a:pt x="88727" y="142967"/>
                  </a:lnTo>
                  <a:lnTo>
                    <a:pt x="88626" y="141872"/>
                  </a:lnTo>
                  <a:lnTo>
                    <a:pt x="88536" y="140766"/>
                  </a:lnTo>
                  <a:lnTo>
                    <a:pt x="88445" y="139660"/>
                  </a:lnTo>
                  <a:lnTo>
                    <a:pt x="88365" y="138554"/>
                  </a:lnTo>
                  <a:lnTo>
                    <a:pt x="88284" y="137448"/>
                  </a:lnTo>
                  <a:lnTo>
                    <a:pt x="88224" y="136342"/>
                  </a:lnTo>
                  <a:lnTo>
                    <a:pt x="88164" y="135236"/>
                  </a:lnTo>
                  <a:lnTo>
                    <a:pt x="88103" y="134121"/>
                  </a:lnTo>
                  <a:lnTo>
                    <a:pt x="88063" y="133005"/>
                  </a:lnTo>
                  <a:lnTo>
                    <a:pt x="88023" y="131889"/>
                  </a:lnTo>
                  <a:lnTo>
                    <a:pt x="87993" y="130773"/>
                  </a:lnTo>
                  <a:lnTo>
                    <a:pt x="87963" y="129657"/>
                  </a:lnTo>
                  <a:lnTo>
                    <a:pt x="87953" y="128531"/>
                  </a:lnTo>
                  <a:lnTo>
                    <a:pt x="87943" y="127415"/>
                  </a:lnTo>
                  <a:lnTo>
                    <a:pt x="87933" y="126289"/>
                  </a:lnTo>
                  <a:lnTo>
                    <a:pt x="87922" y="125947"/>
                  </a:lnTo>
                  <a:lnTo>
                    <a:pt x="87902" y="125615"/>
                  </a:lnTo>
                  <a:lnTo>
                    <a:pt x="87862" y="125284"/>
                  </a:lnTo>
                  <a:lnTo>
                    <a:pt x="87802" y="124962"/>
                  </a:lnTo>
                  <a:lnTo>
                    <a:pt x="87731" y="124640"/>
                  </a:lnTo>
                  <a:lnTo>
                    <a:pt x="87641" y="124329"/>
                  </a:lnTo>
                  <a:lnTo>
                    <a:pt x="87530" y="124027"/>
                  </a:lnTo>
                  <a:lnTo>
                    <a:pt x="87420" y="123725"/>
                  </a:lnTo>
                  <a:lnTo>
                    <a:pt x="87289" y="123434"/>
                  </a:lnTo>
                  <a:lnTo>
                    <a:pt x="87138" y="123152"/>
                  </a:lnTo>
                  <a:lnTo>
                    <a:pt x="86977" y="122871"/>
                  </a:lnTo>
                  <a:lnTo>
                    <a:pt x="86806" y="122610"/>
                  </a:lnTo>
                  <a:lnTo>
                    <a:pt x="86625" y="122348"/>
                  </a:lnTo>
                  <a:lnTo>
                    <a:pt x="86434" y="122097"/>
                  </a:lnTo>
                  <a:lnTo>
                    <a:pt x="86223" y="121856"/>
                  </a:lnTo>
                  <a:lnTo>
                    <a:pt x="86002" y="121634"/>
                  </a:lnTo>
                  <a:lnTo>
                    <a:pt x="85781" y="121413"/>
                  </a:lnTo>
                  <a:lnTo>
                    <a:pt x="85540" y="121212"/>
                  </a:lnTo>
                  <a:lnTo>
                    <a:pt x="85288" y="121011"/>
                  </a:lnTo>
                  <a:lnTo>
                    <a:pt x="85027" y="120830"/>
                  </a:lnTo>
                  <a:lnTo>
                    <a:pt x="84766" y="120659"/>
                  </a:lnTo>
                  <a:lnTo>
                    <a:pt x="84484" y="120498"/>
                  </a:lnTo>
                  <a:lnTo>
                    <a:pt x="84202" y="120358"/>
                  </a:lnTo>
                  <a:lnTo>
                    <a:pt x="83911" y="120227"/>
                  </a:lnTo>
                  <a:lnTo>
                    <a:pt x="83619" y="120106"/>
                  </a:lnTo>
                  <a:lnTo>
                    <a:pt x="83308" y="120006"/>
                  </a:lnTo>
                  <a:lnTo>
                    <a:pt x="82996" y="119915"/>
                  </a:lnTo>
                  <a:lnTo>
                    <a:pt x="82674" y="119835"/>
                  </a:lnTo>
                  <a:lnTo>
                    <a:pt x="82353" y="119785"/>
                  </a:lnTo>
                  <a:lnTo>
                    <a:pt x="82021" y="119744"/>
                  </a:lnTo>
                  <a:lnTo>
                    <a:pt x="81689" y="119714"/>
                  </a:lnTo>
                  <a:lnTo>
                    <a:pt x="81357" y="119704"/>
                  </a:lnTo>
                  <a:lnTo>
                    <a:pt x="81015" y="119714"/>
                  </a:lnTo>
                  <a:lnTo>
                    <a:pt x="80684" y="119744"/>
                  </a:lnTo>
                  <a:lnTo>
                    <a:pt x="80352" y="119785"/>
                  </a:lnTo>
                  <a:lnTo>
                    <a:pt x="80020" y="119835"/>
                  </a:lnTo>
                  <a:lnTo>
                    <a:pt x="79708" y="119915"/>
                  </a:lnTo>
                  <a:lnTo>
                    <a:pt x="79397" y="120006"/>
                  </a:lnTo>
                  <a:lnTo>
                    <a:pt x="79085" y="120106"/>
                  </a:lnTo>
                  <a:lnTo>
                    <a:pt x="78793" y="120227"/>
                  </a:lnTo>
                  <a:lnTo>
                    <a:pt x="78502" y="120358"/>
                  </a:lnTo>
                  <a:lnTo>
                    <a:pt x="78210" y="120498"/>
                  </a:lnTo>
                  <a:lnTo>
                    <a:pt x="77939" y="120659"/>
                  </a:lnTo>
                  <a:lnTo>
                    <a:pt x="77667" y="120830"/>
                  </a:lnTo>
                  <a:lnTo>
                    <a:pt x="77416" y="121011"/>
                  </a:lnTo>
                  <a:lnTo>
                    <a:pt x="77165" y="121212"/>
                  </a:lnTo>
                  <a:lnTo>
                    <a:pt x="76923" y="121413"/>
                  </a:lnTo>
                  <a:lnTo>
                    <a:pt x="76692" y="121634"/>
                  </a:lnTo>
                  <a:lnTo>
                    <a:pt x="76481" y="121856"/>
                  </a:lnTo>
                  <a:lnTo>
                    <a:pt x="76270" y="122097"/>
                  </a:lnTo>
                  <a:lnTo>
                    <a:pt x="76079" y="122348"/>
                  </a:lnTo>
                  <a:lnTo>
                    <a:pt x="75898" y="122610"/>
                  </a:lnTo>
                  <a:lnTo>
                    <a:pt x="75727" y="122871"/>
                  </a:lnTo>
                  <a:lnTo>
                    <a:pt x="75566" y="123152"/>
                  </a:lnTo>
                  <a:lnTo>
                    <a:pt x="75415" y="123434"/>
                  </a:lnTo>
                  <a:lnTo>
                    <a:pt x="75285" y="123725"/>
                  </a:lnTo>
                  <a:lnTo>
                    <a:pt x="75174" y="124027"/>
                  </a:lnTo>
                  <a:lnTo>
                    <a:pt x="75063" y="124329"/>
                  </a:lnTo>
                  <a:lnTo>
                    <a:pt x="74973" y="124640"/>
                  </a:lnTo>
                  <a:lnTo>
                    <a:pt x="74903" y="124962"/>
                  </a:lnTo>
                  <a:lnTo>
                    <a:pt x="74842" y="125284"/>
                  </a:lnTo>
                  <a:lnTo>
                    <a:pt x="74802" y="125615"/>
                  </a:lnTo>
                  <a:lnTo>
                    <a:pt x="74782" y="125947"/>
                  </a:lnTo>
                  <a:lnTo>
                    <a:pt x="74772" y="126289"/>
                  </a:lnTo>
                  <a:lnTo>
                    <a:pt x="74772" y="127707"/>
                  </a:lnTo>
                  <a:lnTo>
                    <a:pt x="74792" y="129134"/>
                  </a:lnTo>
                  <a:lnTo>
                    <a:pt x="74822" y="130552"/>
                  </a:lnTo>
                  <a:lnTo>
                    <a:pt x="74852" y="131969"/>
                  </a:lnTo>
                  <a:lnTo>
                    <a:pt x="74903" y="133377"/>
                  </a:lnTo>
                  <a:lnTo>
                    <a:pt x="74963" y="134784"/>
                  </a:lnTo>
                  <a:lnTo>
                    <a:pt x="75033" y="136191"/>
                  </a:lnTo>
                  <a:lnTo>
                    <a:pt x="75104" y="137599"/>
                  </a:lnTo>
                  <a:lnTo>
                    <a:pt x="75194" y="139006"/>
                  </a:lnTo>
                  <a:lnTo>
                    <a:pt x="75295" y="140404"/>
                  </a:lnTo>
                  <a:lnTo>
                    <a:pt x="75405" y="141801"/>
                  </a:lnTo>
                  <a:lnTo>
                    <a:pt x="75526" y="143199"/>
                  </a:lnTo>
                  <a:lnTo>
                    <a:pt x="75657" y="144586"/>
                  </a:lnTo>
                  <a:lnTo>
                    <a:pt x="75797" y="145973"/>
                  </a:lnTo>
                  <a:lnTo>
                    <a:pt x="75948" y="147361"/>
                  </a:lnTo>
                  <a:lnTo>
                    <a:pt x="76109" y="148738"/>
                  </a:lnTo>
                  <a:lnTo>
                    <a:pt x="76280" y="150115"/>
                  </a:lnTo>
                  <a:lnTo>
                    <a:pt x="76461" y="151493"/>
                  </a:lnTo>
                  <a:lnTo>
                    <a:pt x="76652" y="152870"/>
                  </a:lnTo>
                  <a:lnTo>
                    <a:pt x="76853" y="154237"/>
                  </a:lnTo>
                  <a:lnTo>
                    <a:pt x="77064" y="155604"/>
                  </a:lnTo>
                  <a:lnTo>
                    <a:pt x="77285" y="156962"/>
                  </a:lnTo>
                  <a:lnTo>
                    <a:pt x="77517" y="158329"/>
                  </a:lnTo>
                  <a:lnTo>
                    <a:pt x="77758" y="159686"/>
                  </a:lnTo>
                  <a:lnTo>
                    <a:pt x="77999" y="161033"/>
                  </a:lnTo>
                  <a:lnTo>
                    <a:pt x="78261" y="162390"/>
                  </a:lnTo>
                  <a:lnTo>
                    <a:pt x="78532" y="163727"/>
                  </a:lnTo>
                  <a:lnTo>
                    <a:pt x="78814" y="165074"/>
                  </a:lnTo>
                  <a:lnTo>
                    <a:pt x="79105" y="166412"/>
                  </a:lnTo>
                  <a:lnTo>
                    <a:pt x="79397" y="167749"/>
                  </a:lnTo>
                  <a:lnTo>
                    <a:pt x="79708" y="169086"/>
                  </a:lnTo>
                  <a:lnTo>
                    <a:pt x="80020" y="170413"/>
                  </a:lnTo>
                  <a:lnTo>
                    <a:pt x="80352" y="171740"/>
                  </a:lnTo>
                  <a:lnTo>
                    <a:pt x="80684" y="173057"/>
                  </a:lnTo>
                  <a:lnTo>
                    <a:pt x="81036" y="174374"/>
                  </a:lnTo>
                  <a:lnTo>
                    <a:pt x="81387" y="175691"/>
                  </a:lnTo>
                  <a:lnTo>
                    <a:pt x="81749" y="176998"/>
                  </a:lnTo>
                  <a:lnTo>
                    <a:pt x="82121" y="178305"/>
                  </a:lnTo>
                  <a:lnTo>
                    <a:pt x="82503" y="179611"/>
                  </a:lnTo>
                  <a:lnTo>
                    <a:pt x="82895" y="180908"/>
                  </a:lnTo>
                  <a:lnTo>
                    <a:pt x="83298" y="182205"/>
                  </a:lnTo>
                  <a:lnTo>
                    <a:pt x="83710" y="183492"/>
                  </a:lnTo>
                  <a:lnTo>
                    <a:pt x="84122" y="184779"/>
                  </a:lnTo>
                  <a:lnTo>
                    <a:pt x="84554" y="186056"/>
                  </a:lnTo>
                  <a:lnTo>
                    <a:pt x="84987" y="187342"/>
                  </a:lnTo>
                  <a:lnTo>
                    <a:pt x="85439" y="188609"/>
                  </a:lnTo>
                  <a:lnTo>
                    <a:pt x="85892" y="189886"/>
                  </a:lnTo>
                  <a:lnTo>
                    <a:pt x="86354" y="191153"/>
                  </a:lnTo>
                  <a:lnTo>
                    <a:pt x="86827" y="192409"/>
                  </a:lnTo>
                  <a:lnTo>
                    <a:pt x="87309" y="193666"/>
                  </a:lnTo>
                  <a:lnTo>
                    <a:pt x="87802" y="194923"/>
                  </a:lnTo>
                  <a:lnTo>
                    <a:pt x="88294" y="196169"/>
                  </a:lnTo>
                  <a:lnTo>
                    <a:pt x="88807" y="197416"/>
                  </a:lnTo>
                  <a:lnTo>
                    <a:pt x="89320" y="198652"/>
                  </a:lnTo>
                  <a:lnTo>
                    <a:pt x="89843" y="199889"/>
                  </a:lnTo>
                  <a:lnTo>
                    <a:pt x="90376" y="201115"/>
                  </a:lnTo>
                  <a:lnTo>
                    <a:pt x="90919" y="202342"/>
                  </a:lnTo>
                  <a:lnTo>
                    <a:pt x="91471" y="203568"/>
                  </a:lnTo>
                  <a:lnTo>
                    <a:pt x="92035" y="204785"/>
                  </a:lnTo>
                  <a:lnTo>
                    <a:pt x="92598" y="205991"/>
                  </a:lnTo>
                  <a:lnTo>
                    <a:pt x="93171" y="207198"/>
                  </a:lnTo>
                  <a:lnTo>
                    <a:pt x="93754" y="208404"/>
                  </a:lnTo>
                  <a:lnTo>
                    <a:pt x="94347" y="209600"/>
                  </a:lnTo>
                  <a:lnTo>
                    <a:pt x="94950" y="210797"/>
                  </a:lnTo>
                  <a:lnTo>
                    <a:pt x="91069" y="214919"/>
                  </a:lnTo>
                  <a:lnTo>
                    <a:pt x="86967" y="219262"/>
                  </a:lnTo>
                  <a:lnTo>
                    <a:pt x="79769" y="226912"/>
                  </a:lnTo>
                  <a:lnTo>
                    <a:pt x="76360" y="230531"/>
                  </a:lnTo>
                  <a:lnTo>
                    <a:pt x="73264" y="233859"/>
                  </a:lnTo>
                  <a:lnTo>
                    <a:pt x="73073" y="234070"/>
                  </a:lnTo>
                  <a:lnTo>
                    <a:pt x="72902" y="234291"/>
                  </a:lnTo>
                  <a:lnTo>
                    <a:pt x="72731" y="234512"/>
                  </a:lnTo>
                  <a:lnTo>
                    <a:pt x="72580" y="234733"/>
                  </a:lnTo>
                  <a:lnTo>
                    <a:pt x="72429" y="234975"/>
                  </a:lnTo>
                  <a:lnTo>
                    <a:pt x="72299" y="235206"/>
                  </a:lnTo>
                  <a:lnTo>
                    <a:pt x="72168" y="235447"/>
                  </a:lnTo>
                  <a:lnTo>
                    <a:pt x="72057" y="235699"/>
                  </a:lnTo>
                  <a:lnTo>
                    <a:pt x="71957" y="235950"/>
                  </a:lnTo>
                  <a:lnTo>
                    <a:pt x="71866" y="236201"/>
                  </a:lnTo>
                  <a:lnTo>
                    <a:pt x="71776" y="236453"/>
                  </a:lnTo>
                  <a:lnTo>
                    <a:pt x="71705" y="236714"/>
                  </a:lnTo>
                  <a:lnTo>
                    <a:pt x="71645" y="236975"/>
                  </a:lnTo>
                  <a:lnTo>
                    <a:pt x="71595" y="237237"/>
                  </a:lnTo>
                  <a:lnTo>
                    <a:pt x="71555" y="237498"/>
                  </a:lnTo>
                  <a:lnTo>
                    <a:pt x="71535" y="237770"/>
                  </a:lnTo>
                  <a:lnTo>
                    <a:pt x="71514" y="238031"/>
                  </a:lnTo>
                  <a:lnTo>
                    <a:pt x="71504" y="238302"/>
                  </a:lnTo>
                  <a:lnTo>
                    <a:pt x="71504" y="238574"/>
                  </a:lnTo>
                  <a:lnTo>
                    <a:pt x="71524" y="238835"/>
                  </a:lnTo>
                  <a:lnTo>
                    <a:pt x="71555" y="239107"/>
                  </a:lnTo>
                  <a:lnTo>
                    <a:pt x="71585" y="239368"/>
                  </a:lnTo>
                  <a:lnTo>
                    <a:pt x="71635" y="239639"/>
                  </a:lnTo>
                  <a:lnTo>
                    <a:pt x="71695" y="239901"/>
                  </a:lnTo>
                  <a:lnTo>
                    <a:pt x="71766" y="240162"/>
                  </a:lnTo>
                  <a:lnTo>
                    <a:pt x="71846" y="240424"/>
                  </a:lnTo>
                  <a:lnTo>
                    <a:pt x="71937" y="240675"/>
                  </a:lnTo>
                  <a:lnTo>
                    <a:pt x="72037" y="240936"/>
                  </a:lnTo>
                  <a:lnTo>
                    <a:pt x="72148" y="241188"/>
                  </a:lnTo>
                  <a:lnTo>
                    <a:pt x="72279" y="241429"/>
                  </a:lnTo>
                  <a:lnTo>
                    <a:pt x="72419" y="241670"/>
                  </a:lnTo>
                  <a:lnTo>
                    <a:pt x="72560" y="241911"/>
                  </a:lnTo>
                  <a:lnTo>
                    <a:pt x="72892" y="242404"/>
                  </a:lnTo>
                  <a:lnTo>
                    <a:pt x="73565" y="243409"/>
                  </a:lnTo>
                  <a:lnTo>
                    <a:pt x="74028" y="244083"/>
                  </a:lnTo>
                  <a:lnTo>
                    <a:pt x="74581" y="244877"/>
                  </a:lnTo>
                  <a:lnTo>
                    <a:pt x="75224" y="245782"/>
                  </a:lnTo>
                  <a:lnTo>
                    <a:pt x="75958" y="246797"/>
                  </a:lnTo>
                  <a:lnTo>
                    <a:pt x="76773" y="247913"/>
                  </a:lnTo>
                  <a:lnTo>
                    <a:pt x="77677" y="249130"/>
                  </a:lnTo>
                  <a:lnTo>
                    <a:pt x="78663" y="250437"/>
                  </a:lnTo>
                  <a:lnTo>
                    <a:pt x="79739" y="251844"/>
                  </a:lnTo>
                  <a:lnTo>
                    <a:pt x="80905" y="253342"/>
                  </a:lnTo>
                  <a:lnTo>
                    <a:pt x="82151" y="254920"/>
                  </a:lnTo>
                  <a:lnTo>
                    <a:pt x="83489" y="256589"/>
                  </a:lnTo>
                  <a:lnTo>
                    <a:pt x="84916" y="258339"/>
                  </a:lnTo>
                  <a:lnTo>
                    <a:pt x="82795" y="260329"/>
                  </a:lnTo>
                  <a:lnTo>
                    <a:pt x="80573" y="262440"/>
                  </a:lnTo>
                  <a:lnTo>
                    <a:pt x="78241" y="264672"/>
                  </a:lnTo>
                  <a:lnTo>
                    <a:pt x="75828" y="267004"/>
                  </a:lnTo>
                  <a:lnTo>
                    <a:pt x="73314" y="269447"/>
                  </a:lnTo>
                  <a:lnTo>
                    <a:pt x="70740" y="271981"/>
                  </a:lnTo>
                  <a:lnTo>
                    <a:pt x="68086" y="274585"/>
                  </a:lnTo>
                  <a:lnTo>
                    <a:pt x="65371" y="277279"/>
                  </a:lnTo>
                  <a:lnTo>
                    <a:pt x="62597" y="280033"/>
                  </a:lnTo>
                  <a:lnTo>
                    <a:pt x="59782" y="282848"/>
                  </a:lnTo>
                  <a:lnTo>
                    <a:pt x="56926" y="285724"/>
                  </a:lnTo>
                  <a:lnTo>
                    <a:pt x="54041" y="288629"/>
                  </a:lnTo>
                  <a:lnTo>
                    <a:pt x="51135" y="291585"/>
                  </a:lnTo>
                  <a:lnTo>
                    <a:pt x="48209" y="294550"/>
                  </a:lnTo>
                  <a:lnTo>
                    <a:pt x="45274" y="297546"/>
                  </a:lnTo>
                  <a:lnTo>
                    <a:pt x="42348" y="300552"/>
                  </a:lnTo>
                  <a:lnTo>
                    <a:pt x="39422" y="303558"/>
                  </a:lnTo>
                  <a:lnTo>
                    <a:pt x="36507" y="306564"/>
                  </a:lnTo>
                  <a:lnTo>
                    <a:pt x="33621" y="309560"/>
                  </a:lnTo>
                  <a:lnTo>
                    <a:pt x="30766" y="312526"/>
                  </a:lnTo>
                  <a:lnTo>
                    <a:pt x="27941" y="315471"/>
                  </a:lnTo>
                  <a:lnTo>
                    <a:pt x="25176" y="318377"/>
                  </a:lnTo>
                  <a:lnTo>
                    <a:pt x="22451" y="321232"/>
                  </a:lnTo>
                  <a:lnTo>
                    <a:pt x="19797" y="324037"/>
                  </a:lnTo>
                  <a:lnTo>
                    <a:pt x="17213" y="326781"/>
                  </a:lnTo>
                  <a:lnTo>
                    <a:pt x="14700" y="329455"/>
                  </a:lnTo>
                  <a:lnTo>
                    <a:pt x="12277" y="332059"/>
                  </a:lnTo>
                  <a:lnTo>
                    <a:pt x="9944" y="334572"/>
                  </a:lnTo>
                  <a:lnTo>
                    <a:pt x="7702" y="336995"/>
                  </a:lnTo>
                  <a:lnTo>
                    <a:pt x="5581" y="339307"/>
                  </a:lnTo>
                  <a:lnTo>
                    <a:pt x="3570" y="341519"/>
                  </a:lnTo>
                  <a:lnTo>
                    <a:pt x="1690" y="343610"/>
                  </a:lnTo>
                  <a:lnTo>
                    <a:pt x="1509" y="343811"/>
                  </a:lnTo>
                  <a:lnTo>
                    <a:pt x="1348" y="344022"/>
                  </a:lnTo>
                  <a:lnTo>
                    <a:pt x="1197" y="344234"/>
                  </a:lnTo>
                  <a:lnTo>
                    <a:pt x="1046" y="344445"/>
                  </a:lnTo>
                  <a:lnTo>
                    <a:pt x="916" y="344666"/>
                  </a:lnTo>
                  <a:lnTo>
                    <a:pt x="785" y="344887"/>
                  </a:lnTo>
                  <a:lnTo>
                    <a:pt x="674" y="345118"/>
                  </a:lnTo>
                  <a:lnTo>
                    <a:pt x="564" y="345349"/>
                  </a:lnTo>
                  <a:lnTo>
                    <a:pt x="463" y="345591"/>
                  </a:lnTo>
                  <a:lnTo>
                    <a:pt x="373" y="345822"/>
                  </a:lnTo>
                  <a:lnTo>
                    <a:pt x="292" y="346063"/>
                  </a:lnTo>
                  <a:lnTo>
                    <a:pt x="222" y="346315"/>
                  </a:lnTo>
                  <a:lnTo>
                    <a:pt x="162" y="346556"/>
                  </a:lnTo>
                  <a:lnTo>
                    <a:pt x="111" y="346807"/>
                  </a:lnTo>
                  <a:lnTo>
                    <a:pt x="71" y="347048"/>
                  </a:lnTo>
                  <a:lnTo>
                    <a:pt x="41" y="347300"/>
                  </a:lnTo>
                  <a:lnTo>
                    <a:pt x="21" y="347551"/>
                  </a:lnTo>
                  <a:lnTo>
                    <a:pt x="1" y="347812"/>
                  </a:lnTo>
                  <a:lnTo>
                    <a:pt x="1" y="348064"/>
                  </a:lnTo>
                  <a:lnTo>
                    <a:pt x="11" y="348315"/>
                  </a:lnTo>
                  <a:lnTo>
                    <a:pt x="31" y="348566"/>
                  </a:lnTo>
                  <a:lnTo>
                    <a:pt x="51" y="348818"/>
                  </a:lnTo>
                  <a:lnTo>
                    <a:pt x="91" y="349069"/>
                  </a:lnTo>
                  <a:lnTo>
                    <a:pt x="132" y="349320"/>
                  </a:lnTo>
                  <a:lnTo>
                    <a:pt x="192" y="349572"/>
                  </a:lnTo>
                  <a:lnTo>
                    <a:pt x="262" y="349823"/>
                  </a:lnTo>
                  <a:lnTo>
                    <a:pt x="333" y="350064"/>
                  </a:lnTo>
                  <a:lnTo>
                    <a:pt x="423" y="350316"/>
                  </a:lnTo>
                  <a:lnTo>
                    <a:pt x="514" y="350557"/>
                  </a:lnTo>
                  <a:lnTo>
                    <a:pt x="624" y="350788"/>
                  </a:lnTo>
                  <a:lnTo>
                    <a:pt x="735" y="351030"/>
                  </a:lnTo>
                  <a:lnTo>
                    <a:pt x="865" y="351261"/>
                  </a:lnTo>
                  <a:lnTo>
                    <a:pt x="1026" y="351532"/>
                  </a:lnTo>
                  <a:lnTo>
                    <a:pt x="1388" y="352115"/>
                  </a:lnTo>
                  <a:lnTo>
                    <a:pt x="1650" y="352527"/>
                  </a:lnTo>
                  <a:lnTo>
                    <a:pt x="1971" y="353000"/>
                  </a:lnTo>
                  <a:lnTo>
                    <a:pt x="2343" y="353553"/>
                  </a:lnTo>
                  <a:lnTo>
                    <a:pt x="2786" y="354176"/>
                  </a:lnTo>
                  <a:lnTo>
                    <a:pt x="3288" y="354870"/>
                  </a:lnTo>
                  <a:lnTo>
                    <a:pt x="3852" y="355634"/>
                  </a:lnTo>
                  <a:lnTo>
                    <a:pt x="4485" y="356468"/>
                  </a:lnTo>
                  <a:lnTo>
                    <a:pt x="5179" y="357363"/>
                  </a:lnTo>
                  <a:lnTo>
                    <a:pt x="5943" y="358318"/>
                  </a:lnTo>
                  <a:lnTo>
                    <a:pt x="6787" y="359344"/>
                  </a:lnTo>
                  <a:lnTo>
                    <a:pt x="7702" y="360429"/>
                  </a:lnTo>
                  <a:lnTo>
                    <a:pt x="8687" y="361565"/>
                  </a:lnTo>
                  <a:lnTo>
                    <a:pt x="9753" y="362772"/>
                  </a:lnTo>
                  <a:lnTo>
                    <a:pt x="10899" y="364028"/>
                  </a:lnTo>
                  <a:lnTo>
                    <a:pt x="12116" y="365345"/>
                  </a:lnTo>
                  <a:lnTo>
                    <a:pt x="13433" y="366723"/>
                  </a:lnTo>
                  <a:lnTo>
                    <a:pt x="14117" y="367426"/>
                  </a:lnTo>
                  <a:lnTo>
                    <a:pt x="14820" y="368140"/>
                  </a:lnTo>
                  <a:lnTo>
                    <a:pt x="15554" y="368874"/>
                  </a:lnTo>
                  <a:lnTo>
                    <a:pt x="16298" y="369618"/>
                  </a:lnTo>
                  <a:lnTo>
                    <a:pt x="17072" y="370382"/>
                  </a:lnTo>
                  <a:lnTo>
                    <a:pt x="17867" y="371146"/>
                  </a:lnTo>
                  <a:lnTo>
                    <a:pt x="18691" y="371930"/>
                  </a:lnTo>
                  <a:lnTo>
                    <a:pt x="19526" y="372724"/>
                  </a:lnTo>
                  <a:lnTo>
                    <a:pt x="20390" y="373529"/>
                  </a:lnTo>
                  <a:lnTo>
                    <a:pt x="21285" y="374343"/>
                  </a:lnTo>
                  <a:lnTo>
                    <a:pt x="22190" y="375177"/>
                  </a:lnTo>
                  <a:lnTo>
                    <a:pt x="23125" y="376022"/>
                  </a:lnTo>
                  <a:lnTo>
                    <a:pt x="24090" y="376866"/>
                  </a:lnTo>
                  <a:lnTo>
                    <a:pt x="25065" y="377731"/>
                  </a:lnTo>
                  <a:lnTo>
                    <a:pt x="26081" y="378606"/>
                  </a:lnTo>
                  <a:lnTo>
                    <a:pt x="27106" y="379490"/>
                  </a:lnTo>
                  <a:lnTo>
                    <a:pt x="28162" y="380385"/>
                  </a:lnTo>
                  <a:lnTo>
                    <a:pt x="29248" y="381300"/>
                  </a:lnTo>
                  <a:lnTo>
                    <a:pt x="30354" y="382215"/>
                  </a:lnTo>
                  <a:lnTo>
                    <a:pt x="31490" y="383140"/>
                  </a:lnTo>
                  <a:lnTo>
                    <a:pt x="32646" y="384075"/>
                  </a:lnTo>
                  <a:lnTo>
                    <a:pt x="33832" y="385020"/>
                  </a:lnTo>
                  <a:lnTo>
                    <a:pt x="35049" y="385975"/>
                  </a:lnTo>
                  <a:lnTo>
                    <a:pt x="36285" y="386940"/>
                  </a:lnTo>
                  <a:lnTo>
                    <a:pt x="36517" y="387111"/>
                  </a:lnTo>
                  <a:lnTo>
                    <a:pt x="36748" y="387261"/>
                  </a:lnTo>
                  <a:lnTo>
                    <a:pt x="36979" y="387412"/>
                  </a:lnTo>
                  <a:lnTo>
                    <a:pt x="37220" y="387543"/>
                  </a:lnTo>
                  <a:lnTo>
                    <a:pt x="37462" y="387664"/>
                  </a:lnTo>
                  <a:lnTo>
                    <a:pt x="37713" y="387784"/>
                  </a:lnTo>
                  <a:lnTo>
                    <a:pt x="37964" y="387885"/>
                  </a:lnTo>
                  <a:lnTo>
                    <a:pt x="38216" y="387975"/>
                  </a:lnTo>
                  <a:lnTo>
                    <a:pt x="38477" y="388056"/>
                  </a:lnTo>
                  <a:lnTo>
                    <a:pt x="38729" y="388126"/>
                  </a:lnTo>
                  <a:lnTo>
                    <a:pt x="38990" y="388186"/>
                  </a:lnTo>
                  <a:lnTo>
                    <a:pt x="39251" y="388227"/>
                  </a:lnTo>
                  <a:lnTo>
                    <a:pt x="39523" y="388267"/>
                  </a:lnTo>
                  <a:lnTo>
                    <a:pt x="39784" y="388297"/>
                  </a:lnTo>
                  <a:lnTo>
                    <a:pt x="40056" y="388307"/>
                  </a:lnTo>
                  <a:lnTo>
                    <a:pt x="40317" y="388317"/>
                  </a:lnTo>
                  <a:lnTo>
                    <a:pt x="40619" y="388307"/>
                  </a:lnTo>
                  <a:lnTo>
                    <a:pt x="40910" y="388287"/>
                  </a:lnTo>
                  <a:lnTo>
                    <a:pt x="41202" y="388257"/>
                  </a:lnTo>
                  <a:lnTo>
                    <a:pt x="41493" y="388216"/>
                  </a:lnTo>
                  <a:lnTo>
                    <a:pt x="41785" y="388156"/>
                  </a:lnTo>
                  <a:lnTo>
                    <a:pt x="42066" y="388076"/>
                  </a:lnTo>
                  <a:lnTo>
                    <a:pt x="42358" y="387995"/>
                  </a:lnTo>
                  <a:lnTo>
                    <a:pt x="42640" y="387895"/>
                  </a:lnTo>
                  <a:lnTo>
                    <a:pt x="42911" y="387784"/>
                  </a:lnTo>
                  <a:lnTo>
                    <a:pt x="43182" y="387664"/>
                  </a:lnTo>
                  <a:lnTo>
                    <a:pt x="43454" y="387523"/>
                  </a:lnTo>
                  <a:lnTo>
                    <a:pt x="43715" y="387372"/>
                  </a:lnTo>
                  <a:lnTo>
                    <a:pt x="43977" y="387211"/>
                  </a:lnTo>
                  <a:lnTo>
                    <a:pt x="44228" y="387030"/>
                  </a:lnTo>
                  <a:lnTo>
                    <a:pt x="44469" y="386839"/>
                  </a:lnTo>
                  <a:lnTo>
                    <a:pt x="44711" y="386638"/>
                  </a:lnTo>
                  <a:lnTo>
                    <a:pt x="46349" y="385170"/>
                  </a:lnTo>
                  <a:lnTo>
                    <a:pt x="48049" y="383632"/>
                  </a:lnTo>
                  <a:lnTo>
                    <a:pt x="49798" y="382034"/>
                  </a:lnTo>
                  <a:lnTo>
                    <a:pt x="51618" y="380385"/>
                  </a:lnTo>
                  <a:lnTo>
                    <a:pt x="53478" y="378666"/>
                  </a:lnTo>
                  <a:lnTo>
                    <a:pt x="55398" y="376897"/>
                  </a:lnTo>
                  <a:lnTo>
                    <a:pt x="59379" y="373197"/>
                  </a:lnTo>
                  <a:lnTo>
                    <a:pt x="63552" y="369286"/>
                  </a:lnTo>
                  <a:lnTo>
                    <a:pt x="67885" y="365184"/>
                  </a:lnTo>
                  <a:lnTo>
                    <a:pt x="72389" y="360902"/>
                  </a:lnTo>
                  <a:lnTo>
                    <a:pt x="77024" y="356448"/>
                  </a:lnTo>
                  <a:lnTo>
                    <a:pt x="77265" y="356207"/>
                  </a:lnTo>
                  <a:lnTo>
                    <a:pt x="77486" y="355966"/>
                  </a:lnTo>
                  <a:lnTo>
                    <a:pt x="77698" y="355704"/>
                  </a:lnTo>
                  <a:lnTo>
                    <a:pt x="77889" y="355433"/>
                  </a:lnTo>
                  <a:lnTo>
                    <a:pt x="78070" y="355161"/>
                  </a:lnTo>
                  <a:lnTo>
                    <a:pt x="78230" y="354880"/>
                  </a:lnTo>
                  <a:lnTo>
                    <a:pt x="78381" y="354598"/>
                  </a:lnTo>
                  <a:lnTo>
                    <a:pt x="78512" y="354307"/>
                  </a:lnTo>
                  <a:lnTo>
                    <a:pt x="78633" y="354005"/>
                  </a:lnTo>
                  <a:lnTo>
                    <a:pt x="78733" y="353704"/>
                  </a:lnTo>
                  <a:lnTo>
                    <a:pt x="78824" y="353402"/>
                  </a:lnTo>
                  <a:lnTo>
                    <a:pt x="78904" y="353090"/>
                  </a:lnTo>
                  <a:lnTo>
                    <a:pt x="78954" y="352779"/>
                  </a:lnTo>
                  <a:lnTo>
                    <a:pt x="79005" y="352467"/>
                  </a:lnTo>
                  <a:lnTo>
                    <a:pt x="79035" y="352155"/>
                  </a:lnTo>
                  <a:lnTo>
                    <a:pt x="79045" y="351834"/>
                  </a:lnTo>
                  <a:lnTo>
                    <a:pt x="79045" y="351522"/>
                  </a:lnTo>
                  <a:lnTo>
                    <a:pt x="79025" y="351210"/>
                  </a:lnTo>
                  <a:lnTo>
                    <a:pt x="78995" y="350889"/>
                  </a:lnTo>
                  <a:lnTo>
                    <a:pt x="78954" y="350577"/>
                  </a:lnTo>
                  <a:lnTo>
                    <a:pt x="78884" y="350265"/>
                  </a:lnTo>
                  <a:lnTo>
                    <a:pt x="78814" y="349964"/>
                  </a:lnTo>
                  <a:lnTo>
                    <a:pt x="78723" y="349652"/>
                  </a:lnTo>
                  <a:lnTo>
                    <a:pt x="78613" y="349351"/>
                  </a:lnTo>
                  <a:lnTo>
                    <a:pt x="78492" y="349059"/>
                  </a:lnTo>
                  <a:lnTo>
                    <a:pt x="78351" y="348757"/>
                  </a:lnTo>
                  <a:lnTo>
                    <a:pt x="78200" y="348476"/>
                  </a:lnTo>
                  <a:lnTo>
                    <a:pt x="78029" y="348194"/>
                  </a:lnTo>
                  <a:lnTo>
                    <a:pt x="77848" y="347923"/>
                  </a:lnTo>
                  <a:lnTo>
                    <a:pt x="77647" y="347652"/>
                  </a:lnTo>
                  <a:lnTo>
                    <a:pt x="77436" y="347400"/>
                  </a:lnTo>
                  <a:lnTo>
                    <a:pt x="77215" y="347149"/>
                  </a:lnTo>
                  <a:lnTo>
                    <a:pt x="76974" y="346908"/>
                  </a:lnTo>
                  <a:lnTo>
                    <a:pt x="76722" y="346686"/>
                  </a:lnTo>
                  <a:lnTo>
                    <a:pt x="76461" y="346475"/>
                  </a:lnTo>
                  <a:lnTo>
                    <a:pt x="76200" y="346284"/>
                  </a:lnTo>
                  <a:lnTo>
                    <a:pt x="75918" y="346103"/>
                  </a:lnTo>
                  <a:lnTo>
                    <a:pt x="75637" y="345943"/>
                  </a:lnTo>
                  <a:lnTo>
                    <a:pt x="75355" y="345792"/>
                  </a:lnTo>
                  <a:lnTo>
                    <a:pt x="75063" y="345661"/>
                  </a:lnTo>
                  <a:lnTo>
                    <a:pt x="74762" y="345540"/>
                  </a:lnTo>
                  <a:lnTo>
                    <a:pt x="74460" y="345440"/>
                  </a:lnTo>
                  <a:lnTo>
                    <a:pt x="74159" y="345349"/>
                  </a:lnTo>
                  <a:lnTo>
                    <a:pt x="73847" y="345269"/>
                  </a:lnTo>
                  <a:lnTo>
                    <a:pt x="73535" y="345209"/>
                  </a:lnTo>
                  <a:lnTo>
                    <a:pt x="73224" y="345168"/>
                  </a:lnTo>
                  <a:lnTo>
                    <a:pt x="72912" y="345138"/>
                  </a:lnTo>
                  <a:lnTo>
                    <a:pt x="72600" y="345128"/>
                  </a:lnTo>
                  <a:lnTo>
                    <a:pt x="72279" y="345128"/>
                  </a:lnTo>
                  <a:lnTo>
                    <a:pt x="71967" y="345148"/>
                  </a:lnTo>
                  <a:lnTo>
                    <a:pt x="71655" y="345179"/>
                  </a:lnTo>
                  <a:lnTo>
                    <a:pt x="71333" y="345219"/>
                  </a:lnTo>
                  <a:lnTo>
                    <a:pt x="71022" y="345289"/>
                  </a:lnTo>
                  <a:lnTo>
                    <a:pt x="70720" y="345359"/>
                  </a:lnTo>
                  <a:lnTo>
                    <a:pt x="70409" y="345450"/>
                  </a:lnTo>
                  <a:lnTo>
                    <a:pt x="70107" y="345561"/>
                  </a:lnTo>
                  <a:lnTo>
                    <a:pt x="69815" y="345681"/>
                  </a:lnTo>
                  <a:lnTo>
                    <a:pt x="69524" y="345822"/>
                  </a:lnTo>
                  <a:lnTo>
                    <a:pt x="69232" y="345973"/>
                  </a:lnTo>
                  <a:lnTo>
                    <a:pt x="68951" y="346144"/>
                  </a:lnTo>
                  <a:lnTo>
                    <a:pt x="68679" y="346325"/>
                  </a:lnTo>
                  <a:lnTo>
                    <a:pt x="68418" y="346526"/>
                  </a:lnTo>
                  <a:lnTo>
                    <a:pt x="68156" y="346737"/>
                  </a:lnTo>
                  <a:lnTo>
                    <a:pt x="67905" y="346958"/>
                  </a:lnTo>
                  <a:lnTo>
                    <a:pt x="64004" y="350698"/>
                  </a:lnTo>
                  <a:lnTo>
                    <a:pt x="60214" y="354317"/>
                  </a:lnTo>
                  <a:lnTo>
                    <a:pt x="56524" y="357815"/>
                  </a:lnTo>
                  <a:lnTo>
                    <a:pt x="52955" y="361173"/>
                  </a:lnTo>
                  <a:lnTo>
                    <a:pt x="49516" y="364390"/>
                  </a:lnTo>
                  <a:lnTo>
                    <a:pt x="46209" y="367467"/>
                  </a:lnTo>
                  <a:lnTo>
                    <a:pt x="43052" y="370372"/>
                  </a:lnTo>
                  <a:lnTo>
                    <a:pt x="40036" y="373127"/>
                  </a:lnTo>
                  <a:lnTo>
                    <a:pt x="38769" y="372081"/>
                  </a:lnTo>
                  <a:lnTo>
                    <a:pt x="37522" y="371056"/>
                  </a:lnTo>
                  <a:lnTo>
                    <a:pt x="36316" y="370050"/>
                  </a:lnTo>
                  <a:lnTo>
                    <a:pt x="35149" y="369055"/>
                  </a:lnTo>
                  <a:lnTo>
                    <a:pt x="34013" y="368070"/>
                  </a:lnTo>
                  <a:lnTo>
                    <a:pt x="32917" y="367105"/>
                  </a:lnTo>
                  <a:lnTo>
                    <a:pt x="31852" y="366160"/>
                  </a:lnTo>
                  <a:lnTo>
                    <a:pt x="30816" y="365225"/>
                  </a:lnTo>
                  <a:lnTo>
                    <a:pt x="29811" y="364310"/>
                  </a:lnTo>
                  <a:lnTo>
                    <a:pt x="28846" y="363405"/>
                  </a:lnTo>
                  <a:lnTo>
                    <a:pt x="27911" y="362530"/>
                  </a:lnTo>
                  <a:lnTo>
                    <a:pt x="27006" y="361666"/>
                  </a:lnTo>
                  <a:lnTo>
                    <a:pt x="26131" y="360821"/>
                  </a:lnTo>
                  <a:lnTo>
                    <a:pt x="25286" y="359987"/>
                  </a:lnTo>
                  <a:lnTo>
                    <a:pt x="24472" y="359183"/>
                  </a:lnTo>
                  <a:lnTo>
                    <a:pt x="23698" y="358388"/>
                  </a:lnTo>
                  <a:lnTo>
                    <a:pt x="22944" y="357614"/>
                  </a:lnTo>
                  <a:lnTo>
                    <a:pt x="22220" y="356870"/>
                  </a:lnTo>
                  <a:lnTo>
                    <a:pt x="21526" y="356137"/>
                  </a:lnTo>
                  <a:lnTo>
                    <a:pt x="20863" y="355423"/>
                  </a:lnTo>
                  <a:lnTo>
                    <a:pt x="20229" y="354729"/>
                  </a:lnTo>
                  <a:lnTo>
                    <a:pt x="19626" y="354056"/>
                  </a:lnTo>
                  <a:lnTo>
                    <a:pt x="19043" y="353402"/>
                  </a:lnTo>
                  <a:lnTo>
                    <a:pt x="18490" y="352779"/>
                  </a:lnTo>
                  <a:lnTo>
                    <a:pt x="17465" y="351582"/>
                  </a:lnTo>
                  <a:lnTo>
                    <a:pt x="16540" y="350477"/>
                  </a:lnTo>
                  <a:lnTo>
                    <a:pt x="15715" y="349451"/>
                  </a:lnTo>
                  <a:lnTo>
                    <a:pt x="14991" y="348526"/>
                  </a:lnTo>
                  <a:lnTo>
                    <a:pt x="16942" y="346395"/>
                  </a:lnTo>
                  <a:lnTo>
                    <a:pt x="18993" y="344173"/>
                  </a:lnTo>
                  <a:lnTo>
                    <a:pt x="21124" y="341861"/>
                  </a:lnTo>
                  <a:lnTo>
                    <a:pt x="23346" y="339478"/>
                  </a:lnTo>
                  <a:lnTo>
                    <a:pt x="25648" y="337025"/>
                  </a:lnTo>
                  <a:lnTo>
                    <a:pt x="28011" y="334502"/>
                  </a:lnTo>
                  <a:lnTo>
                    <a:pt x="30444" y="331928"/>
                  </a:lnTo>
                  <a:lnTo>
                    <a:pt x="32938" y="329304"/>
                  </a:lnTo>
                  <a:lnTo>
                    <a:pt x="35471" y="326640"/>
                  </a:lnTo>
                  <a:lnTo>
                    <a:pt x="38055" y="323936"/>
                  </a:lnTo>
                  <a:lnTo>
                    <a:pt x="40679" y="321191"/>
                  </a:lnTo>
                  <a:lnTo>
                    <a:pt x="43343" y="318437"/>
                  </a:lnTo>
                  <a:lnTo>
                    <a:pt x="46018" y="315652"/>
                  </a:lnTo>
                  <a:lnTo>
                    <a:pt x="48722" y="312867"/>
                  </a:lnTo>
                  <a:lnTo>
                    <a:pt x="51437" y="310073"/>
                  </a:lnTo>
                  <a:lnTo>
                    <a:pt x="54161" y="307288"/>
                  </a:lnTo>
                  <a:lnTo>
                    <a:pt x="56886" y="304503"/>
                  </a:lnTo>
                  <a:lnTo>
                    <a:pt x="59601" y="301738"/>
                  </a:lnTo>
                  <a:lnTo>
                    <a:pt x="62305" y="298994"/>
                  </a:lnTo>
                  <a:lnTo>
                    <a:pt x="64989" y="296279"/>
                  </a:lnTo>
                  <a:lnTo>
                    <a:pt x="67654" y="293595"/>
                  </a:lnTo>
                  <a:lnTo>
                    <a:pt x="70288" y="290961"/>
                  </a:lnTo>
                  <a:lnTo>
                    <a:pt x="72882" y="288368"/>
                  </a:lnTo>
                  <a:lnTo>
                    <a:pt x="75435" y="285834"/>
                  </a:lnTo>
                  <a:lnTo>
                    <a:pt x="77929" y="283361"/>
                  </a:lnTo>
                  <a:lnTo>
                    <a:pt x="80382" y="280948"/>
                  </a:lnTo>
                  <a:lnTo>
                    <a:pt x="82755" y="278616"/>
                  </a:lnTo>
                  <a:lnTo>
                    <a:pt x="85077" y="276374"/>
                  </a:lnTo>
                  <a:lnTo>
                    <a:pt x="87309" y="274213"/>
                  </a:lnTo>
                  <a:lnTo>
                    <a:pt x="89471" y="272142"/>
                  </a:lnTo>
                  <a:lnTo>
                    <a:pt x="91532" y="270171"/>
                  </a:lnTo>
                  <a:lnTo>
                    <a:pt x="93512" y="268321"/>
                  </a:lnTo>
                  <a:lnTo>
                    <a:pt x="94860" y="269809"/>
                  </a:lnTo>
                  <a:lnTo>
                    <a:pt x="96257" y="271317"/>
                  </a:lnTo>
                  <a:lnTo>
                    <a:pt x="97685" y="272865"/>
                  </a:lnTo>
                  <a:lnTo>
                    <a:pt x="99163" y="274424"/>
                  </a:lnTo>
                  <a:lnTo>
                    <a:pt x="100681" y="276012"/>
                  </a:lnTo>
                  <a:lnTo>
                    <a:pt x="102239" y="277631"/>
                  </a:lnTo>
                  <a:lnTo>
                    <a:pt x="103848" y="279259"/>
                  </a:lnTo>
                  <a:lnTo>
                    <a:pt x="105487" y="280908"/>
                  </a:lnTo>
                  <a:lnTo>
                    <a:pt x="107176" y="282577"/>
                  </a:lnTo>
                  <a:lnTo>
                    <a:pt x="108905" y="284256"/>
                  </a:lnTo>
                  <a:lnTo>
                    <a:pt x="110674" y="285955"/>
                  </a:lnTo>
                  <a:lnTo>
                    <a:pt x="112494" y="287674"/>
                  </a:lnTo>
                  <a:lnTo>
                    <a:pt x="114344" y="289403"/>
                  </a:lnTo>
                  <a:lnTo>
                    <a:pt x="116244" y="291142"/>
                  </a:lnTo>
                  <a:lnTo>
                    <a:pt x="118185" y="292892"/>
                  </a:lnTo>
                  <a:lnTo>
                    <a:pt x="120165" y="294661"/>
                  </a:lnTo>
                  <a:lnTo>
                    <a:pt x="118798" y="296109"/>
                  </a:lnTo>
                  <a:lnTo>
                    <a:pt x="117360" y="297627"/>
                  </a:lnTo>
                  <a:lnTo>
                    <a:pt x="115862" y="299205"/>
                  </a:lnTo>
                  <a:lnTo>
                    <a:pt x="114294" y="300834"/>
                  </a:lnTo>
                  <a:lnTo>
                    <a:pt x="112665" y="302533"/>
                  </a:lnTo>
                  <a:lnTo>
                    <a:pt x="110976" y="304282"/>
                  </a:lnTo>
                  <a:lnTo>
                    <a:pt x="107407" y="307931"/>
                  </a:lnTo>
                  <a:lnTo>
                    <a:pt x="103617" y="311782"/>
                  </a:lnTo>
                  <a:lnTo>
                    <a:pt x="99625" y="315823"/>
                  </a:lnTo>
                  <a:lnTo>
                    <a:pt x="95423" y="320025"/>
                  </a:lnTo>
                  <a:lnTo>
                    <a:pt x="91039" y="324378"/>
                  </a:lnTo>
                  <a:lnTo>
                    <a:pt x="90808" y="324620"/>
                  </a:lnTo>
                  <a:lnTo>
                    <a:pt x="90587" y="324881"/>
                  </a:lnTo>
                  <a:lnTo>
                    <a:pt x="90386" y="325142"/>
                  </a:lnTo>
                  <a:lnTo>
                    <a:pt x="90195" y="325404"/>
                  </a:lnTo>
                  <a:lnTo>
                    <a:pt x="90024" y="325685"/>
                  </a:lnTo>
                  <a:lnTo>
                    <a:pt x="89863" y="325967"/>
                  </a:lnTo>
                  <a:lnTo>
                    <a:pt x="89722" y="326258"/>
                  </a:lnTo>
                  <a:lnTo>
                    <a:pt x="89591" y="326550"/>
                  </a:lnTo>
                  <a:lnTo>
                    <a:pt x="89471" y="326851"/>
                  </a:lnTo>
                  <a:lnTo>
                    <a:pt x="89380" y="327153"/>
                  </a:lnTo>
                  <a:lnTo>
                    <a:pt x="89290" y="327455"/>
                  </a:lnTo>
                  <a:lnTo>
                    <a:pt x="89219" y="327766"/>
                  </a:lnTo>
                  <a:lnTo>
                    <a:pt x="89169" y="328078"/>
                  </a:lnTo>
                  <a:lnTo>
                    <a:pt x="89129" y="328390"/>
                  </a:lnTo>
                  <a:lnTo>
                    <a:pt x="89109" y="328711"/>
                  </a:lnTo>
                  <a:lnTo>
                    <a:pt x="89099" y="329023"/>
                  </a:lnTo>
                  <a:lnTo>
                    <a:pt x="89099" y="329335"/>
                  </a:lnTo>
                  <a:lnTo>
                    <a:pt x="89129" y="329656"/>
                  </a:lnTo>
                  <a:lnTo>
                    <a:pt x="89159" y="329968"/>
                  </a:lnTo>
                  <a:lnTo>
                    <a:pt x="89209" y="330280"/>
                  </a:lnTo>
                  <a:lnTo>
                    <a:pt x="89280" y="330591"/>
                  </a:lnTo>
                  <a:lnTo>
                    <a:pt x="89360" y="330903"/>
                  </a:lnTo>
                  <a:lnTo>
                    <a:pt x="89461" y="331204"/>
                  </a:lnTo>
                  <a:lnTo>
                    <a:pt x="89571" y="331506"/>
                  </a:lnTo>
                  <a:lnTo>
                    <a:pt x="89692" y="331798"/>
                  </a:lnTo>
                  <a:lnTo>
                    <a:pt x="89833" y="332089"/>
                  </a:lnTo>
                  <a:lnTo>
                    <a:pt x="89994" y="332371"/>
                  </a:lnTo>
                  <a:lnTo>
                    <a:pt x="90164" y="332652"/>
                  </a:lnTo>
                  <a:lnTo>
                    <a:pt x="90355" y="332924"/>
                  </a:lnTo>
                  <a:lnTo>
                    <a:pt x="90557" y="333185"/>
                  </a:lnTo>
                  <a:lnTo>
                    <a:pt x="90778" y="333436"/>
                  </a:lnTo>
                  <a:lnTo>
                    <a:pt x="91009" y="333688"/>
                  </a:lnTo>
                  <a:lnTo>
                    <a:pt x="91250" y="333919"/>
                  </a:lnTo>
                  <a:lnTo>
                    <a:pt x="91502" y="334140"/>
                  </a:lnTo>
                  <a:lnTo>
                    <a:pt x="91773" y="334351"/>
                  </a:lnTo>
                  <a:lnTo>
                    <a:pt x="92035" y="334542"/>
                  </a:lnTo>
                  <a:lnTo>
                    <a:pt x="92316" y="334713"/>
                  </a:lnTo>
                  <a:lnTo>
                    <a:pt x="92598" y="334874"/>
                  </a:lnTo>
                  <a:lnTo>
                    <a:pt x="92889" y="335015"/>
                  </a:lnTo>
                  <a:lnTo>
                    <a:pt x="93191" y="335145"/>
                  </a:lnTo>
                  <a:lnTo>
                    <a:pt x="93492" y="335256"/>
                  </a:lnTo>
                  <a:lnTo>
                    <a:pt x="93794" y="335356"/>
                  </a:lnTo>
                  <a:lnTo>
                    <a:pt x="94106" y="335447"/>
                  </a:lnTo>
                  <a:lnTo>
                    <a:pt x="94417" y="335507"/>
                  </a:lnTo>
                  <a:lnTo>
                    <a:pt x="94729" y="335568"/>
                  </a:lnTo>
                  <a:lnTo>
                    <a:pt x="95041" y="335598"/>
                  </a:lnTo>
                  <a:lnTo>
                    <a:pt x="95362" y="335628"/>
                  </a:lnTo>
                  <a:lnTo>
                    <a:pt x="95996" y="335628"/>
                  </a:lnTo>
                  <a:lnTo>
                    <a:pt x="96307" y="335598"/>
                  </a:lnTo>
                  <a:lnTo>
                    <a:pt x="96619" y="335568"/>
                  </a:lnTo>
                  <a:lnTo>
                    <a:pt x="96931" y="335517"/>
                  </a:lnTo>
                  <a:lnTo>
                    <a:pt x="97232" y="335447"/>
                  </a:lnTo>
                  <a:lnTo>
                    <a:pt x="97544" y="335367"/>
                  </a:lnTo>
                  <a:lnTo>
                    <a:pt x="97846" y="335266"/>
                  </a:lnTo>
                  <a:lnTo>
                    <a:pt x="98137" y="335155"/>
                  </a:lnTo>
                  <a:lnTo>
                    <a:pt x="98439" y="335025"/>
                  </a:lnTo>
                  <a:lnTo>
                    <a:pt x="98720" y="334884"/>
                  </a:lnTo>
                  <a:lnTo>
                    <a:pt x="99002" y="334733"/>
                  </a:lnTo>
                  <a:lnTo>
                    <a:pt x="99283" y="334562"/>
                  </a:lnTo>
                  <a:lnTo>
                    <a:pt x="99555" y="334371"/>
                  </a:lnTo>
                  <a:lnTo>
                    <a:pt x="99816" y="334170"/>
                  </a:lnTo>
                  <a:lnTo>
                    <a:pt x="100068" y="333959"/>
                  </a:lnTo>
                  <a:lnTo>
                    <a:pt x="100309" y="333728"/>
                  </a:lnTo>
                  <a:lnTo>
                    <a:pt x="104823" y="329244"/>
                  </a:lnTo>
                  <a:lnTo>
                    <a:pt x="109136" y="324911"/>
                  </a:lnTo>
                  <a:lnTo>
                    <a:pt x="113248" y="320759"/>
                  </a:lnTo>
                  <a:lnTo>
                    <a:pt x="117149" y="316798"/>
                  </a:lnTo>
                  <a:lnTo>
                    <a:pt x="119009" y="314898"/>
                  </a:lnTo>
                  <a:lnTo>
                    <a:pt x="120809" y="313048"/>
                  </a:lnTo>
                  <a:lnTo>
                    <a:pt x="122548" y="311249"/>
                  </a:lnTo>
                  <a:lnTo>
                    <a:pt x="124217" y="309510"/>
                  </a:lnTo>
                  <a:lnTo>
                    <a:pt x="125826" y="307831"/>
                  </a:lnTo>
                  <a:lnTo>
                    <a:pt x="127354" y="306212"/>
                  </a:lnTo>
                  <a:lnTo>
                    <a:pt x="128822" y="304664"/>
                  </a:lnTo>
                  <a:lnTo>
                    <a:pt x="130219" y="303176"/>
                  </a:lnTo>
                  <a:lnTo>
                    <a:pt x="132120" y="304704"/>
                  </a:lnTo>
                  <a:lnTo>
                    <a:pt x="134050" y="306242"/>
                  </a:lnTo>
                  <a:lnTo>
                    <a:pt x="136020" y="307780"/>
                  </a:lnTo>
                  <a:lnTo>
                    <a:pt x="138011" y="309319"/>
                  </a:lnTo>
                  <a:lnTo>
                    <a:pt x="140032" y="310857"/>
                  </a:lnTo>
                  <a:lnTo>
                    <a:pt x="142093" y="312385"/>
                  </a:lnTo>
                  <a:lnTo>
                    <a:pt x="144174" y="313923"/>
                  </a:lnTo>
                  <a:lnTo>
                    <a:pt x="146296" y="315451"/>
                  </a:lnTo>
                  <a:lnTo>
                    <a:pt x="146517" y="315602"/>
                  </a:lnTo>
                  <a:lnTo>
                    <a:pt x="146738" y="315743"/>
                  </a:lnTo>
                  <a:lnTo>
                    <a:pt x="146959" y="315863"/>
                  </a:lnTo>
                  <a:lnTo>
                    <a:pt x="147190" y="315984"/>
                  </a:lnTo>
                  <a:lnTo>
                    <a:pt x="147432" y="316094"/>
                  </a:lnTo>
                  <a:lnTo>
                    <a:pt x="147663" y="316195"/>
                  </a:lnTo>
                  <a:lnTo>
                    <a:pt x="147904" y="316285"/>
                  </a:lnTo>
                  <a:lnTo>
                    <a:pt x="148145" y="316376"/>
                  </a:lnTo>
                  <a:lnTo>
                    <a:pt x="148387" y="316446"/>
                  </a:lnTo>
                  <a:lnTo>
                    <a:pt x="148628" y="316507"/>
                  </a:lnTo>
                  <a:lnTo>
                    <a:pt x="148879" y="316557"/>
                  </a:lnTo>
                  <a:lnTo>
                    <a:pt x="149131" y="316597"/>
                  </a:lnTo>
                  <a:lnTo>
                    <a:pt x="149372" y="316637"/>
                  </a:lnTo>
                  <a:lnTo>
                    <a:pt x="149623" y="316657"/>
                  </a:lnTo>
                  <a:lnTo>
                    <a:pt x="149875" y="316678"/>
                  </a:lnTo>
                  <a:lnTo>
                    <a:pt x="150126" y="316678"/>
                  </a:lnTo>
                  <a:lnTo>
                    <a:pt x="150428" y="316667"/>
                  </a:lnTo>
                  <a:lnTo>
                    <a:pt x="150729" y="316647"/>
                  </a:lnTo>
                  <a:lnTo>
                    <a:pt x="151031" y="316617"/>
                  </a:lnTo>
                  <a:lnTo>
                    <a:pt x="151333" y="316567"/>
                  </a:lnTo>
                  <a:lnTo>
                    <a:pt x="151624" y="316507"/>
                  </a:lnTo>
                  <a:lnTo>
                    <a:pt x="151926" y="316426"/>
                  </a:lnTo>
                  <a:lnTo>
                    <a:pt x="152217" y="316336"/>
                  </a:lnTo>
                  <a:lnTo>
                    <a:pt x="152499" y="316235"/>
                  </a:lnTo>
                  <a:lnTo>
                    <a:pt x="152780" y="316125"/>
                  </a:lnTo>
                  <a:lnTo>
                    <a:pt x="153062" y="315994"/>
                  </a:lnTo>
                  <a:lnTo>
                    <a:pt x="153333" y="315843"/>
                  </a:lnTo>
                  <a:lnTo>
                    <a:pt x="153605" y="315692"/>
                  </a:lnTo>
                  <a:lnTo>
                    <a:pt x="153866" y="315521"/>
                  </a:lnTo>
                  <a:lnTo>
                    <a:pt x="154117" y="315330"/>
                  </a:lnTo>
                  <a:lnTo>
                    <a:pt x="154369" y="315139"/>
                  </a:lnTo>
                  <a:lnTo>
                    <a:pt x="154600" y="314918"/>
                  </a:lnTo>
                  <a:lnTo>
                    <a:pt x="157968" y="311792"/>
                  </a:lnTo>
                  <a:lnTo>
                    <a:pt x="161608" y="308374"/>
                  </a:lnTo>
                  <a:lnTo>
                    <a:pt x="169249" y="301185"/>
                  </a:lnTo>
                  <a:lnTo>
                    <a:pt x="173501" y="297174"/>
                  </a:lnTo>
                  <a:lnTo>
                    <a:pt x="177543" y="293374"/>
                  </a:lnTo>
                  <a:lnTo>
                    <a:pt x="178740" y="293977"/>
                  </a:lnTo>
                  <a:lnTo>
                    <a:pt x="179936" y="294570"/>
                  </a:lnTo>
                  <a:lnTo>
                    <a:pt x="181132" y="295154"/>
                  </a:lnTo>
                  <a:lnTo>
                    <a:pt x="182339" y="295727"/>
                  </a:lnTo>
                  <a:lnTo>
                    <a:pt x="183555" y="296300"/>
                  </a:lnTo>
                  <a:lnTo>
                    <a:pt x="184772" y="296853"/>
                  </a:lnTo>
                  <a:lnTo>
                    <a:pt x="185998" y="297405"/>
                  </a:lnTo>
                  <a:lnTo>
                    <a:pt x="187225" y="297948"/>
                  </a:lnTo>
                  <a:lnTo>
                    <a:pt x="188452" y="298481"/>
                  </a:lnTo>
                  <a:lnTo>
                    <a:pt x="189688" y="299004"/>
                  </a:lnTo>
                  <a:lnTo>
                    <a:pt x="190925" y="299527"/>
                  </a:lnTo>
                  <a:lnTo>
                    <a:pt x="192172" y="300029"/>
                  </a:lnTo>
                  <a:lnTo>
                    <a:pt x="193418" y="300532"/>
                  </a:lnTo>
                  <a:lnTo>
                    <a:pt x="194675" y="301015"/>
                  </a:lnTo>
                  <a:lnTo>
                    <a:pt x="195932" y="301497"/>
                  </a:lnTo>
                  <a:lnTo>
                    <a:pt x="197189" y="301970"/>
                  </a:lnTo>
                  <a:lnTo>
                    <a:pt x="198455" y="302432"/>
                  </a:lnTo>
                  <a:lnTo>
                    <a:pt x="199722" y="302895"/>
                  </a:lnTo>
                  <a:lnTo>
                    <a:pt x="200999" y="303337"/>
                  </a:lnTo>
                  <a:lnTo>
                    <a:pt x="202276" y="303769"/>
                  </a:lnTo>
                  <a:lnTo>
                    <a:pt x="203563" y="304201"/>
                  </a:lnTo>
                  <a:lnTo>
                    <a:pt x="204850" y="304624"/>
                  </a:lnTo>
                  <a:lnTo>
                    <a:pt x="206137" y="305026"/>
                  </a:lnTo>
                  <a:lnTo>
                    <a:pt x="207433" y="305428"/>
                  </a:lnTo>
                  <a:lnTo>
                    <a:pt x="208730" y="305820"/>
                  </a:lnTo>
                  <a:lnTo>
                    <a:pt x="210037" y="306202"/>
                  </a:lnTo>
                  <a:lnTo>
                    <a:pt x="211344" y="306574"/>
                  </a:lnTo>
                  <a:lnTo>
                    <a:pt x="212651" y="306946"/>
                  </a:lnTo>
                  <a:lnTo>
                    <a:pt x="213969" y="307298"/>
                  </a:lnTo>
                  <a:lnTo>
                    <a:pt x="215286" y="307640"/>
                  </a:lnTo>
                  <a:lnTo>
                    <a:pt x="216603" y="307981"/>
                  </a:lnTo>
                  <a:lnTo>
                    <a:pt x="217930" y="308303"/>
                  </a:lnTo>
                  <a:lnTo>
                    <a:pt x="219257" y="308625"/>
                  </a:lnTo>
                  <a:lnTo>
                    <a:pt x="220594" y="308926"/>
                  </a:lnTo>
                  <a:lnTo>
                    <a:pt x="221921" y="309228"/>
                  </a:lnTo>
                  <a:lnTo>
                    <a:pt x="223268" y="309520"/>
                  </a:lnTo>
                  <a:lnTo>
                    <a:pt x="224606" y="309801"/>
                  </a:lnTo>
                  <a:lnTo>
                    <a:pt x="225953" y="310063"/>
                  </a:lnTo>
                  <a:lnTo>
                    <a:pt x="227300" y="310324"/>
                  </a:lnTo>
                  <a:lnTo>
                    <a:pt x="228657" y="310575"/>
                  </a:lnTo>
                  <a:lnTo>
                    <a:pt x="230015" y="310816"/>
                  </a:lnTo>
                  <a:lnTo>
                    <a:pt x="231372" y="311048"/>
                  </a:lnTo>
                  <a:lnTo>
                    <a:pt x="232739" y="311269"/>
                  </a:lnTo>
                  <a:lnTo>
                    <a:pt x="234107" y="311480"/>
                  </a:lnTo>
                  <a:lnTo>
                    <a:pt x="235474" y="311681"/>
                  </a:lnTo>
                  <a:lnTo>
                    <a:pt x="236851" y="311872"/>
                  </a:lnTo>
                  <a:lnTo>
                    <a:pt x="238219" y="312053"/>
                  </a:lnTo>
                  <a:lnTo>
                    <a:pt x="239606" y="312224"/>
                  </a:lnTo>
                  <a:lnTo>
                    <a:pt x="240983" y="312385"/>
                  </a:lnTo>
                  <a:lnTo>
                    <a:pt x="242371" y="312536"/>
                  </a:lnTo>
                  <a:lnTo>
                    <a:pt x="243758" y="312676"/>
                  </a:lnTo>
                  <a:lnTo>
                    <a:pt x="245146" y="312807"/>
                  </a:lnTo>
                  <a:lnTo>
                    <a:pt x="246543" y="312928"/>
                  </a:lnTo>
                  <a:lnTo>
                    <a:pt x="247941" y="313038"/>
                  </a:lnTo>
                  <a:lnTo>
                    <a:pt x="249338" y="313129"/>
                  </a:lnTo>
                  <a:lnTo>
                    <a:pt x="250746" y="313219"/>
                  </a:lnTo>
                  <a:lnTo>
                    <a:pt x="252143" y="313300"/>
                  </a:lnTo>
                  <a:lnTo>
                    <a:pt x="253551" y="313370"/>
                  </a:lnTo>
                  <a:lnTo>
                    <a:pt x="254968" y="313430"/>
                  </a:lnTo>
                  <a:lnTo>
                    <a:pt x="256376" y="313481"/>
                  </a:lnTo>
                  <a:lnTo>
                    <a:pt x="257794" y="313511"/>
                  </a:lnTo>
                  <a:lnTo>
                    <a:pt x="259211" y="313541"/>
                  </a:lnTo>
                  <a:lnTo>
                    <a:pt x="260629" y="313551"/>
                  </a:lnTo>
                  <a:lnTo>
                    <a:pt x="262056" y="313561"/>
                  </a:lnTo>
                  <a:lnTo>
                    <a:pt x="263263" y="313561"/>
                  </a:lnTo>
                  <a:lnTo>
                    <a:pt x="264469" y="313541"/>
                  </a:lnTo>
                  <a:lnTo>
                    <a:pt x="265676" y="313531"/>
                  </a:lnTo>
                  <a:lnTo>
                    <a:pt x="266882" y="313501"/>
                  </a:lnTo>
                  <a:lnTo>
                    <a:pt x="268089" y="313460"/>
                  </a:lnTo>
                  <a:lnTo>
                    <a:pt x="269285" y="313420"/>
                  </a:lnTo>
                  <a:lnTo>
                    <a:pt x="270482" y="313370"/>
                  </a:lnTo>
                  <a:lnTo>
                    <a:pt x="271678" y="313320"/>
                  </a:lnTo>
                  <a:lnTo>
                    <a:pt x="272874" y="313249"/>
                  </a:lnTo>
                  <a:lnTo>
                    <a:pt x="274061" y="313179"/>
                  </a:lnTo>
                  <a:lnTo>
                    <a:pt x="275257" y="313099"/>
                  </a:lnTo>
                  <a:lnTo>
                    <a:pt x="276444" y="313008"/>
                  </a:lnTo>
                  <a:lnTo>
                    <a:pt x="277630" y="312918"/>
                  </a:lnTo>
                  <a:lnTo>
                    <a:pt x="278816" y="312817"/>
                  </a:lnTo>
                  <a:lnTo>
                    <a:pt x="279993" y="312707"/>
                  </a:lnTo>
                  <a:lnTo>
                    <a:pt x="281179" y="312596"/>
                  </a:lnTo>
                  <a:lnTo>
                    <a:pt x="282355" y="312465"/>
                  </a:lnTo>
                  <a:lnTo>
                    <a:pt x="283532" y="312335"/>
                  </a:lnTo>
                  <a:lnTo>
                    <a:pt x="284708" y="312194"/>
                  </a:lnTo>
                  <a:lnTo>
                    <a:pt x="285874" y="312053"/>
                  </a:lnTo>
                  <a:lnTo>
                    <a:pt x="287040" y="311902"/>
                  </a:lnTo>
                  <a:lnTo>
                    <a:pt x="288207" y="311741"/>
                  </a:lnTo>
                  <a:lnTo>
                    <a:pt x="289373" y="311570"/>
                  </a:lnTo>
                  <a:lnTo>
                    <a:pt x="290539" y="311400"/>
                  </a:lnTo>
                  <a:lnTo>
                    <a:pt x="291695" y="311219"/>
                  </a:lnTo>
                  <a:lnTo>
                    <a:pt x="292852" y="311028"/>
                  </a:lnTo>
                  <a:lnTo>
                    <a:pt x="294008" y="310837"/>
                  </a:lnTo>
                  <a:lnTo>
                    <a:pt x="295164" y="310625"/>
                  </a:lnTo>
                  <a:lnTo>
                    <a:pt x="296310" y="310414"/>
                  </a:lnTo>
                  <a:lnTo>
                    <a:pt x="297466" y="310203"/>
                  </a:lnTo>
                  <a:lnTo>
                    <a:pt x="298613" y="309982"/>
                  </a:lnTo>
                  <a:lnTo>
                    <a:pt x="299749" y="309751"/>
                  </a:lnTo>
                  <a:lnTo>
                    <a:pt x="300895" y="309510"/>
                  </a:lnTo>
                  <a:lnTo>
                    <a:pt x="302031" y="309268"/>
                  </a:lnTo>
                  <a:lnTo>
                    <a:pt x="303167" y="309017"/>
                  </a:lnTo>
                  <a:lnTo>
                    <a:pt x="304303" y="308756"/>
                  </a:lnTo>
                  <a:lnTo>
                    <a:pt x="305429" y="308494"/>
                  </a:lnTo>
                  <a:lnTo>
                    <a:pt x="306555" y="308213"/>
                  </a:lnTo>
                  <a:lnTo>
                    <a:pt x="307681" y="307941"/>
                  </a:lnTo>
                  <a:lnTo>
                    <a:pt x="308807" y="307650"/>
                  </a:lnTo>
                  <a:lnTo>
                    <a:pt x="309923" y="307358"/>
                  </a:lnTo>
                  <a:lnTo>
                    <a:pt x="311039" y="307057"/>
                  </a:lnTo>
                  <a:lnTo>
                    <a:pt x="312155" y="306755"/>
                  </a:lnTo>
                  <a:lnTo>
                    <a:pt x="313271" y="306443"/>
                  </a:lnTo>
                  <a:lnTo>
                    <a:pt x="314377" y="306122"/>
                  </a:lnTo>
                  <a:lnTo>
                    <a:pt x="315483" y="305800"/>
                  </a:lnTo>
                  <a:lnTo>
                    <a:pt x="316589" y="305468"/>
                  </a:lnTo>
                  <a:lnTo>
                    <a:pt x="317685" y="305126"/>
                  </a:lnTo>
                  <a:lnTo>
                    <a:pt x="318781" y="304774"/>
                  </a:lnTo>
                  <a:lnTo>
                    <a:pt x="319877" y="304423"/>
                  </a:lnTo>
                  <a:lnTo>
                    <a:pt x="320972" y="304071"/>
                  </a:lnTo>
                  <a:lnTo>
                    <a:pt x="322058" y="303699"/>
                  </a:lnTo>
                  <a:lnTo>
                    <a:pt x="323144" y="303327"/>
                  </a:lnTo>
                  <a:lnTo>
                    <a:pt x="324230" y="302955"/>
                  </a:lnTo>
                  <a:lnTo>
                    <a:pt x="325306" y="302563"/>
                  </a:lnTo>
                  <a:lnTo>
                    <a:pt x="326381" y="302181"/>
                  </a:lnTo>
                  <a:lnTo>
                    <a:pt x="327457" y="301779"/>
                  </a:lnTo>
                  <a:lnTo>
                    <a:pt x="328523" y="301376"/>
                  </a:lnTo>
                  <a:lnTo>
                    <a:pt x="329599" y="300964"/>
                  </a:lnTo>
                  <a:lnTo>
                    <a:pt x="330654" y="300552"/>
                  </a:lnTo>
                  <a:lnTo>
                    <a:pt x="331720" y="300130"/>
                  </a:lnTo>
                  <a:lnTo>
                    <a:pt x="332776" y="299698"/>
                  </a:lnTo>
                  <a:lnTo>
                    <a:pt x="333831" y="299255"/>
                  </a:lnTo>
                  <a:lnTo>
                    <a:pt x="334887" y="298823"/>
                  </a:lnTo>
                  <a:lnTo>
                    <a:pt x="335933" y="298371"/>
                  </a:lnTo>
                  <a:lnTo>
                    <a:pt x="336978" y="297918"/>
                  </a:lnTo>
                  <a:lnTo>
                    <a:pt x="338014" y="297456"/>
                  </a:lnTo>
                  <a:lnTo>
                    <a:pt x="339059" y="296993"/>
                  </a:lnTo>
                  <a:lnTo>
                    <a:pt x="340095" y="296521"/>
                  </a:lnTo>
                  <a:lnTo>
                    <a:pt x="341121" y="296038"/>
                  </a:lnTo>
                  <a:lnTo>
                    <a:pt x="342156" y="295556"/>
                  </a:lnTo>
                  <a:lnTo>
                    <a:pt x="343182" y="295063"/>
                  </a:lnTo>
                  <a:lnTo>
                    <a:pt x="344197" y="294570"/>
                  </a:lnTo>
                  <a:lnTo>
                    <a:pt x="345212" y="294068"/>
                  </a:lnTo>
                  <a:lnTo>
                    <a:pt x="346228" y="293555"/>
                  </a:lnTo>
                  <a:lnTo>
                    <a:pt x="347243" y="293042"/>
                  </a:lnTo>
                  <a:lnTo>
                    <a:pt x="348249" y="292520"/>
                  </a:lnTo>
                  <a:lnTo>
                    <a:pt x="349254" y="291997"/>
                  </a:lnTo>
                  <a:lnTo>
                    <a:pt x="350260" y="291464"/>
                  </a:lnTo>
                  <a:lnTo>
                    <a:pt x="351255" y="290921"/>
                  </a:lnTo>
                  <a:lnTo>
                    <a:pt x="352240" y="290378"/>
                  </a:lnTo>
                  <a:lnTo>
                    <a:pt x="353236" y="289825"/>
                  </a:lnTo>
                  <a:lnTo>
                    <a:pt x="354221" y="289272"/>
                  </a:lnTo>
                  <a:lnTo>
                    <a:pt x="355206" y="288709"/>
                  </a:lnTo>
                  <a:lnTo>
                    <a:pt x="356181" y="288146"/>
                  </a:lnTo>
                  <a:lnTo>
                    <a:pt x="357157" y="287573"/>
                  </a:lnTo>
                  <a:lnTo>
                    <a:pt x="358132" y="286990"/>
                  </a:lnTo>
                  <a:lnTo>
                    <a:pt x="359097" y="286407"/>
                  </a:lnTo>
                  <a:lnTo>
                    <a:pt x="360062" y="285814"/>
                  </a:lnTo>
                  <a:lnTo>
                    <a:pt x="361017" y="285221"/>
                  </a:lnTo>
                  <a:lnTo>
                    <a:pt x="361972" y="284618"/>
                  </a:lnTo>
                  <a:lnTo>
                    <a:pt x="362928" y="284015"/>
                  </a:lnTo>
                  <a:lnTo>
                    <a:pt x="363873" y="283401"/>
                  </a:lnTo>
                  <a:lnTo>
                    <a:pt x="364818" y="282788"/>
                  </a:lnTo>
                  <a:lnTo>
                    <a:pt x="365753" y="282165"/>
                  </a:lnTo>
                  <a:lnTo>
                    <a:pt x="366698" y="281531"/>
                  </a:lnTo>
                  <a:lnTo>
                    <a:pt x="367623" y="280898"/>
                  </a:lnTo>
                  <a:lnTo>
                    <a:pt x="368558" y="280255"/>
                  </a:lnTo>
                  <a:lnTo>
                    <a:pt x="369483" y="279611"/>
                  </a:lnTo>
                  <a:lnTo>
                    <a:pt x="370398" y="278958"/>
                  </a:lnTo>
                  <a:lnTo>
                    <a:pt x="371312" y="278304"/>
                  </a:lnTo>
                  <a:lnTo>
                    <a:pt x="372227" y="277641"/>
                  </a:lnTo>
                  <a:lnTo>
                    <a:pt x="373132" y="276977"/>
                  </a:lnTo>
                  <a:lnTo>
                    <a:pt x="374037" y="276304"/>
                  </a:lnTo>
                  <a:lnTo>
                    <a:pt x="374942" y="275630"/>
                  </a:lnTo>
                  <a:lnTo>
                    <a:pt x="375837" y="274946"/>
                  </a:lnTo>
                  <a:lnTo>
                    <a:pt x="376722" y="274253"/>
                  </a:lnTo>
                  <a:lnTo>
                    <a:pt x="377606" y="273569"/>
                  </a:lnTo>
                  <a:lnTo>
                    <a:pt x="378491" y="272865"/>
                  </a:lnTo>
                  <a:lnTo>
                    <a:pt x="379376" y="272162"/>
                  </a:lnTo>
                  <a:lnTo>
                    <a:pt x="380250" y="271458"/>
                  </a:lnTo>
                  <a:lnTo>
                    <a:pt x="381115" y="270744"/>
                  </a:lnTo>
                  <a:lnTo>
                    <a:pt x="381980" y="270020"/>
                  </a:lnTo>
                  <a:lnTo>
                    <a:pt x="382844" y="269297"/>
                  </a:lnTo>
                  <a:lnTo>
                    <a:pt x="383699" y="268573"/>
                  </a:lnTo>
                  <a:lnTo>
                    <a:pt x="384554" y="267839"/>
                  </a:lnTo>
                  <a:lnTo>
                    <a:pt x="385398" y="267095"/>
                  </a:lnTo>
                  <a:lnTo>
                    <a:pt x="386243" y="266351"/>
                  </a:lnTo>
                  <a:lnTo>
                    <a:pt x="387077" y="265607"/>
                  </a:lnTo>
                  <a:lnTo>
                    <a:pt x="387912" y="264853"/>
                  </a:lnTo>
                  <a:lnTo>
                    <a:pt x="388746" y="264089"/>
                  </a:lnTo>
                  <a:lnTo>
                    <a:pt x="389570" y="263325"/>
                  </a:lnTo>
                  <a:lnTo>
                    <a:pt x="390385" y="262561"/>
                  </a:lnTo>
                  <a:lnTo>
                    <a:pt x="391209" y="261787"/>
                  </a:lnTo>
                  <a:lnTo>
                    <a:pt x="392014" y="261013"/>
                  </a:lnTo>
                  <a:lnTo>
                    <a:pt x="392818" y="260229"/>
                  </a:lnTo>
                  <a:lnTo>
                    <a:pt x="393622" y="259434"/>
                  </a:lnTo>
                  <a:lnTo>
                    <a:pt x="394426" y="258650"/>
                  </a:lnTo>
                  <a:lnTo>
                    <a:pt x="395211" y="257846"/>
                  </a:lnTo>
                  <a:lnTo>
                    <a:pt x="396005" y="257052"/>
                  </a:lnTo>
                  <a:lnTo>
                    <a:pt x="396789" y="256237"/>
                  </a:lnTo>
                  <a:lnTo>
                    <a:pt x="397563" y="255433"/>
                  </a:lnTo>
                  <a:lnTo>
                    <a:pt x="398337" y="254609"/>
                  </a:lnTo>
                  <a:lnTo>
                    <a:pt x="399102" y="253794"/>
                  </a:lnTo>
                  <a:lnTo>
                    <a:pt x="399866" y="252970"/>
                  </a:lnTo>
                  <a:lnTo>
                    <a:pt x="400630" y="252136"/>
                  </a:lnTo>
                  <a:lnTo>
                    <a:pt x="401384" y="251301"/>
                  </a:lnTo>
                  <a:lnTo>
                    <a:pt x="402128" y="250467"/>
                  </a:lnTo>
                  <a:lnTo>
                    <a:pt x="402872" y="249622"/>
                  </a:lnTo>
                  <a:lnTo>
                    <a:pt x="403616" y="248778"/>
                  </a:lnTo>
                  <a:lnTo>
                    <a:pt x="404350" y="247923"/>
                  </a:lnTo>
                  <a:lnTo>
                    <a:pt x="405074" y="247069"/>
                  </a:lnTo>
                  <a:lnTo>
                    <a:pt x="405797" y="246204"/>
                  </a:lnTo>
                  <a:lnTo>
                    <a:pt x="406521" y="245340"/>
                  </a:lnTo>
                  <a:lnTo>
                    <a:pt x="407235" y="244475"/>
                  </a:lnTo>
                  <a:lnTo>
                    <a:pt x="407939" y="243600"/>
                  </a:lnTo>
                  <a:lnTo>
                    <a:pt x="408643" y="242716"/>
                  </a:lnTo>
                  <a:lnTo>
                    <a:pt x="409346" y="241831"/>
                  </a:lnTo>
                  <a:lnTo>
                    <a:pt x="410030" y="240946"/>
                  </a:lnTo>
                  <a:lnTo>
                    <a:pt x="410724" y="240062"/>
                  </a:lnTo>
                  <a:lnTo>
                    <a:pt x="411408" y="239167"/>
                  </a:lnTo>
                  <a:lnTo>
                    <a:pt x="412081" y="238262"/>
                  </a:lnTo>
                  <a:lnTo>
                    <a:pt x="412755" y="237357"/>
                  </a:lnTo>
                  <a:lnTo>
                    <a:pt x="413418" y="236453"/>
                  </a:lnTo>
                  <a:lnTo>
                    <a:pt x="414082" y="235538"/>
                  </a:lnTo>
                  <a:lnTo>
                    <a:pt x="414735" y="234623"/>
                  </a:lnTo>
                  <a:lnTo>
                    <a:pt x="415389" y="233708"/>
                  </a:lnTo>
                  <a:lnTo>
                    <a:pt x="416032" y="232783"/>
                  </a:lnTo>
                  <a:lnTo>
                    <a:pt x="416676" y="231848"/>
                  </a:lnTo>
                  <a:lnTo>
                    <a:pt x="417309" y="230923"/>
                  </a:lnTo>
                  <a:lnTo>
                    <a:pt x="417943" y="229988"/>
                  </a:lnTo>
                  <a:lnTo>
                    <a:pt x="418566" y="229043"/>
                  </a:lnTo>
                  <a:lnTo>
                    <a:pt x="419179" y="228098"/>
                  </a:lnTo>
                  <a:lnTo>
                    <a:pt x="419793" y="227153"/>
                  </a:lnTo>
                  <a:lnTo>
                    <a:pt x="420396" y="226198"/>
                  </a:lnTo>
                  <a:lnTo>
                    <a:pt x="420999" y="225243"/>
                  </a:lnTo>
                  <a:lnTo>
                    <a:pt x="421592" y="224288"/>
                  </a:lnTo>
                  <a:lnTo>
                    <a:pt x="422185" y="223323"/>
                  </a:lnTo>
                  <a:lnTo>
                    <a:pt x="422768" y="222358"/>
                  </a:lnTo>
                  <a:lnTo>
                    <a:pt x="423352" y="221383"/>
                  </a:lnTo>
                  <a:lnTo>
                    <a:pt x="423925" y="220408"/>
                  </a:lnTo>
                  <a:lnTo>
                    <a:pt x="424488" y="219432"/>
                  </a:lnTo>
                  <a:lnTo>
                    <a:pt x="425051" y="218447"/>
                  </a:lnTo>
                  <a:lnTo>
                    <a:pt x="425604" y="217462"/>
                  </a:lnTo>
                  <a:lnTo>
                    <a:pt x="426157" y="216477"/>
                  </a:lnTo>
                  <a:lnTo>
                    <a:pt x="426700" y="215481"/>
                  </a:lnTo>
                  <a:lnTo>
                    <a:pt x="427242" y="214486"/>
                  </a:lnTo>
                  <a:lnTo>
                    <a:pt x="427775" y="213481"/>
                  </a:lnTo>
                  <a:lnTo>
                    <a:pt x="428298" y="212476"/>
                  </a:lnTo>
                  <a:lnTo>
                    <a:pt x="428821" y="211470"/>
                  </a:lnTo>
                  <a:lnTo>
                    <a:pt x="429334" y="210455"/>
                  </a:lnTo>
                  <a:lnTo>
                    <a:pt x="429846" y="209450"/>
                  </a:lnTo>
                  <a:lnTo>
                    <a:pt x="430349" y="208424"/>
                  </a:lnTo>
                  <a:lnTo>
                    <a:pt x="430842" y="207409"/>
                  </a:lnTo>
                  <a:lnTo>
                    <a:pt x="431334" y="206383"/>
                  </a:lnTo>
                  <a:lnTo>
                    <a:pt x="431817" y="205348"/>
                  </a:lnTo>
                  <a:lnTo>
                    <a:pt x="432300" y="204322"/>
                  </a:lnTo>
                  <a:lnTo>
                    <a:pt x="432772" y="203287"/>
                  </a:lnTo>
                  <a:lnTo>
                    <a:pt x="433235" y="202251"/>
                  </a:lnTo>
                  <a:lnTo>
                    <a:pt x="433697" y="201206"/>
                  </a:lnTo>
                  <a:lnTo>
                    <a:pt x="434150" y="200160"/>
                  </a:lnTo>
                  <a:lnTo>
                    <a:pt x="434602" y="199115"/>
                  </a:lnTo>
                  <a:lnTo>
                    <a:pt x="435034" y="198059"/>
                  </a:lnTo>
                  <a:lnTo>
                    <a:pt x="435477" y="197004"/>
                  </a:lnTo>
                  <a:lnTo>
                    <a:pt x="435899" y="195948"/>
                  </a:lnTo>
                  <a:lnTo>
                    <a:pt x="436331" y="194882"/>
                  </a:lnTo>
                  <a:lnTo>
                    <a:pt x="436743" y="193827"/>
                  </a:lnTo>
                  <a:lnTo>
                    <a:pt x="437156" y="192751"/>
                  </a:lnTo>
                  <a:lnTo>
                    <a:pt x="437558" y="191685"/>
                  </a:lnTo>
                  <a:lnTo>
                    <a:pt x="437960" y="190610"/>
                  </a:lnTo>
                  <a:lnTo>
                    <a:pt x="438342" y="189534"/>
                  </a:lnTo>
                  <a:lnTo>
                    <a:pt x="438734" y="188458"/>
                  </a:lnTo>
                  <a:lnTo>
                    <a:pt x="439106" y="187373"/>
                  </a:lnTo>
                  <a:lnTo>
                    <a:pt x="439478" y="186287"/>
                  </a:lnTo>
                  <a:lnTo>
                    <a:pt x="439850" y="185201"/>
                  </a:lnTo>
                  <a:lnTo>
                    <a:pt x="440202" y="184105"/>
                  </a:lnTo>
                  <a:lnTo>
                    <a:pt x="440554" y="183009"/>
                  </a:lnTo>
                  <a:lnTo>
                    <a:pt x="440906" y="181914"/>
                  </a:lnTo>
                  <a:lnTo>
                    <a:pt x="441248" y="180818"/>
                  </a:lnTo>
                  <a:lnTo>
                    <a:pt x="441579" y="179712"/>
                  </a:lnTo>
                  <a:lnTo>
                    <a:pt x="441901" y="178606"/>
                  </a:lnTo>
                  <a:lnTo>
                    <a:pt x="442223" y="177500"/>
                  </a:lnTo>
                  <a:lnTo>
                    <a:pt x="442535" y="176384"/>
                  </a:lnTo>
                  <a:lnTo>
                    <a:pt x="442836" y="175268"/>
                  </a:lnTo>
                  <a:lnTo>
                    <a:pt x="443138" y="174153"/>
                  </a:lnTo>
                  <a:lnTo>
                    <a:pt x="443429" y="173037"/>
                  </a:lnTo>
                  <a:lnTo>
                    <a:pt x="443721" y="171911"/>
                  </a:lnTo>
                  <a:lnTo>
                    <a:pt x="443992" y="170785"/>
                  </a:lnTo>
                  <a:lnTo>
                    <a:pt x="444264" y="169659"/>
                  </a:lnTo>
                  <a:lnTo>
                    <a:pt x="444535" y="168533"/>
                  </a:lnTo>
                  <a:lnTo>
                    <a:pt x="444797" y="167397"/>
                  </a:lnTo>
                  <a:lnTo>
                    <a:pt x="445048" y="166261"/>
                  </a:lnTo>
                  <a:lnTo>
                    <a:pt x="445289" y="165125"/>
                  </a:lnTo>
                  <a:lnTo>
                    <a:pt x="445531" y="163979"/>
                  </a:lnTo>
                  <a:lnTo>
                    <a:pt x="445762" y="162843"/>
                  </a:lnTo>
                  <a:lnTo>
                    <a:pt x="445983" y="161697"/>
                  </a:lnTo>
                  <a:lnTo>
                    <a:pt x="446194" y="160540"/>
                  </a:lnTo>
                  <a:lnTo>
                    <a:pt x="446405" y="159394"/>
                  </a:lnTo>
                  <a:lnTo>
                    <a:pt x="446606" y="158238"/>
                  </a:lnTo>
                  <a:lnTo>
                    <a:pt x="446807" y="157082"/>
                  </a:lnTo>
                  <a:lnTo>
                    <a:pt x="446998" y="155926"/>
                  </a:lnTo>
                  <a:lnTo>
                    <a:pt x="447179" y="154770"/>
                  </a:lnTo>
                  <a:lnTo>
                    <a:pt x="447350" y="153604"/>
                  </a:lnTo>
                  <a:lnTo>
                    <a:pt x="447521" y="152438"/>
                  </a:lnTo>
                  <a:lnTo>
                    <a:pt x="447682" y="151271"/>
                  </a:lnTo>
                  <a:lnTo>
                    <a:pt x="447833" y="150105"/>
                  </a:lnTo>
                  <a:lnTo>
                    <a:pt x="447974" y="148939"/>
                  </a:lnTo>
                  <a:lnTo>
                    <a:pt x="448114" y="147763"/>
                  </a:lnTo>
                  <a:lnTo>
                    <a:pt x="448245" y="146587"/>
                  </a:lnTo>
                  <a:lnTo>
                    <a:pt x="448366" y="145410"/>
                  </a:lnTo>
                  <a:lnTo>
                    <a:pt x="448486" y="144224"/>
                  </a:lnTo>
                  <a:lnTo>
                    <a:pt x="448597" y="143048"/>
                  </a:lnTo>
                  <a:lnTo>
                    <a:pt x="448698" y="141862"/>
                  </a:lnTo>
                  <a:lnTo>
                    <a:pt x="448788" y="140675"/>
                  </a:lnTo>
                  <a:lnTo>
                    <a:pt x="448879" y="139489"/>
                  </a:lnTo>
                  <a:lnTo>
                    <a:pt x="448959" y="138293"/>
                  </a:lnTo>
                  <a:lnTo>
                    <a:pt x="449029" y="137106"/>
                  </a:lnTo>
                  <a:lnTo>
                    <a:pt x="449090" y="135910"/>
                  </a:lnTo>
                  <a:lnTo>
                    <a:pt x="449150" y="134714"/>
                  </a:lnTo>
                  <a:lnTo>
                    <a:pt x="449200" y="133517"/>
                  </a:lnTo>
                  <a:lnTo>
                    <a:pt x="449240" y="132311"/>
                  </a:lnTo>
                  <a:lnTo>
                    <a:pt x="449281" y="131115"/>
                  </a:lnTo>
                  <a:lnTo>
                    <a:pt x="449301" y="129908"/>
                  </a:lnTo>
                  <a:lnTo>
                    <a:pt x="449321" y="128702"/>
                  </a:lnTo>
                  <a:lnTo>
                    <a:pt x="449331" y="127495"/>
                  </a:lnTo>
                  <a:lnTo>
                    <a:pt x="449341" y="126289"/>
                  </a:lnTo>
                  <a:lnTo>
                    <a:pt x="449331" y="125213"/>
                  </a:lnTo>
                  <a:lnTo>
                    <a:pt x="449331" y="124148"/>
                  </a:lnTo>
                  <a:lnTo>
                    <a:pt x="449311" y="123072"/>
                  </a:lnTo>
                  <a:lnTo>
                    <a:pt x="449291" y="122006"/>
                  </a:lnTo>
                  <a:lnTo>
                    <a:pt x="449261" y="120931"/>
                  </a:lnTo>
                  <a:lnTo>
                    <a:pt x="449230" y="119865"/>
                  </a:lnTo>
                  <a:lnTo>
                    <a:pt x="449190" y="118799"/>
                  </a:lnTo>
                  <a:lnTo>
                    <a:pt x="449140" y="117724"/>
                  </a:lnTo>
                  <a:lnTo>
                    <a:pt x="449090" y="116658"/>
                  </a:lnTo>
                  <a:lnTo>
                    <a:pt x="449029" y="115592"/>
                  </a:lnTo>
                  <a:lnTo>
                    <a:pt x="448969" y="114527"/>
                  </a:lnTo>
                  <a:lnTo>
                    <a:pt x="448899" y="113471"/>
                  </a:lnTo>
                  <a:lnTo>
                    <a:pt x="448828" y="112405"/>
                  </a:lnTo>
                  <a:lnTo>
                    <a:pt x="448748" y="111340"/>
                  </a:lnTo>
                  <a:lnTo>
                    <a:pt x="448657" y="110284"/>
                  </a:lnTo>
                  <a:lnTo>
                    <a:pt x="448567" y="109219"/>
                  </a:lnTo>
                  <a:lnTo>
                    <a:pt x="448356" y="107107"/>
                  </a:lnTo>
                  <a:lnTo>
                    <a:pt x="448245" y="106042"/>
                  </a:lnTo>
                  <a:lnTo>
                    <a:pt x="448124" y="104986"/>
                  </a:lnTo>
                  <a:lnTo>
                    <a:pt x="447873" y="102885"/>
                  </a:lnTo>
                  <a:lnTo>
                    <a:pt x="447602" y="100774"/>
                  </a:lnTo>
                  <a:lnTo>
                    <a:pt x="447300" y="98683"/>
                  </a:lnTo>
                  <a:lnTo>
                    <a:pt x="446978" y="96582"/>
                  </a:lnTo>
                  <a:lnTo>
                    <a:pt x="446626" y="94491"/>
                  </a:lnTo>
                  <a:lnTo>
                    <a:pt x="446254" y="92410"/>
                  </a:lnTo>
                  <a:lnTo>
                    <a:pt x="445862" y="90329"/>
                  </a:lnTo>
                  <a:lnTo>
                    <a:pt x="445450" y="88258"/>
                  </a:lnTo>
                  <a:lnTo>
                    <a:pt x="445008" y="86187"/>
                  </a:lnTo>
                  <a:lnTo>
                    <a:pt x="444545" y="84126"/>
                  </a:lnTo>
                  <a:lnTo>
                    <a:pt x="444053" y="82075"/>
                  </a:lnTo>
                  <a:lnTo>
                    <a:pt x="443550" y="80024"/>
                  </a:lnTo>
                  <a:lnTo>
                    <a:pt x="443017" y="77983"/>
                  </a:lnTo>
                  <a:lnTo>
                    <a:pt x="442464" y="75952"/>
                  </a:lnTo>
                  <a:lnTo>
                    <a:pt x="441881" y="73922"/>
                  </a:lnTo>
                  <a:lnTo>
                    <a:pt x="441278" y="71901"/>
                  </a:lnTo>
                  <a:lnTo>
                    <a:pt x="440654" y="69880"/>
                  </a:lnTo>
                  <a:lnTo>
                    <a:pt x="440011" y="67880"/>
                  </a:lnTo>
                  <a:lnTo>
                    <a:pt x="439347" y="65879"/>
                  </a:lnTo>
                  <a:lnTo>
                    <a:pt x="438654" y="63888"/>
                  </a:lnTo>
                  <a:lnTo>
                    <a:pt x="437940" y="61908"/>
                  </a:lnTo>
                  <a:lnTo>
                    <a:pt x="437206" y="59928"/>
                  </a:lnTo>
                  <a:lnTo>
                    <a:pt x="436452" y="57967"/>
                  </a:lnTo>
                  <a:lnTo>
                    <a:pt x="435668" y="56007"/>
                  </a:lnTo>
                  <a:lnTo>
                    <a:pt x="434873" y="54056"/>
                  </a:lnTo>
                  <a:lnTo>
                    <a:pt x="434049" y="52126"/>
                  </a:lnTo>
                  <a:lnTo>
                    <a:pt x="433204" y="50186"/>
                  </a:lnTo>
                  <a:lnTo>
                    <a:pt x="432330" y="48266"/>
                  </a:lnTo>
                  <a:lnTo>
                    <a:pt x="431445" y="46356"/>
                  </a:lnTo>
                  <a:lnTo>
                    <a:pt x="430530" y="44456"/>
                  </a:lnTo>
                  <a:lnTo>
                    <a:pt x="429605" y="42566"/>
                  </a:lnTo>
                  <a:lnTo>
                    <a:pt x="428650" y="40686"/>
                  </a:lnTo>
                  <a:lnTo>
                    <a:pt x="427675" y="38816"/>
                  </a:lnTo>
                  <a:lnTo>
                    <a:pt x="426679" y="36956"/>
                  </a:lnTo>
                  <a:lnTo>
                    <a:pt x="425654" y="35106"/>
                  </a:lnTo>
                  <a:lnTo>
                    <a:pt x="424618" y="33266"/>
                  </a:lnTo>
                  <a:lnTo>
                    <a:pt x="423553" y="31437"/>
                  </a:lnTo>
                  <a:lnTo>
                    <a:pt x="422477" y="29617"/>
                  </a:lnTo>
                  <a:lnTo>
                    <a:pt x="421371" y="27807"/>
                  </a:lnTo>
                  <a:lnTo>
                    <a:pt x="420245" y="26018"/>
                  </a:lnTo>
                  <a:lnTo>
                    <a:pt x="419099" y="24238"/>
                  </a:lnTo>
                  <a:lnTo>
                    <a:pt x="417943" y="22469"/>
                  </a:lnTo>
                  <a:lnTo>
                    <a:pt x="416756" y="20710"/>
                  </a:lnTo>
                  <a:lnTo>
                    <a:pt x="415540" y="18961"/>
                  </a:lnTo>
                  <a:lnTo>
                    <a:pt x="414313" y="17231"/>
                  </a:lnTo>
                  <a:lnTo>
                    <a:pt x="413066" y="15502"/>
                  </a:lnTo>
                  <a:lnTo>
                    <a:pt x="412433" y="14648"/>
                  </a:lnTo>
                  <a:lnTo>
                    <a:pt x="411800" y="13803"/>
                  </a:lnTo>
                  <a:lnTo>
                    <a:pt x="411156" y="12949"/>
                  </a:lnTo>
                  <a:lnTo>
                    <a:pt x="410513" y="12104"/>
                  </a:lnTo>
                  <a:lnTo>
                    <a:pt x="409859" y="11260"/>
                  </a:lnTo>
                  <a:lnTo>
                    <a:pt x="409206" y="10425"/>
                  </a:lnTo>
                  <a:lnTo>
                    <a:pt x="408542" y="9591"/>
                  </a:lnTo>
                  <a:lnTo>
                    <a:pt x="407869" y="8756"/>
                  </a:lnTo>
                  <a:lnTo>
                    <a:pt x="407195" y="7932"/>
                  </a:lnTo>
                  <a:lnTo>
                    <a:pt x="406521" y="7098"/>
                  </a:lnTo>
                  <a:lnTo>
                    <a:pt x="405838" y="6283"/>
                  </a:lnTo>
                  <a:lnTo>
                    <a:pt x="405154" y="5459"/>
                  </a:lnTo>
                  <a:lnTo>
                    <a:pt x="404460" y="4645"/>
                  </a:lnTo>
                  <a:lnTo>
                    <a:pt x="403757" y="3830"/>
                  </a:lnTo>
                  <a:lnTo>
                    <a:pt x="403063" y="3026"/>
                  </a:lnTo>
                  <a:lnTo>
                    <a:pt x="402349" y="2222"/>
                  </a:lnTo>
                  <a:lnTo>
                    <a:pt x="402118" y="1971"/>
                  </a:lnTo>
                  <a:lnTo>
                    <a:pt x="401876" y="1739"/>
                  </a:lnTo>
                  <a:lnTo>
                    <a:pt x="401625" y="1518"/>
                  </a:lnTo>
                  <a:lnTo>
                    <a:pt x="401374" y="1317"/>
                  </a:lnTo>
                  <a:lnTo>
                    <a:pt x="401102" y="1126"/>
                  </a:lnTo>
                  <a:lnTo>
                    <a:pt x="400831" y="955"/>
                  </a:lnTo>
                  <a:lnTo>
                    <a:pt x="400549" y="794"/>
                  </a:lnTo>
                  <a:lnTo>
                    <a:pt x="400268" y="643"/>
                  </a:lnTo>
                  <a:lnTo>
                    <a:pt x="399976" y="513"/>
                  </a:lnTo>
                  <a:lnTo>
                    <a:pt x="399675" y="402"/>
                  </a:lnTo>
                  <a:lnTo>
                    <a:pt x="399373" y="302"/>
                  </a:lnTo>
                  <a:lnTo>
                    <a:pt x="399071" y="211"/>
                  </a:lnTo>
                  <a:lnTo>
                    <a:pt x="398760" y="141"/>
                  </a:lnTo>
                  <a:lnTo>
                    <a:pt x="398448" y="81"/>
                  </a:lnTo>
                  <a:lnTo>
                    <a:pt x="398136" y="40"/>
                  </a:lnTo>
                  <a:lnTo>
                    <a:pt x="397825" y="20"/>
                  </a:lnTo>
                  <a:lnTo>
                    <a:pt x="397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27;p67">
              <a:extLst>
                <a:ext uri="{FF2B5EF4-FFF2-40B4-BE49-F238E27FC236}">
                  <a16:creationId xmlns:a16="http://schemas.microsoft.com/office/drawing/2014/main" id="{8B503F60-C14F-E984-EB9F-3AC11683F615}"/>
                </a:ext>
              </a:extLst>
            </p:cNvPr>
            <p:cNvSpPr/>
            <p:nvPr/>
          </p:nvSpPr>
          <p:spPr>
            <a:xfrm>
              <a:off x="-10042950" y="-9469800"/>
              <a:ext cx="11233525" cy="9707925"/>
            </a:xfrm>
            <a:custGeom>
              <a:avLst/>
              <a:gdLst/>
              <a:ahLst/>
              <a:cxnLst/>
              <a:rect l="l" t="t" r="r" b="b"/>
              <a:pathLst>
                <a:path w="449341" h="388317" fill="none" extrusionOk="0">
                  <a:moveTo>
                    <a:pt x="402349" y="2222"/>
                  </a:moveTo>
                  <a:lnTo>
                    <a:pt x="402349" y="2222"/>
                  </a:lnTo>
                  <a:lnTo>
                    <a:pt x="402118" y="1971"/>
                  </a:lnTo>
                  <a:lnTo>
                    <a:pt x="401876" y="1739"/>
                  </a:lnTo>
                  <a:lnTo>
                    <a:pt x="401625" y="1518"/>
                  </a:lnTo>
                  <a:lnTo>
                    <a:pt x="401374" y="1317"/>
                  </a:lnTo>
                  <a:lnTo>
                    <a:pt x="401102" y="1126"/>
                  </a:lnTo>
                  <a:lnTo>
                    <a:pt x="400831" y="955"/>
                  </a:lnTo>
                  <a:lnTo>
                    <a:pt x="400549" y="794"/>
                  </a:lnTo>
                  <a:lnTo>
                    <a:pt x="400268" y="643"/>
                  </a:lnTo>
                  <a:lnTo>
                    <a:pt x="399976" y="513"/>
                  </a:lnTo>
                  <a:lnTo>
                    <a:pt x="399675" y="402"/>
                  </a:lnTo>
                  <a:lnTo>
                    <a:pt x="399373" y="302"/>
                  </a:lnTo>
                  <a:lnTo>
                    <a:pt x="399071" y="211"/>
                  </a:lnTo>
                  <a:lnTo>
                    <a:pt x="398760" y="141"/>
                  </a:lnTo>
                  <a:lnTo>
                    <a:pt x="398448" y="81"/>
                  </a:lnTo>
                  <a:lnTo>
                    <a:pt x="398136" y="40"/>
                  </a:lnTo>
                  <a:lnTo>
                    <a:pt x="397825" y="20"/>
                  </a:lnTo>
                  <a:lnTo>
                    <a:pt x="397503" y="0"/>
                  </a:lnTo>
                  <a:lnTo>
                    <a:pt x="397191" y="10"/>
                  </a:lnTo>
                  <a:lnTo>
                    <a:pt x="396870" y="30"/>
                  </a:lnTo>
                  <a:lnTo>
                    <a:pt x="396558" y="60"/>
                  </a:lnTo>
                  <a:lnTo>
                    <a:pt x="396246" y="111"/>
                  </a:lnTo>
                  <a:lnTo>
                    <a:pt x="395935" y="171"/>
                  </a:lnTo>
                  <a:lnTo>
                    <a:pt x="395623" y="251"/>
                  </a:lnTo>
                  <a:lnTo>
                    <a:pt x="395321" y="342"/>
                  </a:lnTo>
                  <a:lnTo>
                    <a:pt x="395020" y="452"/>
                  </a:lnTo>
                  <a:lnTo>
                    <a:pt x="394718" y="583"/>
                  </a:lnTo>
                  <a:lnTo>
                    <a:pt x="394426" y="724"/>
                  </a:lnTo>
                  <a:lnTo>
                    <a:pt x="394135" y="875"/>
                  </a:lnTo>
                  <a:lnTo>
                    <a:pt x="393853" y="1046"/>
                  </a:lnTo>
                  <a:lnTo>
                    <a:pt x="393582" y="1237"/>
                  </a:lnTo>
                  <a:lnTo>
                    <a:pt x="393321" y="1438"/>
                  </a:lnTo>
                  <a:lnTo>
                    <a:pt x="393059" y="1659"/>
                  </a:lnTo>
                  <a:lnTo>
                    <a:pt x="393059" y="1659"/>
                  </a:lnTo>
                  <a:lnTo>
                    <a:pt x="392808" y="1890"/>
                  </a:lnTo>
                  <a:lnTo>
                    <a:pt x="392577" y="2131"/>
                  </a:lnTo>
                  <a:lnTo>
                    <a:pt x="392355" y="2383"/>
                  </a:lnTo>
                  <a:lnTo>
                    <a:pt x="392154" y="2634"/>
                  </a:lnTo>
                  <a:lnTo>
                    <a:pt x="391963" y="2905"/>
                  </a:lnTo>
                  <a:lnTo>
                    <a:pt x="391792" y="3177"/>
                  </a:lnTo>
                  <a:lnTo>
                    <a:pt x="391631" y="3458"/>
                  </a:lnTo>
                  <a:lnTo>
                    <a:pt x="391481" y="3740"/>
                  </a:lnTo>
                  <a:lnTo>
                    <a:pt x="391350" y="4031"/>
                  </a:lnTo>
                  <a:lnTo>
                    <a:pt x="391239" y="4333"/>
                  </a:lnTo>
                  <a:lnTo>
                    <a:pt x="391139" y="4635"/>
                  </a:lnTo>
                  <a:lnTo>
                    <a:pt x="391048" y="4936"/>
                  </a:lnTo>
                  <a:lnTo>
                    <a:pt x="390978" y="5248"/>
                  </a:lnTo>
                  <a:lnTo>
                    <a:pt x="390918" y="5560"/>
                  </a:lnTo>
                  <a:lnTo>
                    <a:pt x="390877" y="5871"/>
                  </a:lnTo>
                  <a:lnTo>
                    <a:pt x="390847" y="6183"/>
                  </a:lnTo>
                  <a:lnTo>
                    <a:pt x="390837" y="6505"/>
                  </a:lnTo>
                  <a:lnTo>
                    <a:pt x="390837" y="6816"/>
                  </a:lnTo>
                  <a:lnTo>
                    <a:pt x="390857" y="7128"/>
                  </a:lnTo>
                  <a:lnTo>
                    <a:pt x="390898" y="7450"/>
                  </a:lnTo>
                  <a:lnTo>
                    <a:pt x="390938" y="7761"/>
                  </a:lnTo>
                  <a:lnTo>
                    <a:pt x="391008" y="8073"/>
                  </a:lnTo>
                  <a:lnTo>
                    <a:pt x="391089" y="8384"/>
                  </a:lnTo>
                  <a:lnTo>
                    <a:pt x="391179" y="8686"/>
                  </a:lnTo>
                  <a:lnTo>
                    <a:pt x="391290" y="8988"/>
                  </a:lnTo>
                  <a:lnTo>
                    <a:pt x="391410" y="9289"/>
                  </a:lnTo>
                  <a:lnTo>
                    <a:pt x="391551" y="9581"/>
                  </a:lnTo>
                  <a:lnTo>
                    <a:pt x="391712" y="9862"/>
                  </a:lnTo>
                  <a:lnTo>
                    <a:pt x="391883" y="10144"/>
                  </a:lnTo>
                  <a:lnTo>
                    <a:pt x="392074" y="10425"/>
                  </a:lnTo>
                  <a:lnTo>
                    <a:pt x="392275" y="10687"/>
                  </a:lnTo>
                  <a:lnTo>
                    <a:pt x="392486" y="10948"/>
                  </a:lnTo>
                  <a:lnTo>
                    <a:pt x="392486" y="10948"/>
                  </a:lnTo>
                  <a:lnTo>
                    <a:pt x="393803" y="12446"/>
                  </a:lnTo>
                  <a:lnTo>
                    <a:pt x="395090" y="13954"/>
                  </a:lnTo>
                  <a:lnTo>
                    <a:pt x="396367" y="15482"/>
                  </a:lnTo>
                  <a:lnTo>
                    <a:pt x="397624" y="17020"/>
                  </a:lnTo>
                  <a:lnTo>
                    <a:pt x="398860" y="18568"/>
                  </a:lnTo>
                  <a:lnTo>
                    <a:pt x="400077" y="20137"/>
                  </a:lnTo>
                  <a:lnTo>
                    <a:pt x="401273" y="21715"/>
                  </a:lnTo>
                  <a:lnTo>
                    <a:pt x="402460" y="23293"/>
                  </a:lnTo>
                  <a:lnTo>
                    <a:pt x="403616" y="24902"/>
                  </a:lnTo>
                  <a:lnTo>
                    <a:pt x="404762" y="26511"/>
                  </a:lnTo>
                  <a:lnTo>
                    <a:pt x="405878" y="28129"/>
                  </a:lnTo>
                  <a:lnTo>
                    <a:pt x="406984" y="29768"/>
                  </a:lnTo>
                  <a:lnTo>
                    <a:pt x="408070" y="31416"/>
                  </a:lnTo>
                  <a:lnTo>
                    <a:pt x="409125" y="33065"/>
                  </a:lnTo>
                  <a:lnTo>
                    <a:pt x="410171" y="34734"/>
                  </a:lnTo>
                  <a:lnTo>
                    <a:pt x="411196" y="36413"/>
                  </a:lnTo>
                  <a:lnTo>
                    <a:pt x="412202" y="38102"/>
                  </a:lnTo>
                  <a:lnTo>
                    <a:pt x="413187" y="39801"/>
                  </a:lnTo>
                  <a:lnTo>
                    <a:pt x="414162" y="41510"/>
                  </a:lnTo>
                  <a:lnTo>
                    <a:pt x="415107" y="43229"/>
                  </a:lnTo>
                  <a:lnTo>
                    <a:pt x="416032" y="44958"/>
                  </a:lnTo>
                  <a:lnTo>
                    <a:pt x="416937" y="46707"/>
                  </a:lnTo>
                  <a:lnTo>
                    <a:pt x="417822" y="48457"/>
                  </a:lnTo>
                  <a:lnTo>
                    <a:pt x="418697" y="50206"/>
                  </a:lnTo>
                  <a:lnTo>
                    <a:pt x="419541" y="51975"/>
                  </a:lnTo>
                  <a:lnTo>
                    <a:pt x="420366" y="53755"/>
                  </a:lnTo>
                  <a:lnTo>
                    <a:pt x="421170" y="55544"/>
                  </a:lnTo>
                  <a:lnTo>
                    <a:pt x="421954" y="57334"/>
                  </a:lnTo>
                  <a:lnTo>
                    <a:pt x="422718" y="59143"/>
                  </a:lnTo>
                  <a:lnTo>
                    <a:pt x="423472" y="60953"/>
                  </a:lnTo>
                  <a:lnTo>
                    <a:pt x="424196" y="62773"/>
                  </a:lnTo>
                  <a:lnTo>
                    <a:pt x="424900" y="64602"/>
                  </a:lnTo>
                  <a:lnTo>
                    <a:pt x="425584" y="66432"/>
                  </a:lnTo>
                  <a:lnTo>
                    <a:pt x="426247" y="68272"/>
                  </a:lnTo>
                  <a:lnTo>
                    <a:pt x="426881" y="70132"/>
                  </a:lnTo>
                  <a:lnTo>
                    <a:pt x="427504" y="71981"/>
                  </a:lnTo>
                  <a:lnTo>
                    <a:pt x="428107" y="73851"/>
                  </a:lnTo>
                  <a:lnTo>
                    <a:pt x="428680" y="75721"/>
                  </a:lnTo>
                  <a:lnTo>
                    <a:pt x="429243" y="77601"/>
                  </a:lnTo>
                  <a:lnTo>
                    <a:pt x="429776" y="79491"/>
                  </a:lnTo>
                  <a:lnTo>
                    <a:pt x="430299" y="81381"/>
                  </a:lnTo>
                  <a:lnTo>
                    <a:pt x="430792" y="83281"/>
                  </a:lnTo>
                  <a:lnTo>
                    <a:pt x="431264" y="85181"/>
                  </a:lnTo>
                  <a:lnTo>
                    <a:pt x="431716" y="87091"/>
                  </a:lnTo>
                  <a:lnTo>
                    <a:pt x="432149" y="89012"/>
                  </a:lnTo>
                  <a:lnTo>
                    <a:pt x="432561" y="90932"/>
                  </a:lnTo>
                  <a:lnTo>
                    <a:pt x="432943" y="92862"/>
                  </a:lnTo>
                  <a:lnTo>
                    <a:pt x="433315" y="94792"/>
                  </a:lnTo>
                  <a:lnTo>
                    <a:pt x="433657" y="96732"/>
                  </a:lnTo>
                  <a:lnTo>
                    <a:pt x="433979" y="98673"/>
                  </a:lnTo>
                  <a:lnTo>
                    <a:pt x="434280" y="100613"/>
                  </a:lnTo>
                  <a:lnTo>
                    <a:pt x="434562" y="102573"/>
                  </a:lnTo>
                  <a:lnTo>
                    <a:pt x="434813" y="104524"/>
                  </a:lnTo>
                  <a:lnTo>
                    <a:pt x="435044" y="106484"/>
                  </a:lnTo>
                  <a:lnTo>
                    <a:pt x="435266" y="108455"/>
                  </a:lnTo>
                  <a:lnTo>
                    <a:pt x="435457" y="110415"/>
                  </a:lnTo>
                  <a:lnTo>
                    <a:pt x="435617" y="112395"/>
                  </a:lnTo>
                  <a:lnTo>
                    <a:pt x="435768" y="114366"/>
                  </a:lnTo>
                  <a:lnTo>
                    <a:pt x="435889" y="116346"/>
                  </a:lnTo>
                  <a:lnTo>
                    <a:pt x="435989" y="118327"/>
                  </a:lnTo>
                  <a:lnTo>
                    <a:pt x="436070" y="120317"/>
                  </a:lnTo>
                  <a:lnTo>
                    <a:pt x="436130" y="122308"/>
                  </a:lnTo>
                  <a:lnTo>
                    <a:pt x="436160" y="124298"/>
                  </a:lnTo>
                  <a:lnTo>
                    <a:pt x="436170" y="126289"/>
                  </a:lnTo>
                  <a:lnTo>
                    <a:pt x="436170" y="126289"/>
                  </a:lnTo>
                  <a:lnTo>
                    <a:pt x="436170" y="127415"/>
                  </a:lnTo>
                  <a:lnTo>
                    <a:pt x="436160" y="128531"/>
                  </a:lnTo>
                  <a:lnTo>
                    <a:pt x="436140" y="129657"/>
                  </a:lnTo>
                  <a:lnTo>
                    <a:pt x="436120" y="130773"/>
                  </a:lnTo>
                  <a:lnTo>
                    <a:pt x="436090" y="131889"/>
                  </a:lnTo>
                  <a:lnTo>
                    <a:pt x="436050" y="133005"/>
                  </a:lnTo>
                  <a:lnTo>
                    <a:pt x="435999" y="134121"/>
                  </a:lnTo>
                  <a:lnTo>
                    <a:pt x="435949" y="135236"/>
                  </a:lnTo>
                  <a:lnTo>
                    <a:pt x="435889" y="136342"/>
                  </a:lnTo>
                  <a:lnTo>
                    <a:pt x="435818" y="137448"/>
                  </a:lnTo>
                  <a:lnTo>
                    <a:pt x="435748" y="138554"/>
                  </a:lnTo>
                  <a:lnTo>
                    <a:pt x="435668" y="139660"/>
                  </a:lnTo>
                  <a:lnTo>
                    <a:pt x="435577" y="140766"/>
                  </a:lnTo>
                  <a:lnTo>
                    <a:pt x="435487" y="141872"/>
                  </a:lnTo>
                  <a:lnTo>
                    <a:pt x="435386" y="142967"/>
                  </a:lnTo>
                  <a:lnTo>
                    <a:pt x="435276" y="144063"/>
                  </a:lnTo>
                  <a:lnTo>
                    <a:pt x="435155" y="145159"/>
                  </a:lnTo>
                  <a:lnTo>
                    <a:pt x="435034" y="146255"/>
                  </a:lnTo>
                  <a:lnTo>
                    <a:pt x="434904" y="147341"/>
                  </a:lnTo>
                  <a:lnTo>
                    <a:pt x="434773" y="148436"/>
                  </a:lnTo>
                  <a:lnTo>
                    <a:pt x="434632" y="149522"/>
                  </a:lnTo>
                  <a:lnTo>
                    <a:pt x="434481" y="150608"/>
                  </a:lnTo>
                  <a:lnTo>
                    <a:pt x="434331" y="151684"/>
                  </a:lnTo>
                  <a:lnTo>
                    <a:pt x="434160" y="152769"/>
                  </a:lnTo>
                  <a:lnTo>
                    <a:pt x="433999" y="153845"/>
                  </a:lnTo>
                  <a:lnTo>
                    <a:pt x="433818" y="154921"/>
                  </a:lnTo>
                  <a:lnTo>
                    <a:pt x="433637" y="155996"/>
                  </a:lnTo>
                  <a:lnTo>
                    <a:pt x="433446" y="157072"/>
                  </a:lnTo>
                  <a:lnTo>
                    <a:pt x="433255" y="158138"/>
                  </a:lnTo>
                  <a:lnTo>
                    <a:pt x="433054" y="159203"/>
                  </a:lnTo>
                  <a:lnTo>
                    <a:pt x="432843" y="160269"/>
                  </a:lnTo>
                  <a:lnTo>
                    <a:pt x="432631" y="161335"/>
                  </a:lnTo>
                  <a:lnTo>
                    <a:pt x="432410" y="162390"/>
                  </a:lnTo>
                  <a:lnTo>
                    <a:pt x="432179" y="163446"/>
                  </a:lnTo>
                  <a:lnTo>
                    <a:pt x="431948" y="164501"/>
                  </a:lnTo>
                  <a:lnTo>
                    <a:pt x="431706" y="165557"/>
                  </a:lnTo>
                  <a:lnTo>
                    <a:pt x="431465" y="166613"/>
                  </a:lnTo>
                  <a:lnTo>
                    <a:pt x="431204" y="167658"/>
                  </a:lnTo>
                  <a:lnTo>
                    <a:pt x="430952" y="168704"/>
                  </a:lnTo>
                  <a:lnTo>
                    <a:pt x="430681" y="169749"/>
                  </a:lnTo>
                  <a:lnTo>
                    <a:pt x="430409" y="170785"/>
                  </a:lnTo>
                  <a:lnTo>
                    <a:pt x="430128" y="171830"/>
                  </a:lnTo>
                  <a:lnTo>
                    <a:pt x="429846" y="172866"/>
                  </a:lnTo>
                  <a:lnTo>
                    <a:pt x="429555" y="173901"/>
                  </a:lnTo>
                  <a:lnTo>
                    <a:pt x="429263" y="174927"/>
                  </a:lnTo>
                  <a:lnTo>
                    <a:pt x="428962" y="175952"/>
                  </a:lnTo>
                  <a:lnTo>
                    <a:pt x="428650" y="176978"/>
                  </a:lnTo>
                  <a:lnTo>
                    <a:pt x="428328" y="178003"/>
                  </a:lnTo>
                  <a:lnTo>
                    <a:pt x="428007" y="179028"/>
                  </a:lnTo>
                  <a:lnTo>
                    <a:pt x="427685" y="180044"/>
                  </a:lnTo>
                  <a:lnTo>
                    <a:pt x="427353" y="181059"/>
                  </a:lnTo>
                  <a:lnTo>
                    <a:pt x="427011" y="182064"/>
                  </a:lnTo>
                  <a:lnTo>
                    <a:pt x="426669" y="183080"/>
                  </a:lnTo>
                  <a:lnTo>
                    <a:pt x="426318" y="184085"/>
                  </a:lnTo>
                  <a:lnTo>
                    <a:pt x="425956" y="185091"/>
                  </a:lnTo>
                  <a:lnTo>
                    <a:pt x="425594" y="186086"/>
                  </a:lnTo>
                  <a:lnTo>
                    <a:pt x="425222" y="187091"/>
                  </a:lnTo>
                  <a:lnTo>
                    <a:pt x="424850" y="188086"/>
                  </a:lnTo>
                  <a:lnTo>
                    <a:pt x="424468" y="189072"/>
                  </a:lnTo>
                  <a:lnTo>
                    <a:pt x="424075" y="190067"/>
                  </a:lnTo>
                  <a:lnTo>
                    <a:pt x="423683" y="191052"/>
                  </a:lnTo>
                  <a:lnTo>
                    <a:pt x="423281" y="192037"/>
                  </a:lnTo>
                  <a:lnTo>
                    <a:pt x="422879" y="193012"/>
                  </a:lnTo>
                  <a:lnTo>
                    <a:pt x="422467" y="193998"/>
                  </a:lnTo>
                  <a:lnTo>
                    <a:pt x="422055" y="194963"/>
                  </a:lnTo>
                  <a:lnTo>
                    <a:pt x="421632" y="195938"/>
                  </a:lnTo>
                  <a:lnTo>
                    <a:pt x="421200" y="196903"/>
                  </a:lnTo>
                  <a:lnTo>
                    <a:pt x="420768" y="197868"/>
                  </a:lnTo>
                  <a:lnTo>
                    <a:pt x="420325" y="198833"/>
                  </a:lnTo>
                  <a:lnTo>
                    <a:pt x="419883" y="199798"/>
                  </a:lnTo>
                  <a:lnTo>
                    <a:pt x="419431" y="200753"/>
                  </a:lnTo>
                  <a:lnTo>
                    <a:pt x="418978" y="201698"/>
                  </a:lnTo>
                  <a:lnTo>
                    <a:pt x="418516" y="202654"/>
                  </a:lnTo>
                  <a:lnTo>
                    <a:pt x="418053" y="203599"/>
                  </a:lnTo>
                  <a:lnTo>
                    <a:pt x="417571" y="204544"/>
                  </a:lnTo>
                  <a:lnTo>
                    <a:pt x="417098" y="205479"/>
                  </a:lnTo>
                  <a:lnTo>
                    <a:pt x="416615" y="206424"/>
                  </a:lnTo>
                  <a:lnTo>
                    <a:pt x="416123" y="207348"/>
                  </a:lnTo>
                  <a:lnTo>
                    <a:pt x="415630" y="208283"/>
                  </a:lnTo>
                  <a:lnTo>
                    <a:pt x="415128" y="209208"/>
                  </a:lnTo>
                  <a:lnTo>
                    <a:pt x="414625" y="210133"/>
                  </a:lnTo>
                  <a:lnTo>
                    <a:pt x="414112" y="211048"/>
                  </a:lnTo>
                  <a:lnTo>
                    <a:pt x="413589" y="211973"/>
                  </a:lnTo>
                  <a:lnTo>
                    <a:pt x="413077" y="212878"/>
                  </a:lnTo>
                  <a:lnTo>
                    <a:pt x="412544" y="213793"/>
                  </a:lnTo>
                  <a:lnTo>
                    <a:pt x="412011" y="214697"/>
                  </a:lnTo>
                  <a:lnTo>
                    <a:pt x="411478" y="215602"/>
                  </a:lnTo>
                  <a:lnTo>
                    <a:pt x="410935" y="216497"/>
                  </a:lnTo>
                  <a:lnTo>
                    <a:pt x="410382" y="217392"/>
                  </a:lnTo>
                  <a:lnTo>
                    <a:pt x="409829" y="218286"/>
                  </a:lnTo>
                  <a:lnTo>
                    <a:pt x="409266" y="219171"/>
                  </a:lnTo>
                  <a:lnTo>
                    <a:pt x="408703" y="220066"/>
                  </a:lnTo>
                  <a:lnTo>
                    <a:pt x="408140" y="220940"/>
                  </a:lnTo>
                  <a:lnTo>
                    <a:pt x="407557" y="221815"/>
                  </a:lnTo>
                  <a:lnTo>
                    <a:pt x="406984" y="222690"/>
                  </a:lnTo>
                  <a:lnTo>
                    <a:pt x="406401" y="223564"/>
                  </a:lnTo>
                  <a:lnTo>
                    <a:pt x="405808" y="224429"/>
                  </a:lnTo>
                  <a:lnTo>
                    <a:pt x="405214" y="225293"/>
                  </a:lnTo>
                  <a:lnTo>
                    <a:pt x="404611" y="226158"/>
                  </a:lnTo>
                  <a:lnTo>
                    <a:pt x="404008" y="227013"/>
                  </a:lnTo>
                  <a:lnTo>
                    <a:pt x="403395" y="227857"/>
                  </a:lnTo>
                  <a:lnTo>
                    <a:pt x="402781" y="228712"/>
                  </a:lnTo>
                  <a:lnTo>
                    <a:pt x="402158" y="229556"/>
                  </a:lnTo>
                  <a:lnTo>
                    <a:pt x="401535" y="230390"/>
                  </a:lnTo>
                  <a:lnTo>
                    <a:pt x="400911" y="231225"/>
                  </a:lnTo>
                  <a:lnTo>
                    <a:pt x="400268" y="232059"/>
                  </a:lnTo>
                  <a:lnTo>
                    <a:pt x="399634" y="232894"/>
                  </a:lnTo>
                  <a:lnTo>
                    <a:pt x="398991" y="233718"/>
                  </a:lnTo>
                  <a:lnTo>
                    <a:pt x="398337" y="234532"/>
                  </a:lnTo>
                  <a:lnTo>
                    <a:pt x="397684" y="235347"/>
                  </a:lnTo>
                  <a:lnTo>
                    <a:pt x="397030" y="236161"/>
                  </a:lnTo>
                  <a:lnTo>
                    <a:pt x="396367" y="236975"/>
                  </a:lnTo>
                  <a:lnTo>
                    <a:pt x="395693" y="237780"/>
                  </a:lnTo>
                  <a:lnTo>
                    <a:pt x="395020" y="238574"/>
                  </a:lnTo>
                  <a:lnTo>
                    <a:pt x="394346" y="239368"/>
                  </a:lnTo>
                  <a:lnTo>
                    <a:pt x="393662" y="240162"/>
                  </a:lnTo>
                  <a:lnTo>
                    <a:pt x="392979" y="240956"/>
                  </a:lnTo>
                  <a:lnTo>
                    <a:pt x="392285" y="241741"/>
                  </a:lnTo>
                  <a:lnTo>
                    <a:pt x="391591" y="242515"/>
                  </a:lnTo>
                  <a:lnTo>
                    <a:pt x="390887" y="243289"/>
                  </a:lnTo>
                  <a:lnTo>
                    <a:pt x="390184" y="244063"/>
                  </a:lnTo>
                  <a:lnTo>
                    <a:pt x="389470" y="244827"/>
                  </a:lnTo>
                  <a:lnTo>
                    <a:pt x="388756" y="245591"/>
                  </a:lnTo>
                  <a:lnTo>
                    <a:pt x="388042" y="246355"/>
                  </a:lnTo>
                  <a:lnTo>
                    <a:pt x="387318" y="247109"/>
                  </a:lnTo>
                  <a:lnTo>
                    <a:pt x="386584" y="247853"/>
                  </a:lnTo>
                  <a:lnTo>
                    <a:pt x="385850" y="248597"/>
                  </a:lnTo>
                  <a:lnTo>
                    <a:pt x="385117" y="249341"/>
                  </a:lnTo>
                  <a:lnTo>
                    <a:pt x="384373" y="250075"/>
                  </a:lnTo>
                  <a:lnTo>
                    <a:pt x="383629" y="250809"/>
                  </a:lnTo>
                  <a:lnTo>
                    <a:pt x="382885" y="251543"/>
                  </a:lnTo>
                  <a:lnTo>
                    <a:pt x="382131" y="252266"/>
                  </a:lnTo>
                  <a:lnTo>
                    <a:pt x="381366" y="252980"/>
                  </a:lnTo>
                  <a:lnTo>
                    <a:pt x="380602" y="253694"/>
                  </a:lnTo>
                  <a:lnTo>
                    <a:pt x="379838" y="254408"/>
                  </a:lnTo>
                  <a:lnTo>
                    <a:pt x="379064" y="255111"/>
                  </a:lnTo>
                  <a:lnTo>
                    <a:pt x="378290" y="255815"/>
                  </a:lnTo>
                  <a:lnTo>
                    <a:pt x="377516" y="256509"/>
                  </a:lnTo>
                  <a:lnTo>
                    <a:pt x="376732" y="257202"/>
                  </a:lnTo>
                  <a:lnTo>
                    <a:pt x="375937" y="257886"/>
                  </a:lnTo>
                  <a:lnTo>
                    <a:pt x="375143" y="258570"/>
                  </a:lnTo>
                  <a:lnTo>
                    <a:pt x="374349" y="259243"/>
                  </a:lnTo>
                  <a:lnTo>
                    <a:pt x="373555" y="259917"/>
                  </a:lnTo>
                  <a:lnTo>
                    <a:pt x="372750" y="260590"/>
                  </a:lnTo>
                  <a:lnTo>
                    <a:pt x="371936" y="261254"/>
                  </a:lnTo>
                  <a:lnTo>
                    <a:pt x="371121" y="261907"/>
                  </a:lnTo>
                  <a:lnTo>
                    <a:pt x="370307" y="262561"/>
                  </a:lnTo>
                  <a:lnTo>
                    <a:pt x="369483" y="263214"/>
                  </a:lnTo>
                  <a:lnTo>
                    <a:pt x="368658" y="263858"/>
                  </a:lnTo>
                  <a:lnTo>
                    <a:pt x="367834" y="264491"/>
                  </a:lnTo>
                  <a:lnTo>
                    <a:pt x="366999" y="265135"/>
                  </a:lnTo>
                  <a:lnTo>
                    <a:pt x="366165" y="265758"/>
                  </a:lnTo>
                  <a:lnTo>
                    <a:pt x="365330" y="266381"/>
                  </a:lnTo>
                  <a:lnTo>
                    <a:pt x="364486" y="267004"/>
                  </a:lnTo>
                  <a:lnTo>
                    <a:pt x="363631" y="267618"/>
                  </a:lnTo>
                  <a:lnTo>
                    <a:pt x="362787" y="268231"/>
                  </a:lnTo>
                  <a:lnTo>
                    <a:pt x="361922" y="268834"/>
                  </a:lnTo>
                  <a:lnTo>
                    <a:pt x="361068" y="269437"/>
                  </a:lnTo>
                  <a:lnTo>
                    <a:pt x="360203" y="270030"/>
                  </a:lnTo>
                  <a:lnTo>
                    <a:pt x="359338" y="270614"/>
                  </a:lnTo>
                  <a:lnTo>
                    <a:pt x="358464" y="271207"/>
                  </a:lnTo>
                  <a:lnTo>
                    <a:pt x="357589" y="271780"/>
                  </a:lnTo>
                  <a:lnTo>
                    <a:pt x="356714" y="272353"/>
                  </a:lnTo>
                  <a:lnTo>
                    <a:pt x="355829" y="272926"/>
                  </a:lnTo>
                  <a:lnTo>
                    <a:pt x="354945" y="273489"/>
                  </a:lnTo>
                  <a:lnTo>
                    <a:pt x="354060" y="274052"/>
                  </a:lnTo>
                  <a:lnTo>
                    <a:pt x="353165" y="274605"/>
                  </a:lnTo>
                  <a:lnTo>
                    <a:pt x="352270" y="275148"/>
                  </a:lnTo>
                  <a:lnTo>
                    <a:pt x="351376" y="275690"/>
                  </a:lnTo>
                  <a:lnTo>
                    <a:pt x="350471" y="276233"/>
                  </a:lnTo>
                  <a:lnTo>
                    <a:pt x="349566" y="276766"/>
                  </a:lnTo>
                  <a:lnTo>
                    <a:pt x="348651" y="277289"/>
                  </a:lnTo>
                  <a:lnTo>
                    <a:pt x="347736" y="277812"/>
                  </a:lnTo>
                  <a:lnTo>
                    <a:pt x="346821" y="278334"/>
                  </a:lnTo>
                  <a:lnTo>
                    <a:pt x="345906" y="278847"/>
                  </a:lnTo>
                  <a:lnTo>
                    <a:pt x="344981" y="279350"/>
                  </a:lnTo>
                  <a:lnTo>
                    <a:pt x="344056" y="279852"/>
                  </a:lnTo>
                  <a:lnTo>
                    <a:pt x="343121" y="280345"/>
                  </a:lnTo>
                  <a:lnTo>
                    <a:pt x="342186" y="280838"/>
                  </a:lnTo>
                  <a:lnTo>
                    <a:pt x="341251" y="281320"/>
                  </a:lnTo>
                  <a:lnTo>
                    <a:pt x="340316" y="281793"/>
                  </a:lnTo>
                  <a:lnTo>
                    <a:pt x="339371" y="282265"/>
                  </a:lnTo>
                  <a:lnTo>
                    <a:pt x="338426" y="282738"/>
                  </a:lnTo>
                  <a:lnTo>
                    <a:pt x="337471" y="283200"/>
                  </a:lnTo>
                  <a:lnTo>
                    <a:pt x="336516" y="283653"/>
                  </a:lnTo>
                  <a:lnTo>
                    <a:pt x="335561" y="284105"/>
                  </a:lnTo>
                  <a:lnTo>
                    <a:pt x="334606" y="284547"/>
                  </a:lnTo>
                  <a:lnTo>
                    <a:pt x="333640" y="284990"/>
                  </a:lnTo>
                  <a:lnTo>
                    <a:pt x="332675" y="285422"/>
                  </a:lnTo>
                  <a:lnTo>
                    <a:pt x="331710" y="285854"/>
                  </a:lnTo>
                  <a:lnTo>
                    <a:pt x="330735" y="286277"/>
                  </a:lnTo>
                  <a:lnTo>
                    <a:pt x="329760" y="286689"/>
                  </a:lnTo>
                  <a:lnTo>
                    <a:pt x="328784" y="287101"/>
                  </a:lnTo>
                  <a:lnTo>
                    <a:pt x="327809" y="287503"/>
                  </a:lnTo>
                  <a:lnTo>
                    <a:pt x="326824" y="287905"/>
                  </a:lnTo>
                  <a:lnTo>
                    <a:pt x="325839" y="288297"/>
                  </a:lnTo>
                  <a:lnTo>
                    <a:pt x="324843" y="288689"/>
                  </a:lnTo>
                  <a:lnTo>
                    <a:pt x="323848" y="289061"/>
                  </a:lnTo>
                  <a:lnTo>
                    <a:pt x="322853" y="289443"/>
                  </a:lnTo>
                  <a:lnTo>
                    <a:pt x="321857" y="289815"/>
                  </a:lnTo>
                  <a:lnTo>
                    <a:pt x="320862" y="290177"/>
                  </a:lnTo>
                  <a:lnTo>
                    <a:pt x="319856" y="290529"/>
                  </a:lnTo>
                  <a:lnTo>
                    <a:pt x="318851" y="290881"/>
                  </a:lnTo>
                  <a:lnTo>
                    <a:pt x="317836" y="291233"/>
                  </a:lnTo>
                  <a:lnTo>
                    <a:pt x="316830" y="291565"/>
                  </a:lnTo>
                  <a:lnTo>
                    <a:pt x="315815" y="291906"/>
                  </a:lnTo>
                  <a:lnTo>
                    <a:pt x="314789" y="292228"/>
                  </a:lnTo>
                  <a:lnTo>
                    <a:pt x="313774" y="292550"/>
                  </a:lnTo>
                  <a:lnTo>
                    <a:pt x="312748" y="292871"/>
                  </a:lnTo>
                  <a:lnTo>
                    <a:pt x="311723" y="293173"/>
                  </a:lnTo>
                  <a:lnTo>
                    <a:pt x="310697" y="293485"/>
                  </a:lnTo>
                  <a:lnTo>
                    <a:pt x="309662" y="293776"/>
                  </a:lnTo>
                  <a:lnTo>
                    <a:pt x="308636" y="294068"/>
                  </a:lnTo>
                  <a:lnTo>
                    <a:pt x="307591" y="294349"/>
                  </a:lnTo>
                  <a:lnTo>
                    <a:pt x="306555" y="294631"/>
                  </a:lnTo>
                  <a:lnTo>
                    <a:pt x="305520" y="294902"/>
                  </a:lnTo>
                  <a:lnTo>
                    <a:pt x="304474" y="295164"/>
                  </a:lnTo>
                  <a:lnTo>
                    <a:pt x="303428" y="295425"/>
                  </a:lnTo>
                  <a:lnTo>
                    <a:pt x="302383" y="295676"/>
                  </a:lnTo>
                  <a:lnTo>
                    <a:pt x="301327" y="295928"/>
                  </a:lnTo>
                  <a:lnTo>
                    <a:pt x="300271" y="296169"/>
                  </a:lnTo>
                  <a:lnTo>
                    <a:pt x="299216" y="296400"/>
                  </a:lnTo>
                  <a:lnTo>
                    <a:pt x="298160" y="296631"/>
                  </a:lnTo>
                  <a:lnTo>
                    <a:pt x="297094" y="296853"/>
                  </a:lnTo>
                  <a:lnTo>
                    <a:pt x="296039" y="297064"/>
                  </a:lnTo>
                  <a:lnTo>
                    <a:pt x="294973" y="297275"/>
                  </a:lnTo>
                  <a:lnTo>
                    <a:pt x="293907" y="297476"/>
                  </a:lnTo>
                  <a:lnTo>
                    <a:pt x="292832" y="297667"/>
                  </a:lnTo>
                  <a:lnTo>
                    <a:pt x="291766" y="297858"/>
                  </a:lnTo>
                  <a:lnTo>
                    <a:pt x="290690" y="298039"/>
                  </a:lnTo>
                  <a:lnTo>
                    <a:pt x="289614" y="298210"/>
                  </a:lnTo>
                  <a:lnTo>
                    <a:pt x="288528" y="298381"/>
                  </a:lnTo>
                  <a:lnTo>
                    <a:pt x="287453" y="298541"/>
                  </a:lnTo>
                  <a:lnTo>
                    <a:pt x="286367" y="298702"/>
                  </a:lnTo>
                  <a:lnTo>
                    <a:pt x="285281" y="298853"/>
                  </a:lnTo>
                  <a:lnTo>
                    <a:pt x="284195" y="298994"/>
                  </a:lnTo>
                  <a:lnTo>
                    <a:pt x="283109" y="299125"/>
                  </a:lnTo>
                  <a:lnTo>
                    <a:pt x="282014" y="299255"/>
                  </a:lnTo>
                  <a:lnTo>
                    <a:pt x="280928" y="299376"/>
                  </a:lnTo>
                  <a:lnTo>
                    <a:pt x="279832" y="299497"/>
                  </a:lnTo>
                  <a:lnTo>
                    <a:pt x="278736" y="299597"/>
                  </a:lnTo>
                  <a:lnTo>
                    <a:pt x="277630" y="299698"/>
                  </a:lnTo>
                  <a:lnTo>
                    <a:pt x="276534" y="299798"/>
                  </a:lnTo>
                  <a:lnTo>
                    <a:pt x="275428" y="299889"/>
                  </a:lnTo>
                  <a:lnTo>
                    <a:pt x="274322" y="299969"/>
                  </a:lnTo>
                  <a:lnTo>
                    <a:pt x="273216" y="300039"/>
                  </a:lnTo>
                  <a:lnTo>
                    <a:pt x="272110" y="300110"/>
                  </a:lnTo>
                  <a:lnTo>
                    <a:pt x="270994" y="300170"/>
                  </a:lnTo>
                  <a:lnTo>
                    <a:pt x="269888" y="300220"/>
                  </a:lnTo>
                  <a:lnTo>
                    <a:pt x="268772" y="300261"/>
                  </a:lnTo>
                  <a:lnTo>
                    <a:pt x="267657" y="300301"/>
                  </a:lnTo>
                  <a:lnTo>
                    <a:pt x="266541" y="300331"/>
                  </a:lnTo>
                  <a:lnTo>
                    <a:pt x="265414" y="300361"/>
                  </a:lnTo>
                  <a:lnTo>
                    <a:pt x="264298" y="300381"/>
                  </a:lnTo>
                  <a:lnTo>
                    <a:pt x="263172" y="300391"/>
                  </a:lnTo>
                  <a:lnTo>
                    <a:pt x="262046" y="300391"/>
                  </a:lnTo>
                  <a:lnTo>
                    <a:pt x="262046" y="300391"/>
                  </a:lnTo>
                  <a:lnTo>
                    <a:pt x="260930" y="300391"/>
                  </a:lnTo>
                  <a:lnTo>
                    <a:pt x="259804" y="300381"/>
                  </a:lnTo>
                  <a:lnTo>
                    <a:pt x="258688" y="300361"/>
                  </a:lnTo>
                  <a:lnTo>
                    <a:pt x="257562" y="300331"/>
                  </a:lnTo>
                  <a:lnTo>
                    <a:pt x="256446" y="300301"/>
                  </a:lnTo>
                  <a:lnTo>
                    <a:pt x="255330" y="300261"/>
                  </a:lnTo>
                  <a:lnTo>
                    <a:pt x="254214" y="300220"/>
                  </a:lnTo>
                  <a:lnTo>
                    <a:pt x="253108" y="300170"/>
                  </a:lnTo>
                  <a:lnTo>
                    <a:pt x="251992" y="300110"/>
                  </a:lnTo>
                  <a:lnTo>
                    <a:pt x="250887" y="300039"/>
                  </a:lnTo>
                  <a:lnTo>
                    <a:pt x="249781" y="299969"/>
                  </a:lnTo>
                  <a:lnTo>
                    <a:pt x="248675" y="299889"/>
                  </a:lnTo>
                  <a:lnTo>
                    <a:pt x="247569" y="299798"/>
                  </a:lnTo>
                  <a:lnTo>
                    <a:pt x="246473" y="299698"/>
                  </a:lnTo>
                  <a:lnTo>
                    <a:pt x="245367" y="299597"/>
                  </a:lnTo>
                  <a:lnTo>
                    <a:pt x="244271" y="299497"/>
                  </a:lnTo>
                  <a:lnTo>
                    <a:pt x="243175" y="299376"/>
                  </a:lnTo>
                  <a:lnTo>
                    <a:pt x="242089" y="299255"/>
                  </a:lnTo>
                  <a:lnTo>
                    <a:pt x="240993" y="299125"/>
                  </a:lnTo>
                  <a:lnTo>
                    <a:pt x="239908" y="298994"/>
                  </a:lnTo>
                  <a:lnTo>
                    <a:pt x="238822" y="298853"/>
                  </a:lnTo>
                  <a:lnTo>
                    <a:pt x="237736" y="298702"/>
                  </a:lnTo>
                  <a:lnTo>
                    <a:pt x="236650" y="298541"/>
                  </a:lnTo>
                  <a:lnTo>
                    <a:pt x="235574" y="298381"/>
                  </a:lnTo>
                  <a:lnTo>
                    <a:pt x="234489" y="298210"/>
                  </a:lnTo>
                  <a:lnTo>
                    <a:pt x="233413" y="298039"/>
                  </a:lnTo>
                  <a:lnTo>
                    <a:pt x="232337" y="297858"/>
                  </a:lnTo>
                  <a:lnTo>
                    <a:pt x="231271" y="297667"/>
                  </a:lnTo>
                  <a:lnTo>
                    <a:pt x="230196" y="297476"/>
                  </a:lnTo>
                  <a:lnTo>
                    <a:pt x="229130" y="297275"/>
                  </a:lnTo>
                  <a:lnTo>
                    <a:pt x="228064" y="297064"/>
                  </a:lnTo>
                  <a:lnTo>
                    <a:pt x="227008" y="296853"/>
                  </a:lnTo>
                  <a:lnTo>
                    <a:pt x="225943" y="296631"/>
                  </a:lnTo>
                  <a:lnTo>
                    <a:pt x="224887" y="296400"/>
                  </a:lnTo>
                  <a:lnTo>
                    <a:pt x="223831" y="296169"/>
                  </a:lnTo>
                  <a:lnTo>
                    <a:pt x="222776" y="295928"/>
                  </a:lnTo>
                  <a:lnTo>
                    <a:pt x="221730" y="295676"/>
                  </a:lnTo>
                  <a:lnTo>
                    <a:pt x="220674" y="295425"/>
                  </a:lnTo>
                  <a:lnTo>
                    <a:pt x="219629" y="295164"/>
                  </a:lnTo>
                  <a:lnTo>
                    <a:pt x="218583" y="294902"/>
                  </a:lnTo>
                  <a:lnTo>
                    <a:pt x="217548" y="294631"/>
                  </a:lnTo>
                  <a:lnTo>
                    <a:pt x="216512" y="294349"/>
                  </a:lnTo>
                  <a:lnTo>
                    <a:pt x="215477" y="294068"/>
                  </a:lnTo>
                  <a:lnTo>
                    <a:pt x="214441" y="293776"/>
                  </a:lnTo>
                  <a:lnTo>
                    <a:pt x="213406" y="293485"/>
                  </a:lnTo>
                  <a:lnTo>
                    <a:pt x="212380" y="293173"/>
                  </a:lnTo>
                  <a:lnTo>
                    <a:pt x="211355" y="292871"/>
                  </a:lnTo>
                  <a:lnTo>
                    <a:pt x="210329" y="292550"/>
                  </a:lnTo>
                  <a:lnTo>
                    <a:pt x="209314" y="292228"/>
                  </a:lnTo>
                  <a:lnTo>
                    <a:pt x="208288" y="291906"/>
                  </a:lnTo>
                  <a:lnTo>
                    <a:pt x="207283" y="291565"/>
                  </a:lnTo>
                  <a:lnTo>
                    <a:pt x="206267" y="291233"/>
                  </a:lnTo>
                  <a:lnTo>
                    <a:pt x="205252" y="290881"/>
                  </a:lnTo>
                  <a:lnTo>
                    <a:pt x="204246" y="290529"/>
                  </a:lnTo>
                  <a:lnTo>
                    <a:pt x="203251" y="290177"/>
                  </a:lnTo>
                  <a:lnTo>
                    <a:pt x="202246" y="289815"/>
                  </a:lnTo>
                  <a:lnTo>
                    <a:pt x="201250" y="289443"/>
                  </a:lnTo>
                  <a:lnTo>
                    <a:pt x="200255" y="289061"/>
                  </a:lnTo>
                  <a:lnTo>
                    <a:pt x="199260" y="288689"/>
                  </a:lnTo>
                  <a:lnTo>
                    <a:pt x="198274" y="288297"/>
                  </a:lnTo>
                  <a:lnTo>
                    <a:pt x="197279" y="287905"/>
                  </a:lnTo>
                  <a:lnTo>
                    <a:pt x="196304" y="287503"/>
                  </a:lnTo>
                  <a:lnTo>
                    <a:pt x="195318" y="287101"/>
                  </a:lnTo>
                  <a:lnTo>
                    <a:pt x="194343" y="286689"/>
                  </a:lnTo>
                  <a:lnTo>
                    <a:pt x="193368" y="286277"/>
                  </a:lnTo>
                  <a:lnTo>
                    <a:pt x="192393" y="285854"/>
                  </a:lnTo>
                  <a:lnTo>
                    <a:pt x="191428" y="285422"/>
                  </a:lnTo>
                  <a:lnTo>
                    <a:pt x="190462" y="284990"/>
                  </a:lnTo>
                  <a:lnTo>
                    <a:pt x="189497" y="284547"/>
                  </a:lnTo>
                  <a:lnTo>
                    <a:pt x="188542" y="284105"/>
                  </a:lnTo>
                  <a:lnTo>
                    <a:pt x="187587" y="283653"/>
                  </a:lnTo>
                  <a:lnTo>
                    <a:pt x="186632" y="283200"/>
                  </a:lnTo>
                  <a:lnTo>
                    <a:pt x="185677" y="282738"/>
                  </a:lnTo>
                  <a:lnTo>
                    <a:pt x="184732" y="282265"/>
                  </a:lnTo>
                  <a:lnTo>
                    <a:pt x="183787" y="281793"/>
                  </a:lnTo>
                  <a:lnTo>
                    <a:pt x="182852" y="281320"/>
                  </a:lnTo>
                  <a:lnTo>
                    <a:pt x="181917" y="280838"/>
                  </a:lnTo>
                  <a:lnTo>
                    <a:pt x="180982" y="280345"/>
                  </a:lnTo>
                  <a:lnTo>
                    <a:pt x="180047" y="279852"/>
                  </a:lnTo>
                  <a:lnTo>
                    <a:pt x="179122" y="279350"/>
                  </a:lnTo>
                  <a:lnTo>
                    <a:pt x="178197" y="278847"/>
                  </a:lnTo>
                  <a:lnTo>
                    <a:pt x="177282" y="278334"/>
                  </a:lnTo>
                  <a:lnTo>
                    <a:pt x="176367" y="277812"/>
                  </a:lnTo>
                  <a:lnTo>
                    <a:pt x="175452" y="277289"/>
                  </a:lnTo>
                  <a:lnTo>
                    <a:pt x="174537" y="276766"/>
                  </a:lnTo>
                  <a:lnTo>
                    <a:pt x="173632" y="276233"/>
                  </a:lnTo>
                  <a:lnTo>
                    <a:pt x="172727" y="275690"/>
                  </a:lnTo>
                  <a:lnTo>
                    <a:pt x="171833" y="275148"/>
                  </a:lnTo>
                  <a:lnTo>
                    <a:pt x="170938" y="274605"/>
                  </a:lnTo>
                  <a:lnTo>
                    <a:pt x="170043" y="274052"/>
                  </a:lnTo>
                  <a:lnTo>
                    <a:pt x="169158" y="273489"/>
                  </a:lnTo>
                  <a:lnTo>
                    <a:pt x="168273" y="272926"/>
                  </a:lnTo>
                  <a:lnTo>
                    <a:pt x="167389" y="272353"/>
                  </a:lnTo>
                  <a:lnTo>
                    <a:pt x="166514" y="271780"/>
                  </a:lnTo>
                  <a:lnTo>
                    <a:pt x="165639" y="271207"/>
                  </a:lnTo>
                  <a:lnTo>
                    <a:pt x="164765" y="270614"/>
                  </a:lnTo>
                  <a:lnTo>
                    <a:pt x="163900" y="270030"/>
                  </a:lnTo>
                  <a:lnTo>
                    <a:pt x="163035" y="269437"/>
                  </a:lnTo>
                  <a:lnTo>
                    <a:pt x="162181" y="268834"/>
                  </a:lnTo>
                  <a:lnTo>
                    <a:pt x="161326" y="268231"/>
                  </a:lnTo>
                  <a:lnTo>
                    <a:pt x="160472" y="267618"/>
                  </a:lnTo>
                  <a:lnTo>
                    <a:pt x="159627" y="267004"/>
                  </a:lnTo>
                  <a:lnTo>
                    <a:pt x="158783" y="266381"/>
                  </a:lnTo>
                  <a:lnTo>
                    <a:pt x="157938" y="265758"/>
                  </a:lnTo>
                  <a:lnTo>
                    <a:pt x="157104" y="265135"/>
                  </a:lnTo>
                  <a:lnTo>
                    <a:pt x="156269" y="264491"/>
                  </a:lnTo>
                  <a:lnTo>
                    <a:pt x="155445" y="263858"/>
                  </a:lnTo>
                  <a:lnTo>
                    <a:pt x="154620" y="263214"/>
                  </a:lnTo>
                  <a:lnTo>
                    <a:pt x="153796" y="262561"/>
                  </a:lnTo>
                  <a:lnTo>
                    <a:pt x="152981" y="261907"/>
                  </a:lnTo>
                  <a:lnTo>
                    <a:pt x="152167" y="261254"/>
                  </a:lnTo>
                  <a:lnTo>
                    <a:pt x="151363" y="260590"/>
                  </a:lnTo>
                  <a:lnTo>
                    <a:pt x="150558" y="259917"/>
                  </a:lnTo>
                  <a:lnTo>
                    <a:pt x="149754" y="259243"/>
                  </a:lnTo>
                  <a:lnTo>
                    <a:pt x="148960" y="258570"/>
                  </a:lnTo>
                  <a:lnTo>
                    <a:pt x="148166" y="257886"/>
                  </a:lnTo>
                  <a:lnTo>
                    <a:pt x="147381" y="257202"/>
                  </a:lnTo>
                  <a:lnTo>
                    <a:pt x="146597" y="256509"/>
                  </a:lnTo>
                  <a:lnTo>
                    <a:pt x="145813" y="255815"/>
                  </a:lnTo>
                  <a:lnTo>
                    <a:pt x="145039" y="255111"/>
                  </a:lnTo>
                  <a:lnTo>
                    <a:pt x="144265" y="254408"/>
                  </a:lnTo>
                  <a:lnTo>
                    <a:pt x="143501" y="253694"/>
                  </a:lnTo>
                  <a:lnTo>
                    <a:pt x="142736" y="252980"/>
                  </a:lnTo>
                  <a:lnTo>
                    <a:pt x="141982" y="252266"/>
                  </a:lnTo>
                  <a:lnTo>
                    <a:pt x="141228" y="251543"/>
                  </a:lnTo>
                  <a:lnTo>
                    <a:pt x="140474" y="250809"/>
                  </a:lnTo>
                  <a:lnTo>
                    <a:pt x="139730" y="250075"/>
                  </a:lnTo>
                  <a:lnTo>
                    <a:pt x="138986" y="249341"/>
                  </a:lnTo>
                  <a:lnTo>
                    <a:pt x="138252" y="248597"/>
                  </a:lnTo>
                  <a:lnTo>
                    <a:pt x="137518" y="247853"/>
                  </a:lnTo>
                  <a:lnTo>
                    <a:pt x="136795" y="247109"/>
                  </a:lnTo>
                  <a:lnTo>
                    <a:pt x="136071" y="246355"/>
                  </a:lnTo>
                  <a:lnTo>
                    <a:pt x="135347" y="245591"/>
                  </a:lnTo>
                  <a:lnTo>
                    <a:pt x="134633" y="244827"/>
                  </a:lnTo>
                  <a:lnTo>
                    <a:pt x="133929" y="244063"/>
                  </a:lnTo>
                  <a:lnTo>
                    <a:pt x="133215" y="243289"/>
                  </a:lnTo>
                  <a:lnTo>
                    <a:pt x="132522" y="242515"/>
                  </a:lnTo>
                  <a:lnTo>
                    <a:pt x="131828" y="241741"/>
                  </a:lnTo>
                  <a:lnTo>
                    <a:pt x="131134" y="240956"/>
                  </a:lnTo>
                  <a:lnTo>
                    <a:pt x="130441" y="240162"/>
                  </a:lnTo>
                  <a:lnTo>
                    <a:pt x="129767" y="239368"/>
                  </a:lnTo>
                  <a:lnTo>
                    <a:pt x="129083" y="238574"/>
                  </a:lnTo>
                  <a:lnTo>
                    <a:pt x="128410" y="237780"/>
                  </a:lnTo>
                  <a:lnTo>
                    <a:pt x="127746" y="236975"/>
                  </a:lnTo>
                  <a:lnTo>
                    <a:pt x="127082" y="236161"/>
                  </a:lnTo>
                  <a:lnTo>
                    <a:pt x="126419" y="235347"/>
                  </a:lnTo>
                  <a:lnTo>
                    <a:pt x="125765" y="234532"/>
                  </a:lnTo>
                  <a:lnTo>
                    <a:pt x="125122" y="233718"/>
                  </a:lnTo>
                  <a:lnTo>
                    <a:pt x="124479" y="232894"/>
                  </a:lnTo>
                  <a:lnTo>
                    <a:pt x="123835" y="232059"/>
                  </a:lnTo>
                  <a:lnTo>
                    <a:pt x="123202" y="231225"/>
                  </a:lnTo>
                  <a:lnTo>
                    <a:pt x="122568" y="230390"/>
                  </a:lnTo>
                  <a:lnTo>
                    <a:pt x="121945" y="229556"/>
                  </a:lnTo>
                  <a:lnTo>
                    <a:pt x="121322" y="228712"/>
                  </a:lnTo>
                  <a:lnTo>
                    <a:pt x="120708" y="227857"/>
                  </a:lnTo>
                  <a:lnTo>
                    <a:pt x="120105" y="227013"/>
                  </a:lnTo>
                  <a:lnTo>
                    <a:pt x="119492" y="226158"/>
                  </a:lnTo>
                  <a:lnTo>
                    <a:pt x="118899" y="225293"/>
                  </a:lnTo>
                  <a:lnTo>
                    <a:pt x="118305" y="224429"/>
                  </a:lnTo>
                  <a:lnTo>
                    <a:pt x="117712" y="223564"/>
                  </a:lnTo>
                  <a:lnTo>
                    <a:pt x="117129" y="222690"/>
                  </a:lnTo>
                  <a:lnTo>
                    <a:pt x="116546" y="221815"/>
                  </a:lnTo>
                  <a:lnTo>
                    <a:pt x="115973" y="220940"/>
                  </a:lnTo>
                  <a:lnTo>
                    <a:pt x="115400" y="220066"/>
                  </a:lnTo>
                  <a:lnTo>
                    <a:pt x="114837" y="219171"/>
                  </a:lnTo>
                  <a:lnTo>
                    <a:pt x="114284" y="218286"/>
                  </a:lnTo>
                  <a:lnTo>
                    <a:pt x="113721" y="217392"/>
                  </a:lnTo>
                  <a:lnTo>
                    <a:pt x="113178" y="216497"/>
                  </a:lnTo>
                  <a:lnTo>
                    <a:pt x="112635" y="215602"/>
                  </a:lnTo>
                  <a:lnTo>
                    <a:pt x="112092" y="214697"/>
                  </a:lnTo>
                  <a:lnTo>
                    <a:pt x="111559" y="213793"/>
                  </a:lnTo>
                  <a:lnTo>
                    <a:pt x="111036" y="212878"/>
                  </a:lnTo>
                  <a:lnTo>
                    <a:pt x="110514" y="211973"/>
                  </a:lnTo>
                  <a:lnTo>
                    <a:pt x="110001" y="211048"/>
                  </a:lnTo>
                  <a:lnTo>
                    <a:pt x="109488" y="210133"/>
                  </a:lnTo>
                  <a:lnTo>
                    <a:pt x="108975" y="209208"/>
                  </a:lnTo>
                  <a:lnTo>
                    <a:pt x="108483" y="208283"/>
                  </a:lnTo>
                  <a:lnTo>
                    <a:pt x="107980" y="207348"/>
                  </a:lnTo>
                  <a:lnTo>
                    <a:pt x="107497" y="206424"/>
                  </a:lnTo>
                  <a:lnTo>
                    <a:pt x="107015" y="205479"/>
                  </a:lnTo>
                  <a:lnTo>
                    <a:pt x="106532" y="204544"/>
                  </a:lnTo>
                  <a:lnTo>
                    <a:pt x="106060" y="203599"/>
                  </a:lnTo>
                  <a:lnTo>
                    <a:pt x="105587" y="202654"/>
                  </a:lnTo>
                  <a:lnTo>
                    <a:pt x="105135" y="201698"/>
                  </a:lnTo>
                  <a:lnTo>
                    <a:pt x="104672" y="200753"/>
                  </a:lnTo>
                  <a:lnTo>
                    <a:pt x="104220" y="199798"/>
                  </a:lnTo>
                  <a:lnTo>
                    <a:pt x="103777" y="198833"/>
                  </a:lnTo>
                  <a:lnTo>
                    <a:pt x="103335" y="197868"/>
                  </a:lnTo>
                  <a:lnTo>
                    <a:pt x="102903" y="196903"/>
                  </a:lnTo>
                  <a:lnTo>
                    <a:pt x="102481" y="195938"/>
                  </a:lnTo>
                  <a:lnTo>
                    <a:pt x="102058" y="194963"/>
                  </a:lnTo>
                  <a:lnTo>
                    <a:pt x="101636" y="193998"/>
                  </a:lnTo>
                  <a:lnTo>
                    <a:pt x="101224" y="193012"/>
                  </a:lnTo>
                  <a:lnTo>
                    <a:pt x="100822" y="192037"/>
                  </a:lnTo>
                  <a:lnTo>
                    <a:pt x="100419" y="191052"/>
                  </a:lnTo>
                  <a:lnTo>
                    <a:pt x="100027" y="190067"/>
                  </a:lnTo>
                  <a:lnTo>
                    <a:pt x="99645" y="189072"/>
                  </a:lnTo>
                  <a:lnTo>
                    <a:pt x="99263" y="188086"/>
                  </a:lnTo>
                  <a:lnTo>
                    <a:pt x="98891" y="187091"/>
                  </a:lnTo>
                  <a:lnTo>
                    <a:pt x="98519" y="186086"/>
                  </a:lnTo>
                  <a:lnTo>
                    <a:pt x="98157" y="185091"/>
                  </a:lnTo>
                  <a:lnTo>
                    <a:pt x="97795" y="184085"/>
                  </a:lnTo>
                  <a:lnTo>
                    <a:pt x="97444" y="183080"/>
                  </a:lnTo>
                  <a:lnTo>
                    <a:pt x="97102" y="182064"/>
                  </a:lnTo>
                  <a:lnTo>
                    <a:pt x="96760" y="181059"/>
                  </a:lnTo>
                  <a:lnTo>
                    <a:pt x="96428" y="180044"/>
                  </a:lnTo>
                  <a:lnTo>
                    <a:pt x="96096" y="179028"/>
                  </a:lnTo>
                  <a:lnTo>
                    <a:pt x="95775" y="178003"/>
                  </a:lnTo>
                  <a:lnTo>
                    <a:pt x="95463" y="176978"/>
                  </a:lnTo>
                  <a:lnTo>
                    <a:pt x="95151" y="175952"/>
                  </a:lnTo>
                  <a:lnTo>
                    <a:pt x="94850" y="174927"/>
                  </a:lnTo>
                  <a:lnTo>
                    <a:pt x="94548" y="173901"/>
                  </a:lnTo>
                  <a:lnTo>
                    <a:pt x="94256" y="172866"/>
                  </a:lnTo>
                  <a:lnTo>
                    <a:pt x="93975" y="171830"/>
                  </a:lnTo>
                  <a:lnTo>
                    <a:pt x="93693" y="170785"/>
                  </a:lnTo>
                  <a:lnTo>
                    <a:pt x="93422" y="169749"/>
                  </a:lnTo>
                  <a:lnTo>
                    <a:pt x="93161" y="168704"/>
                  </a:lnTo>
                  <a:lnTo>
                    <a:pt x="92899" y="167658"/>
                  </a:lnTo>
                  <a:lnTo>
                    <a:pt x="92648" y="166613"/>
                  </a:lnTo>
                  <a:lnTo>
                    <a:pt x="92396" y="165557"/>
                  </a:lnTo>
                  <a:lnTo>
                    <a:pt x="92165" y="164501"/>
                  </a:lnTo>
                  <a:lnTo>
                    <a:pt x="91924" y="163446"/>
                  </a:lnTo>
                  <a:lnTo>
                    <a:pt x="91703" y="162390"/>
                  </a:lnTo>
                  <a:lnTo>
                    <a:pt x="91482" y="161335"/>
                  </a:lnTo>
                  <a:lnTo>
                    <a:pt x="91260" y="160269"/>
                  </a:lnTo>
                  <a:lnTo>
                    <a:pt x="91059" y="159203"/>
                  </a:lnTo>
                  <a:lnTo>
                    <a:pt x="90858" y="158138"/>
                  </a:lnTo>
                  <a:lnTo>
                    <a:pt x="90657" y="157072"/>
                  </a:lnTo>
                  <a:lnTo>
                    <a:pt x="90466" y="155996"/>
                  </a:lnTo>
                  <a:lnTo>
                    <a:pt x="90285" y="154921"/>
                  </a:lnTo>
                  <a:lnTo>
                    <a:pt x="90114" y="153845"/>
                  </a:lnTo>
                  <a:lnTo>
                    <a:pt x="89943" y="152769"/>
                  </a:lnTo>
                  <a:lnTo>
                    <a:pt x="89782" y="151684"/>
                  </a:lnTo>
                  <a:lnTo>
                    <a:pt x="89632" y="150608"/>
                  </a:lnTo>
                  <a:lnTo>
                    <a:pt x="89481" y="149522"/>
                  </a:lnTo>
                  <a:lnTo>
                    <a:pt x="89340" y="148436"/>
                  </a:lnTo>
                  <a:lnTo>
                    <a:pt x="89199" y="147341"/>
                  </a:lnTo>
                  <a:lnTo>
                    <a:pt x="89069" y="146255"/>
                  </a:lnTo>
                  <a:lnTo>
                    <a:pt x="88948" y="145159"/>
                  </a:lnTo>
                  <a:lnTo>
                    <a:pt x="88837" y="144063"/>
                  </a:lnTo>
                  <a:lnTo>
                    <a:pt x="88727" y="142967"/>
                  </a:lnTo>
                  <a:lnTo>
                    <a:pt x="88626" y="141872"/>
                  </a:lnTo>
                  <a:lnTo>
                    <a:pt x="88536" y="140766"/>
                  </a:lnTo>
                  <a:lnTo>
                    <a:pt x="88445" y="139660"/>
                  </a:lnTo>
                  <a:lnTo>
                    <a:pt x="88365" y="138554"/>
                  </a:lnTo>
                  <a:lnTo>
                    <a:pt x="88284" y="137448"/>
                  </a:lnTo>
                  <a:lnTo>
                    <a:pt x="88224" y="136342"/>
                  </a:lnTo>
                  <a:lnTo>
                    <a:pt x="88164" y="135236"/>
                  </a:lnTo>
                  <a:lnTo>
                    <a:pt x="88103" y="134121"/>
                  </a:lnTo>
                  <a:lnTo>
                    <a:pt x="88063" y="133005"/>
                  </a:lnTo>
                  <a:lnTo>
                    <a:pt x="88023" y="131889"/>
                  </a:lnTo>
                  <a:lnTo>
                    <a:pt x="87993" y="130773"/>
                  </a:lnTo>
                  <a:lnTo>
                    <a:pt x="87963" y="129657"/>
                  </a:lnTo>
                  <a:lnTo>
                    <a:pt x="87953" y="128531"/>
                  </a:lnTo>
                  <a:lnTo>
                    <a:pt x="87943" y="127415"/>
                  </a:lnTo>
                  <a:lnTo>
                    <a:pt x="87933" y="126289"/>
                  </a:lnTo>
                  <a:lnTo>
                    <a:pt x="87933" y="126289"/>
                  </a:lnTo>
                  <a:lnTo>
                    <a:pt x="87922" y="125947"/>
                  </a:lnTo>
                  <a:lnTo>
                    <a:pt x="87902" y="125615"/>
                  </a:lnTo>
                  <a:lnTo>
                    <a:pt x="87862" y="125284"/>
                  </a:lnTo>
                  <a:lnTo>
                    <a:pt x="87802" y="124962"/>
                  </a:lnTo>
                  <a:lnTo>
                    <a:pt x="87731" y="124640"/>
                  </a:lnTo>
                  <a:lnTo>
                    <a:pt x="87641" y="124329"/>
                  </a:lnTo>
                  <a:lnTo>
                    <a:pt x="87530" y="124027"/>
                  </a:lnTo>
                  <a:lnTo>
                    <a:pt x="87420" y="123725"/>
                  </a:lnTo>
                  <a:lnTo>
                    <a:pt x="87289" y="123434"/>
                  </a:lnTo>
                  <a:lnTo>
                    <a:pt x="87138" y="123152"/>
                  </a:lnTo>
                  <a:lnTo>
                    <a:pt x="86977" y="122871"/>
                  </a:lnTo>
                  <a:lnTo>
                    <a:pt x="86806" y="122610"/>
                  </a:lnTo>
                  <a:lnTo>
                    <a:pt x="86625" y="122348"/>
                  </a:lnTo>
                  <a:lnTo>
                    <a:pt x="86434" y="122097"/>
                  </a:lnTo>
                  <a:lnTo>
                    <a:pt x="86223" y="121856"/>
                  </a:lnTo>
                  <a:lnTo>
                    <a:pt x="86002" y="121634"/>
                  </a:lnTo>
                  <a:lnTo>
                    <a:pt x="85781" y="121413"/>
                  </a:lnTo>
                  <a:lnTo>
                    <a:pt x="85540" y="121212"/>
                  </a:lnTo>
                  <a:lnTo>
                    <a:pt x="85288" y="121011"/>
                  </a:lnTo>
                  <a:lnTo>
                    <a:pt x="85027" y="120830"/>
                  </a:lnTo>
                  <a:lnTo>
                    <a:pt x="84766" y="120659"/>
                  </a:lnTo>
                  <a:lnTo>
                    <a:pt x="84484" y="120498"/>
                  </a:lnTo>
                  <a:lnTo>
                    <a:pt x="84202" y="120358"/>
                  </a:lnTo>
                  <a:lnTo>
                    <a:pt x="83911" y="120227"/>
                  </a:lnTo>
                  <a:lnTo>
                    <a:pt x="83619" y="120106"/>
                  </a:lnTo>
                  <a:lnTo>
                    <a:pt x="83308" y="120006"/>
                  </a:lnTo>
                  <a:lnTo>
                    <a:pt x="82996" y="119915"/>
                  </a:lnTo>
                  <a:lnTo>
                    <a:pt x="82674" y="119835"/>
                  </a:lnTo>
                  <a:lnTo>
                    <a:pt x="82353" y="119785"/>
                  </a:lnTo>
                  <a:lnTo>
                    <a:pt x="82021" y="119744"/>
                  </a:lnTo>
                  <a:lnTo>
                    <a:pt x="81689" y="119714"/>
                  </a:lnTo>
                  <a:lnTo>
                    <a:pt x="81357" y="119704"/>
                  </a:lnTo>
                  <a:lnTo>
                    <a:pt x="81357" y="119704"/>
                  </a:lnTo>
                  <a:lnTo>
                    <a:pt x="81015" y="119714"/>
                  </a:lnTo>
                  <a:lnTo>
                    <a:pt x="80684" y="119744"/>
                  </a:lnTo>
                  <a:lnTo>
                    <a:pt x="80352" y="119785"/>
                  </a:lnTo>
                  <a:lnTo>
                    <a:pt x="80020" y="119835"/>
                  </a:lnTo>
                  <a:lnTo>
                    <a:pt x="79708" y="119915"/>
                  </a:lnTo>
                  <a:lnTo>
                    <a:pt x="79397" y="120006"/>
                  </a:lnTo>
                  <a:lnTo>
                    <a:pt x="79085" y="120106"/>
                  </a:lnTo>
                  <a:lnTo>
                    <a:pt x="78793" y="120227"/>
                  </a:lnTo>
                  <a:lnTo>
                    <a:pt x="78502" y="120358"/>
                  </a:lnTo>
                  <a:lnTo>
                    <a:pt x="78210" y="120498"/>
                  </a:lnTo>
                  <a:lnTo>
                    <a:pt x="77939" y="120659"/>
                  </a:lnTo>
                  <a:lnTo>
                    <a:pt x="77667" y="120830"/>
                  </a:lnTo>
                  <a:lnTo>
                    <a:pt x="77416" y="121011"/>
                  </a:lnTo>
                  <a:lnTo>
                    <a:pt x="77165" y="121212"/>
                  </a:lnTo>
                  <a:lnTo>
                    <a:pt x="76923" y="121413"/>
                  </a:lnTo>
                  <a:lnTo>
                    <a:pt x="76692" y="121634"/>
                  </a:lnTo>
                  <a:lnTo>
                    <a:pt x="76481" y="121856"/>
                  </a:lnTo>
                  <a:lnTo>
                    <a:pt x="76270" y="122097"/>
                  </a:lnTo>
                  <a:lnTo>
                    <a:pt x="76079" y="122348"/>
                  </a:lnTo>
                  <a:lnTo>
                    <a:pt x="75898" y="122610"/>
                  </a:lnTo>
                  <a:lnTo>
                    <a:pt x="75727" y="122871"/>
                  </a:lnTo>
                  <a:lnTo>
                    <a:pt x="75566" y="123152"/>
                  </a:lnTo>
                  <a:lnTo>
                    <a:pt x="75415" y="123434"/>
                  </a:lnTo>
                  <a:lnTo>
                    <a:pt x="75285" y="123725"/>
                  </a:lnTo>
                  <a:lnTo>
                    <a:pt x="75174" y="124027"/>
                  </a:lnTo>
                  <a:lnTo>
                    <a:pt x="75063" y="124329"/>
                  </a:lnTo>
                  <a:lnTo>
                    <a:pt x="74973" y="124640"/>
                  </a:lnTo>
                  <a:lnTo>
                    <a:pt x="74903" y="124962"/>
                  </a:lnTo>
                  <a:lnTo>
                    <a:pt x="74842" y="125284"/>
                  </a:lnTo>
                  <a:lnTo>
                    <a:pt x="74802" y="125615"/>
                  </a:lnTo>
                  <a:lnTo>
                    <a:pt x="74782" y="125947"/>
                  </a:lnTo>
                  <a:lnTo>
                    <a:pt x="74772" y="126289"/>
                  </a:lnTo>
                  <a:lnTo>
                    <a:pt x="74772" y="126289"/>
                  </a:lnTo>
                  <a:lnTo>
                    <a:pt x="74772" y="127707"/>
                  </a:lnTo>
                  <a:lnTo>
                    <a:pt x="74792" y="129134"/>
                  </a:lnTo>
                  <a:lnTo>
                    <a:pt x="74822" y="130552"/>
                  </a:lnTo>
                  <a:lnTo>
                    <a:pt x="74852" y="131969"/>
                  </a:lnTo>
                  <a:lnTo>
                    <a:pt x="74903" y="133377"/>
                  </a:lnTo>
                  <a:lnTo>
                    <a:pt x="74963" y="134784"/>
                  </a:lnTo>
                  <a:lnTo>
                    <a:pt x="75033" y="136191"/>
                  </a:lnTo>
                  <a:lnTo>
                    <a:pt x="75104" y="137599"/>
                  </a:lnTo>
                  <a:lnTo>
                    <a:pt x="75194" y="139006"/>
                  </a:lnTo>
                  <a:lnTo>
                    <a:pt x="75295" y="140404"/>
                  </a:lnTo>
                  <a:lnTo>
                    <a:pt x="75405" y="141801"/>
                  </a:lnTo>
                  <a:lnTo>
                    <a:pt x="75526" y="143199"/>
                  </a:lnTo>
                  <a:lnTo>
                    <a:pt x="75657" y="144586"/>
                  </a:lnTo>
                  <a:lnTo>
                    <a:pt x="75797" y="145973"/>
                  </a:lnTo>
                  <a:lnTo>
                    <a:pt x="75948" y="147361"/>
                  </a:lnTo>
                  <a:lnTo>
                    <a:pt x="76109" y="148738"/>
                  </a:lnTo>
                  <a:lnTo>
                    <a:pt x="76280" y="150115"/>
                  </a:lnTo>
                  <a:lnTo>
                    <a:pt x="76461" y="151493"/>
                  </a:lnTo>
                  <a:lnTo>
                    <a:pt x="76652" y="152870"/>
                  </a:lnTo>
                  <a:lnTo>
                    <a:pt x="76853" y="154237"/>
                  </a:lnTo>
                  <a:lnTo>
                    <a:pt x="77064" y="155604"/>
                  </a:lnTo>
                  <a:lnTo>
                    <a:pt x="77285" y="156962"/>
                  </a:lnTo>
                  <a:lnTo>
                    <a:pt x="77517" y="158329"/>
                  </a:lnTo>
                  <a:lnTo>
                    <a:pt x="77758" y="159686"/>
                  </a:lnTo>
                  <a:lnTo>
                    <a:pt x="77999" y="161033"/>
                  </a:lnTo>
                  <a:lnTo>
                    <a:pt x="78261" y="162390"/>
                  </a:lnTo>
                  <a:lnTo>
                    <a:pt x="78532" y="163727"/>
                  </a:lnTo>
                  <a:lnTo>
                    <a:pt x="78814" y="165074"/>
                  </a:lnTo>
                  <a:lnTo>
                    <a:pt x="79105" y="166412"/>
                  </a:lnTo>
                  <a:lnTo>
                    <a:pt x="79397" y="167749"/>
                  </a:lnTo>
                  <a:lnTo>
                    <a:pt x="79708" y="169086"/>
                  </a:lnTo>
                  <a:lnTo>
                    <a:pt x="80020" y="170413"/>
                  </a:lnTo>
                  <a:lnTo>
                    <a:pt x="80352" y="171740"/>
                  </a:lnTo>
                  <a:lnTo>
                    <a:pt x="80684" y="173057"/>
                  </a:lnTo>
                  <a:lnTo>
                    <a:pt x="81036" y="174374"/>
                  </a:lnTo>
                  <a:lnTo>
                    <a:pt x="81387" y="175691"/>
                  </a:lnTo>
                  <a:lnTo>
                    <a:pt x="81749" y="176998"/>
                  </a:lnTo>
                  <a:lnTo>
                    <a:pt x="82121" y="178305"/>
                  </a:lnTo>
                  <a:lnTo>
                    <a:pt x="82503" y="179611"/>
                  </a:lnTo>
                  <a:lnTo>
                    <a:pt x="82895" y="180908"/>
                  </a:lnTo>
                  <a:lnTo>
                    <a:pt x="83298" y="182205"/>
                  </a:lnTo>
                  <a:lnTo>
                    <a:pt x="83710" y="183492"/>
                  </a:lnTo>
                  <a:lnTo>
                    <a:pt x="84122" y="184779"/>
                  </a:lnTo>
                  <a:lnTo>
                    <a:pt x="84554" y="186056"/>
                  </a:lnTo>
                  <a:lnTo>
                    <a:pt x="84987" y="187342"/>
                  </a:lnTo>
                  <a:lnTo>
                    <a:pt x="85439" y="188609"/>
                  </a:lnTo>
                  <a:lnTo>
                    <a:pt x="85892" y="189886"/>
                  </a:lnTo>
                  <a:lnTo>
                    <a:pt x="86354" y="191153"/>
                  </a:lnTo>
                  <a:lnTo>
                    <a:pt x="86827" y="192409"/>
                  </a:lnTo>
                  <a:lnTo>
                    <a:pt x="87309" y="193666"/>
                  </a:lnTo>
                  <a:lnTo>
                    <a:pt x="87802" y="194923"/>
                  </a:lnTo>
                  <a:lnTo>
                    <a:pt x="88294" y="196169"/>
                  </a:lnTo>
                  <a:lnTo>
                    <a:pt x="88807" y="197416"/>
                  </a:lnTo>
                  <a:lnTo>
                    <a:pt x="89320" y="198652"/>
                  </a:lnTo>
                  <a:lnTo>
                    <a:pt x="89843" y="199889"/>
                  </a:lnTo>
                  <a:lnTo>
                    <a:pt x="90376" y="201115"/>
                  </a:lnTo>
                  <a:lnTo>
                    <a:pt x="90919" y="202342"/>
                  </a:lnTo>
                  <a:lnTo>
                    <a:pt x="91471" y="203568"/>
                  </a:lnTo>
                  <a:lnTo>
                    <a:pt x="92035" y="204785"/>
                  </a:lnTo>
                  <a:lnTo>
                    <a:pt x="92598" y="205991"/>
                  </a:lnTo>
                  <a:lnTo>
                    <a:pt x="93171" y="207198"/>
                  </a:lnTo>
                  <a:lnTo>
                    <a:pt x="93754" y="208404"/>
                  </a:lnTo>
                  <a:lnTo>
                    <a:pt x="94347" y="209600"/>
                  </a:lnTo>
                  <a:lnTo>
                    <a:pt x="94950" y="210797"/>
                  </a:lnTo>
                  <a:lnTo>
                    <a:pt x="94950" y="210797"/>
                  </a:lnTo>
                  <a:lnTo>
                    <a:pt x="91069" y="214919"/>
                  </a:lnTo>
                  <a:lnTo>
                    <a:pt x="86967" y="219262"/>
                  </a:lnTo>
                  <a:lnTo>
                    <a:pt x="86967" y="219262"/>
                  </a:lnTo>
                  <a:lnTo>
                    <a:pt x="79769" y="226912"/>
                  </a:lnTo>
                  <a:lnTo>
                    <a:pt x="76360" y="230531"/>
                  </a:lnTo>
                  <a:lnTo>
                    <a:pt x="73264" y="233859"/>
                  </a:lnTo>
                  <a:lnTo>
                    <a:pt x="73264" y="233859"/>
                  </a:lnTo>
                  <a:lnTo>
                    <a:pt x="73073" y="234070"/>
                  </a:lnTo>
                  <a:lnTo>
                    <a:pt x="72902" y="234291"/>
                  </a:lnTo>
                  <a:lnTo>
                    <a:pt x="72731" y="234512"/>
                  </a:lnTo>
                  <a:lnTo>
                    <a:pt x="72580" y="234733"/>
                  </a:lnTo>
                  <a:lnTo>
                    <a:pt x="72429" y="234975"/>
                  </a:lnTo>
                  <a:lnTo>
                    <a:pt x="72299" y="235206"/>
                  </a:lnTo>
                  <a:lnTo>
                    <a:pt x="72168" y="235447"/>
                  </a:lnTo>
                  <a:lnTo>
                    <a:pt x="72057" y="235699"/>
                  </a:lnTo>
                  <a:lnTo>
                    <a:pt x="71957" y="235950"/>
                  </a:lnTo>
                  <a:lnTo>
                    <a:pt x="71866" y="236201"/>
                  </a:lnTo>
                  <a:lnTo>
                    <a:pt x="71776" y="236453"/>
                  </a:lnTo>
                  <a:lnTo>
                    <a:pt x="71705" y="236714"/>
                  </a:lnTo>
                  <a:lnTo>
                    <a:pt x="71645" y="236975"/>
                  </a:lnTo>
                  <a:lnTo>
                    <a:pt x="71595" y="237237"/>
                  </a:lnTo>
                  <a:lnTo>
                    <a:pt x="71555" y="237498"/>
                  </a:lnTo>
                  <a:lnTo>
                    <a:pt x="71535" y="237770"/>
                  </a:lnTo>
                  <a:lnTo>
                    <a:pt x="71514" y="238031"/>
                  </a:lnTo>
                  <a:lnTo>
                    <a:pt x="71504" y="238302"/>
                  </a:lnTo>
                  <a:lnTo>
                    <a:pt x="71504" y="238574"/>
                  </a:lnTo>
                  <a:lnTo>
                    <a:pt x="71524" y="238835"/>
                  </a:lnTo>
                  <a:lnTo>
                    <a:pt x="71555" y="239107"/>
                  </a:lnTo>
                  <a:lnTo>
                    <a:pt x="71585" y="239368"/>
                  </a:lnTo>
                  <a:lnTo>
                    <a:pt x="71635" y="239639"/>
                  </a:lnTo>
                  <a:lnTo>
                    <a:pt x="71695" y="239901"/>
                  </a:lnTo>
                  <a:lnTo>
                    <a:pt x="71766" y="240162"/>
                  </a:lnTo>
                  <a:lnTo>
                    <a:pt x="71846" y="240424"/>
                  </a:lnTo>
                  <a:lnTo>
                    <a:pt x="71937" y="240675"/>
                  </a:lnTo>
                  <a:lnTo>
                    <a:pt x="72037" y="240936"/>
                  </a:lnTo>
                  <a:lnTo>
                    <a:pt x="72148" y="241188"/>
                  </a:lnTo>
                  <a:lnTo>
                    <a:pt x="72279" y="241429"/>
                  </a:lnTo>
                  <a:lnTo>
                    <a:pt x="72419" y="241670"/>
                  </a:lnTo>
                  <a:lnTo>
                    <a:pt x="72560" y="241911"/>
                  </a:lnTo>
                  <a:lnTo>
                    <a:pt x="72560" y="241911"/>
                  </a:lnTo>
                  <a:lnTo>
                    <a:pt x="72892" y="242404"/>
                  </a:lnTo>
                  <a:lnTo>
                    <a:pt x="73565" y="243409"/>
                  </a:lnTo>
                  <a:lnTo>
                    <a:pt x="74028" y="244083"/>
                  </a:lnTo>
                  <a:lnTo>
                    <a:pt x="74581" y="244877"/>
                  </a:lnTo>
                  <a:lnTo>
                    <a:pt x="75224" y="245782"/>
                  </a:lnTo>
                  <a:lnTo>
                    <a:pt x="75958" y="246797"/>
                  </a:lnTo>
                  <a:lnTo>
                    <a:pt x="76773" y="247913"/>
                  </a:lnTo>
                  <a:lnTo>
                    <a:pt x="77677" y="249130"/>
                  </a:lnTo>
                  <a:lnTo>
                    <a:pt x="78663" y="250437"/>
                  </a:lnTo>
                  <a:lnTo>
                    <a:pt x="79739" y="251844"/>
                  </a:lnTo>
                  <a:lnTo>
                    <a:pt x="80905" y="253342"/>
                  </a:lnTo>
                  <a:lnTo>
                    <a:pt x="82151" y="254920"/>
                  </a:lnTo>
                  <a:lnTo>
                    <a:pt x="83489" y="256589"/>
                  </a:lnTo>
                  <a:lnTo>
                    <a:pt x="84916" y="258339"/>
                  </a:lnTo>
                  <a:lnTo>
                    <a:pt x="84916" y="258339"/>
                  </a:lnTo>
                  <a:lnTo>
                    <a:pt x="82795" y="260329"/>
                  </a:lnTo>
                  <a:lnTo>
                    <a:pt x="80573" y="262440"/>
                  </a:lnTo>
                  <a:lnTo>
                    <a:pt x="78241" y="264672"/>
                  </a:lnTo>
                  <a:lnTo>
                    <a:pt x="75828" y="267004"/>
                  </a:lnTo>
                  <a:lnTo>
                    <a:pt x="73314" y="269447"/>
                  </a:lnTo>
                  <a:lnTo>
                    <a:pt x="70740" y="271981"/>
                  </a:lnTo>
                  <a:lnTo>
                    <a:pt x="68086" y="274585"/>
                  </a:lnTo>
                  <a:lnTo>
                    <a:pt x="65371" y="277279"/>
                  </a:lnTo>
                  <a:lnTo>
                    <a:pt x="62597" y="280033"/>
                  </a:lnTo>
                  <a:lnTo>
                    <a:pt x="59782" y="282848"/>
                  </a:lnTo>
                  <a:lnTo>
                    <a:pt x="56926" y="285724"/>
                  </a:lnTo>
                  <a:lnTo>
                    <a:pt x="54041" y="288629"/>
                  </a:lnTo>
                  <a:lnTo>
                    <a:pt x="51135" y="291585"/>
                  </a:lnTo>
                  <a:lnTo>
                    <a:pt x="48209" y="294550"/>
                  </a:lnTo>
                  <a:lnTo>
                    <a:pt x="45274" y="297546"/>
                  </a:lnTo>
                  <a:lnTo>
                    <a:pt x="42348" y="300552"/>
                  </a:lnTo>
                  <a:lnTo>
                    <a:pt x="39422" y="303558"/>
                  </a:lnTo>
                  <a:lnTo>
                    <a:pt x="36507" y="306564"/>
                  </a:lnTo>
                  <a:lnTo>
                    <a:pt x="33621" y="309560"/>
                  </a:lnTo>
                  <a:lnTo>
                    <a:pt x="30766" y="312526"/>
                  </a:lnTo>
                  <a:lnTo>
                    <a:pt x="27941" y="315471"/>
                  </a:lnTo>
                  <a:lnTo>
                    <a:pt x="25176" y="318377"/>
                  </a:lnTo>
                  <a:lnTo>
                    <a:pt x="22451" y="321232"/>
                  </a:lnTo>
                  <a:lnTo>
                    <a:pt x="19797" y="324037"/>
                  </a:lnTo>
                  <a:lnTo>
                    <a:pt x="17213" y="326781"/>
                  </a:lnTo>
                  <a:lnTo>
                    <a:pt x="14700" y="329455"/>
                  </a:lnTo>
                  <a:lnTo>
                    <a:pt x="12277" y="332059"/>
                  </a:lnTo>
                  <a:lnTo>
                    <a:pt x="9944" y="334572"/>
                  </a:lnTo>
                  <a:lnTo>
                    <a:pt x="7702" y="336995"/>
                  </a:lnTo>
                  <a:lnTo>
                    <a:pt x="5581" y="339307"/>
                  </a:lnTo>
                  <a:lnTo>
                    <a:pt x="3570" y="341519"/>
                  </a:lnTo>
                  <a:lnTo>
                    <a:pt x="1690" y="343610"/>
                  </a:lnTo>
                  <a:lnTo>
                    <a:pt x="1690" y="343610"/>
                  </a:lnTo>
                  <a:lnTo>
                    <a:pt x="1509" y="343811"/>
                  </a:lnTo>
                  <a:lnTo>
                    <a:pt x="1348" y="344022"/>
                  </a:lnTo>
                  <a:lnTo>
                    <a:pt x="1197" y="344234"/>
                  </a:lnTo>
                  <a:lnTo>
                    <a:pt x="1046" y="344445"/>
                  </a:lnTo>
                  <a:lnTo>
                    <a:pt x="916" y="344666"/>
                  </a:lnTo>
                  <a:lnTo>
                    <a:pt x="785" y="344887"/>
                  </a:lnTo>
                  <a:lnTo>
                    <a:pt x="674" y="345118"/>
                  </a:lnTo>
                  <a:lnTo>
                    <a:pt x="564" y="345349"/>
                  </a:lnTo>
                  <a:lnTo>
                    <a:pt x="463" y="345591"/>
                  </a:lnTo>
                  <a:lnTo>
                    <a:pt x="373" y="345822"/>
                  </a:lnTo>
                  <a:lnTo>
                    <a:pt x="292" y="346063"/>
                  </a:lnTo>
                  <a:lnTo>
                    <a:pt x="222" y="346315"/>
                  </a:lnTo>
                  <a:lnTo>
                    <a:pt x="162" y="346556"/>
                  </a:lnTo>
                  <a:lnTo>
                    <a:pt x="111" y="346807"/>
                  </a:lnTo>
                  <a:lnTo>
                    <a:pt x="71" y="347048"/>
                  </a:lnTo>
                  <a:lnTo>
                    <a:pt x="41" y="347300"/>
                  </a:lnTo>
                  <a:lnTo>
                    <a:pt x="21" y="347551"/>
                  </a:lnTo>
                  <a:lnTo>
                    <a:pt x="1" y="347812"/>
                  </a:lnTo>
                  <a:lnTo>
                    <a:pt x="1" y="348064"/>
                  </a:lnTo>
                  <a:lnTo>
                    <a:pt x="11" y="348315"/>
                  </a:lnTo>
                  <a:lnTo>
                    <a:pt x="31" y="348566"/>
                  </a:lnTo>
                  <a:lnTo>
                    <a:pt x="51" y="348818"/>
                  </a:lnTo>
                  <a:lnTo>
                    <a:pt x="91" y="349069"/>
                  </a:lnTo>
                  <a:lnTo>
                    <a:pt x="132" y="349320"/>
                  </a:lnTo>
                  <a:lnTo>
                    <a:pt x="192" y="349572"/>
                  </a:lnTo>
                  <a:lnTo>
                    <a:pt x="262" y="349823"/>
                  </a:lnTo>
                  <a:lnTo>
                    <a:pt x="333" y="350064"/>
                  </a:lnTo>
                  <a:lnTo>
                    <a:pt x="423" y="350316"/>
                  </a:lnTo>
                  <a:lnTo>
                    <a:pt x="514" y="350557"/>
                  </a:lnTo>
                  <a:lnTo>
                    <a:pt x="624" y="350788"/>
                  </a:lnTo>
                  <a:lnTo>
                    <a:pt x="735" y="351030"/>
                  </a:lnTo>
                  <a:lnTo>
                    <a:pt x="865" y="351261"/>
                  </a:lnTo>
                  <a:lnTo>
                    <a:pt x="865" y="351261"/>
                  </a:lnTo>
                  <a:lnTo>
                    <a:pt x="1026" y="351532"/>
                  </a:lnTo>
                  <a:lnTo>
                    <a:pt x="1388" y="352115"/>
                  </a:lnTo>
                  <a:lnTo>
                    <a:pt x="1650" y="352527"/>
                  </a:lnTo>
                  <a:lnTo>
                    <a:pt x="1971" y="353000"/>
                  </a:lnTo>
                  <a:lnTo>
                    <a:pt x="2343" y="353553"/>
                  </a:lnTo>
                  <a:lnTo>
                    <a:pt x="2786" y="354176"/>
                  </a:lnTo>
                  <a:lnTo>
                    <a:pt x="3288" y="354870"/>
                  </a:lnTo>
                  <a:lnTo>
                    <a:pt x="3852" y="355634"/>
                  </a:lnTo>
                  <a:lnTo>
                    <a:pt x="4485" y="356468"/>
                  </a:lnTo>
                  <a:lnTo>
                    <a:pt x="5179" y="357363"/>
                  </a:lnTo>
                  <a:lnTo>
                    <a:pt x="5943" y="358318"/>
                  </a:lnTo>
                  <a:lnTo>
                    <a:pt x="6787" y="359344"/>
                  </a:lnTo>
                  <a:lnTo>
                    <a:pt x="7702" y="360429"/>
                  </a:lnTo>
                  <a:lnTo>
                    <a:pt x="8687" y="361565"/>
                  </a:lnTo>
                  <a:lnTo>
                    <a:pt x="9753" y="362772"/>
                  </a:lnTo>
                  <a:lnTo>
                    <a:pt x="10899" y="364028"/>
                  </a:lnTo>
                  <a:lnTo>
                    <a:pt x="12116" y="365345"/>
                  </a:lnTo>
                  <a:lnTo>
                    <a:pt x="13433" y="366723"/>
                  </a:lnTo>
                  <a:lnTo>
                    <a:pt x="14117" y="367426"/>
                  </a:lnTo>
                  <a:lnTo>
                    <a:pt x="14820" y="368140"/>
                  </a:lnTo>
                  <a:lnTo>
                    <a:pt x="15554" y="368874"/>
                  </a:lnTo>
                  <a:lnTo>
                    <a:pt x="16298" y="369618"/>
                  </a:lnTo>
                  <a:lnTo>
                    <a:pt x="17072" y="370382"/>
                  </a:lnTo>
                  <a:lnTo>
                    <a:pt x="17867" y="371146"/>
                  </a:lnTo>
                  <a:lnTo>
                    <a:pt x="18691" y="371930"/>
                  </a:lnTo>
                  <a:lnTo>
                    <a:pt x="19526" y="372724"/>
                  </a:lnTo>
                  <a:lnTo>
                    <a:pt x="20390" y="373529"/>
                  </a:lnTo>
                  <a:lnTo>
                    <a:pt x="21285" y="374343"/>
                  </a:lnTo>
                  <a:lnTo>
                    <a:pt x="22190" y="375177"/>
                  </a:lnTo>
                  <a:lnTo>
                    <a:pt x="23125" y="376022"/>
                  </a:lnTo>
                  <a:lnTo>
                    <a:pt x="24090" y="376866"/>
                  </a:lnTo>
                  <a:lnTo>
                    <a:pt x="25065" y="377731"/>
                  </a:lnTo>
                  <a:lnTo>
                    <a:pt x="26081" y="378606"/>
                  </a:lnTo>
                  <a:lnTo>
                    <a:pt x="27106" y="379490"/>
                  </a:lnTo>
                  <a:lnTo>
                    <a:pt x="28162" y="380385"/>
                  </a:lnTo>
                  <a:lnTo>
                    <a:pt x="29248" y="381300"/>
                  </a:lnTo>
                  <a:lnTo>
                    <a:pt x="30354" y="382215"/>
                  </a:lnTo>
                  <a:lnTo>
                    <a:pt x="31490" y="383140"/>
                  </a:lnTo>
                  <a:lnTo>
                    <a:pt x="32646" y="384075"/>
                  </a:lnTo>
                  <a:lnTo>
                    <a:pt x="33832" y="385020"/>
                  </a:lnTo>
                  <a:lnTo>
                    <a:pt x="35049" y="385975"/>
                  </a:lnTo>
                  <a:lnTo>
                    <a:pt x="36285" y="386940"/>
                  </a:lnTo>
                  <a:lnTo>
                    <a:pt x="36285" y="386940"/>
                  </a:lnTo>
                  <a:lnTo>
                    <a:pt x="36517" y="387111"/>
                  </a:lnTo>
                  <a:lnTo>
                    <a:pt x="36748" y="387261"/>
                  </a:lnTo>
                  <a:lnTo>
                    <a:pt x="36979" y="387412"/>
                  </a:lnTo>
                  <a:lnTo>
                    <a:pt x="37220" y="387543"/>
                  </a:lnTo>
                  <a:lnTo>
                    <a:pt x="37462" y="387664"/>
                  </a:lnTo>
                  <a:lnTo>
                    <a:pt x="37713" y="387784"/>
                  </a:lnTo>
                  <a:lnTo>
                    <a:pt x="37964" y="387885"/>
                  </a:lnTo>
                  <a:lnTo>
                    <a:pt x="38216" y="387975"/>
                  </a:lnTo>
                  <a:lnTo>
                    <a:pt x="38477" y="388056"/>
                  </a:lnTo>
                  <a:lnTo>
                    <a:pt x="38729" y="388126"/>
                  </a:lnTo>
                  <a:lnTo>
                    <a:pt x="38990" y="388186"/>
                  </a:lnTo>
                  <a:lnTo>
                    <a:pt x="39251" y="388227"/>
                  </a:lnTo>
                  <a:lnTo>
                    <a:pt x="39523" y="388267"/>
                  </a:lnTo>
                  <a:lnTo>
                    <a:pt x="39784" y="388297"/>
                  </a:lnTo>
                  <a:lnTo>
                    <a:pt x="40056" y="388307"/>
                  </a:lnTo>
                  <a:lnTo>
                    <a:pt x="40317" y="388317"/>
                  </a:lnTo>
                  <a:lnTo>
                    <a:pt x="40317" y="388317"/>
                  </a:lnTo>
                  <a:lnTo>
                    <a:pt x="40619" y="388307"/>
                  </a:lnTo>
                  <a:lnTo>
                    <a:pt x="40910" y="388287"/>
                  </a:lnTo>
                  <a:lnTo>
                    <a:pt x="41202" y="388257"/>
                  </a:lnTo>
                  <a:lnTo>
                    <a:pt x="41493" y="388216"/>
                  </a:lnTo>
                  <a:lnTo>
                    <a:pt x="41785" y="388156"/>
                  </a:lnTo>
                  <a:lnTo>
                    <a:pt x="42066" y="388076"/>
                  </a:lnTo>
                  <a:lnTo>
                    <a:pt x="42358" y="387995"/>
                  </a:lnTo>
                  <a:lnTo>
                    <a:pt x="42640" y="387895"/>
                  </a:lnTo>
                  <a:lnTo>
                    <a:pt x="42911" y="387784"/>
                  </a:lnTo>
                  <a:lnTo>
                    <a:pt x="43182" y="387664"/>
                  </a:lnTo>
                  <a:lnTo>
                    <a:pt x="43454" y="387523"/>
                  </a:lnTo>
                  <a:lnTo>
                    <a:pt x="43715" y="387372"/>
                  </a:lnTo>
                  <a:lnTo>
                    <a:pt x="43977" y="387211"/>
                  </a:lnTo>
                  <a:lnTo>
                    <a:pt x="44228" y="387030"/>
                  </a:lnTo>
                  <a:lnTo>
                    <a:pt x="44469" y="386839"/>
                  </a:lnTo>
                  <a:lnTo>
                    <a:pt x="44711" y="386638"/>
                  </a:lnTo>
                  <a:lnTo>
                    <a:pt x="44711" y="386638"/>
                  </a:lnTo>
                  <a:lnTo>
                    <a:pt x="46349" y="385170"/>
                  </a:lnTo>
                  <a:lnTo>
                    <a:pt x="48049" y="383632"/>
                  </a:lnTo>
                  <a:lnTo>
                    <a:pt x="49798" y="382034"/>
                  </a:lnTo>
                  <a:lnTo>
                    <a:pt x="51618" y="380385"/>
                  </a:lnTo>
                  <a:lnTo>
                    <a:pt x="53478" y="378666"/>
                  </a:lnTo>
                  <a:lnTo>
                    <a:pt x="55398" y="376897"/>
                  </a:lnTo>
                  <a:lnTo>
                    <a:pt x="59379" y="373197"/>
                  </a:lnTo>
                  <a:lnTo>
                    <a:pt x="63552" y="369286"/>
                  </a:lnTo>
                  <a:lnTo>
                    <a:pt x="67885" y="365184"/>
                  </a:lnTo>
                  <a:lnTo>
                    <a:pt x="72389" y="360902"/>
                  </a:lnTo>
                  <a:lnTo>
                    <a:pt x="77024" y="356448"/>
                  </a:lnTo>
                  <a:lnTo>
                    <a:pt x="77024" y="356448"/>
                  </a:lnTo>
                  <a:lnTo>
                    <a:pt x="77265" y="356207"/>
                  </a:lnTo>
                  <a:lnTo>
                    <a:pt x="77486" y="355966"/>
                  </a:lnTo>
                  <a:lnTo>
                    <a:pt x="77698" y="355704"/>
                  </a:lnTo>
                  <a:lnTo>
                    <a:pt x="77889" y="355433"/>
                  </a:lnTo>
                  <a:lnTo>
                    <a:pt x="78070" y="355161"/>
                  </a:lnTo>
                  <a:lnTo>
                    <a:pt x="78230" y="354880"/>
                  </a:lnTo>
                  <a:lnTo>
                    <a:pt x="78381" y="354598"/>
                  </a:lnTo>
                  <a:lnTo>
                    <a:pt x="78512" y="354307"/>
                  </a:lnTo>
                  <a:lnTo>
                    <a:pt x="78633" y="354005"/>
                  </a:lnTo>
                  <a:lnTo>
                    <a:pt x="78733" y="353704"/>
                  </a:lnTo>
                  <a:lnTo>
                    <a:pt x="78824" y="353402"/>
                  </a:lnTo>
                  <a:lnTo>
                    <a:pt x="78904" y="353090"/>
                  </a:lnTo>
                  <a:lnTo>
                    <a:pt x="78954" y="352779"/>
                  </a:lnTo>
                  <a:lnTo>
                    <a:pt x="79005" y="352467"/>
                  </a:lnTo>
                  <a:lnTo>
                    <a:pt x="79035" y="352155"/>
                  </a:lnTo>
                  <a:lnTo>
                    <a:pt x="79045" y="351834"/>
                  </a:lnTo>
                  <a:lnTo>
                    <a:pt x="79045" y="351522"/>
                  </a:lnTo>
                  <a:lnTo>
                    <a:pt x="79025" y="351210"/>
                  </a:lnTo>
                  <a:lnTo>
                    <a:pt x="78995" y="350889"/>
                  </a:lnTo>
                  <a:lnTo>
                    <a:pt x="78954" y="350577"/>
                  </a:lnTo>
                  <a:lnTo>
                    <a:pt x="78884" y="350265"/>
                  </a:lnTo>
                  <a:lnTo>
                    <a:pt x="78814" y="349964"/>
                  </a:lnTo>
                  <a:lnTo>
                    <a:pt x="78723" y="349652"/>
                  </a:lnTo>
                  <a:lnTo>
                    <a:pt x="78613" y="349351"/>
                  </a:lnTo>
                  <a:lnTo>
                    <a:pt x="78492" y="349059"/>
                  </a:lnTo>
                  <a:lnTo>
                    <a:pt x="78351" y="348757"/>
                  </a:lnTo>
                  <a:lnTo>
                    <a:pt x="78200" y="348476"/>
                  </a:lnTo>
                  <a:lnTo>
                    <a:pt x="78029" y="348194"/>
                  </a:lnTo>
                  <a:lnTo>
                    <a:pt x="77848" y="347923"/>
                  </a:lnTo>
                  <a:lnTo>
                    <a:pt x="77647" y="347652"/>
                  </a:lnTo>
                  <a:lnTo>
                    <a:pt x="77436" y="347400"/>
                  </a:lnTo>
                  <a:lnTo>
                    <a:pt x="77215" y="347149"/>
                  </a:lnTo>
                  <a:lnTo>
                    <a:pt x="77215" y="347149"/>
                  </a:lnTo>
                  <a:lnTo>
                    <a:pt x="76974" y="346908"/>
                  </a:lnTo>
                  <a:lnTo>
                    <a:pt x="76722" y="346686"/>
                  </a:lnTo>
                  <a:lnTo>
                    <a:pt x="76461" y="346475"/>
                  </a:lnTo>
                  <a:lnTo>
                    <a:pt x="76200" y="346284"/>
                  </a:lnTo>
                  <a:lnTo>
                    <a:pt x="75918" y="346103"/>
                  </a:lnTo>
                  <a:lnTo>
                    <a:pt x="75637" y="345943"/>
                  </a:lnTo>
                  <a:lnTo>
                    <a:pt x="75355" y="345792"/>
                  </a:lnTo>
                  <a:lnTo>
                    <a:pt x="75063" y="345661"/>
                  </a:lnTo>
                  <a:lnTo>
                    <a:pt x="74762" y="345540"/>
                  </a:lnTo>
                  <a:lnTo>
                    <a:pt x="74460" y="345440"/>
                  </a:lnTo>
                  <a:lnTo>
                    <a:pt x="74159" y="345349"/>
                  </a:lnTo>
                  <a:lnTo>
                    <a:pt x="73847" y="345269"/>
                  </a:lnTo>
                  <a:lnTo>
                    <a:pt x="73535" y="345209"/>
                  </a:lnTo>
                  <a:lnTo>
                    <a:pt x="73224" y="345168"/>
                  </a:lnTo>
                  <a:lnTo>
                    <a:pt x="72912" y="345138"/>
                  </a:lnTo>
                  <a:lnTo>
                    <a:pt x="72600" y="345128"/>
                  </a:lnTo>
                  <a:lnTo>
                    <a:pt x="72279" y="345128"/>
                  </a:lnTo>
                  <a:lnTo>
                    <a:pt x="71967" y="345148"/>
                  </a:lnTo>
                  <a:lnTo>
                    <a:pt x="71655" y="345179"/>
                  </a:lnTo>
                  <a:lnTo>
                    <a:pt x="71333" y="345219"/>
                  </a:lnTo>
                  <a:lnTo>
                    <a:pt x="71022" y="345289"/>
                  </a:lnTo>
                  <a:lnTo>
                    <a:pt x="70720" y="345359"/>
                  </a:lnTo>
                  <a:lnTo>
                    <a:pt x="70409" y="345450"/>
                  </a:lnTo>
                  <a:lnTo>
                    <a:pt x="70107" y="345561"/>
                  </a:lnTo>
                  <a:lnTo>
                    <a:pt x="69815" y="345681"/>
                  </a:lnTo>
                  <a:lnTo>
                    <a:pt x="69524" y="345822"/>
                  </a:lnTo>
                  <a:lnTo>
                    <a:pt x="69232" y="345973"/>
                  </a:lnTo>
                  <a:lnTo>
                    <a:pt x="68951" y="346144"/>
                  </a:lnTo>
                  <a:lnTo>
                    <a:pt x="68679" y="346325"/>
                  </a:lnTo>
                  <a:lnTo>
                    <a:pt x="68418" y="346526"/>
                  </a:lnTo>
                  <a:lnTo>
                    <a:pt x="68156" y="346737"/>
                  </a:lnTo>
                  <a:lnTo>
                    <a:pt x="67905" y="346958"/>
                  </a:lnTo>
                  <a:lnTo>
                    <a:pt x="67905" y="346958"/>
                  </a:lnTo>
                  <a:lnTo>
                    <a:pt x="64004" y="350698"/>
                  </a:lnTo>
                  <a:lnTo>
                    <a:pt x="60214" y="354317"/>
                  </a:lnTo>
                  <a:lnTo>
                    <a:pt x="56524" y="357815"/>
                  </a:lnTo>
                  <a:lnTo>
                    <a:pt x="52955" y="361173"/>
                  </a:lnTo>
                  <a:lnTo>
                    <a:pt x="49516" y="364390"/>
                  </a:lnTo>
                  <a:lnTo>
                    <a:pt x="46209" y="367467"/>
                  </a:lnTo>
                  <a:lnTo>
                    <a:pt x="43052" y="370372"/>
                  </a:lnTo>
                  <a:lnTo>
                    <a:pt x="40036" y="373127"/>
                  </a:lnTo>
                  <a:lnTo>
                    <a:pt x="40036" y="373127"/>
                  </a:lnTo>
                  <a:lnTo>
                    <a:pt x="38769" y="372081"/>
                  </a:lnTo>
                  <a:lnTo>
                    <a:pt x="37522" y="371056"/>
                  </a:lnTo>
                  <a:lnTo>
                    <a:pt x="36316" y="370050"/>
                  </a:lnTo>
                  <a:lnTo>
                    <a:pt x="35149" y="369055"/>
                  </a:lnTo>
                  <a:lnTo>
                    <a:pt x="34013" y="368070"/>
                  </a:lnTo>
                  <a:lnTo>
                    <a:pt x="32917" y="367105"/>
                  </a:lnTo>
                  <a:lnTo>
                    <a:pt x="31852" y="366160"/>
                  </a:lnTo>
                  <a:lnTo>
                    <a:pt x="30816" y="365225"/>
                  </a:lnTo>
                  <a:lnTo>
                    <a:pt x="29811" y="364310"/>
                  </a:lnTo>
                  <a:lnTo>
                    <a:pt x="28846" y="363405"/>
                  </a:lnTo>
                  <a:lnTo>
                    <a:pt x="27911" y="362530"/>
                  </a:lnTo>
                  <a:lnTo>
                    <a:pt x="27006" y="361666"/>
                  </a:lnTo>
                  <a:lnTo>
                    <a:pt x="26131" y="360821"/>
                  </a:lnTo>
                  <a:lnTo>
                    <a:pt x="25286" y="359987"/>
                  </a:lnTo>
                  <a:lnTo>
                    <a:pt x="24472" y="359183"/>
                  </a:lnTo>
                  <a:lnTo>
                    <a:pt x="23698" y="358388"/>
                  </a:lnTo>
                  <a:lnTo>
                    <a:pt x="22944" y="357614"/>
                  </a:lnTo>
                  <a:lnTo>
                    <a:pt x="22220" y="356870"/>
                  </a:lnTo>
                  <a:lnTo>
                    <a:pt x="21526" y="356137"/>
                  </a:lnTo>
                  <a:lnTo>
                    <a:pt x="20863" y="355423"/>
                  </a:lnTo>
                  <a:lnTo>
                    <a:pt x="20229" y="354729"/>
                  </a:lnTo>
                  <a:lnTo>
                    <a:pt x="19626" y="354056"/>
                  </a:lnTo>
                  <a:lnTo>
                    <a:pt x="19043" y="353402"/>
                  </a:lnTo>
                  <a:lnTo>
                    <a:pt x="18490" y="352779"/>
                  </a:lnTo>
                  <a:lnTo>
                    <a:pt x="17465" y="351582"/>
                  </a:lnTo>
                  <a:lnTo>
                    <a:pt x="16540" y="350477"/>
                  </a:lnTo>
                  <a:lnTo>
                    <a:pt x="15715" y="349451"/>
                  </a:lnTo>
                  <a:lnTo>
                    <a:pt x="14991" y="348526"/>
                  </a:lnTo>
                  <a:lnTo>
                    <a:pt x="14991" y="348526"/>
                  </a:lnTo>
                  <a:lnTo>
                    <a:pt x="16942" y="346395"/>
                  </a:lnTo>
                  <a:lnTo>
                    <a:pt x="18993" y="344173"/>
                  </a:lnTo>
                  <a:lnTo>
                    <a:pt x="21124" y="341861"/>
                  </a:lnTo>
                  <a:lnTo>
                    <a:pt x="23346" y="339478"/>
                  </a:lnTo>
                  <a:lnTo>
                    <a:pt x="25648" y="337025"/>
                  </a:lnTo>
                  <a:lnTo>
                    <a:pt x="28011" y="334502"/>
                  </a:lnTo>
                  <a:lnTo>
                    <a:pt x="30444" y="331928"/>
                  </a:lnTo>
                  <a:lnTo>
                    <a:pt x="32938" y="329304"/>
                  </a:lnTo>
                  <a:lnTo>
                    <a:pt x="35471" y="326640"/>
                  </a:lnTo>
                  <a:lnTo>
                    <a:pt x="38055" y="323936"/>
                  </a:lnTo>
                  <a:lnTo>
                    <a:pt x="40679" y="321191"/>
                  </a:lnTo>
                  <a:lnTo>
                    <a:pt x="43343" y="318437"/>
                  </a:lnTo>
                  <a:lnTo>
                    <a:pt x="46018" y="315652"/>
                  </a:lnTo>
                  <a:lnTo>
                    <a:pt x="48722" y="312867"/>
                  </a:lnTo>
                  <a:lnTo>
                    <a:pt x="51437" y="310073"/>
                  </a:lnTo>
                  <a:lnTo>
                    <a:pt x="54161" y="307288"/>
                  </a:lnTo>
                  <a:lnTo>
                    <a:pt x="56886" y="304503"/>
                  </a:lnTo>
                  <a:lnTo>
                    <a:pt x="59601" y="301738"/>
                  </a:lnTo>
                  <a:lnTo>
                    <a:pt x="62305" y="298994"/>
                  </a:lnTo>
                  <a:lnTo>
                    <a:pt x="64989" y="296279"/>
                  </a:lnTo>
                  <a:lnTo>
                    <a:pt x="67654" y="293595"/>
                  </a:lnTo>
                  <a:lnTo>
                    <a:pt x="70288" y="290961"/>
                  </a:lnTo>
                  <a:lnTo>
                    <a:pt x="72882" y="288368"/>
                  </a:lnTo>
                  <a:lnTo>
                    <a:pt x="75435" y="285834"/>
                  </a:lnTo>
                  <a:lnTo>
                    <a:pt x="77929" y="283361"/>
                  </a:lnTo>
                  <a:lnTo>
                    <a:pt x="80382" y="280948"/>
                  </a:lnTo>
                  <a:lnTo>
                    <a:pt x="82755" y="278616"/>
                  </a:lnTo>
                  <a:lnTo>
                    <a:pt x="85077" y="276374"/>
                  </a:lnTo>
                  <a:lnTo>
                    <a:pt x="87309" y="274213"/>
                  </a:lnTo>
                  <a:lnTo>
                    <a:pt x="89471" y="272142"/>
                  </a:lnTo>
                  <a:lnTo>
                    <a:pt x="91532" y="270171"/>
                  </a:lnTo>
                  <a:lnTo>
                    <a:pt x="93512" y="268321"/>
                  </a:lnTo>
                  <a:lnTo>
                    <a:pt x="93512" y="268321"/>
                  </a:lnTo>
                  <a:lnTo>
                    <a:pt x="94860" y="269809"/>
                  </a:lnTo>
                  <a:lnTo>
                    <a:pt x="96257" y="271317"/>
                  </a:lnTo>
                  <a:lnTo>
                    <a:pt x="97685" y="272865"/>
                  </a:lnTo>
                  <a:lnTo>
                    <a:pt x="99163" y="274424"/>
                  </a:lnTo>
                  <a:lnTo>
                    <a:pt x="100681" y="276012"/>
                  </a:lnTo>
                  <a:lnTo>
                    <a:pt x="102239" y="277631"/>
                  </a:lnTo>
                  <a:lnTo>
                    <a:pt x="103848" y="279259"/>
                  </a:lnTo>
                  <a:lnTo>
                    <a:pt x="105487" y="280908"/>
                  </a:lnTo>
                  <a:lnTo>
                    <a:pt x="107176" y="282577"/>
                  </a:lnTo>
                  <a:lnTo>
                    <a:pt x="108905" y="284256"/>
                  </a:lnTo>
                  <a:lnTo>
                    <a:pt x="110674" y="285955"/>
                  </a:lnTo>
                  <a:lnTo>
                    <a:pt x="112494" y="287674"/>
                  </a:lnTo>
                  <a:lnTo>
                    <a:pt x="114344" y="289403"/>
                  </a:lnTo>
                  <a:lnTo>
                    <a:pt x="116244" y="291142"/>
                  </a:lnTo>
                  <a:lnTo>
                    <a:pt x="118185" y="292892"/>
                  </a:lnTo>
                  <a:lnTo>
                    <a:pt x="120165" y="294661"/>
                  </a:lnTo>
                  <a:lnTo>
                    <a:pt x="120165" y="294661"/>
                  </a:lnTo>
                  <a:lnTo>
                    <a:pt x="118798" y="296109"/>
                  </a:lnTo>
                  <a:lnTo>
                    <a:pt x="117360" y="297627"/>
                  </a:lnTo>
                  <a:lnTo>
                    <a:pt x="115862" y="299205"/>
                  </a:lnTo>
                  <a:lnTo>
                    <a:pt x="114294" y="300834"/>
                  </a:lnTo>
                  <a:lnTo>
                    <a:pt x="112665" y="302533"/>
                  </a:lnTo>
                  <a:lnTo>
                    <a:pt x="110976" y="304282"/>
                  </a:lnTo>
                  <a:lnTo>
                    <a:pt x="107407" y="307931"/>
                  </a:lnTo>
                  <a:lnTo>
                    <a:pt x="103617" y="311782"/>
                  </a:lnTo>
                  <a:lnTo>
                    <a:pt x="99625" y="315823"/>
                  </a:lnTo>
                  <a:lnTo>
                    <a:pt x="95423" y="320025"/>
                  </a:lnTo>
                  <a:lnTo>
                    <a:pt x="91039" y="324378"/>
                  </a:lnTo>
                  <a:lnTo>
                    <a:pt x="91039" y="324378"/>
                  </a:lnTo>
                  <a:lnTo>
                    <a:pt x="90808" y="324620"/>
                  </a:lnTo>
                  <a:lnTo>
                    <a:pt x="90587" y="324881"/>
                  </a:lnTo>
                  <a:lnTo>
                    <a:pt x="90386" y="325142"/>
                  </a:lnTo>
                  <a:lnTo>
                    <a:pt x="90195" y="325404"/>
                  </a:lnTo>
                  <a:lnTo>
                    <a:pt x="90024" y="325685"/>
                  </a:lnTo>
                  <a:lnTo>
                    <a:pt x="89863" y="325967"/>
                  </a:lnTo>
                  <a:lnTo>
                    <a:pt x="89722" y="326258"/>
                  </a:lnTo>
                  <a:lnTo>
                    <a:pt x="89591" y="326550"/>
                  </a:lnTo>
                  <a:lnTo>
                    <a:pt x="89471" y="326851"/>
                  </a:lnTo>
                  <a:lnTo>
                    <a:pt x="89380" y="327153"/>
                  </a:lnTo>
                  <a:lnTo>
                    <a:pt x="89290" y="327455"/>
                  </a:lnTo>
                  <a:lnTo>
                    <a:pt x="89219" y="327766"/>
                  </a:lnTo>
                  <a:lnTo>
                    <a:pt x="89169" y="328078"/>
                  </a:lnTo>
                  <a:lnTo>
                    <a:pt x="89129" y="328390"/>
                  </a:lnTo>
                  <a:lnTo>
                    <a:pt x="89109" y="328711"/>
                  </a:lnTo>
                  <a:lnTo>
                    <a:pt x="89099" y="329023"/>
                  </a:lnTo>
                  <a:lnTo>
                    <a:pt x="89099" y="329335"/>
                  </a:lnTo>
                  <a:lnTo>
                    <a:pt x="89129" y="329656"/>
                  </a:lnTo>
                  <a:lnTo>
                    <a:pt x="89159" y="329968"/>
                  </a:lnTo>
                  <a:lnTo>
                    <a:pt x="89209" y="330280"/>
                  </a:lnTo>
                  <a:lnTo>
                    <a:pt x="89280" y="330591"/>
                  </a:lnTo>
                  <a:lnTo>
                    <a:pt x="89360" y="330903"/>
                  </a:lnTo>
                  <a:lnTo>
                    <a:pt x="89461" y="331204"/>
                  </a:lnTo>
                  <a:lnTo>
                    <a:pt x="89571" y="331506"/>
                  </a:lnTo>
                  <a:lnTo>
                    <a:pt x="89692" y="331798"/>
                  </a:lnTo>
                  <a:lnTo>
                    <a:pt x="89833" y="332089"/>
                  </a:lnTo>
                  <a:lnTo>
                    <a:pt x="89994" y="332371"/>
                  </a:lnTo>
                  <a:lnTo>
                    <a:pt x="90164" y="332652"/>
                  </a:lnTo>
                  <a:lnTo>
                    <a:pt x="90355" y="332924"/>
                  </a:lnTo>
                  <a:lnTo>
                    <a:pt x="90557" y="333185"/>
                  </a:lnTo>
                  <a:lnTo>
                    <a:pt x="90778" y="333436"/>
                  </a:lnTo>
                  <a:lnTo>
                    <a:pt x="91009" y="333688"/>
                  </a:lnTo>
                  <a:lnTo>
                    <a:pt x="91009" y="333688"/>
                  </a:lnTo>
                  <a:lnTo>
                    <a:pt x="91250" y="333919"/>
                  </a:lnTo>
                  <a:lnTo>
                    <a:pt x="91502" y="334140"/>
                  </a:lnTo>
                  <a:lnTo>
                    <a:pt x="91773" y="334351"/>
                  </a:lnTo>
                  <a:lnTo>
                    <a:pt x="92035" y="334542"/>
                  </a:lnTo>
                  <a:lnTo>
                    <a:pt x="92316" y="334713"/>
                  </a:lnTo>
                  <a:lnTo>
                    <a:pt x="92598" y="334874"/>
                  </a:lnTo>
                  <a:lnTo>
                    <a:pt x="92889" y="335015"/>
                  </a:lnTo>
                  <a:lnTo>
                    <a:pt x="93191" y="335145"/>
                  </a:lnTo>
                  <a:lnTo>
                    <a:pt x="93492" y="335256"/>
                  </a:lnTo>
                  <a:lnTo>
                    <a:pt x="93794" y="335356"/>
                  </a:lnTo>
                  <a:lnTo>
                    <a:pt x="94106" y="335447"/>
                  </a:lnTo>
                  <a:lnTo>
                    <a:pt x="94417" y="335507"/>
                  </a:lnTo>
                  <a:lnTo>
                    <a:pt x="94729" y="335568"/>
                  </a:lnTo>
                  <a:lnTo>
                    <a:pt x="95041" y="335598"/>
                  </a:lnTo>
                  <a:lnTo>
                    <a:pt x="95362" y="335628"/>
                  </a:lnTo>
                  <a:lnTo>
                    <a:pt x="95674" y="335628"/>
                  </a:lnTo>
                  <a:lnTo>
                    <a:pt x="95674" y="335628"/>
                  </a:lnTo>
                  <a:lnTo>
                    <a:pt x="95996" y="335628"/>
                  </a:lnTo>
                  <a:lnTo>
                    <a:pt x="96307" y="335598"/>
                  </a:lnTo>
                  <a:lnTo>
                    <a:pt x="96619" y="335568"/>
                  </a:lnTo>
                  <a:lnTo>
                    <a:pt x="96931" y="335517"/>
                  </a:lnTo>
                  <a:lnTo>
                    <a:pt x="97232" y="335447"/>
                  </a:lnTo>
                  <a:lnTo>
                    <a:pt x="97544" y="335367"/>
                  </a:lnTo>
                  <a:lnTo>
                    <a:pt x="97846" y="335266"/>
                  </a:lnTo>
                  <a:lnTo>
                    <a:pt x="98137" y="335155"/>
                  </a:lnTo>
                  <a:lnTo>
                    <a:pt x="98439" y="335025"/>
                  </a:lnTo>
                  <a:lnTo>
                    <a:pt x="98720" y="334884"/>
                  </a:lnTo>
                  <a:lnTo>
                    <a:pt x="99002" y="334733"/>
                  </a:lnTo>
                  <a:lnTo>
                    <a:pt x="99283" y="334562"/>
                  </a:lnTo>
                  <a:lnTo>
                    <a:pt x="99555" y="334371"/>
                  </a:lnTo>
                  <a:lnTo>
                    <a:pt x="99816" y="334170"/>
                  </a:lnTo>
                  <a:lnTo>
                    <a:pt x="100068" y="333959"/>
                  </a:lnTo>
                  <a:lnTo>
                    <a:pt x="100309" y="333728"/>
                  </a:lnTo>
                  <a:lnTo>
                    <a:pt x="100309" y="333728"/>
                  </a:lnTo>
                  <a:lnTo>
                    <a:pt x="104823" y="329244"/>
                  </a:lnTo>
                  <a:lnTo>
                    <a:pt x="109136" y="324911"/>
                  </a:lnTo>
                  <a:lnTo>
                    <a:pt x="113248" y="320759"/>
                  </a:lnTo>
                  <a:lnTo>
                    <a:pt x="117149" y="316798"/>
                  </a:lnTo>
                  <a:lnTo>
                    <a:pt x="119009" y="314898"/>
                  </a:lnTo>
                  <a:lnTo>
                    <a:pt x="120809" y="313048"/>
                  </a:lnTo>
                  <a:lnTo>
                    <a:pt x="122548" y="311249"/>
                  </a:lnTo>
                  <a:lnTo>
                    <a:pt x="124217" y="309510"/>
                  </a:lnTo>
                  <a:lnTo>
                    <a:pt x="125826" y="307831"/>
                  </a:lnTo>
                  <a:lnTo>
                    <a:pt x="127354" y="306212"/>
                  </a:lnTo>
                  <a:lnTo>
                    <a:pt x="128822" y="304664"/>
                  </a:lnTo>
                  <a:lnTo>
                    <a:pt x="130219" y="303176"/>
                  </a:lnTo>
                  <a:lnTo>
                    <a:pt x="130219" y="303176"/>
                  </a:lnTo>
                  <a:lnTo>
                    <a:pt x="132120" y="304704"/>
                  </a:lnTo>
                  <a:lnTo>
                    <a:pt x="134050" y="306242"/>
                  </a:lnTo>
                  <a:lnTo>
                    <a:pt x="136020" y="307780"/>
                  </a:lnTo>
                  <a:lnTo>
                    <a:pt x="138011" y="309319"/>
                  </a:lnTo>
                  <a:lnTo>
                    <a:pt x="140032" y="310857"/>
                  </a:lnTo>
                  <a:lnTo>
                    <a:pt x="142093" y="312385"/>
                  </a:lnTo>
                  <a:lnTo>
                    <a:pt x="144174" y="313923"/>
                  </a:lnTo>
                  <a:lnTo>
                    <a:pt x="146296" y="315451"/>
                  </a:lnTo>
                  <a:lnTo>
                    <a:pt x="146296" y="315451"/>
                  </a:lnTo>
                  <a:lnTo>
                    <a:pt x="146517" y="315602"/>
                  </a:lnTo>
                  <a:lnTo>
                    <a:pt x="146738" y="315743"/>
                  </a:lnTo>
                  <a:lnTo>
                    <a:pt x="146959" y="315863"/>
                  </a:lnTo>
                  <a:lnTo>
                    <a:pt x="147190" y="315984"/>
                  </a:lnTo>
                  <a:lnTo>
                    <a:pt x="147432" y="316094"/>
                  </a:lnTo>
                  <a:lnTo>
                    <a:pt x="147663" y="316195"/>
                  </a:lnTo>
                  <a:lnTo>
                    <a:pt x="147904" y="316285"/>
                  </a:lnTo>
                  <a:lnTo>
                    <a:pt x="148145" y="316376"/>
                  </a:lnTo>
                  <a:lnTo>
                    <a:pt x="148387" y="316446"/>
                  </a:lnTo>
                  <a:lnTo>
                    <a:pt x="148628" y="316507"/>
                  </a:lnTo>
                  <a:lnTo>
                    <a:pt x="148879" y="316557"/>
                  </a:lnTo>
                  <a:lnTo>
                    <a:pt x="149131" y="316597"/>
                  </a:lnTo>
                  <a:lnTo>
                    <a:pt x="149372" y="316637"/>
                  </a:lnTo>
                  <a:lnTo>
                    <a:pt x="149623" y="316657"/>
                  </a:lnTo>
                  <a:lnTo>
                    <a:pt x="149875" y="316678"/>
                  </a:lnTo>
                  <a:lnTo>
                    <a:pt x="150126" y="316678"/>
                  </a:lnTo>
                  <a:lnTo>
                    <a:pt x="150126" y="316678"/>
                  </a:lnTo>
                  <a:lnTo>
                    <a:pt x="150428" y="316667"/>
                  </a:lnTo>
                  <a:lnTo>
                    <a:pt x="150729" y="316647"/>
                  </a:lnTo>
                  <a:lnTo>
                    <a:pt x="151031" y="316617"/>
                  </a:lnTo>
                  <a:lnTo>
                    <a:pt x="151333" y="316567"/>
                  </a:lnTo>
                  <a:lnTo>
                    <a:pt x="151624" y="316507"/>
                  </a:lnTo>
                  <a:lnTo>
                    <a:pt x="151926" y="316426"/>
                  </a:lnTo>
                  <a:lnTo>
                    <a:pt x="152217" y="316336"/>
                  </a:lnTo>
                  <a:lnTo>
                    <a:pt x="152499" y="316235"/>
                  </a:lnTo>
                  <a:lnTo>
                    <a:pt x="152780" y="316125"/>
                  </a:lnTo>
                  <a:lnTo>
                    <a:pt x="153062" y="315994"/>
                  </a:lnTo>
                  <a:lnTo>
                    <a:pt x="153333" y="315843"/>
                  </a:lnTo>
                  <a:lnTo>
                    <a:pt x="153605" y="315692"/>
                  </a:lnTo>
                  <a:lnTo>
                    <a:pt x="153866" y="315521"/>
                  </a:lnTo>
                  <a:lnTo>
                    <a:pt x="154117" y="315330"/>
                  </a:lnTo>
                  <a:lnTo>
                    <a:pt x="154369" y="315139"/>
                  </a:lnTo>
                  <a:lnTo>
                    <a:pt x="154600" y="314918"/>
                  </a:lnTo>
                  <a:lnTo>
                    <a:pt x="154600" y="314918"/>
                  </a:lnTo>
                  <a:lnTo>
                    <a:pt x="157968" y="311792"/>
                  </a:lnTo>
                  <a:lnTo>
                    <a:pt x="161608" y="308374"/>
                  </a:lnTo>
                  <a:lnTo>
                    <a:pt x="169249" y="301185"/>
                  </a:lnTo>
                  <a:lnTo>
                    <a:pt x="169249" y="301185"/>
                  </a:lnTo>
                  <a:lnTo>
                    <a:pt x="173501" y="297174"/>
                  </a:lnTo>
                  <a:lnTo>
                    <a:pt x="177543" y="293374"/>
                  </a:lnTo>
                  <a:lnTo>
                    <a:pt x="177543" y="293374"/>
                  </a:lnTo>
                  <a:lnTo>
                    <a:pt x="178740" y="293977"/>
                  </a:lnTo>
                  <a:lnTo>
                    <a:pt x="179936" y="294570"/>
                  </a:lnTo>
                  <a:lnTo>
                    <a:pt x="181132" y="295154"/>
                  </a:lnTo>
                  <a:lnTo>
                    <a:pt x="182339" y="295727"/>
                  </a:lnTo>
                  <a:lnTo>
                    <a:pt x="183555" y="296300"/>
                  </a:lnTo>
                  <a:lnTo>
                    <a:pt x="184772" y="296853"/>
                  </a:lnTo>
                  <a:lnTo>
                    <a:pt x="185998" y="297405"/>
                  </a:lnTo>
                  <a:lnTo>
                    <a:pt x="187225" y="297948"/>
                  </a:lnTo>
                  <a:lnTo>
                    <a:pt x="188452" y="298481"/>
                  </a:lnTo>
                  <a:lnTo>
                    <a:pt x="189688" y="299004"/>
                  </a:lnTo>
                  <a:lnTo>
                    <a:pt x="190925" y="299527"/>
                  </a:lnTo>
                  <a:lnTo>
                    <a:pt x="192172" y="300029"/>
                  </a:lnTo>
                  <a:lnTo>
                    <a:pt x="193418" y="300532"/>
                  </a:lnTo>
                  <a:lnTo>
                    <a:pt x="194675" y="301015"/>
                  </a:lnTo>
                  <a:lnTo>
                    <a:pt x="195932" y="301497"/>
                  </a:lnTo>
                  <a:lnTo>
                    <a:pt x="197189" y="301970"/>
                  </a:lnTo>
                  <a:lnTo>
                    <a:pt x="198455" y="302432"/>
                  </a:lnTo>
                  <a:lnTo>
                    <a:pt x="199722" y="302895"/>
                  </a:lnTo>
                  <a:lnTo>
                    <a:pt x="200999" y="303337"/>
                  </a:lnTo>
                  <a:lnTo>
                    <a:pt x="202276" y="303769"/>
                  </a:lnTo>
                  <a:lnTo>
                    <a:pt x="203563" y="304201"/>
                  </a:lnTo>
                  <a:lnTo>
                    <a:pt x="204850" y="304624"/>
                  </a:lnTo>
                  <a:lnTo>
                    <a:pt x="206137" y="305026"/>
                  </a:lnTo>
                  <a:lnTo>
                    <a:pt x="207433" y="305428"/>
                  </a:lnTo>
                  <a:lnTo>
                    <a:pt x="208730" y="305820"/>
                  </a:lnTo>
                  <a:lnTo>
                    <a:pt x="210037" y="306202"/>
                  </a:lnTo>
                  <a:lnTo>
                    <a:pt x="211344" y="306574"/>
                  </a:lnTo>
                  <a:lnTo>
                    <a:pt x="212651" y="306946"/>
                  </a:lnTo>
                  <a:lnTo>
                    <a:pt x="213969" y="307298"/>
                  </a:lnTo>
                  <a:lnTo>
                    <a:pt x="215286" y="307640"/>
                  </a:lnTo>
                  <a:lnTo>
                    <a:pt x="216603" y="307981"/>
                  </a:lnTo>
                  <a:lnTo>
                    <a:pt x="217930" y="308303"/>
                  </a:lnTo>
                  <a:lnTo>
                    <a:pt x="219257" y="308625"/>
                  </a:lnTo>
                  <a:lnTo>
                    <a:pt x="220594" y="308926"/>
                  </a:lnTo>
                  <a:lnTo>
                    <a:pt x="221921" y="309228"/>
                  </a:lnTo>
                  <a:lnTo>
                    <a:pt x="223268" y="309520"/>
                  </a:lnTo>
                  <a:lnTo>
                    <a:pt x="224606" y="309801"/>
                  </a:lnTo>
                  <a:lnTo>
                    <a:pt x="225953" y="310063"/>
                  </a:lnTo>
                  <a:lnTo>
                    <a:pt x="227300" y="310324"/>
                  </a:lnTo>
                  <a:lnTo>
                    <a:pt x="228657" y="310575"/>
                  </a:lnTo>
                  <a:lnTo>
                    <a:pt x="230015" y="310816"/>
                  </a:lnTo>
                  <a:lnTo>
                    <a:pt x="231372" y="311048"/>
                  </a:lnTo>
                  <a:lnTo>
                    <a:pt x="232739" y="311269"/>
                  </a:lnTo>
                  <a:lnTo>
                    <a:pt x="234107" y="311480"/>
                  </a:lnTo>
                  <a:lnTo>
                    <a:pt x="235474" y="311681"/>
                  </a:lnTo>
                  <a:lnTo>
                    <a:pt x="236851" y="311872"/>
                  </a:lnTo>
                  <a:lnTo>
                    <a:pt x="238219" y="312053"/>
                  </a:lnTo>
                  <a:lnTo>
                    <a:pt x="239606" y="312224"/>
                  </a:lnTo>
                  <a:lnTo>
                    <a:pt x="240983" y="312385"/>
                  </a:lnTo>
                  <a:lnTo>
                    <a:pt x="242371" y="312536"/>
                  </a:lnTo>
                  <a:lnTo>
                    <a:pt x="243758" y="312676"/>
                  </a:lnTo>
                  <a:lnTo>
                    <a:pt x="245146" y="312807"/>
                  </a:lnTo>
                  <a:lnTo>
                    <a:pt x="246543" y="312928"/>
                  </a:lnTo>
                  <a:lnTo>
                    <a:pt x="247941" y="313038"/>
                  </a:lnTo>
                  <a:lnTo>
                    <a:pt x="249338" y="313129"/>
                  </a:lnTo>
                  <a:lnTo>
                    <a:pt x="250746" y="313219"/>
                  </a:lnTo>
                  <a:lnTo>
                    <a:pt x="252143" y="313300"/>
                  </a:lnTo>
                  <a:lnTo>
                    <a:pt x="253551" y="313370"/>
                  </a:lnTo>
                  <a:lnTo>
                    <a:pt x="254968" y="313430"/>
                  </a:lnTo>
                  <a:lnTo>
                    <a:pt x="256376" y="313481"/>
                  </a:lnTo>
                  <a:lnTo>
                    <a:pt x="257794" y="313511"/>
                  </a:lnTo>
                  <a:lnTo>
                    <a:pt x="259211" y="313541"/>
                  </a:lnTo>
                  <a:lnTo>
                    <a:pt x="260629" y="313551"/>
                  </a:lnTo>
                  <a:lnTo>
                    <a:pt x="262056" y="313561"/>
                  </a:lnTo>
                  <a:lnTo>
                    <a:pt x="262056" y="313561"/>
                  </a:lnTo>
                  <a:lnTo>
                    <a:pt x="263263" y="313561"/>
                  </a:lnTo>
                  <a:lnTo>
                    <a:pt x="264469" y="313541"/>
                  </a:lnTo>
                  <a:lnTo>
                    <a:pt x="265676" y="313531"/>
                  </a:lnTo>
                  <a:lnTo>
                    <a:pt x="266882" y="313501"/>
                  </a:lnTo>
                  <a:lnTo>
                    <a:pt x="268089" y="313460"/>
                  </a:lnTo>
                  <a:lnTo>
                    <a:pt x="269285" y="313420"/>
                  </a:lnTo>
                  <a:lnTo>
                    <a:pt x="270482" y="313370"/>
                  </a:lnTo>
                  <a:lnTo>
                    <a:pt x="271678" y="313320"/>
                  </a:lnTo>
                  <a:lnTo>
                    <a:pt x="272874" y="313249"/>
                  </a:lnTo>
                  <a:lnTo>
                    <a:pt x="274061" y="313179"/>
                  </a:lnTo>
                  <a:lnTo>
                    <a:pt x="275257" y="313099"/>
                  </a:lnTo>
                  <a:lnTo>
                    <a:pt x="276444" y="313008"/>
                  </a:lnTo>
                  <a:lnTo>
                    <a:pt x="277630" y="312918"/>
                  </a:lnTo>
                  <a:lnTo>
                    <a:pt x="278816" y="312817"/>
                  </a:lnTo>
                  <a:lnTo>
                    <a:pt x="279993" y="312707"/>
                  </a:lnTo>
                  <a:lnTo>
                    <a:pt x="281179" y="312596"/>
                  </a:lnTo>
                  <a:lnTo>
                    <a:pt x="282355" y="312465"/>
                  </a:lnTo>
                  <a:lnTo>
                    <a:pt x="283532" y="312335"/>
                  </a:lnTo>
                  <a:lnTo>
                    <a:pt x="284708" y="312194"/>
                  </a:lnTo>
                  <a:lnTo>
                    <a:pt x="285874" y="312053"/>
                  </a:lnTo>
                  <a:lnTo>
                    <a:pt x="287040" y="311902"/>
                  </a:lnTo>
                  <a:lnTo>
                    <a:pt x="288207" y="311741"/>
                  </a:lnTo>
                  <a:lnTo>
                    <a:pt x="289373" y="311570"/>
                  </a:lnTo>
                  <a:lnTo>
                    <a:pt x="290539" y="311400"/>
                  </a:lnTo>
                  <a:lnTo>
                    <a:pt x="291695" y="311219"/>
                  </a:lnTo>
                  <a:lnTo>
                    <a:pt x="292852" y="311028"/>
                  </a:lnTo>
                  <a:lnTo>
                    <a:pt x="294008" y="310837"/>
                  </a:lnTo>
                  <a:lnTo>
                    <a:pt x="295164" y="310625"/>
                  </a:lnTo>
                  <a:lnTo>
                    <a:pt x="296310" y="310414"/>
                  </a:lnTo>
                  <a:lnTo>
                    <a:pt x="297466" y="310203"/>
                  </a:lnTo>
                  <a:lnTo>
                    <a:pt x="298613" y="309982"/>
                  </a:lnTo>
                  <a:lnTo>
                    <a:pt x="299749" y="309751"/>
                  </a:lnTo>
                  <a:lnTo>
                    <a:pt x="300895" y="309510"/>
                  </a:lnTo>
                  <a:lnTo>
                    <a:pt x="302031" y="309268"/>
                  </a:lnTo>
                  <a:lnTo>
                    <a:pt x="303167" y="309017"/>
                  </a:lnTo>
                  <a:lnTo>
                    <a:pt x="304303" y="308756"/>
                  </a:lnTo>
                  <a:lnTo>
                    <a:pt x="305429" y="308494"/>
                  </a:lnTo>
                  <a:lnTo>
                    <a:pt x="306555" y="308213"/>
                  </a:lnTo>
                  <a:lnTo>
                    <a:pt x="307681" y="307941"/>
                  </a:lnTo>
                  <a:lnTo>
                    <a:pt x="308807" y="307650"/>
                  </a:lnTo>
                  <a:lnTo>
                    <a:pt x="309923" y="307358"/>
                  </a:lnTo>
                  <a:lnTo>
                    <a:pt x="311039" y="307057"/>
                  </a:lnTo>
                  <a:lnTo>
                    <a:pt x="312155" y="306755"/>
                  </a:lnTo>
                  <a:lnTo>
                    <a:pt x="313271" y="306443"/>
                  </a:lnTo>
                  <a:lnTo>
                    <a:pt x="314377" y="306122"/>
                  </a:lnTo>
                  <a:lnTo>
                    <a:pt x="315483" y="305800"/>
                  </a:lnTo>
                  <a:lnTo>
                    <a:pt x="316589" y="305468"/>
                  </a:lnTo>
                  <a:lnTo>
                    <a:pt x="317685" y="305126"/>
                  </a:lnTo>
                  <a:lnTo>
                    <a:pt x="318781" y="304774"/>
                  </a:lnTo>
                  <a:lnTo>
                    <a:pt x="319877" y="304423"/>
                  </a:lnTo>
                  <a:lnTo>
                    <a:pt x="320972" y="304071"/>
                  </a:lnTo>
                  <a:lnTo>
                    <a:pt x="322058" y="303699"/>
                  </a:lnTo>
                  <a:lnTo>
                    <a:pt x="323144" y="303327"/>
                  </a:lnTo>
                  <a:lnTo>
                    <a:pt x="324230" y="302955"/>
                  </a:lnTo>
                  <a:lnTo>
                    <a:pt x="325306" y="302563"/>
                  </a:lnTo>
                  <a:lnTo>
                    <a:pt x="326381" y="302181"/>
                  </a:lnTo>
                  <a:lnTo>
                    <a:pt x="327457" y="301779"/>
                  </a:lnTo>
                  <a:lnTo>
                    <a:pt x="328523" y="301376"/>
                  </a:lnTo>
                  <a:lnTo>
                    <a:pt x="329599" y="300964"/>
                  </a:lnTo>
                  <a:lnTo>
                    <a:pt x="330654" y="300552"/>
                  </a:lnTo>
                  <a:lnTo>
                    <a:pt x="331720" y="300130"/>
                  </a:lnTo>
                  <a:lnTo>
                    <a:pt x="332776" y="299698"/>
                  </a:lnTo>
                  <a:lnTo>
                    <a:pt x="333831" y="299255"/>
                  </a:lnTo>
                  <a:lnTo>
                    <a:pt x="334887" y="298823"/>
                  </a:lnTo>
                  <a:lnTo>
                    <a:pt x="335933" y="298371"/>
                  </a:lnTo>
                  <a:lnTo>
                    <a:pt x="336978" y="297918"/>
                  </a:lnTo>
                  <a:lnTo>
                    <a:pt x="338014" y="297456"/>
                  </a:lnTo>
                  <a:lnTo>
                    <a:pt x="339059" y="296993"/>
                  </a:lnTo>
                  <a:lnTo>
                    <a:pt x="340095" y="296521"/>
                  </a:lnTo>
                  <a:lnTo>
                    <a:pt x="341121" y="296038"/>
                  </a:lnTo>
                  <a:lnTo>
                    <a:pt x="342156" y="295556"/>
                  </a:lnTo>
                  <a:lnTo>
                    <a:pt x="343182" y="295063"/>
                  </a:lnTo>
                  <a:lnTo>
                    <a:pt x="344197" y="294570"/>
                  </a:lnTo>
                  <a:lnTo>
                    <a:pt x="345212" y="294068"/>
                  </a:lnTo>
                  <a:lnTo>
                    <a:pt x="346228" y="293555"/>
                  </a:lnTo>
                  <a:lnTo>
                    <a:pt x="347243" y="293042"/>
                  </a:lnTo>
                  <a:lnTo>
                    <a:pt x="348249" y="292520"/>
                  </a:lnTo>
                  <a:lnTo>
                    <a:pt x="349254" y="291997"/>
                  </a:lnTo>
                  <a:lnTo>
                    <a:pt x="350260" y="291464"/>
                  </a:lnTo>
                  <a:lnTo>
                    <a:pt x="351255" y="290921"/>
                  </a:lnTo>
                  <a:lnTo>
                    <a:pt x="352240" y="290378"/>
                  </a:lnTo>
                  <a:lnTo>
                    <a:pt x="353236" y="289825"/>
                  </a:lnTo>
                  <a:lnTo>
                    <a:pt x="354221" y="289272"/>
                  </a:lnTo>
                  <a:lnTo>
                    <a:pt x="355206" y="288709"/>
                  </a:lnTo>
                  <a:lnTo>
                    <a:pt x="356181" y="288146"/>
                  </a:lnTo>
                  <a:lnTo>
                    <a:pt x="357157" y="287573"/>
                  </a:lnTo>
                  <a:lnTo>
                    <a:pt x="358132" y="286990"/>
                  </a:lnTo>
                  <a:lnTo>
                    <a:pt x="359097" y="286407"/>
                  </a:lnTo>
                  <a:lnTo>
                    <a:pt x="360062" y="285814"/>
                  </a:lnTo>
                  <a:lnTo>
                    <a:pt x="361017" y="285221"/>
                  </a:lnTo>
                  <a:lnTo>
                    <a:pt x="361972" y="284618"/>
                  </a:lnTo>
                  <a:lnTo>
                    <a:pt x="362928" y="284015"/>
                  </a:lnTo>
                  <a:lnTo>
                    <a:pt x="363873" y="283401"/>
                  </a:lnTo>
                  <a:lnTo>
                    <a:pt x="364818" y="282788"/>
                  </a:lnTo>
                  <a:lnTo>
                    <a:pt x="365753" y="282165"/>
                  </a:lnTo>
                  <a:lnTo>
                    <a:pt x="366698" y="281531"/>
                  </a:lnTo>
                  <a:lnTo>
                    <a:pt x="367623" y="280898"/>
                  </a:lnTo>
                  <a:lnTo>
                    <a:pt x="368558" y="280255"/>
                  </a:lnTo>
                  <a:lnTo>
                    <a:pt x="369483" y="279611"/>
                  </a:lnTo>
                  <a:lnTo>
                    <a:pt x="370398" y="278958"/>
                  </a:lnTo>
                  <a:lnTo>
                    <a:pt x="371312" y="278304"/>
                  </a:lnTo>
                  <a:lnTo>
                    <a:pt x="372227" y="277641"/>
                  </a:lnTo>
                  <a:lnTo>
                    <a:pt x="373132" y="276977"/>
                  </a:lnTo>
                  <a:lnTo>
                    <a:pt x="374037" y="276304"/>
                  </a:lnTo>
                  <a:lnTo>
                    <a:pt x="374942" y="275630"/>
                  </a:lnTo>
                  <a:lnTo>
                    <a:pt x="375837" y="274946"/>
                  </a:lnTo>
                  <a:lnTo>
                    <a:pt x="376722" y="274253"/>
                  </a:lnTo>
                  <a:lnTo>
                    <a:pt x="377606" y="273569"/>
                  </a:lnTo>
                  <a:lnTo>
                    <a:pt x="378491" y="272865"/>
                  </a:lnTo>
                  <a:lnTo>
                    <a:pt x="379376" y="272162"/>
                  </a:lnTo>
                  <a:lnTo>
                    <a:pt x="380250" y="271458"/>
                  </a:lnTo>
                  <a:lnTo>
                    <a:pt x="381115" y="270744"/>
                  </a:lnTo>
                  <a:lnTo>
                    <a:pt x="381980" y="270020"/>
                  </a:lnTo>
                  <a:lnTo>
                    <a:pt x="382844" y="269297"/>
                  </a:lnTo>
                  <a:lnTo>
                    <a:pt x="383699" y="268573"/>
                  </a:lnTo>
                  <a:lnTo>
                    <a:pt x="384554" y="267839"/>
                  </a:lnTo>
                  <a:lnTo>
                    <a:pt x="385398" y="267095"/>
                  </a:lnTo>
                  <a:lnTo>
                    <a:pt x="386243" y="266351"/>
                  </a:lnTo>
                  <a:lnTo>
                    <a:pt x="387077" y="265607"/>
                  </a:lnTo>
                  <a:lnTo>
                    <a:pt x="387912" y="264853"/>
                  </a:lnTo>
                  <a:lnTo>
                    <a:pt x="388746" y="264089"/>
                  </a:lnTo>
                  <a:lnTo>
                    <a:pt x="389570" y="263325"/>
                  </a:lnTo>
                  <a:lnTo>
                    <a:pt x="390385" y="262561"/>
                  </a:lnTo>
                  <a:lnTo>
                    <a:pt x="391209" y="261787"/>
                  </a:lnTo>
                  <a:lnTo>
                    <a:pt x="392014" y="261013"/>
                  </a:lnTo>
                  <a:lnTo>
                    <a:pt x="392818" y="260229"/>
                  </a:lnTo>
                  <a:lnTo>
                    <a:pt x="393622" y="259434"/>
                  </a:lnTo>
                  <a:lnTo>
                    <a:pt x="394426" y="258650"/>
                  </a:lnTo>
                  <a:lnTo>
                    <a:pt x="395211" y="257846"/>
                  </a:lnTo>
                  <a:lnTo>
                    <a:pt x="396005" y="257052"/>
                  </a:lnTo>
                  <a:lnTo>
                    <a:pt x="396789" y="256237"/>
                  </a:lnTo>
                  <a:lnTo>
                    <a:pt x="397563" y="255433"/>
                  </a:lnTo>
                  <a:lnTo>
                    <a:pt x="398337" y="254609"/>
                  </a:lnTo>
                  <a:lnTo>
                    <a:pt x="399102" y="253794"/>
                  </a:lnTo>
                  <a:lnTo>
                    <a:pt x="399866" y="252970"/>
                  </a:lnTo>
                  <a:lnTo>
                    <a:pt x="400630" y="252136"/>
                  </a:lnTo>
                  <a:lnTo>
                    <a:pt x="401384" y="251301"/>
                  </a:lnTo>
                  <a:lnTo>
                    <a:pt x="402128" y="250467"/>
                  </a:lnTo>
                  <a:lnTo>
                    <a:pt x="402872" y="249622"/>
                  </a:lnTo>
                  <a:lnTo>
                    <a:pt x="403616" y="248778"/>
                  </a:lnTo>
                  <a:lnTo>
                    <a:pt x="404350" y="247923"/>
                  </a:lnTo>
                  <a:lnTo>
                    <a:pt x="405074" y="247069"/>
                  </a:lnTo>
                  <a:lnTo>
                    <a:pt x="405797" y="246204"/>
                  </a:lnTo>
                  <a:lnTo>
                    <a:pt x="406521" y="245340"/>
                  </a:lnTo>
                  <a:lnTo>
                    <a:pt x="407235" y="244475"/>
                  </a:lnTo>
                  <a:lnTo>
                    <a:pt x="407939" y="243600"/>
                  </a:lnTo>
                  <a:lnTo>
                    <a:pt x="408643" y="242716"/>
                  </a:lnTo>
                  <a:lnTo>
                    <a:pt x="409346" y="241831"/>
                  </a:lnTo>
                  <a:lnTo>
                    <a:pt x="410030" y="240946"/>
                  </a:lnTo>
                  <a:lnTo>
                    <a:pt x="410724" y="240062"/>
                  </a:lnTo>
                  <a:lnTo>
                    <a:pt x="411408" y="239167"/>
                  </a:lnTo>
                  <a:lnTo>
                    <a:pt x="412081" y="238262"/>
                  </a:lnTo>
                  <a:lnTo>
                    <a:pt x="412755" y="237357"/>
                  </a:lnTo>
                  <a:lnTo>
                    <a:pt x="413418" y="236453"/>
                  </a:lnTo>
                  <a:lnTo>
                    <a:pt x="414082" y="235538"/>
                  </a:lnTo>
                  <a:lnTo>
                    <a:pt x="414735" y="234623"/>
                  </a:lnTo>
                  <a:lnTo>
                    <a:pt x="415389" y="233708"/>
                  </a:lnTo>
                  <a:lnTo>
                    <a:pt x="416032" y="232783"/>
                  </a:lnTo>
                  <a:lnTo>
                    <a:pt x="416676" y="231848"/>
                  </a:lnTo>
                  <a:lnTo>
                    <a:pt x="417309" y="230923"/>
                  </a:lnTo>
                  <a:lnTo>
                    <a:pt x="417943" y="229988"/>
                  </a:lnTo>
                  <a:lnTo>
                    <a:pt x="418566" y="229043"/>
                  </a:lnTo>
                  <a:lnTo>
                    <a:pt x="419179" y="228098"/>
                  </a:lnTo>
                  <a:lnTo>
                    <a:pt x="419793" y="227153"/>
                  </a:lnTo>
                  <a:lnTo>
                    <a:pt x="420396" y="226198"/>
                  </a:lnTo>
                  <a:lnTo>
                    <a:pt x="420999" y="225243"/>
                  </a:lnTo>
                  <a:lnTo>
                    <a:pt x="421592" y="224288"/>
                  </a:lnTo>
                  <a:lnTo>
                    <a:pt x="422185" y="223323"/>
                  </a:lnTo>
                  <a:lnTo>
                    <a:pt x="422768" y="222358"/>
                  </a:lnTo>
                  <a:lnTo>
                    <a:pt x="423352" y="221383"/>
                  </a:lnTo>
                  <a:lnTo>
                    <a:pt x="423925" y="220408"/>
                  </a:lnTo>
                  <a:lnTo>
                    <a:pt x="424488" y="219432"/>
                  </a:lnTo>
                  <a:lnTo>
                    <a:pt x="425051" y="218447"/>
                  </a:lnTo>
                  <a:lnTo>
                    <a:pt x="425604" y="217462"/>
                  </a:lnTo>
                  <a:lnTo>
                    <a:pt x="426157" y="216477"/>
                  </a:lnTo>
                  <a:lnTo>
                    <a:pt x="426700" y="215481"/>
                  </a:lnTo>
                  <a:lnTo>
                    <a:pt x="427242" y="214486"/>
                  </a:lnTo>
                  <a:lnTo>
                    <a:pt x="427775" y="213481"/>
                  </a:lnTo>
                  <a:lnTo>
                    <a:pt x="428298" y="212476"/>
                  </a:lnTo>
                  <a:lnTo>
                    <a:pt x="428821" y="211470"/>
                  </a:lnTo>
                  <a:lnTo>
                    <a:pt x="429334" y="210455"/>
                  </a:lnTo>
                  <a:lnTo>
                    <a:pt x="429846" y="209450"/>
                  </a:lnTo>
                  <a:lnTo>
                    <a:pt x="430349" y="208424"/>
                  </a:lnTo>
                  <a:lnTo>
                    <a:pt x="430842" y="207409"/>
                  </a:lnTo>
                  <a:lnTo>
                    <a:pt x="431334" y="206383"/>
                  </a:lnTo>
                  <a:lnTo>
                    <a:pt x="431817" y="205348"/>
                  </a:lnTo>
                  <a:lnTo>
                    <a:pt x="432300" y="204322"/>
                  </a:lnTo>
                  <a:lnTo>
                    <a:pt x="432772" y="203287"/>
                  </a:lnTo>
                  <a:lnTo>
                    <a:pt x="433235" y="202251"/>
                  </a:lnTo>
                  <a:lnTo>
                    <a:pt x="433697" y="201206"/>
                  </a:lnTo>
                  <a:lnTo>
                    <a:pt x="434150" y="200160"/>
                  </a:lnTo>
                  <a:lnTo>
                    <a:pt x="434602" y="199115"/>
                  </a:lnTo>
                  <a:lnTo>
                    <a:pt x="435034" y="198059"/>
                  </a:lnTo>
                  <a:lnTo>
                    <a:pt x="435477" y="197004"/>
                  </a:lnTo>
                  <a:lnTo>
                    <a:pt x="435899" y="195948"/>
                  </a:lnTo>
                  <a:lnTo>
                    <a:pt x="436331" y="194882"/>
                  </a:lnTo>
                  <a:lnTo>
                    <a:pt x="436743" y="193827"/>
                  </a:lnTo>
                  <a:lnTo>
                    <a:pt x="437156" y="192751"/>
                  </a:lnTo>
                  <a:lnTo>
                    <a:pt x="437558" y="191685"/>
                  </a:lnTo>
                  <a:lnTo>
                    <a:pt x="437960" y="190610"/>
                  </a:lnTo>
                  <a:lnTo>
                    <a:pt x="438342" y="189534"/>
                  </a:lnTo>
                  <a:lnTo>
                    <a:pt x="438734" y="188458"/>
                  </a:lnTo>
                  <a:lnTo>
                    <a:pt x="439106" y="187373"/>
                  </a:lnTo>
                  <a:lnTo>
                    <a:pt x="439478" y="186287"/>
                  </a:lnTo>
                  <a:lnTo>
                    <a:pt x="439850" y="185201"/>
                  </a:lnTo>
                  <a:lnTo>
                    <a:pt x="440202" y="184105"/>
                  </a:lnTo>
                  <a:lnTo>
                    <a:pt x="440554" y="183009"/>
                  </a:lnTo>
                  <a:lnTo>
                    <a:pt x="440906" y="181914"/>
                  </a:lnTo>
                  <a:lnTo>
                    <a:pt x="441248" y="180818"/>
                  </a:lnTo>
                  <a:lnTo>
                    <a:pt x="441579" y="179712"/>
                  </a:lnTo>
                  <a:lnTo>
                    <a:pt x="441901" y="178606"/>
                  </a:lnTo>
                  <a:lnTo>
                    <a:pt x="442223" y="177500"/>
                  </a:lnTo>
                  <a:lnTo>
                    <a:pt x="442535" y="176384"/>
                  </a:lnTo>
                  <a:lnTo>
                    <a:pt x="442836" y="175268"/>
                  </a:lnTo>
                  <a:lnTo>
                    <a:pt x="443138" y="174153"/>
                  </a:lnTo>
                  <a:lnTo>
                    <a:pt x="443429" y="173037"/>
                  </a:lnTo>
                  <a:lnTo>
                    <a:pt x="443721" y="171911"/>
                  </a:lnTo>
                  <a:lnTo>
                    <a:pt x="443992" y="170785"/>
                  </a:lnTo>
                  <a:lnTo>
                    <a:pt x="444264" y="169659"/>
                  </a:lnTo>
                  <a:lnTo>
                    <a:pt x="444535" y="168533"/>
                  </a:lnTo>
                  <a:lnTo>
                    <a:pt x="444797" y="167397"/>
                  </a:lnTo>
                  <a:lnTo>
                    <a:pt x="445048" y="166261"/>
                  </a:lnTo>
                  <a:lnTo>
                    <a:pt x="445289" y="165125"/>
                  </a:lnTo>
                  <a:lnTo>
                    <a:pt x="445531" y="163979"/>
                  </a:lnTo>
                  <a:lnTo>
                    <a:pt x="445762" y="162843"/>
                  </a:lnTo>
                  <a:lnTo>
                    <a:pt x="445983" y="161697"/>
                  </a:lnTo>
                  <a:lnTo>
                    <a:pt x="446194" y="160540"/>
                  </a:lnTo>
                  <a:lnTo>
                    <a:pt x="446405" y="159394"/>
                  </a:lnTo>
                  <a:lnTo>
                    <a:pt x="446606" y="158238"/>
                  </a:lnTo>
                  <a:lnTo>
                    <a:pt x="446807" y="157082"/>
                  </a:lnTo>
                  <a:lnTo>
                    <a:pt x="446998" y="155926"/>
                  </a:lnTo>
                  <a:lnTo>
                    <a:pt x="447179" y="154770"/>
                  </a:lnTo>
                  <a:lnTo>
                    <a:pt x="447350" y="153604"/>
                  </a:lnTo>
                  <a:lnTo>
                    <a:pt x="447521" y="152438"/>
                  </a:lnTo>
                  <a:lnTo>
                    <a:pt x="447682" y="151271"/>
                  </a:lnTo>
                  <a:lnTo>
                    <a:pt x="447833" y="150105"/>
                  </a:lnTo>
                  <a:lnTo>
                    <a:pt x="447974" y="148939"/>
                  </a:lnTo>
                  <a:lnTo>
                    <a:pt x="448114" y="147763"/>
                  </a:lnTo>
                  <a:lnTo>
                    <a:pt x="448245" y="146587"/>
                  </a:lnTo>
                  <a:lnTo>
                    <a:pt x="448366" y="145410"/>
                  </a:lnTo>
                  <a:lnTo>
                    <a:pt x="448486" y="144224"/>
                  </a:lnTo>
                  <a:lnTo>
                    <a:pt x="448597" y="143048"/>
                  </a:lnTo>
                  <a:lnTo>
                    <a:pt x="448698" y="141862"/>
                  </a:lnTo>
                  <a:lnTo>
                    <a:pt x="448788" y="140675"/>
                  </a:lnTo>
                  <a:lnTo>
                    <a:pt x="448879" y="139489"/>
                  </a:lnTo>
                  <a:lnTo>
                    <a:pt x="448959" y="138293"/>
                  </a:lnTo>
                  <a:lnTo>
                    <a:pt x="449029" y="137106"/>
                  </a:lnTo>
                  <a:lnTo>
                    <a:pt x="449090" y="135910"/>
                  </a:lnTo>
                  <a:lnTo>
                    <a:pt x="449150" y="134714"/>
                  </a:lnTo>
                  <a:lnTo>
                    <a:pt x="449200" y="133517"/>
                  </a:lnTo>
                  <a:lnTo>
                    <a:pt x="449240" y="132311"/>
                  </a:lnTo>
                  <a:lnTo>
                    <a:pt x="449281" y="131115"/>
                  </a:lnTo>
                  <a:lnTo>
                    <a:pt x="449301" y="129908"/>
                  </a:lnTo>
                  <a:lnTo>
                    <a:pt x="449321" y="128702"/>
                  </a:lnTo>
                  <a:lnTo>
                    <a:pt x="449331" y="127495"/>
                  </a:lnTo>
                  <a:lnTo>
                    <a:pt x="449341" y="126289"/>
                  </a:lnTo>
                  <a:lnTo>
                    <a:pt x="449341" y="126289"/>
                  </a:lnTo>
                  <a:lnTo>
                    <a:pt x="449331" y="125213"/>
                  </a:lnTo>
                  <a:lnTo>
                    <a:pt x="449331" y="124148"/>
                  </a:lnTo>
                  <a:lnTo>
                    <a:pt x="449311" y="123072"/>
                  </a:lnTo>
                  <a:lnTo>
                    <a:pt x="449291" y="122006"/>
                  </a:lnTo>
                  <a:lnTo>
                    <a:pt x="449261" y="120931"/>
                  </a:lnTo>
                  <a:lnTo>
                    <a:pt x="449230" y="119865"/>
                  </a:lnTo>
                  <a:lnTo>
                    <a:pt x="449190" y="118799"/>
                  </a:lnTo>
                  <a:lnTo>
                    <a:pt x="449140" y="117724"/>
                  </a:lnTo>
                  <a:lnTo>
                    <a:pt x="449090" y="116658"/>
                  </a:lnTo>
                  <a:lnTo>
                    <a:pt x="449029" y="115592"/>
                  </a:lnTo>
                  <a:lnTo>
                    <a:pt x="448969" y="114527"/>
                  </a:lnTo>
                  <a:lnTo>
                    <a:pt x="448899" y="113471"/>
                  </a:lnTo>
                  <a:lnTo>
                    <a:pt x="448828" y="112405"/>
                  </a:lnTo>
                  <a:lnTo>
                    <a:pt x="448748" y="111340"/>
                  </a:lnTo>
                  <a:lnTo>
                    <a:pt x="448657" y="110284"/>
                  </a:lnTo>
                  <a:lnTo>
                    <a:pt x="448567" y="109219"/>
                  </a:lnTo>
                  <a:lnTo>
                    <a:pt x="448356" y="107107"/>
                  </a:lnTo>
                  <a:lnTo>
                    <a:pt x="448245" y="106042"/>
                  </a:lnTo>
                  <a:lnTo>
                    <a:pt x="448124" y="104986"/>
                  </a:lnTo>
                  <a:lnTo>
                    <a:pt x="447873" y="102885"/>
                  </a:lnTo>
                  <a:lnTo>
                    <a:pt x="447602" y="100774"/>
                  </a:lnTo>
                  <a:lnTo>
                    <a:pt x="447300" y="98683"/>
                  </a:lnTo>
                  <a:lnTo>
                    <a:pt x="446978" y="96582"/>
                  </a:lnTo>
                  <a:lnTo>
                    <a:pt x="446626" y="94491"/>
                  </a:lnTo>
                  <a:lnTo>
                    <a:pt x="446254" y="92410"/>
                  </a:lnTo>
                  <a:lnTo>
                    <a:pt x="445862" y="90329"/>
                  </a:lnTo>
                  <a:lnTo>
                    <a:pt x="445450" y="88258"/>
                  </a:lnTo>
                  <a:lnTo>
                    <a:pt x="445008" y="86187"/>
                  </a:lnTo>
                  <a:lnTo>
                    <a:pt x="444545" y="84126"/>
                  </a:lnTo>
                  <a:lnTo>
                    <a:pt x="444053" y="82075"/>
                  </a:lnTo>
                  <a:lnTo>
                    <a:pt x="443550" y="80024"/>
                  </a:lnTo>
                  <a:lnTo>
                    <a:pt x="443017" y="77983"/>
                  </a:lnTo>
                  <a:lnTo>
                    <a:pt x="442464" y="75952"/>
                  </a:lnTo>
                  <a:lnTo>
                    <a:pt x="441881" y="73922"/>
                  </a:lnTo>
                  <a:lnTo>
                    <a:pt x="441278" y="71901"/>
                  </a:lnTo>
                  <a:lnTo>
                    <a:pt x="440654" y="69880"/>
                  </a:lnTo>
                  <a:lnTo>
                    <a:pt x="440011" y="67880"/>
                  </a:lnTo>
                  <a:lnTo>
                    <a:pt x="439347" y="65879"/>
                  </a:lnTo>
                  <a:lnTo>
                    <a:pt x="438654" y="63888"/>
                  </a:lnTo>
                  <a:lnTo>
                    <a:pt x="437940" y="61908"/>
                  </a:lnTo>
                  <a:lnTo>
                    <a:pt x="437206" y="59928"/>
                  </a:lnTo>
                  <a:lnTo>
                    <a:pt x="436452" y="57967"/>
                  </a:lnTo>
                  <a:lnTo>
                    <a:pt x="435668" y="56007"/>
                  </a:lnTo>
                  <a:lnTo>
                    <a:pt x="434873" y="54056"/>
                  </a:lnTo>
                  <a:lnTo>
                    <a:pt x="434049" y="52126"/>
                  </a:lnTo>
                  <a:lnTo>
                    <a:pt x="433204" y="50186"/>
                  </a:lnTo>
                  <a:lnTo>
                    <a:pt x="432330" y="48266"/>
                  </a:lnTo>
                  <a:lnTo>
                    <a:pt x="431445" y="46356"/>
                  </a:lnTo>
                  <a:lnTo>
                    <a:pt x="430530" y="44456"/>
                  </a:lnTo>
                  <a:lnTo>
                    <a:pt x="429605" y="42566"/>
                  </a:lnTo>
                  <a:lnTo>
                    <a:pt x="428650" y="40686"/>
                  </a:lnTo>
                  <a:lnTo>
                    <a:pt x="427675" y="38816"/>
                  </a:lnTo>
                  <a:lnTo>
                    <a:pt x="426679" y="36956"/>
                  </a:lnTo>
                  <a:lnTo>
                    <a:pt x="425654" y="35106"/>
                  </a:lnTo>
                  <a:lnTo>
                    <a:pt x="424618" y="33266"/>
                  </a:lnTo>
                  <a:lnTo>
                    <a:pt x="423553" y="31437"/>
                  </a:lnTo>
                  <a:lnTo>
                    <a:pt x="422477" y="29617"/>
                  </a:lnTo>
                  <a:lnTo>
                    <a:pt x="421371" y="27807"/>
                  </a:lnTo>
                  <a:lnTo>
                    <a:pt x="420245" y="26018"/>
                  </a:lnTo>
                  <a:lnTo>
                    <a:pt x="419099" y="24238"/>
                  </a:lnTo>
                  <a:lnTo>
                    <a:pt x="417943" y="22469"/>
                  </a:lnTo>
                  <a:lnTo>
                    <a:pt x="416756" y="20710"/>
                  </a:lnTo>
                  <a:lnTo>
                    <a:pt x="415540" y="18961"/>
                  </a:lnTo>
                  <a:lnTo>
                    <a:pt x="414313" y="17231"/>
                  </a:lnTo>
                  <a:lnTo>
                    <a:pt x="413066" y="15502"/>
                  </a:lnTo>
                  <a:lnTo>
                    <a:pt x="412433" y="14648"/>
                  </a:lnTo>
                  <a:lnTo>
                    <a:pt x="411800" y="13803"/>
                  </a:lnTo>
                  <a:lnTo>
                    <a:pt x="411156" y="12949"/>
                  </a:lnTo>
                  <a:lnTo>
                    <a:pt x="410513" y="12104"/>
                  </a:lnTo>
                  <a:lnTo>
                    <a:pt x="409859" y="11260"/>
                  </a:lnTo>
                  <a:lnTo>
                    <a:pt x="409206" y="10425"/>
                  </a:lnTo>
                  <a:lnTo>
                    <a:pt x="408542" y="9591"/>
                  </a:lnTo>
                  <a:lnTo>
                    <a:pt x="407869" y="8756"/>
                  </a:lnTo>
                  <a:lnTo>
                    <a:pt x="407195" y="7932"/>
                  </a:lnTo>
                  <a:lnTo>
                    <a:pt x="406521" y="7098"/>
                  </a:lnTo>
                  <a:lnTo>
                    <a:pt x="405838" y="6283"/>
                  </a:lnTo>
                  <a:lnTo>
                    <a:pt x="405154" y="5459"/>
                  </a:lnTo>
                  <a:lnTo>
                    <a:pt x="404460" y="4645"/>
                  </a:lnTo>
                  <a:lnTo>
                    <a:pt x="403757" y="3830"/>
                  </a:lnTo>
                  <a:lnTo>
                    <a:pt x="403063" y="3026"/>
                  </a:lnTo>
                  <a:lnTo>
                    <a:pt x="402349" y="2222"/>
                  </a:lnTo>
                  <a:lnTo>
                    <a:pt x="402349" y="22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28;p67">
              <a:extLst>
                <a:ext uri="{FF2B5EF4-FFF2-40B4-BE49-F238E27FC236}">
                  <a16:creationId xmlns:a16="http://schemas.microsoft.com/office/drawing/2014/main" id="{697E1B8B-37E0-3CF5-D214-69A6B510882B}"/>
                </a:ext>
              </a:extLst>
            </p:cNvPr>
            <p:cNvSpPr/>
            <p:nvPr/>
          </p:nvSpPr>
          <p:spPr>
            <a:xfrm>
              <a:off x="-7879575" y="-3897800"/>
              <a:ext cx="1973100" cy="1967450"/>
            </a:xfrm>
            <a:custGeom>
              <a:avLst/>
              <a:gdLst/>
              <a:ahLst/>
              <a:cxnLst/>
              <a:rect l="l" t="t" r="r" b="b"/>
              <a:pathLst>
                <a:path w="78924" h="78698" fill="none" extrusionOk="0">
                  <a:moveTo>
                    <a:pt x="73685" y="68725"/>
                  </a:moveTo>
                  <a:lnTo>
                    <a:pt x="73685" y="68725"/>
                  </a:lnTo>
                  <a:lnTo>
                    <a:pt x="68286" y="73812"/>
                  </a:lnTo>
                  <a:lnTo>
                    <a:pt x="63078" y="78698"/>
                  </a:lnTo>
                  <a:lnTo>
                    <a:pt x="63078" y="78698"/>
                  </a:lnTo>
                  <a:lnTo>
                    <a:pt x="61480" y="77501"/>
                  </a:lnTo>
                  <a:lnTo>
                    <a:pt x="59891" y="76305"/>
                  </a:lnTo>
                  <a:lnTo>
                    <a:pt x="58333" y="75098"/>
                  </a:lnTo>
                  <a:lnTo>
                    <a:pt x="56795" y="73902"/>
                  </a:lnTo>
                  <a:lnTo>
                    <a:pt x="55266" y="72696"/>
                  </a:lnTo>
                  <a:lnTo>
                    <a:pt x="53758" y="71499"/>
                  </a:lnTo>
                  <a:lnTo>
                    <a:pt x="52270" y="70293"/>
                  </a:lnTo>
                  <a:lnTo>
                    <a:pt x="50813" y="69097"/>
                  </a:lnTo>
                  <a:lnTo>
                    <a:pt x="49365" y="67900"/>
                  </a:lnTo>
                  <a:lnTo>
                    <a:pt x="47937" y="66704"/>
                  </a:lnTo>
                  <a:lnTo>
                    <a:pt x="46520" y="65508"/>
                  </a:lnTo>
                  <a:lnTo>
                    <a:pt x="45132" y="64311"/>
                  </a:lnTo>
                  <a:lnTo>
                    <a:pt x="43765" y="63125"/>
                  </a:lnTo>
                  <a:lnTo>
                    <a:pt x="42418" y="61939"/>
                  </a:lnTo>
                  <a:lnTo>
                    <a:pt x="41080" y="60752"/>
                  </a:lnTo>
                  <a:lnTo>
                    <a:pt x="39773" y="59576"/>
                  </a:lnTo>
                  <a:lnTo>
                    <a:pt x="38476" y="58400"/>
                  </a:lnTo>
                  <a:lnTo>
                    <a:pt x="37210" y="57224"/>
                  </a:lnTo>
                  <a:lnTo>
                    <a:pt x="35953" y="56068"/>
                  </a:lnTo>
                  <a:lnTo>
                    <a:pt x="34716" y="54901"/>
                  </a:lnTo>
                  <a:lnTo>
                    <a:pt x="33500" y="53755"/>
                  </a:lnTo>
                  <a:lnTo>
                    <a:pt x="32303" y="52609"/>
                  </a:lnTo>
                  <a:lnTo>
                    <a:pt x="31127" y="51473"/>
                  </a:lnTo>
                  <a:lnTo>
                    <a:pt x="29971" y="50337"/>
                  </a:lnTo>
                  <a:lnTo>
                    <a:pt x="28835" y="49211"/>
                  </a:lnTo>
                  <a:lnTo>
                    <a:pt x="27719" y="48105"/>
                  </a:lnTo>
                  <a:lnTo>
                    <a:pt x="26623" y="47000"/>
                  </a:lnTo>
                  <a:lnTo>
                    <a:pt x="25547" y="45894"/>
                  </a:lnTo>
                  <a:lnTo>
                    <a:pt x="24491" y="44808"/>
                  </a:lnTo>
                  <a:lnTo>
                    <a:pt x="23446" y="43732"/>
                  </a:lnTo>
                  <a:lnTo>
                    <a:pt x="22430" y="42667"/>
                  </a:lnTo>
                  <a:lnTo>
                    <a:pt x="21435" y="41611"/>
                  </a:lnTo>
                  <a:lnTo>
                    <a:pt x="20450" y="40566"/>
                  </a:lnTo>
                  <a:lnTo>
                    <a:pt x="19495" y="39530"/>
                  </a:lnTo>
                  <a:lnTo>
                    <a:pt x="18550" y="38515"/>
                  </a:lnTo>
                  <a:lnTo>
                    <a:pt x="17635" y="37499"/>
                  </a:lnTo>
                  <a:lnTo>
                    <a:pt x="15855" y="35529"/>
                  </a:lnTo>
                  <a:lnTo>
                    <a:pt x="14156" y="33599"/>
                  </a:lnTo>
                  <a:lnTo>
                    <a:pt x="12527" y="31739"/>
                  </a:lnTo>
                  <a:lnTo>
                    <a:pt x="10989" y="29939"/>
                  </a:lnTo>
                  <a:lnTo>
                    <a:pt x="9531" y="28200"/>
                  </a:lnTo>
                  <a:lnTo>
                    <a:pt x="8144" y="26531"/>
                  </a:lnTo>
                  <a:lnTo>
                    <a:pt x="6847" y="24933"/>
                  </a:lnTo>
                  <a:lnTo>
                    <a:pt x="5630" y="23415"/>
                  </a:lnTo>
                  <a:lnTo>
                    <a:pt x="4484" y="21967"/>
                  </a:lnTo>
                  <a:lnTo>
                    <a:pt x="3428" y="20610"/>
                  </a:lnTo>
                  <a:lnTo>
                    <a:pt x="2453" y="19333"/>
                  </a:lnTo>
                  <a:lnTo>
                    <a:pt x="1558" y="18147"/>
                  </a:lnTo>
                  <a:lnTo>
                    <a:pt x="734" y="17051"/>
                  </a:lnTo>
                  <a:lnTo>
                    <a:pt x="0" y="16046"/>
                  </a:lnTo>
                  <a:lnTo>
                    <a:pt x="0" y="16046"/>
                  </a:lnTo>
                  <a:lnTo>
                    <a:pt x="4896" y="10838"/>
                  </a:lnTo>
                  <a:lnTo>
                    <a:pt x="10004" y="5419"/>
                  </a:lnTo>
                  <a:lnTo>
                    <a:pt x="10004" y="5419"/>
                  </a:lnTo>
                  <a:lnTo>
                    <a:pt x="12598" y="2675"/>
                  </a:lnTo>
                  <a:lnTo>
                    <a:pt x="15121" y="1"/>
                  </a:lnTo>
                  <a:lnTo>
                    <a:pt x="15121" y="1"/>
                  </a:lnTo>
                  <a:lnTo>
                    <a:pt x="15865" y="1217"/>
                  </a:lnTo>
                  <a:lnTo>
                    <a:pt x="16619" y="2434"/>
                  </a:lnTo>
                  <a:lnTo>
                    <a:pt x="17383" y="3640"/>
                  </a:lnTo>
                  <a:lnTo>
                    <a:pt x="18157" y="4836"/>
                  </a:lnTo>
                  <a:lnTo>
                    <a:pt x="18932" y="6033"/>
                  </a:lnTo>
                  <a:lnTo>
                    <a:pt x="19716" y="7219"/>
                  </a:lnTo>
                  <a:lnTo>
                    <a:pt x="20520" y="8405"/>
                  </a:lnTo>
                  <a:lnTo>
                    <a:pt x="21324" y="9581"/>
                  </a:lnTo>
                  <a:lnTo>
                    <a:pt x="22139" y="10748"/>
                  </a:lnTo>
                  <a:lnTo>
                    <a:pt x="22963" y="11914"/>
                  </a:lnTo>
                  <a:lnTo>
                    <a:pt x="23788" y="13070"/>
                  </a:lnTo>
                  <a:lnTo>
                    <a:pt x="24632" y="14216"/>
                  </a:lnTo>
                  <a:lnTo>
                    <a:pt x="25477" y="15362"/>
                  </a:lnTo>
                  <a:lnTo>
                    <a:pt x="26341" y="16498"/>
                  </a:lnTo>
                  <a:lnTo>
                    <a:pt x="27206" y="17624"/>
                  </a:lnTo>
                  <a:lnTo>
                    <a:pt x="28081" y="18750"/>
                  </a:lnTo>
                  <a:lnTo>
                    <a:pt x="28955" y="19866"/>
                  </a:lnTo>
                  <a:lnTo>
                    <a:pt x="29850" y="20972"/>
                  </a:lnTo>
                  <a:lnTo>
                    <a:pt x="30745" y="22078"/>
                  </a:lnTo>
                  <a:lnTo>
                    <a:pt x="31650" y="23173"/>
                  </a:lnTo>
                  <a:lnTo>
                    <a:pt x="32565" y="24259"/>
                  </a:lnTo>
                  <a:lnTo>
                    <a:pt x="33490" y="25345"/>
                  </a:lnTo>
                  <a:lnTo>
                    <a:pt x="34425" y="26421"/>
                  </a:lnTo>
                  <a:lnTo>
                    <a:pt x="35360" y="27486"/>
                  </a:lnTo>
                  <a:lnTo>
                    <a:pt x="36305" y="28542"/>
                  </a:lnTo>
                  <a:lnTo>
                    <a:pt x="37260" y="29597"/>
                  </a:lnTo>
                  <a:lnTo>
                    <a:pt x="38225" y="30643"/>
                  </a:lnTo>
                  <a:lnTo>
                    <a:pt x="39190" y="31678"/>
                  </a:lnTo>
                  <a:lnTo>
                    <a:pt x="40175" y="32714"/>
                  </a:lnTo>
                  <a:lnTo>
                    <a:pt x="41161" y="33739"/>
                  </a:lnTo>
                  <a:lnTo>
                    <a:pt x="42156" y="34755"/>
                  </a:lnTo>
                  <a:lnTo>
                    <a:pt x="43151" y="35760"/>
                  </a:lnTo>
                  <a:lnTo>
                    <a:pt x="44157" y="36765"/>
                  </a:lnTo>
                  <a:lnTo>
                    <a:pt x="45182" y="37751"/>
                  </a:lnTo>
                  <a:lnTo>
                    <a:pt x="46198" y="38736"/>
                  </a:lnTo>
                  <a:lnTo>
                    <a:pt x="47233" y="39721"/>
                  </a:lnTo>
                  <a:lnTo>
                    <a:pt x="48269" y="40686"/>
                  </a:lnTo>
                  <a:lnTo>
                    <a:pt x="49315" y="41651"/>
                  </a:lnTo>
                  <a:lnTo>
                    <a:pt x="50370" y="42606"/>
                  </a:lnTo>
                  <a:lnTo>
                    <a:pt x="51426" y="43551"/>
                  </a:lnTo>
                  <a:lnTo>
                    <a:pt x="52492" y="44496"/>
                  </a:lnTo>
                  <a:lnTo>
                    <a:pt x="53567" y="45421"/>
                  </a:lnTo>
                  <a:lnTo>
                    <a:pt x="54653" y="46346"/>
                  </a:lnTo>
                  <a:lnTo>
                    <a:pt x="55739" y="47261"/>
                  </a:lnTo>
                  <a:lnTo>
                    <a:pt x="56835" y="48166"/>
                  </a:lnTo>
                  <a:lnTo>
                    <a:pt x="57941" y="49061"/>
                  </a:lnTo>
                  <a:lnTo>
                    <a:pt x="59047" y="49955"/>
                  </a:lnTo>
                  <a:lnTo>
                    <a:pt x="60163" y="50840"/>
                  </a:lnTo>
                  <a:lnTo>
                    <a:pt x="61289" y="51715"/>
                  </a:lnTo>
                  <a:lnTo>
                    <a:pt x="62415" y="52579"/>
                  </a:lnTo>
                  <a:lnTo>
                    <a:pt x="63551" y="53434"/>
                  </a:lnTo>
                  <a:lnTo>
                    <a:pt x="64697" y="54278"/>
                  </a:lnTo>
                  <a:lnTo>
                    <a:pt x="65843" y="55123"/>
                  </a:lnTo>
                  <a:lnTo>
                    <a:pt x="67009" y="55957"/>
                  </a:lnTo>
                  <a:lnTo>
                    <a:pt x="68166" y="56771"/>
                  </a:lnTo>
                  <a:lnTo>
                    <a:pt x="69342" y="57586"/>
                  </a:lnTo>
                  <a:lnTo>
                    <a:pt x="70508" y="58400"/>
                  </a:lnTo>
                  <a:lnTo>
                    <a:pt x="71695" y="59194"/>
                  </a:lnTo>
                  <a:lnTo>
                    <a:pt x="72881" y="59978"/>
                  </a:lnTo>
                  <a:lnTo>
                    <a:pt x="74077" y="60763"/>
                  </a:lnTo>
                  <a:lnTo>
                    <a:pt x="75284" y="61527"/>
                  </a:lnTo>
                  <a:lnTo>
                    <a:pt x="76490" y="62291"/>
                  </a:lnTo>
                  <a:lnTo>
                    <a:pt x="77697" y="63045"/>
                  </a:lnTo>
                  <a:lnTo>
                    <a:pt x="78923" y="63789"/>
                  </a:lnTo>
                  <a:lnTo>
                    <a:pt x="78923" y="63789"/>
                  </a:lnTo>
                  <a:lnTo>
                    <a:pt x="73685" y="68725"/>
                  </a:lnTo>
                  <a:lnTo>
                    <a:pt x="73685" y="687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29;p67">
              <a:extLst>
                <a:ext uri="{FF2B5EF4-FFF2-40B4-BE49-F238E27FC236}">
                  <a16:creationId xmlns:a16="http://schemas.microsoft.com/office/drawing/2014/main" id="{C1C1725E-EE6A-F637-A15F-9FC6903FAF5D}"/>
                </a:ext>
              </a:extLst>
            </p:cNvPr>
            <p:cNvSpPr/>
            <p:nvPr/>
          </p:nvSpPr>
          <p:spPr>
            <a:xfrm>
              <a:off x="-6037450" y="-217970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30;p67">
              <a:extLst>
                <a:ext uri="{FF2B5EF4-FFF2-40B4-BE49-F238E27FC236}">
                  <a16:creationId xmlns:a16="http://schemas.microsoft.com/office/drawing/2014/main" id="{394FB699-5872-559F-D565-C903390F9E13}"/>
                </a:ext>
              </a:extLst>
            </p:cNvPr>
            <p:cNvSpPr/>
            <p:nvPr/>
          </p:nvSpPr>
          <p:spPr>
            <a:xfrm>
              <a:off x="-7168775" y="-9989300"/>
              <a:ext cx="7354225" cy="7353475"/>
            </a:xfrm>
            <a:custGeom>
              <a:avLst/>
              <a:gdLst/>
              <a:ahLst/>
              <a:cxnLst/>
              <a:rect l="l" t="t" r="r" b="b"/>
              <a:pathLst>
                <a:path w="294169" h="294139" extrusionOk="0">
                  <a:moveTo>
                    <a:pt x="146134" y="0"/>
                  </a:moveTo>
                  <a:lnTo>
                    <a:pt x="145189" y="10"/>
                  </a:lnTo>
                  <a:lnTo>
                    <a:pt x="143299" y="40"/>
                  </a:lnTo>
                  <a:lnTo>
                    <a:pt x="141409" y="101"/>
                  </a:lnTo>
                  <a:lnTo>
                    <a:pt x="139529" y="191"/>
                  </a:lnTo>
                  <a:lnTo>
                    <a:pt x="137649" y="292"/>
                  </a:lnTo>
                  <a:lnTo>
                    <a:pt x="135789" y="422"/>
                  </a:lnTo>
                  <a:lnTo>
                    <a:pt x="133919" y="583"/>
                  </a:lnTo>
                  <a:lnTo>
                    <a:pt x="132069" y="754"/>
                  </a:lnTo>
                  <a:lnTo>
                    <a:pt x="130219" y="955"/>
                  </a:lnTo>
                  <a:lnTo>
                    <a:pt x="128379" y="1176"/>
                  </a:lnTo>
                  <a:lnTo>
                    <a:pt x="126539" y="1428"/>
                  </a:lnTo>
                  <a:lnTo>
                    <a:pt x="124719" y="1689"/>
                  </a:lnTo>
                  <a:lnTo>
                    <a:pt x="122900" y="1980"/>
                  </a:lnTo>
                  <a:lnTo>
                    <a:pt x="121080" y="2292"/>
                  </a:lnTo>
                  <a:lnTo>
                    <a:pt x="119280" y="2634"/>
                  </a:lnTo>
                  <a:lnTo>
                    <a:pt x="117481" y="2986"/>
                  </a:lnTo>
                  <a:lnTo>
                    <a:pt x="115691" y="3368"/>
                  </a:lnTo>
                  <a:lnTo>
                    <a:pt x="113911" y="3770"/>
                  </a:lnTo>
                  <a:lnTo>
                    <a:pt x="112132" y="4192"/>
                  </a:lnTo>
                  <a:lnTo>
                    <a:pt x="110373" y="4635"/>
                  </a:lnTo>
                  <a:lnTo>
                    <a:pt x="108613" y="5097"/>
                  </a:lnTo>
                  <a:lnTo>
                    <a:pt x="106864" y="5580"/>
                  </a:lnTo>
                  <a:lnTo>
                    <a:pt x="105124" y="6092"/>
                  </a:lnTo>
                  <a:lnTo>
                    <a:pt x="103395" y="6615"/>
                  </a:lnTo>
                  <a:lnTo>
                    <a:pt x="101676" y="7168"/>
                  </a:lnTo>
                  <a:lnTo>
                    <a:pt x="99967" y="7731"/>
                  </a:lnTo>
                  <a:lnTo>
                    <a:pt x="98258" y="8324"/>
                  </a:lnTo>
                  <a:lnTo>
                    <a:pt x="96568" y="8937"/>
                  </a:lnTo>
                  <a:lnTo>
                    <a:pt x="94879" y="9561"/>
                  </a:lnTo>
                  <a:lnTo>
                    <a:pt x="93210" y="10214"/>
                  </a:lnTo>
                  <a:lnTo>
                    <a:pt x="91542" y="10878"/>
                  </a:lnTo>
                  <a:lnTo>
                    <a:pt x="89893" y="11571"/>
                  </a:lnTo>
                  <a:lnTo>
                    <a:pt x="88244" y="12275"/>
                  </a:lnTo>
                  <a:lnTo>
                    <a:pt x="86615" y="13009"/>
                  </a:lnTo>
                  <a:lnTo>
                    <a:pt x="84986" y="13753"/>
                  </a:lnTo>
                  <a:lnTo>
                    <a:pt x="83378" y="14517"/>
                  </a:lnTo>
                  <a:lnTo>
                    <a:pt x="81769" y="15301"/>
                  </a:lnTo>
                  <a:lnTo>
                    <a:pt x="80181" y="16105"/>
                  </a:lnTo>
                  <a:lnTo>
                    <a:pt x="78602" y="16930"/>
                  </a:lnTo>
                  <a:lnTo>
                    <a:pt x="77034" y="17774"/>
                  </a:lnTo>
                  <a:lnTo>
                    <a:pt x="75475" y="18629"/>
                  </a:lnTo>
                  <a:lnTo>
                    <a:pt x="73927" y="19513"/>
                  </a:lnTo>
                  <a:lnTo>
                    <a:pt x="72399" y="20408"/>
                  </a:lnTo>
                  <a:lnTo>
                    <a:pt x="70871" y="21313"/>
                  </a:lnTo>
                  <a:lnTo>
                    <a:pt x="69363" y="22248"/>
                  </a:lnTo>
                  <a:lnTo>
                    <a:pt x="67865" y="23193"/>
                  </a:lnTo>
                  <a:lnTo>
                    <a:pt x="66377" y="24168"/>
                  </a:lnTo>
                  <a:lnTo>
                    <a:pt x="64909" y="25143"/>
                  </a:lnTo>
                  <a:lnTo>
                    <a:pt x="63451" y="26149"/>
                  </a:lnTo>
                  <a:lnTo>
                    <a:pt x="61993" y="27164"/>
                  </a:lnTo>
                  <a:lnTo>
                    <a:pt x="60565" y="28199"/>
                  </a:lnTo>
                  <a:lnTo>
                    <a:pt x="59138" y="29255"/>
                  </a:lnTo>
                  <a:lnTo>
                    <a:pt x="57730" y="30321"/>
                  </a:lnTo>
                  <a:lnTo>
                    <a:pt x="56333" y="31406"/>
                  </a:lnTo>
                  <a:lnTo>
                    <a:pt x="54955" y="32502"/>
                  </a:lnTo>
                  <a:lnTo>
                    <a:pt x="53578" y="33618"/>
                  </a:lnTo>
                  <a:lnTo>
                    <a:pt x="52231" y="34754"/>
                  </a:lnTo>
                  <a:lnTo>
                    <a:pt x="50883" y="35900"/>
                  </a:lnTo>
                  <a:lnTo>
                    <a:pt x="49556" y="37066"/>
                  </a:lnTo>
                  <a:lnTo>
                    <a:pt x="48239" y="38243"/>
                  </a:lnTo>
                  <a:lnTo>
                    <a:pt x="46942" y="39439"/>
                  </a:lnTo>
                  <a:lnTo>
                    <a:pt x="45655" y="40655"/>
                  </a:lnTo>
                  <a:lnTo>
                    <a:pt x="44389" y="41882"/>
                  </a:lnTo>
                  <a:lnTo>
                    <a:pt x="43132" y="43118"/>
                  </a:lnTo>
                  <a:lnTo>
                    <a:pt x="41895" y="44375"/>
                  </a:lnTo>
                  <a:lnTo>
                    <a:pt x="40669" y="45642"/>
                  </a:lnTo>
                  <a:lnTo>
                    <a:pt x="39452" y="46929"/>
                  </a:lnTo>
                  <a:lnTo>
                    <a:pt x="38256" y="48236"/>
                  </a:lnTo>
                  <a:lnTo>
                    <a:pt x="37079" y="49542"/>
                  </a:lnTo>
                  <a:lnTo>
                    <a:pt x="35913" y="50869"/>
                  </a:lnTo>
                  <a:lnTo>
                    <a:pt x="34767" y="52217"/>
                  </a:lnTo>
                  <a:lnTo>
                    <a:pt x="33631" y="53574"/>
                  </a:lnTo>
                  <a:lnTo>
                    <a:pt x="32515" y="54941"/>
                  </a:lnTo>
                  <a:lnTo>
                    <a:pt x="31419" y="56318"/>
                  </a:lnTo>
                  <a:lnTo>
                    <a:pt x="30333" y="57716"/>
                  </a:lnTo>
                  <a:lnTo>
                    <a:pt x="29257" y="59123"/>
                  </a:lnTo>
                  <a:lnTo>
                    <a:pt x="28212" y="60551"/>
                  </a:lnTo>
                  <a:lnTo>
                    <a:pt x="27176" y="61988"/>
                  </a:lnTo>
                  <a:lnTo>
                    <a:pt x="26161" y="63436"/>
                  </a:lnTo>
                  <a:lnTo>
                    <a:pt x="25155" y="64894"/>
                  </a:lnTo>
                  <a:lnTo>
                    <a:pt x="24170" y="66372"/>
                  </a:lnTo>
                  <a:lnTo>
                    <a:pt x="23205" y="67849"/>
                  </a:lnTo>
                  <a:lnTo>
                    <a:pt x="22260" y="69357"/>
                  </a:lnTo>
                  <a:lnTo>
                    <a:pt x="21325" y="70865"/>
                  </a:lnTo>
                  <a:lnTo>
                    <a:pt x="20410" y="72383"/>
                  </a:lnTo>
                  <a:lnTo>
                    <a:pt x="19515" y="73922"/>
                  </a:lnTo>
                  <a:lnTo>
                    <a:pt x="18640" y="75460"/>
                  </a:lnTo>
                  <a:lnTo>
                    <a:pt x="17786" y="77018"/>
                  </a:lnTo>
                  <a:lnTo>
                    <a:pt x="16941" y="78586"/>
                  </a:lnTo>
                  <a:lnTo>
                    <a:pt x="16117" y="80165"/>
                  </a:lnTo>
                  <a:lnTo>
                    <a:pt x="15313" y="81763"/>
                  </a:lnTo>
                  <a:lnTo>
                    <a:pt x="14528" y="83362"/>
                  </a:lnTo>
                  <a:lnTo>
                    <a:pt x="13764" y="84970"/>
                  </a:lnTo>
                  <a:lnTo>
                    <a:pt x="13020" y="86599"/>
                  </a:lnTo>
                  <a:lnTo>
                    <a:pt x="12286" y="88227"/>
                  </a:lnTo>
                  <a:lnTo>
                    <a:pt x="11583" y="89876"/>
                  </a:lnTo>
                  <a:lnTo>
                    <a:pt x="10889" y="91525"/>
                  </a:lnTo>
                  <a:lnTo>
                    <a:pt x="10225" y="93194"/>
                  </a:lnTo>
                  <a:lnTo>
                    <a:pt x="9572" y="94862"/>
                  </a:lnTo>
                  <a:lnTo>
                    <a:pt x="8938" y="96551"/>
                  </a:lnTo>
                  <a:lnTo>
                    <a:pt x="8335" y="98240"/>
                  </a:lnTo>
                  <a:lnTo>
                    <a:pt x="7742" y="99949"/>
                  </a:lnTo>
                  <a:lnTo>
                    <a:pt x="7179" y="101658"/>
                  </a:lnTo>
                  <a:lnTo>
                    <a:pt x="6626" y="103378"/>
                  </a:lnTo>
                  <a:lnTo>
                    <a:pt x="6103" y="105107"/>
                  </a:lnTo>
                  <a:lnTo>
                    <a:pt x="5590" y="106846"/>
                  </a:lnTo>
                  <a:lnTo>
                    <a:pt x="5108" y="108595"/>
                  </a:lnTo>
                  <a:lnTo>
                    <a:pt x="4645" y="110355"/>
                  </a:lnTo>
                  <a:lnTo>
                    <a:pt x="4203" y="112124"/>
                  </a:lnTo>
                  <a:lnTo>
                    <a:pt x="3781" y="113893"/>
                  </a:lnTo>
                  <a:lnTo>
                    <a:pt x="3379" y="115673"/>
                  </a:lnTo>
                  <a:lnTo>
                    <a:pt x="2997" y="117462"/>
                  </a:lnTo>
                  <a:lnTo>
                    <a:pt x="2645" y="119262"/>
                  </a:lnTo>
                  <a:lnTo>
                    <a:pt x="2303" y="121071"/>
                  </a:lnTo>
                  <a:lnTo>
                    <a:pt x="1991" y="122881"/>
                  </a:lnTo>
                  <a:lnTo>
                    <a:pt x="1700" y="124701"/>
                  </a:lnTo>
                  <a:lnTo>
                    <a:pt x="1428" y="126530"/>
                  </a:lnTo>
                  <a:lnTo>
                    <a:pt x="1187" y="128360"/>
                  </a:lnTo>
                  <a:lnTo>
                    <a:pt x="966" y="130200"/>
                  </a:lnTo>
                  <a:lnTo>
                    <a:pt x="765" y="132049"/>
                  </a:lnTo>
                  <a:lnTo>
                    <a:pt x="584" y="133909"/>
                  </a:lnTo>
                  <a:lnTo>
                    <a:pt x="433" y="135769"/>
                  </a:lnTo>
                  <a:lnTo>
                    <a:pt x="302" y="137639"/>
                  </a:lnTo>
                  <a:lnTo>
                    <a:pt x="192" y="139509"/>
                  </a:lnTo>
                  <a:lnTo>
                    <a:pt x="111" y="141389"/>
                  </a:lnTo>
                  <a:lnTo>
                    <a:pt x="51" y="143279"/>
                  </a:lnTo>
                  <a:lnTo>
                    <a:pt x="11" y="145169"/>
                  </a:lnTo>
                  <a:lnTo>
                    <a:pt x="11" y="146114"/>
                  </a:lnTo>
                  <a:lnTo>
                    <a:pt x="1" y="147069"/>
                  </a:lnTo>
                  <a:lnTo>
                    <a:pt x="11" y="148014"/>
                  </a:lnTo>
                  <a:lnTo>
                    <a:pt x="11" y="148969"/>
                  </a:lnTo>
                  <a:lnTo>
                    <a:pt x="51" y="150859"/>
                  </a:lnTo>
                  <a:lnTo>
                    <a:pt x="111" y="152739"/>
                  </a:lnTo>
                  <a:lnTo>
                    <a:pt x="192" y="154629"/>
                  </a:lnTo>
                  <a:lnTo>
                    <a:pt x="302" y="156499"/>
                  </a:lnTo>
                  <a:lnTo>
                    <a:pt x="433" y="158369"/>
                  </a:lnTo>
                  <a:lnTo>
                    <a:pt x="584" y="160229"/>
                  </a:lnTo>
                  <a:lnTo>
                    <a:pt x="765" y="162079"/>
                  </a:lnTo>
                  <a:lnTo>
                    <a:pt x="966" y="163928"/>
                  </a:lnTo>
                  <a:lnTo>
                    <a:pt x="1187" y="165768"/>
                  </a:lnTo>
                  <a:lnTo>
                    <a:pt x="1428" y="167608"/>
                  </a:lnTo>
                  <a:lnTo>
                    <a:pt x="1700" y="169438"/>
                  </a:lnTo>
                  <a:lnTo>
                    <a:pt x="1991" y="171257"/>
                  </a:lnTo>
                  <a:lnTo>
                    <a:pt x="2303" y="173067"/>
                  </a:lnTo>
                  <a:lnTo>
                    <a:pt x="2645" y="174876"/>
                  </a:lnTo>
                  <a:lnTo>
                    <a:pt x="2997" y="176666"/>
                  </a:lnTo>
                  <a:lnTo>
                    <a:pt x="3379" y="178455"/>
                  </a:lnTo>
                  <a:lnTo>
                    <a:pt x="3781" y="180245"/>
                  </a:lnTo>
                  <a:lnTo>
                    <a:pt x="4203" y="182014"/>
                  </a:lnTo>
                  <a:lnTo>
                    <a:pt x="4645" y="183784"/>
                  </a:lnTo>
                  <a:lnTo>
                    <a:pt x="5108" y="185533"/>
                  </a:lnTo>
                  <a:lnTo>
                    <a:pt x="5590" y="187282"/>
                  </a:lnTo>
                  <a:lnTo>
                    <a:pt x="6103" y="189021"/>
                  </a:lnTo>
                  <a:lnTo>
                    <a:pt x="6626" y="190750"/>
                  </a:lnTo>
                  <a:lnTo>
                    <a:pt x="7179" y="192480"/>
                  </a:lnTo>
                  <a:lnTo>
                    <a:pt x="7742" y="194189"/>
                  </a:lnTo>
                  <a:lnTo>
                    <a:pt x="8335" y="195888"/>
                  </a:lnTo>
                  <a:lnTo>
                    <a:pt x="8938" y="197587"/>
                  </a:lnTo>
                  <a:lnTo>
                    <a:pt x="9572" y="199266"/>
                  </a:lnTo>
                  <a:lnTo>
                    <a:pt x="10225" y="200944"/>
                  </a:lnTo>
                  <a:lnTo>
                    <a:pt x="10889" y="202603"/>
                  </a:lnTo>
                  <a:lnTo>
                    <a:pt x="11583" y="204262"/>
                  </a:lnTo>
                  <a:lnTo>
                    <a:pt x="12286" y="205901"/>
                  </a:lnTo>
                  <a:lnTo>
                    <a:pt x="13020" y="207539"/>
                  </a:lnTo>
                  <a:lnTo>
                    <a:pt x="13764" y="209158"/>
                  </a:lnTo>
                  <a:lnTo>
                    <a:pt x="14528" y="210776"/>
                  </a:lnTo>
                  <a:lnTo>
                    <a:pt x="15313" y="212375"/>
                  </a:lnTo>
                  <a:lnTo>
                    <a:pt x="16117" y="213963"/>
                  </a:lnTo>
                  <a:lnTo>
                    <a:pt x="16941" y="215542"/>
                  </a:lnTo>
                  <a:lnTo>
                    <a:pt x="17786" y="217110"/>
                  </a:lnTo>
                  <a:lnTo>
                    <a:pt x="18640" y="218668"/>
                  </a:lnTo>
                  <a:lnTo>
                    <a:pt x="19515" y="220216"/>
                  </a:lnTo>
                  <a:lnTo>
                    <a:pt x="20410" y="221745"/>
                  </a:lnTo>
                  <a:lnTo>
                    <a:pt x="21325" y="223273"/>
                  </a:lnTo>
                  <a:lnTo>
                    <a:pt x="22260" y="224781"/>
                  </a:lnTo>
                  <a:lnTo>
                    <a:pt x="23205" y="226279"/>
                  </a:lnTo>
                  <a:lnTo>
                    <a:pt x="24170" y="227766"/>
                  </a:lnTo>
                  <a:lnTo>
                    <a:pt x="25155" y="229234"/>
                  </a:lnTo>
                  <a:lnTo>
                    <a:pt x="26161" y="230702"/>
                  </a:lnTo>
                  <a:lnTo>
                    <a:pt x="27176" y="232150"/>
                  </a:lnTo>
                  <a:lnTo>
                    <a:pt x="28212" y="233587"/>
                  </a:lnTo>
                  <a:lnTo>
                    <a:pt x="29257" y="235005"/>
                  </a:lnTo>
                  <a:lnTo>
                    <a:pt x="30333" y="236412"/>
                  </a:lnTo>
                  <a:lnTo>
                    <a:pt x="31419" y="237810"/>
                  </a:lnTo>
                  <a:lnTo>
                    <a:pt x="32515" y="239197"/>
                  </a:lnTo>
                  <a:lnTo>
                    <a:pt x="33631" y="240564"/>
                  </a:lnTo>
                  <a:lnTo>
                    <a:pt x="34767" y="241921"/>
                  </a:lnTo>
                  <a:lnTo>
                    <a:pt x="35913" y="243259"/>
                  </a:lnTo>
                  <a:lnTo>
                    <a:pt x="37079" y="244586"/>
                  </a:lnTo>
                  <a:lnTo>
                    <a:pt x="38256" y="245903"/>
                  </a:lnTo>
                  <a:lnTo>
                    <a:pt x="39452" y="247199"/>
                  </a:lnTo>
                  <a:lnTo>
                    <a:pt x="40669" y="248486"/>
                  </a:lnTo>
                  <a:lnTo>
                    <a:pt x="41895" y="249753"/>
                  </a:lnTo>
                  <a:lnTo>
                    <a:pt x="43132" y="251010"/>
                  </a:lnTo>
                  <a:lnTo>
                    <a:pt x="44389" y="252256"/>
                  </a:lnTo>
                  <a:lnTo>
                    <a:pt x="45655" y="253483"/>
                  </a:lnTo>
                  <a:lnTo>
                    <a:pt x="46942" y="254689"/>
                  </a:lnTo>
                  <a:lnTo>
                    <a:pt x="48239" y="255885"/>
                  </a:lnTo>
                  <a:lnTo>
                    <a:pt x="49556" y="257062"/>
                  </a:lnTo>
                  <a:lnTo>
                    <a:pt x="50883" y="258228"/>
                  </a:lnTo>
                  <a:lnTo>
                    <a:pt x="52231" y="259384"/>
                  </a:lnTo>
                  <a:lnTo>
                    <a:pt x="53578" y="260510"/>
                  </a:lnTo>
                  <a:lnTo>
                    <a:pt x="54955" y="261626"/>
                  </a:lnTo>
                  <a:lnTo>
                    <a:pt x="56333" y="262732"/>
                  </a:lnTo>
                  <a:lnTo>
                    <a:pt x="57730" y="263817"/>
                  </a:lnTo>
                  <a:lnTo>
                    <a:pt x="59138" y="264883"/>
                  </a:lnTo>
                  <a:lnTo>
                    <a:pt x="60565" y="265929"/>
                  </a:lnTo>
                  <a:lnTo>
                    <a:pt x="61993" y="266964"/>
                  </a:lnTo>
                  <a:lnTo>
                    <a:pt x="63451" y="267990"/>
                  </a:lnTo>
                  <a:lnTo>
                    <a:pt x="64909" y="268985"/>
                  </a:lnTo>
                  <a:lnTo>
                    <a:pt x="66377" y="269970"/>
                  </a:lnTo>
                  <a:lnTo>
                    <a:pt x="67865" y="270935"/>
                  </a:lnTo>
                  <a:lnTo>
                    <a:pt x="69363" y="271880"/>
                  </a:lnTo>
                  <a:lnTo>
                    <a:pt x="70871" y="272815"/>
                  </a:lnTo>
                  <a:lnTo>
                    <a:pt x="72399" y="273730"/>
                  </a:lnTo>
                  <a:lnTo>
                    <a:pt x="73927" y="274625"/>
                  </a:lnTo>
                  <a:lnTo>
                    <a:pt x="75475" y="275499"/>
                  </a:lnTo>
                  <a:lnTo>
                    <a:pt x="77034" y="276364"/>
                  </a:lnTo>
                  <a:lnTo>
                    <a:pt x="78602" y="277198"/>
                  </a:lnTo>
                  <a:lnTo>
                    <a:pt x="80181" y="278023"/>
                  </a:lnTo>
                  <a:lnTo>
                    <a:pt x="81769" y="278827"/>
                  </a:lnTo>
                  <a:lnTo>
                    <a:pt x="83378" y="279611"/>
                  </a:lnTo>
                  <a:lnTo>
                    <a:pt x="84986" y="280375"/>
                  </a:lnTo>
                  <a:lnTo>
                    <a:pt x="86615" y="281129"/>
                  </a:lnTo>
                  <a:lnTo>
                    <a:pt x="88244" y="281853"/>
                  </a:lnTo>
                  <a:lnTo>
                    <a:pt x="89893" y="282567"/>
                  </a:lnTo>
                  <a:lnTo>
                    <a:pt x="91542" y="283250"/>
                  </a:lnTo>
                  <a:lnTo>
                    <a:pt x="93210" y="283924"/>
                  </a:lnTo>
                  <a:lnTo>
                    <a:pt x="94879" y="284567"/>
                  </a:lnTo>
                  <a:lnTo>
                    <a:pt x="96568" y="285201"/>
                  </a:lnTo>
                  <a:lnTo>
                    <a:pt x="98258" y="285804"/>
                  </a:lnTo>
                  <a:lnTo>
                    <a:pt x="99967" y="286397"/>
                  </a:lnTo>
                  <a:lnTo>
                    <a:pt x="101676" y="286970"/>
                  </a:lnTo>
                  <a:lnTo>
                    <a:pt x="103395" y="287513"/>
                  </a:lnTo>
                  <a:lnTo>
                    <a:pt x="105124" y="288046"/>
                  </a:lnTo>
                  <a:lnTo>
                    <a:pt x="106864" y="288548"/>
                  </a:lnTo>
                  <a:lnTo>
                    <a:pt x="108613" y="289031"/>
                  </a:lnTo>
                  <a:lnTo>
                    <a:pt x="110373" y="289504"/>
                  </a:lnTo>
                  <a:lnTo>
                    <a:pt x="112132" y="289946"/>
                  </a:lnTo>
                  <a:lnTo>
                    <a:pt x="113911" y="290368"/>
                  </a:lnTo>
                  <a:lnTo>
                    <a:pt x="115691" y="290770"/>
                  </a:lnTo>
                  <a:lnTo>
                    <a:pt x="117481" y="291142"/>
                  </a:lnTo>
                  <a:lnTo>
                    <a:pt x="119280" y="291504"/>
                  </a:lnTo>
                  <a:lnTo>
                    <a:pt x="121080" y="291836"/>
                  </a:lnTo>
                  <a:lnTo>
                    <a:pt x="122900" y="292148"/>
                  </a:lnTo>
                  <a:lnTo>
                    <a:pt x="124719" y="292439"/>
                  </a:lnTo>
                  <a:lnTo>
                    <a:pt x="126539" y="292711"/>
                  </a:lnTo>
                  <a:lnTo>
                    <a:pt x="128379" y="292952"/>
                  </a:lnTo>
                  <a:lnTo>
                    <a:pt x="130219" y="293173"/>
                  </a:lnTo>
                  <a:lnTo>
                    <a:pt x="132069" y="293374"/>
                  </a:lnTo>
                  <a:lnTo>
                    <a:pt x="133919" y="293555"/>
                  </a:lnTo>
                  <a:lnTo>
                    <a:pt x="135789" y="293706"/>
                  </a:lnTo>
                  <a:lnTo>
                    <a:pt x="137649" y="293836"/>
                  </a:lnTo>
                  <a:lnTo>
                    <a:pt x="139529" y="293947"/>
                  </a:lnTo>
                  <a:lnTo>
                    <a:pt x="141409" y="294027"/>
                  </a:lnTo>
                  <a:lnTo>
                    <a:pt x="143299" y="294088"/>
                  </a:lnTo>
                  <a:lnTo>
                    <a:pt x="145189" y="294128"/>
                  </a:lnTo>
                  <a:lnTo>
                    <a:pt x="146134" y="294138"/>
                  </a:lnTo>
                  <a:lnTo>
                    <a:pt x="147079" y="294138"/>
                  </a:lnTo>
                  <a:lnTo>
                    <a:pt x="147421" y="294128"/>
                  </a:lnTo>
                  <a:lnTo>
                    <a:pt x="147753" y="294108"/>
                  </a:lnTo>
                  <a:lnTo>
                    <a:pt x="148085" y="294058"/>
                  </a:lnTo>
                  <a:lnTo>
                    <a:pt x="148417" y="294007"/>
                  </a:lnTo>
                  <a:lnTo>
                    <a:pt x="148728" y="293927"/>
                  </a:lnTo>
                  <a:lnTo>
                    <a:pt x="149040" y="293847"/>
                  </a:lnTo>
                  <a:lnTo>
                    <a:pt x="149352" y="293736"/>
                  </a:lnTo>
                  <a:lnTo>
                    <a:pt x="149643" y="293625"/>
                  </a:lnTo>
                  <a:lnTo>
                    <a:pt x="149935" y="293485"/>
                  </a:lnTo>
                  <a:lnTo>
                    <a:pt x="150226" y="293344"/>
                  </a:lnTo>
                  <a:lnTo>
                    <a:pt x="150498" y="293183"/>
                  </a:lnTo>
                  <a:lnTo>
                    <a:pt x="150769" y="293012"/>
                  </a:lnTo>
                  <a:lnTo>
                    <a:pt x="151021" y="292831"/>
                  </a:lnTo>
                  <a:lnTo>
                    <a:pt x="151272" y="292630"/>
                  </a:lnTo>
                  <a:lnTo>
                    <a:pt x="151513" y="292429"/>
                  </a:lnTo>
                  <a:lnTo>
                    <a:pt x="151744" y="292208"/>
                  </a:lnTo>
                  <a:lnTo>
                    <a:pt x="151956" y="291977"/>
                  </a:lnTo>
                  <a:lnTo>
                    <a:pt x="152167" y="291745"/>
                  </a:lnTo>
                  <a:lnTo>
                    <a:pt x="152358" y="291494"/>
                  </a:lnTo>
                  <a:lnTo>
                    <a:pt x="152539" y="291233"/>
                  </a:lnTo>
                  <a:lnTo>
                    <a:pt x="152710" y="290971"/>
                  </a:lnTo>
                  <a:lnTo>
                    <a:pt x="152870" y="290690"/>
                  </a:lnTo>
                  <a:lnTo>
                    <a:pt x="153021" y="290408"/>
                  </a:lnTo>
                  <a:lnTo>
                    <a:pt x="153152" y="290117"/>
                  </a:lnTo>
                  <a:lnTo>
                    <a:pt x="153263" y="289815"/>
                  </a:lnTo>
                  <a:lnTo>
                    <a:pt x="153373" y="289514"/>
                  </a:lnTo>
                  <a:lnTo>
                    <a:pt x="153464" y="289202"/>
                  </a:lnTo>
                  <a:lnTo>
                    <a:pt x="153534" y="288880"/>
                  </a:lnTo>
                  <a:lnTo>
                    <a:pt x="153594" y="288559"/>
                  </a:lnTo>
                  <a:lnTo>
                    <a:pt x="153635" y="288227"/>
                  </a:lnTo>
                  <a:lnTo>
                    <a:pt x="153655" y="287895"/>
                  </a:lnTo>
                  <a:lnTo>
                    <a:pt x="153665" y="287553"/>
                  </a:lnTo>
                  <a:lnTo>
                    <a:pt x="153655" y="287221"/>
                  </a:lnTo>
                  <a:lnTo>
                    <a:pt x="153635" y="286880"/>
                  </a:lnTo>
                  <a:lnTo>
                    <a:pt x="153594" y="286558"/>
                  </a:lnTo>
                  <a:lnTo>
                    <a:pt x="153534" y="286226"/>
                  </a:lnTo>
                  <a:lnTo>
                    <a:pt x="153464" y="285915"/>
                  </a:lnTo>
                  <a:lnTo>
                    <a:pt x="153373" y="285603"/>
                  </a:lnTo>
                  <a:lnTo>
                    <a:pt x="153263" y="285291"/>
                  </a:lnTo>
                  <a:lnTo>
                    <a:pt x="153152" y="285000"/>
                  </a:lnTo>
                  <a:lnTo>
                    <a:pt x="153021" y="284708"/>
                  </a:lnTo>
                  <a:lnTo>
                    <a:pt x="152870" y="284417"/>
                  </a:lnTo>
                  <a:lnTo>
                    <a:pt x="152710" y="284145"/>
                  </a:lnTo>
                  <a:lnTo>
                    <a:pt x="152539" y="283874"/>
                  </a:lnTo>
                  <a:lnTo>
                    <a:pt x="152358" y="283622"/>
                  </a:lnTo>
                  <a:lnTo>
                    <a:pt x="152167" y="283371"/>
                  </a:lnTo>
                  <a:lnTo>
                    <a:pt x="151956" y="283130"/>
                  </a:lnTo>
                  <a:lnTo>
                    <a:pt x="151744" y="282899"/>
                  </a:lnTo>
                  <a:lnTo>
                    <a:pt x="151513" y="282687"/>
                  </a:lnTo>
                  <a:lnTo>
                    <a:pt x="151272" y="282476"/>
                  </a:lnTo>
                  <a:lnTo>
                    <a:pt x="151021" y="282285"/>
                  </a:lnTo>
                  <a:lnTo>
                    <a:pt x="150769" y="282104"/>
                  </a:lnTo>
                  <a:lnTo>
                    <a:pt x="150498" y="281933"/>
                  </a:lnTo>
                  <a:lnTo>
                    <a:pt x="150226" y="281773"/>
                  </a:lnTo>
                  <a:lnTo>
                    <a:pt x="149935" y="281622"/>
                  </a:lnTo>
                  <a:lnTo>
                    <a:pt x="149643" y="281491"/>
                  </a:lnTo>
                  <a:lnTo>
                    <a:pt x="149352" y="281370"/>
                  </a:lnTo>
                  <a:lnTo>
                    <a:pt x="149040" y="281270"/>
                  </a:lnTo>
                  <a:lnTo>
                    <a:pt x="148728" y="281179"/>
                  </a:lnTo>
                  <a:lnTo>
                    <a:pt x="148417" y="281109"/>
                  </a:lnTo>
                  <a:lnTo>
                    <a:pt x="148085" y="281049"/>
                  </a:lnTo>
                  <a:lnTo>
                    <a:pt x="147753" y="281009"/>
                  </a:lnTo>
                  <a:lnTo>
                    <a:pt x="147421" y="280988"/>
                  </a:lnTo>
                  <a:lnTo>
                    <a:pt x="147079" y="280978"/>
                  </a:lnTo>
                  <a:lnTo>
                    <a:pt x="145360" y="280968"/>
                  </a:lnTo>
                  <a:lnTo>
                    <a:pt x="143631" y="280928"/>
                  </a:lnTo>
                  <a:lnTo>
                    <a:pt x="141912" y="280878"/>
                  </a:lnTo>
                  <a:lnTo>
                    <a:pt x="140203" y="280797"/>
                  </a:lnTo>
                  <a:lnTo>
                    <a:pt x="138493" y="280707"/>
                  </a:lnTo>
                  <a:lnTo>
                    <a:pt x="136794" y="280586"/>
                  </a:lnTo>
                  <a:lnTo>
                    <a:pt x="135105" y="280446"/>
                  </a:lnTo>
                  <a:lnTo>
                    <a:pt x="133416" y="280285"/>
                  </a:lnTo>
                  <a:lnTo>
                    <a:pt x="131727" y="280104"/>
                  </a:lnTo>
                  <a:lnTo>
                    <a:pt x="130048" y="279893"/>
                  </a:lnTo>
                  <a:lnTo>
                    <a:pt x="128379" y="279671"/>
                  </a:lnTo>
                  <a:lnTo>
                    <a:pt x="126720" y="279430"/>
                  </a:lnTo>
                  <a:lnTo>
                    <a:pt x="125061" y="279169"/>
                  </a:lnTo>
                  <a:lnTo>
                    <a:pt x="123412" y="278877"/>
                  </a:lnTo>
                  <a:lnTo>
                    <a:pt x="121764" y="278576"/>
                  </a:lnTo>
                  <a:lnTo>
                    <a:pt x="120125" y="278254"/>
                  </a:lnTo>
                  <a:lnTo>
                    <a:pt x="118496" y="277902"/>
                  </a:lnTo>
                  <a:lnTo>
                    <a:pt x="116877" y="277540"/>
                  </a:lnTo>
                  <a:lnTo>
                    <a:pt x="115259" y="277158"/>
                  </a:lnTo>
                  <a:lnTo>
                    <a:pt x="113660" y="276756"/>
                  </a:lnTo>
                  <a:lnTo>
                    <a:pt x="112062" y="276334"/>
                  </a:lnTo>
                  <a:lnTo>
                    <a:pt x="110463" y="275891"/>
                  </a:lnTo>
                  <a:lnTo>
                    <a:pt x="108885" y="275429"/>
                  </a:lnTo>
                  <a:lnTo>
                    <a:pt x="107306" y="274946"/>
                  </a:lnTo>
                  <a:lnTo>
                    <a:pt x="105738" y="274444"/>
                  </a:lnTo>
                  <a:lnTo>
                    <a:pt x="104179" y="273931"/>
                  </a:lnTo>
                  <a:lnTo>
                    <a:pt x="102631" y="273388"/>
                  </a:lnTo>
                  <a:lnTo>
                    <a:pt x="101083" y="272835"/>
                  </a:lnTo>
                  <a:lnTo>
                    <a:pt x="99554" y="272262"/>
                  </a:lnTo>
                  <a:lnTo>
                    <a:pt x="98026" y="271669"/>
                  </a:lnTo>
                  <a:lnTo>
                    <a:pt x="96518" y="271066"/>
                  </a:lnTo>
                  <a:lnTo>
                    <a:pt x="95010" y="270433"/>
                  </a:lnTo>
                  <a:lnTo>
                    <a:pt x="93512" y="269789"/>
                  </a:lnTo>
                  <a:lnTo>
                    <a:pt x="92024" y="269126"/>
                  </a:lnTo>
                  <a:lnTo>
                    <a:pt x="90546" y="268452"/>
                  </a:lnTo>
                  <a:lnTo>
                    <a:pt x="89078" y="267748"/>
                  </a:lnTo>
                  <a:lnTo>
                    <a:pt x="87620" y="267035"/>
                  </a:lnTo>
                  <a:lnTo>
                    <a:pt x="86173" y="266301"/>
                  </a:lnTo>
                  <a:lnTo>
                    <a:pt x="84735" y="265557"/>
                  </a:lnTo>
                  <a:lnTo>
                    <a:pt x="83307" y="264793"/>
                  </a:lnTo>
                  <a:lnTo>
                    <a:pt x="81890" y="264008"/>
                  </a:lnTo>
                  <a:lnTo>
                    <a:pt x="80482" y="263204"/>
                  </a:lnTo>
                  <a:lnTo>
                    <a:pt x="79085" y="262390"/>
                  </a:lnTo>
                  <a:lnTo>
                    <a:pt x="77697" y="261566"/>
                  </a:lnTo>
                  <a:lnTo>
                    <a:pt x="76320" y="260711"/>
                  </a:lnTo>
                  <a:lnTo>
                    <a:pt x="74953" y="259846"/>
                  </a:lnTo>
                  <a:lnTo>
                    <a:pt x="73605" y="258972"/>
                  </a:lnTo>
                  <a:lnTo>
                    <a:pt x="72258" y="258077"/>
                  </a:lnTo>
                  <a:lnTo>
                    <a:pt x="70931" y="257162"/>
                  </a:lnTo>
                  <a:lnTo>
                    <a:pt x="69614" y="256237"/>
                  </a:lnTo>
                  <a:lnTo>
                    <a:pt x="68307" y="255292"/>
                  </a:lnTo>
                  <a:lnTo>
                    <a:pt x="67010" y="254337"/>
                  </a:lnTo>
                  <a:lnTo>
                    <a:pt x="65723" y="253362"/>
                  </a:lnTo>
                  <a:lnTo>
                    <a:pt x="64456" y="252377"/>
                  </a:lnTo>
                  <a:lnTo>
                    <a:pt x="63199" y="251372"/>
                  </a:lnTo>
                  <a:lnTo>
                    <a:pt x="61953" y="250356"/>
                  </a:lnTo>
                  <a:lnTo>
                    <a:pt x="60716" y="249331"/>
                  </a:lnTo>
                  <a:lnTo>
                    <a:pt x="59490" y="248285"/>
                  </a:lnTo>
                  <a:lnTo>
                    <a:pt x="58283" y="247220"/>
                  </a:lnTo>
                  <a:lnTo>
                    <a:pt x="57087" y="246144"/>
                  </a:lnTo>
                  <a:lnTo>
                    <a:pt x="55910" y="245058"/>
                  </a:lnTo>
                  <a:lnTo>
                    <a:pt x="54734" y="243952"/>
                  </a:lnTo>
                  <a:lnTo>
                    <a:pt x="53578" y="242836"/>
                  </a:lnTo>
                  <a:lnTo>
                    <a:pt x="52432" y="241710"/>
                  </a:lnTo>
                  <a:lnTo>
                    <a:pt x="51306" y="240564"/>
                  </a:lnTo>
                  <a:lnTo>
                    <a:pt x="50190" y="239408"/>
                  </a:lnTo>
                  <a:lnTo>
                    <a:pt x="49084" y="238242"/>
                  </a:lnTo>
                  <a:lnTo>
                    <a:pt x="47998" y="237056"/>
                  </a:lnTo>
                  <a:lnTo>
                    <a:pt x="46922" y="235859"/>
                  </a:lnTo>
                  <a:lnTo>
                    <a:pt x="45867" y="234653"/>
                  </a:lnTo>
                  <a:lnTo>
                    <a:pt x="44821" y="233426"/>
                  </a:lnTo>
                  <a:lnTo>
                    <a:pt x="43785" y="232200"/>
                  </a:lnTo>
                  <a:lnTo>
                    <a:pt x="42770" y="230953"/>
                  </a:lnTo>
                  <a:lnTo>
                    <a:pt x="41765" y="229687"/>
                  </a:lnTo>
                  <a:lnTo>
                    <a:pt x="40779" y="228420"/>
                  </a:lnTo>
                  <a:lnTo>
                    <a:pt x="39804" y="227133"/>
                  </a:lnTo>
                  <a:lnTo>
                    <a:pt x="38849" y="225836"/>
                  </a:lnTo>
                  <a:lnTo>
                    <a:pt x="37904" y="224529"/>
                  </a:lnTo>
                  <a:lnTo>
                    <a:pt x="36979" y="223212"/>
                  </a:lnTo>
                  <a:lnTo>
                    <a:pt x="36074" y="221885"/>
                  </a:lnTo>
                  <a:lnTo>
                    <a:pt x="35169" y="220538"/>
                  </a:lnTo>
                  <a:lnTo>
                    <a:pt x="34294" y="219191"/>
                  </a:lnTo>
                  <a:lnTo>
                    <a:pt x="33430" y="217824"/>
                  </a:lnTo>
                  <a:lnTo>
                    <a:pt x="32585" y="216447"/>
                  </a:lnTo>
                  <a:lnTo>
                    <a:pt x="31751" y="215069"/>
                  </a:lnTo>
                  <a:lnTo>
                    <a:pt x="30936" y="213672"/>
                  </a:lnTo>
                  <a:lnTo>
                    <a:pt x="30132" y="212264"/>
                  </a:lnTo>
                  <a:lnTo>
                    <a:pt x="29358" y="210847"/>
                  </a:lnTo>
                  <a:lnTo>
                    <a:pt x="28584" y="209419"/>
                  </a:lnTo>
                  <a:lnTo>
                    <a:pt x="27840" y="207982"/>
                  </a:lnTo>
                  <a:lnTo>
                    <a:pt x="27106" y="206524"/>
                  </a:lnTo>
                  <a:lnTo>
                    <a:pt x="26392" y="205066"/>
                  </a:lnTo>
                  <a:lnTo>
                    <a:pt x="25698" y="203598"/>
                  </a:lnTo>
                  <a:lnTo>
                    <a:pt x="25015" y="202121"/>
                  </a:lnTo>
                  <a:lnTo>
                    <a:pt x="24351" y="200633"/>
                  </a:lnTo>
                  <a:lnTo>
                    <a:pt x="23708" y="199145"/>
                  </a:lnTo>
                  <a:lnTo>
                    <a:pt x="23084" y="197637"/>
                  </a:lnTo>
                  <a:lnTo>
                    <a:pt x="22471" y="196119"/>
                  </a:lnTo>
                  <a:lnTo>
                    <a:pt x="21878" y="194591"/>
                  </a:lnTo>
                  <a:lnTo>
                    <a:pt x="21305" y="193063"/>
                  </a:lnTo>
                  <a:lnTo>
                    <a:pt x="20752" y="191525"/>
                  </a:lnTo>
                  <a:lnTo>
                    <a:pt x="20219" y="189966"/>
                  </a:lnTo>
                  <a:lnTo>
                    <a:pt x="19696" y="188408"/>
                  </a:lnTo>
                  <a:lnTo>
                    <a:pt x="19193" y="186840"/>
                  </a:lnTo>
                  <a:lnTo>
                    <a:pt x="18721" y="185271"/>
                  </a:lnTo>
                  <a:lnTo>
                    <a:pt x="18258" y="183683"/>
                  </a:lnTo>
                  <a:lnTo>
                    <a:pt x="17816" y="182095"/>
                  </a:lnTo>
                  <a:lnTo>
                    <a:pt x="17394" y="180496"/>
                  </a:lnTo>
                  <a:lnTo>
                    <a:pt x="16992" y="178888"/>
                  </a:lnTo>
                  <a:lnTo>
                    <a:pt x="16600" y="177269"/>
                  </a:lnTo>
                  <a:lnTo>
                    <a:pt x="16238" y="175650"/>
                  </a:lnTo>
                  <a:lnTo>
                    <a:pt x="15896" y="174022"/>
                  </a:lnTo>
                  <a:lnTo>
                    <a:pt x="15564" y="172383"/>
                  </a:lnTo>
                  <a:lnTo>
                    <a:pt x="15262" y="170744"/>
                  </a:lnTo>
                  <a:lnTo>
                    <a:pt x="14981" y="169086"/>
                  </a:lnTo>
                  <a:lnTo>
                    <a:pt x="14709" y="167437"/>
                  </a:lnTo>
                  <a:lnTo>
                    <a:pt x="14468" y="165768"/>
                  </a:lnTo>
                  <a:lnTo>
                    <a:pt x="14247" y="164099"/>
                  </a:lnTo>
                  <a:lnTo>
                    <a:pt x="14046" y="162420"/>
                  </a:lnTo>
                  <a:lnTo>
                    <a:pt x="13865" y="160741"/>
                  </a:lnTo>
                  <a:lnTo>
                    <a:pt x="13704" y="159053"/>
                  </a:lnTo>
                  <a:lnTo>
                    <a:pt x="13563" y="157354"/>
                  </a:lnTo>
                  <a:lnTo>
                    <a:pt x="13443" y="155655"/>
                  </a:lnTo>
                  <a:lnTo>
                    <a:pt x="13342" y="153945"/>
                  </a:lnTo>
                  <a:lnTo>
                    <a:pt x="13262" y="152236"/>
                  </a:lnTo>
                  <a:lnTo>
                    <a:pt x="13211" y="150517"/>
                  </a:lnTo>
                  <a:lnTo>
                    <a:pt x="13181" y="148798"/>
                  </a:lnTo>
                  <a:lnTo>
                    <a:pt x="13171" y="147069"/>
                  </a:lnTo>
                  <a:lnTo>
                    <a:pt x="13181" y="145340"/>
                  </a:lnTo>
                  <a:lnTo>
                    <a:pt x="13211" y="143621"/>
                  </a:lnTo>
                  <a:lnTo>
                    <a:pt x="13262" y="141902"/>
                  </a:lnTo>
                  <a:lnTo>
                    <a:pt x="13342" y="140183"/>
                  </a:lnTo>
                  <a:lnTo>
                    <a:pt x="13443" y="138484"/>
                  </a:lnTo>
                  <a:lnTo>
                    <a:pt x="13563" y="136775"/>
                  </a:lnTo>
                  <a:lnTo>
                    <a:pt x="13704" y="135086"/>
                  </a:lnTo>
                  <a:lnTo>
                    <a:pt x="13865" y="133397"/>
                  </a:lnTo>
                  <a:lnTo>
                    <a:pt x="14046" y="131708"/>
                  </a:lnTo>
                  <a:lnTo>
                    <a:pt x="14247" y="130039"/>
                  </a:lnTo>
                  <a:lnTo>
                    <a:pt x="14468" y="128370"/>
                  </a:lnTo>
                  <a:lnTo>
                    <a:pt x="14709" y="126701"/>
                  </a:lnTo>
                  <a:lnTo>
                    <a:pt x="14981" y="125042"/>
                  </a:lnTo>
                  <a:lnTo>
                    <a:pt x="15262" y="123394"/>
                  </a:lnTo>
                  <a:lnTo>
                    <a:pt x="15564" y="121755"/>
                  </a:lnTo>
                  <a:lnTo>
                    <a:pt x="15896" y="120116"/>
                  </a:lnTo>
                  <a:lnTo>
                    <a:pt x="16238" y="118488"/>
                  </a:lnTo>
                  <a:lnTo>
                    <a:pt x="16600" y="116859"/>
                  </a:lnTo>
                  <a:lnTo>
                    <a:pt x="16992" y="115250"/>
                  </a:lnTo>
                  <a:lnTo>
                    <a:pt x="17394" y="113642"/>
                  </a:lnTo>
                  <a:lnTo>
                    <a:pt x="17816" y="112044"/>
                  </a:lnTo>
                  <a:lnTo>
                    <a:pt x="18258" y="110445"/>
                  </a:lnTo>
                  <a:lnTo>
                    <a:pt x="18721" y="108867"/>
                  </a:lnTo>
                  <a:lnTo>
                    <a:pt x="19193" y="107288"/>
                  </a:lnTo>
                  <a:lnTo>
                    <a:pt x="19696" y="105720"/>
                  </a:lnTo>
                  <a:lnTo>
                    <a:pt x="20219" y="104162"/>
                  </a:lnTo>
                  <a:lnTo>
                    <a:pt x="20752" y="102614"/>
                  </a:lnTo>
                  <a:lnTo>
                    <a:pt x="21305" y="101075"/>
                  </a:lnTo>
                  <a:lnTo>
                    <a:pt x="21878" y="99537"/>
                  </a:lnTo>
                  <a:lnTo>
                    <a:pt x="22471" y="98019"/>
                  </a:lnTo>
                  <a:lnTo>
                    <a:pt x="23084" y="96501"/>
                  </a:lnTo>
                  <a:lnTo>
                    <a:pt x="23708" y="94993"/>
                  </a:lnTo>
                  <a:lnTo>
                    <a:pt x="24351" y="93495"/>
                  </a:lnTo>
                  <a:lnTo>
                    <a:pt x="25015" y="92007"/>
                  </a:lnTo>
                  <a:lnTo>
                    <a:pt x="25698" y="90530"/>
                  </a:lnTo>
                  <a:lnTo>
                    <a:pt x="26392" y="89062"/>
                  </a:lnTo>
                  <a:lnTo>
                    <a:pt x="27106" y="87604"/>
                  </a:lnTo>
                  <a:lnTo>
                    <a:pt x="27840" y="86156"/>
                  </a:lnTo>
                  <a:lnTo>
                    <a:pt x="28584" y="84719"/>
                  </a:lnTo>
                  <a:lnTo>
                    <a:pt x="29358" y="83291"/>
                  </a:lnTo>
                  <a:lnTo>
                    <a:pt x="30132" y="81874"/>
                  </a:lnTo>
                  <a:lnTo>
                    <a:pt x="30936" y="80466"/>
                  </a:lnTo>
                  <a:lnTo>
                    <a:pt x="31751" y="79069"/>
                  </a:lnTo>
                  <a:lnTo>
                    <a:pt x="32585" y="77681"/>
                  </a:lnTo>
                  <a:lnTo>
                    <a:pt x="33430" y="76304"/>
                  </a:lnTo>
                  <a:lnTo>
                    <a:pt x="34294" y="74947"/>
                  </a:lnTo>
                  <a:lnTo>
                    <a:pt x="35169" y="73590"/>
                  </a:lnTo>
                  <a:lnTo>
                    <a:pt x="36074" y="72253"/>
                  </a:lnTo>
                  <a:lnTo>
                    <a:pt x="36979" y="70916"/>
                  </a:lnTo>
                  <a:lnTo>
                    <a:pt x="37904" y="69599"/>
                  </a:lnTo>
                  <a:lnTo>
                    <a:pt x="38849" y="68292"/>
                  </a:lnTo>
                  <a:lnTo>
                    <a:pt x="39804" y="66995"/>
                  </a:lnTo>
                  <a:lnTo>
                    <a:pt x="40779" y="65718"/>
                  </a:lnTo>
                  <a:lnTo>
                    <a:pt x="41765" y="64441"/>
                  </a:lnTo>
                  <a:lnTo>
                    <a:pt x="42770" y="63185"/>
                  </a:lnTo>
                  <a:lnTo>
                    <a:pt x="43785" y="61938"/>
                  </a:lnTo>
                  <a:lnTo>
                    <a:pt x="44821" y="60702"/>
                  </a:lnTo>
                  <a:lnTo>
                    <a:pt x="45867" y="59485"/>
                  </a:lnTo>
                  <a:lnTo>
                    <a:pt x="46922" y="58269"/>
                  </a:lnTo>
                  <a:lnTo>
                    <a:pt x="47998" y="57072"/>
                  </a:lnTo>
                  <a:lnTo>
                    <a:pt x="49084" y="55896"/>
                  </a:lnTo>
                  <a:lnTo>
                    <a:pt x="50190" y="54720"/>
                  </a:lnTo>
                  <a:lnTo>
                    <a:pt x="51306" y="53564"/>
                  </a:lnTo>
                  <a:lnTo>
                    <a:pt x="52432" y="52428"/>
                  </a:lnTo>
                  <a:lnTo>
                    <a:pt x="53578" y="51292"/>
                  </a:lnTo>
                  <a:lnTo>
                    <a:pt x="54734" y="50176"/>
                  </a:lnTo>
                  <a:lnTo>
                    <a:pt x="55910" y="49080"/>
                  </a:lnTo>
                  <a:lnTo>
                    <a:pt x="57087" y="47984"/>
                  </a:lnTo>
                  <a:lnTo>
                    <a:pt x="58283" y="46908"/>
                  </a:lnTo>
                  <a:lnTo>
                    <a:pt x="59490" y="45853"/>
                  </a:lnTo>
                  <a:lnTo>
                    <a:pt x="60716" y="44807"/>
                  </a:lnTo>
                  <a:lnTo>
                    <a:pt x="61953" y="43772"/>
                  </a:lnTo>
                  <a:lnTo>
                    <a:pt x="63199" y="42756"/>
                  </a:lnTo>
                  <a:lnTo>
                    <a:pt x="64456" y="41751"/>
                  </a:lnTo>
                  <a:lnTo>
                    <a:pt x="65723" y="40766"/>
                  </a:lnTo>
                  <a:lnTo>
                    <a:pt x="67010" y="39801"/>
                  </a:lnTo>
                  <a:lnTo>
                    <a:pt x="68307" y="38836"/>
                  </a:lnTo>
                  <a:lnTo>
                    <a:pt x="69614" y="37901"/>
                  </a:lnTo>
                  <a:lnTo>
                    <a:pt x="70931" y="36966"/>
                  </a:lnTo>
                  <a:lnTo>
                    <a:pt x="72258" y="36061"/>
                  </a:lnTo>
                  <a:lnTo>
                    <a:pt x="73605" y="35166"/>
                  </a:lnTo>
                  <a:lnTo>
                    <a:pt x="74953" y="34282"/>
                  </a:lnTo>
                  <a:lnTo>
                    <a:pt x="76320" y="33417"/>
                  </a:lnTo>
                  <a:lnTo>
                    <a:pt x="77697" y="32573"/>
                  </a:lnTo>
                  <a:lnTo>
                    <a:pt x="79085" y="31738"/>
                  </a:lnTo>
                  <a:lnTo>
                    <a:pt x="80482" y="30924"/>
                  </a:lnTo>
                  <a:lnTo>
                    <a:pt x="81890" y="30130"/>
                  </a:lnTo>
                  <a:lnTo>
                    <a:pt x="83307" y="29345"/>
                  </a:lnTo>
                  <a:lnTo>
                    <a:pt x="84735" y="28581"/>
                  </a:lnTo>
                  <a:lnTo>
                    <a:pt x="86173" y="27827"/>
                  </a:lnTo>
                  <a:lnTo>
                    <a:pt x="87620" y="27094"/>
                  </a:lnTo>
                  <a:lnTo>
                    <a:pt x="89078" y="26380"/>
                  </a:lnTo>
                  <a:lnTo>
                    <a:pt x="90546" y="25686"/>
                  </a:lnTo>
                  <a:lnTo>
                    <a:pt x="92024" y="25002"/>
                  </a:lnTo>
                  <a:lnTo>
                    <a:pt x="93512" y="24339"/>
                  </a:lnTo>
                  <a:lnTo>
                    <a:pt x="95010" y="23696"/>
                  </a:lnTo>
                  <a:lnTo>
                    <a:pt x="96518" y="23072"/>
                  </a:lnTo>
                  <a:lnTo>
                    <a:pt x="98026" y="22459"/>
                  </a:lnTo>
                  <a:lnTo>
                    <a:pt x="99554" y="21866"/>
                  </a:lnTo>
                  <a:lnTo>
                    <a:pt x="101083" y="21293"/>
                  </a:lnTo>
                  <a:lnTo>
                    <a:pt x="102631" y="20740"/>
                  </a:lnTo>
                  <a:lnTo>
                    <a:pt x="104179" y="20207"/>
                  </a:lnTo>
                  <a:lnTo>
                    <a:pt x="105738" y="19684"/>
                  </a:lnTo>
                  <a:lnTo>
                    <a:pt x="107306" y="19192"/>
                  </a:lnTo>
                  <a:lnTo>
                    <a:pt x="108885" y="18709"/>
                  </a:lnTo>
                  <a:lnTo>
                    <a:pt x="110463" y="18247"/>
                  </a:lnTo>
                  <a:lnTo>
                    <a:pt x="112062" y="17804"/>
                  </a:lnTo>
                  <a:lnTo>
                    <a:pt x="113660" y="17382"/>
                  </a:lnTo>
                  <a:lnTo>
                    <a:pt x="115259" y="16980"/>
                  </a:lnTo>
                  <a:lnTo>
                    <a:pt x="116877" y="16598"/>
                  </a:lnTo>
                  <a:lnTo>
                    <a:pt x="118496" y="16226"/>
                  </a:lnTo>
                  <a:lnTo>
                    <a:pt x="120125" y="15884"/>
                  </a:lnTo>
                  <a:lnTo>
                    <a:pt x="121764" y="15562"/>
                  </a:lnTo>
                  <a:lnTo>
                    <a:pt x="123412" y="15251"/>
                  </a:lnTo>
                  <a:lnTo>
                    <a:pt x="125061" y="14969"/>
                  </a:lnTo>
                  <a:lnTo>
                    <a:pt x="126720" y="14708"/>
                  </a:lnTo>
                  <a:lnTo>
                    <a:pt x="128379" y="14457"/>
                  </a:lnTo>
                  <a:lnTo>
                    <a:pt x="130048" y="14235"/>
                  </a:lnTo>
                  <a:lnTo>
                    <a:pt x="131727" y="14034"/>
                  </a:lnTo>
                  <a:lnTo>
                    <a:pt x="133416" y="13853"/>
                  </a:lnTo>
                  <a:lnTo>
                    <a:pt x="135105" y="13693"/>
                  </a:lnTo>
                  <a:lnTo>
                    <a:pt x="136794" y="13552"/>
                  </a:lnTo>
                  <a:lnTo>
                    <a:pt x="138493" y="13431"/>
                  </a:lnTo>
                  <a:lnTo>
                    <a:pt x="140203" y="13331"/>
                  </a:lnTo>
                  <a:lnTo>
                    <a:pt x="141912" y="13260"/>
                  </a:lnTo>
                  <a:lnTo>
                    <a:pt x="143631" y="13200"/>
                  </a:lnTo>
                  <a:lnTo>
                    <a:pt x="145360" y="13170"/>
                  </a:lnTo>
                  <a:lnTo>
                    <a:pt x="147079" y="13160"/>
                  </a:lnTo>
                  <a:lnTo>
                    <a:pt x="148809" y="13170"/>
                  </a:lnTo>
                  <a:lnTo>
                    <a:pt x="150538" y="13200"/>
                  </a:lnTo>
                  <a:lnTo>
                    <a:pt x="152257" y="13260"/>
                  </a:lnTo>
                  <a:lnTo>
                    <a:pt x="153966" y="13331"/>
                  </a:lnTo>
                  <a:lnTo>
                    <a:pt x="155676" y="13431"/>
                  </a:lnTo>
                  <a:lnTo>
                    <a:pt x="157375" y="13552"/>
                  </a:lnTo>
                  <a:lnTo>
                    <a:pt x="159074" y="13693"/>
                  </a:lnTo>
                  <a:lnTo>
                    <a:pt x="160763" y="13853"/>
                  </a:lnTo>
                  <a:lnTo>
                    <a:pt x="162442" y="14034"/>
                  </a:lnTo>
                  <a:lnTo>
                    <a:pt x="164121" y="14235"/>
                  </a:lnTo>
                  <a:lnTo>
                    <a:pt x="165790" y="14457"/>
                  </a:lnTo>
                  <a:lnTo>
                    <a:pt x="167449" y="14708"/>
                  </a:lnTo>
                  <a:lnTo>
                    <a:pt x="169108" y="14969"/>
                  </a:lnTo>
                  <a:lnTo>
                    <a:pt x="170756" y="15251"/>
                  </a:lnTo>
                  <a:lnTo>
                    <a:pt x="172405" y="15562"/>
                  </a:lnTo>
                  <a:lnTo>
                    <a:pt x="174044" y="15884"/>
                  </a:lnTo>
                  <a:lnTo>
                    <a:pt x="175673" y="16226"/>
                  </a:lnTo>
                  <a:lnTo>
                    <a:pt x="177291" y="16598"/>
                  </a:lnTo>
                  <a:lnTo>
                    <a:pt x="178910" y="16980"/>
                  </a:lnTo>
                  <a:lnTo>
                    <a:pt x="180519" y="17382"/>
                  </a:lnTo>
                  <a:lnTo>
                    <a:pt x="182117" y="17804"/>
                  </a:lnTo>
                  <a:lnTo>
                    <a:pt x="183706" y="18247"/>
                  </a:lnTo>
                  <a:lnTo>
                    <a:pt x="185294" y="18709"/>
                  </a:lnTo>
                  <a:lnTo>
                    <a:pt x="186863" y="19192"/>
                  </a:lnTo>
                  <a:lnTo>
                    <a:pt x="188431" y="19684"/>
                  </a:lnTo>
                  <a:lnTo>
                    <a:pt x="189990" y="20207"/>
                  </a:lnTo>
                  <a:lnTo>
                    <a:pt x="191538" y="20740"/>
                  </a:lnTo>
                  <a:lnTo>
                    <a:pt x="193086" y="21293"/>
                  </a:lnTo>
                  <a:lnTo>
                    <a:pt x="194614" y="21866"/>
                  </a:lnTo>
                  <a:lnTo>
                    <a:pt x="196143" y="22459"/>
                  </a:lnTo>
                  <a:lnTo>
                    <a:pt x="197661" y="23072"/>
                  </a:lnTo>
                  <a:lnTo>
                    <a:pt x="199159" y="23696"/>
                  </a:lnTo>
                  <a:lnTo>
                    <a:pt x="200657" y="24339"/>
                  </a:lnTo>
                  <a:lnTo>
                    <a:pt x="202145" y="25002"/>
                  </a:lnTo>
                  <a:lnTo>
                    <a:pt x="203623" y="25686"/>
                  </a:lnTo>
                  <a:lnTo>
                    <a:pt x="205091" y="26380"/>
                  </a:lnTo>
                  <a:lnTo>
                    <a:pt x="206548" y="27094"/>
                  </a:lnTo>
                  <a:lnTo>
                    <a:pt x="207996" y="27827"/>
                  </a:lnTo>
                  <a:lnTo>
                    <a:pt x="209444" y="28581"/>
                  </a:lnTo>
                  <a:lnTo>
                    <a:pt x="210872" y="29345"/>
                  </a:lnTo>
                  <a:lnTo>
                    <a:pt x="212289" y="30130"/>
                  </a:lnTo>
                  <a:lnTo>
                    <a:pt x="213697" y="30924"/>
                  </a:lnTo>
                  <a:lnTo>
                    <a:pt x="215094" y="31738"/>
                  </a:lnTo>
                  <a:lnTo>
                    <a:pt x="216472" y="32573"/>
                  </a:lnTo>
                  <a:lnTo>
                    <a:pt x="217849" y="33417"/>
                  </a:lnTo>
                  <a:lnTo>
                    <a:pt x="219216" y="34282"/>
                  </a:lnTo>
                  <a:lnTo>
                    <a:pt x="220564" y="35166"/>
                  </a:lnTo>
                  <a:lnTo>
                    <a:pt x="221911" y="36061"/>
                  </a:lnTo>
                  <a:lnTo>
                    <a:pt x="223238" y="36966"/>
                  </a:lnTo>
                  <a:lnTo>
                    <a:pt x="224555" y="37901"/>
                  </a:lnTo>
                  <a:lnTo>
                    <a:pt x="225862" y="38836"/>
                  </a:lnTo>
                  <a:lnTo>
                    <a:pt x="227159" y="39801"/>
                  </a:lnTo>
                  <a:lnTo>
                    <a:pt x="228446" y="40766"/>
                  </a:lnTo>
                  <a:lnTo>
                    <a:pt x="229713" y="41751"/>
                  </a:lnTo>
                  <a:lnTo>
                    <a:pt x="230979" y="42756"/>
                  </a:lnTo>
                  <a:lnTo>
                    <a:pt x="232226" y="43772"/>
                  </a:lnTo>
                  <a:lnTo>
                    <a:pt x="233453" y="44807"/>
                  </a:lnTo>
                  <a:lnTo>
                    <a:pt x="234679" y="45853"/>
                  </a:lnTo>
                  <a:lnTo>
                    <a:pt x="235886" y="46908"/>
                  </a:lnTo>
                  <a:lnTo>
                    <a:pt x="237082" y="47984"/>
                  </a:lnTo>
                  <a:lnTo>
                    <a:pt x="238269" y="49080"/>
                  </a:lnTo>
                  <a:lnTo>
                    <a:pt x="239435" y="50176"/>
                  </a:lnTo>
                  <a:lnTo>
                    <a:pt x="240591" y="51292"/>
                  </a:lnTo>
                  <a:lnTo>
                    <a:pt x="241737" y="52428"/>
                  </a:lnTo>
                  <a:lnTo>
                    <a:pt x="242863" y="53564"/>
                  </a:lnTo>
                  <a:lnTo>
                    <a:pt x="243979" y="54720"/>
                  </a:lnTo>
                  <a:lnTo>
                    <a:pt x="245085" y="55896"/>
                  </a:lnTo>
                  <a:lnTo>
                    <a:pt x="246171" y="57072"/>
                  </a:lnTo>
                  <a:lnTo>
                    <a:pt x="247247" y="58269"/>
                  </a:lnTo>
                  <a:lnTo>
                    <a:pt x="248312" y="59485"/>
                  </a:lnTo>
                  <a:lnTo>
                    <a:pt x="249358" y="60702"/>
                  </a:lnTo>
                  <a:lnTo>
                    <a:pt x="250384" y="61938"/>
                  </a:lnTo>
                  <a:lnTo>
                    <a:pt x="251399" y="63185"/>
                  </a:lnTo>
                  <a:lnTo>
                    <a:pt x="252404" y="64441"/>
                  </a:lnTo>
                  <a:lnTo>
                    <a:pt x="253390" y="65718"/>
                  </a:lnTo>
                  <a:lnTo>
                    <a:pt x="254365" y="66995"/>
                  </a:lnTo>
                  <a:lnTo>
                    <a:pt x="255320" y="68292"/>
                  </a:lnTo>
                  <a:lnTo>
                    <a:pt x="256265" y="69599"/>
                  </a:lnTo>
                  <a:lnTo>
                    <a:pt x="257190" y="70916"/>
                  </a:lnTo>
                  <a:lnTo>
                    <a:pt x="258105" y="72253"/>
                  </a:lnTo>
                  <a:lnTo>
                    <a:pt x="259000" y="73590"/>
                  </a:lnTo>
                  <a:lnTo>
                    <a:pt x="259874" y="74947"/>
                  </a:lnTo>
                  <a:lnTo>
                    <a:pt x="260739" y="76304"/>
                  </a:lnTo>
                  <a:lnTo>
                    <a:pt x="261584" y="77681"/>
                  </a:lnTo>
                  <a:lnTo>
                    <a:pt x="262418" y="79069"/>
                  </a:lnTo>
                  <a:lnTo>
                    <a:pt x="263232" y="80466"/>
                  </a:lnTo>
                  <a:lnTo>
                    <a:pt x="264037" y="81874"/>
                  </a:lnTo>
                  <a:lnTo>
                    <a:pt x="264821" y="83291"/>
                  </a:lnTo>
                  <a:lnTo>
                    <a:pt x="265585" y="84719"/>
                  </a:lnTo>
                  <a:lnTo>
                    <a:pt x="266329" y="86156"/>
                  </a:lnTo>
                  <a:lnTo>
                    <a:pt x="267063" y="87604"/>
                  </a:lnTo>
                  <a:lnTo>
                    <a:pt x="267777" y="89062"/>
                  </a:lnTo>
                  <a:lnTo>
                    <a:pt x="268471" y="90530"/>
                  </a:lnTo>
                  <a:lnTo>
                    <a:pt x="269154" y="92007"/>
                  </a:lnTo>
                  <a:lnTo>
                    <a:pt x="269818" y="93495"/>
                  </a:lnTo>
                  <a:lnTo>
                    <a:pt x="270461" y="94993"/>
                  </a:lnTo>
                  <a:lnTo>
                    <a:pt x="271095" y="96501"/>
                  </a:lnTo>
                  <a:lnTo>
                    <a:pt x="271698" y="98019"/>
                  </a:lnTo>
                  <a:lnTo>
                    <a:pt x="272291" y="99537"/>
                  </a:lnTo>
                  <a:lnTo>
                    <a:pt x="272864" y="101075"/>
                  </a:lnTo>
                  <a:lnTo>
                    <a:pt x="273417" y="102614"/>
                  </a:lnTo>
                  <a:lnTo>
                    <a:pt x="273950" y="104162"/>
                  </a:lnTo>
                  <a:lnTo>
                    <a:pt x="274473" y="105720"/>
                  </a:lnTo>
                  <a:lnTo>
                    <a:pt x="274975" y="107288"/>
                  </a:lnTo>
                  <a:lnTo>
                    <a:pt x="275448" y="108867"/>
                  </a:lnTo>
                  <a:lnTo>
                    <a:pt x="275910" y="110445"/>
                  </a:lnTo>
                  <a:lnTo>
                    <a:pt x="276353" y="112044"/>
                  </a:lnTo>
                  <a:lnTo>
                    <a:pt x="276775" y="113642"/>
                  </a:lnTo>
                  <a:lnTo>
                    <a:pt x="277187" y="115250"/>
                  </a:lnTo>
                  <a:lnTo>
                    <a:pt x="277569" y="116859"/>
                  </a:lnTo>
                  <a:lnTo>
                    <a:pt x="277931" y="118488"/>
                  </a:lnTo>
                  <a:lnTo>
                    <a:pt x="278273" y="120116"/>
                  </a:lnTo>
                  <a:lnTo>
                    <a:pt x="278605" y="121755"/>
                  </a:lnTo>
                  <a:lnTo>
                    <a:pt x="278907" y="123394"/>
                  </a:lnTo>
                  <a:lnTo>
                    <a:pt x="279188" y="125042"/>
                  </a:lnTo>
                  <a:lnTo>
                    <a:pt x="279459" y="126701"/>
                  </a:lnTo>
                  <a:lnTo>
                    <a:pt x="279701" y="128370"/>
                  </a:lnTo>
                  <a:lnTo>
                    <a:pt x="279922" y="130039"/>
                  </a:lnTo>
                  <a:lnTo>
                    <a:pt x="280123" y="131708"/>
                  </a:lnTo>
                  <a:lnTo>
                    <a:pt x="280314" y="133397"/>
                  </a:lnTo>
                  <a:lnTo>
                    <a:pt x="280475" y="135086"/>
                  </a:lnTo>
                  <a:lnTo>
                    <a:pt x="280616" y="136775"/>
                  </a:lnTo>
                  <a:lnTo>
                    <a:pt x="280726" y="138484"/>
                  </a:lnTo>
                  <a:lnTo>
                    <a:pt x="280827" y="140183"/>
                  </a:lnTo>
                  <a:lnTo>
                    <a:pt x="280907" y="141902"/>
                  </a:lnTo>
                  <a:lnTo>
                    <a:pt x="280958" y="143621"/>
                  </a:lnTo>
                  <a:lnTo>
                    <a:pt x="280988" y="145340"/>
                  </a:lnTo>
                  <a:lnTo>
                    <a:pt x="280998" y="147069"/>
                  </a:lnTo>
                  <a:lnTo>
                    <a:pt x="280998" y="148497"/>
                  </a:lnTo>
                  <a:lnTo>
                    <a:pt x="280968" y="149924"/>
                  </a:lnTo>
                  <a:lnTo>
                    <a:pt x="280937" y="151342"/>
                  </a:lnTo>
                  <a:lnTo>
                    <a:pt x="280887" y="152759"/>
                  </a:lnTo>
                  <a:lnTo>
                    <a:pt x="280817" y="154177"/>
                  </a:lnTo>
                  <a:lnTo>
                    <a:pt x="280736" y="155594"/>
                  </a:lnTo>
                  <a:lnTo>
                    <a:pt x="280636" y="157002"/>
                  </a:lnTo>
                  <a:lnTo>
                    <a:pt x="280525" y="158409"/>
                  </a:lnTo>
                  <a:lnTo>
                    <a:pt x="280405" y="159817"/>
                  </a:lnTo>
                  <a:lnTo>
                    <a:pt x="280264" y="161214"/>
                  </a:lnTo>
                  <a:lnTo>
                    <a:pt x="280103" y="162611"/>
                  </a:lnTo>
                  <a:lnTo>
                    <a:pt x="279932" y="163999"/>
                  </a:lnTo>
                  <a:lnTo>
                    <a:pt x="279751" y="165386"/>
                  </a:lnTo>
                  <a:lnTo>
                    <a:pt x="279550" y="166773"/>
                  </a:lnTo>
                  <a:lnTo>
                    <a:pt x="279339" y="168151"/>
                  </a:lnTo>
                  <a:lnTo>
                    <a:pt x="279118" y="169528"/>
                  </a:lnTo>
                  <a:lnTo>
                    <a:pt x="278876" y="170895"/>
                  </a:lnTo>
                  <a:lnTo>
                    <a:pt x="278625" y="172262"/>
                  </a:lnTo>
                  <a:lnTo>
                    <a:pt x="278354" y="173630"/>
                  </a:lnTo>
                  <a:lnTo>
                    <a:pt x="278072" y="174987"/>
                  </a:lnTo>
                  <a:lnTo>
                    <a:pt x="277780" y="176344"/>
                  </a:lnTo>
                  <a:lnTo>
                    <a:pt x="277469" y="177691"/>
                  </a:lnTo>
                  <a:lnTo>
                    <a:pt x="277147" y="179038"/>
                  </a:lnTo>
                  <a:lnTo>
                    <a:pt x="276815" y="180375"/>
                  </a:lnTo>
                  <a:lnTo>
                    <a:pt x="276463" y="181713"/>
                  </a:lnTo>
                  <a:lnTo>
                    <a:pt x="276101" y="183040"/>
                  </a:lnTo>
                  <a:lnTo>
                    <a:pt x="275719" y="184367"/>
                  </a:lnTo>
                  <a:lnTo>
                    <a:pt x="275337" y="185684"/>
                  </a:lnTo>
                  <a:lnTo>
                    <a:pt x="274935" y="187001"/>
                  </a:lnTo>
                  <a:lnTo>
                    <a:pt x="274513" y="188307"/>
                  </a:lnTo>
                  <a:lnTo>
                    <a:pt x="274091" y="189614"/>
                  </a:lnTo>
                  <a:lnTo>
                    <a:pt x="273648" y="190911"/>
                  </a:lnTo>
                  <a:lnTo>
                    <a:pt x="273186" y="192198"/>
                  </a:lnTo>
                  <a:lnTo>
                    <a:pt x="272723" y="193485"/>
                  </a:lnTo>
                  <a:lnTo>
                    <a:pt x="272241" y="194772"/>
                  </a:lnTo>
                  <a:lnTo>
                    <a:pt x="271748" y="196048"/>
                  </a:lnTo>
                  <a:lnTo>
                    <a:pt x="271245" y="197315"/>
                  </a:lnTo>
                  <a:lnTo>
                    <a:pt x="270723" y="198582"/>
                  </a:lnTo>
                  <a:lnTo>
                    <a:pt x="270190" y="199839"/>
                  </a:lnTo>
                  <a:lnTo>
                    <a:pt x="269647" y="201085"/>
                  </a:lnTo>
                  <a:lnTo>
                    <a:pt x="269094" y="202332"/>
                  </a:lnTo>
                  <a:lnTo>
                    <a:pt x="268521" y="203568"/>
                  </a:lnTo>
                  <a:lnTo>
                    <a:pt x="267948" y="204805"/>
                  </a:lnTo>
                  <a:lnTo>
                    <a:pt x="267355" y="206021"/>
                  </a:lnTo>
                  <a:lnTo>
                    <a:pt x="266741" y="207248"/>
                  </a:lnTo>
                  <a:lnTo>
                    <a:pt x="266128" y="208454"/>
                  </a:lnTo>
                  <a:lnTo>
                    <a:pt x="265495" y="209661"/>
                  </a:lnTo>
                  <a:lnTo>
                    <a:pt x="264861" y="210857"/>
                  </a:lnTo>
                  <a:lnTo>
                    <a:pt x="264208" y="212053"/>
                  </a:lnTo>
                  <a:lnTo>
                    <a:pt x="263544" y="213240"/>
                  </a:lnTo>
                  <a:lnTo>
                    <a:pt x="262860" y="214416"/>
                  </a:lnTo>
                  <a:lnTo>
                    <a:pt x="262177" y="215582"/>
                  </a:lnTo>
                  <a:lnTo>
                    <a:pt x="261473" y="216748"/>
                  </a:lnTo>
                  <a:lnTo>
                    <a:pt x="260769" y="217894"/>
                  </a:lnTo>
                  <a:lnTo>
                    <a:pt x="260045" y="219050"/>
                  </a:lnTo>
                  <a:lnTo>
                    <a:pt x="259311" y="220186"/>
                  </a:lnTo>
                  <a:lnTo>
                    <a:pt x="258567" y="221322"/>
                  </a:lnTo>
                  <a:lnTo>
                    <a:pt x="257803" y="222438"/>
                  </a:lnTo>
                  <a:lnTo>
                    <a:pt x="257039" y="223554"/>
                  </a:lnTo>
                  <a:lnTo>
                    <a:pt x="256255" y="224670"/>
                  </a:lnTo>
                  <a:lnTo>
                    <a:pt x="255471" y="225766"/>
                  </a:lnTo>
                  <a:lnTo>
                    <a:pt x="254666" y="226862"/>
                  </a:lnTo>
                  <a:lnTo>
                    <a:pt x="253852" y="227947"/>
                  </a:lnTo>
                  <a:lnTo>
                    <a:pt x="253028" y="229023"/>
                  </a:lnTo>
                  <a:lnTo>
                    <a:pt x="252203" y="230089"/>
                  </a:lnTo>
                  <a:lnTo>
                    <a:pt x="251359" y="231144"/>
                  </a:lnTo>
                  <a:lnTo>
                    <a:pt x="250504" y="232200"/>
                  </a:lnTo>
                  <a:lnTo>
                    <a:pt x="249629" y="233246"/>
                  </a:lnTo>
                  <a:lnTo>
                    <a:pt x="248755" y="234271"/>
                  </a:lnTo>
                  <a:lnTo>
                    <a:pt x="247870" y="235296"/>
                  </a:lnTo>
                  <a:lnTo>
                    <a:pt x="246975" y="236312"/>
                  </a:lnTo>
                  <a:lnTo>
                    <a:pt x="246070" y="237317"/>
                  </a:lnTo>
                  <a:lnTo>
                    <a:pt x="245145" y="238322"/>
                  </a:lnTo>
                  <a:lnTo>
                    <a:pt x="244220" y="239308"/>
                  </a:lnTo>
                  <a:lnTo>
                    <a:pt x="243285" y="240283"/>
                  </a:lnTo>
                  <a:lnTo>
                    <a:pt x="242330" y="241258"/>
                  </a:lnTo>
                  <a:lnTo>
                    <a:pt x="241375" y="242213"/>
                  </a:lnTo>
                  <a:lnTo>
                    <a:pt x="240410" y="243168"/>
                  </a:lnTo>
                  <a:lnTo>
                    <a:pt x="239435" y="244113"/>
                  </a:lnTo>
                  <a:lnTo>
                    <a:pt x="238439" y="245038"/>
                  </a:lnTo>
                  <a:lnTo>
                    <a:pt x="237444" y="245963"/>
                  </a:lnTo>
                  <a:lnTo>
                    <a:pt x="236439" y="246878"/>
                  </a:lnTo>
                  <a:lnTo>
                    <a:pt x="235423" y="247772"/>
                  </a:lnTo>
                  <a:lnTo>
                    <a:pt x="234398" y="248667"/>
                  </a:lnTo>
                  <a:lnTo>
                    <a:pt x="233362" y="249552"/>
                  </a:lnTo>
                  <a:lnTo>
                    <a:pt x="232317" y="250427"/>
                  </a:lnTo>
                  <a:lnTo>
                    <a:pt x="231261" y="251281"/>
                  </a:lnTo>
                  <a:lnTo>
                    <a:pt x="230195" y="252136"/>
                  </a:lnTo>
                  <a:lnTo>
                    <a:pt x="229119" y="252980"/>
                  </a:lnTo>
                  <a:lnTo>
                    <a:pt x="228044" y="253804"/>
                  </a:lnTo>
                  <a:lnTo>
                    <a:pt x="226948" y="254629"/>
                  </a:lnTo>
                  <a:lnTo>
                    <a:pt x="225852" y="255433"/>
                  </a:lnTo>
                  <a:lnTo>
                    <a:pt x="224736" y="256237"/>
                  </a:lnTo>
                  <a:lnTo>
                    <a:pt x="223620" y="257021"/>
                  </a:lnTo>
                  <a:lnTo>
                    <a:pt x="222494" y="257796"/>
                  </a:lnTo>
                  <a:lnTo>
                    <a:pt x="221358" y="258560"/>
                  </a:lnTo>
                  <a:lnTo>
                    <a:pt x="220212" y="259314"/>
                  </a:lnTo>
                  <a:lnTo>
                    <a:pt x="219066" y="260058"/>
                  </a:lnTo>
                  <a:lnTo>
                    <a:pt x="217899" y="260791"/>
                  </a:lnTo>
                  <a:lnTo>
                    <a:pt x="216733" y="261505"/>
                  </a:lnTo>
                  <a:lnTo>
                    <a:pt x="215557" y="262219"/>
                  </a:lnTo>
                  <a:lnTo>
                    <a:pt x="214370" y="262913"/>
                  </a:lnTo>
                  <a:lnTo>
                    <a:pt x="213174" y="263596"/>
                  </a:lnTo>
                  <a:lnTo>
                    <a:pt x="211967" y="264280"/>
                  </a:lnTo>
                  <a:lnTo>
                    <a:pt x="210761" y="264933"/>
                  </a:lnTo>
                  <a:lnTo>
                    <a:pt x="209544" y="265587"/>
                  </a:lnTo>
                  <a:lnTo>
                    <a:pt x="208318" y="266220"/>
                  </a:lnTo>
                  <a:lnTo>
                    <a:pt x="207081" y="266854"/>
                  </a:lnTo>
                  <a:lnTo>
                    <a:pt x="205835" y="267467"/>
                  </a:lnTo>
                  <a:lnTo>
                    <a:pt x="204588" y="268070"/>
                  </a:lnTo>
                  <a:lnTo>
                    <a:pt x="203331" y="268653"/>
                  </a:lnTo>
                  <a:lnTo>
                    <a:pt x="202064" y="269226"/>
                  </a:lnTo>
                  <a:lnTo>
                    <a:pt x="200787" y="269799"/>
                  </a:lnTo>
                  <a:lnTo>
                    <a:pt x="199511" y="270342"/>
                  </a:lnTo>
                  <a:lnTo>
                    <a:pt x="198224" y="270885"/>
                  </a:lnTo>
                  <a:lnTo>
                    <a:pt x="196927" y="271408"/>
                  </a:lnTo>
                  <a:lnTo>
                    <a:pt x="195620" y="271920"/>
                  </a:lnTo>
                  <a:lnTo>
                    <a:pt x="194313" y="272423"/>
                  </a:lnTo>
                  <a:lnTo>
                    <a:pt x="192996" y="272916"/>
                  </a:lnTo>
                  <a:lnTo>
                    <a:pt x="191669" y="273388"/>
                  </a:lnTo>
                  <a:lnTo>
                    <a:pt x="190331" y="273841"/>
                  </a:lnTo>
                  <a:lnTo>
                    <a:pt x="188994" y="274293"/>
                  </a:lnTo>
                  <a:lnTo>
                    <a:pt x="187647" y="274725"/>
                  </a:lnTo>
                  <a:lnTo>
                    <a:pt x="186300" y="275147"/>
                  </a:lnTo>
                  <a:lnTo>
                    <a:pt x="184942" y="275550"/>
                  </a:lnTo>
                  <a:lnTo>
                    <a:pt x="183575" y="275952"/>
                  </a:lnTo>
                  <a:lnTo>
                    <a:pt x="182198" y="276324"/>
                  </a:lnTo>
                  <a:lnTo>
                    <a:pt x="180820" y="276696"/>
                  </a:lnTo>
                  <a:lnTo>
                    <a:pt x="180499" y="276786"/>
                  </a:lnTo>
                  <a:lnTo>
                    <a:pt x="180177" y="276897"/>
                  </a:lnTo>
                  <a:lnTo>
                    <a:pt x="179875" y="277017"/>
                  </a:lnTo>
                  <a:lnTo>
                    <a:pt x="179574" y="277158"/>
                  </a:lnTo>
                  <a:lnTo>
                    <a:pt x="179282" y="277309"/>
                  </a:lnTo>
                  <a:lnTo>
                    <a:pt x="179001" y="277470"/>
                  </a:lnTo>
                  <a:lnTo>
                    <a:pt x="178729" y="277651"/>
                  </a:lnTo>
                  <a:lnTo>
                    <a:pt x="178468" y="277832"/>
                  </a:lnTo>
                  <a:lnTo>
                    <a:pt x="178226" y="278033"/>
                  </a:lnTo>
                  <a:lnTo>
                    <a:pt x="177985" y="278254"/>
                  </a:lnTo>
                  <a:lnTo>
                    <a:pt x="177754" y="278475"/>
                  </a:lnTo>
                  <a:lnTo>
                    <a:pt x="177543" y="278706"/>
                  </a:lnTo>
                  <a:lnTo>
                    <a:pt x="177342" y="278948"/>
                  </a:lnTo>
                  <a:lnTo>
                    <a:pt x="177151" y="279199"/>
                  </a:lnTo>
                  <a:lnTo>
                    <a:pt x="176970" y="279460"/>
                  </a:lnTo>
                  <a:lnTo>
                    <a:pt x="176799" y="279722"/>
                  </a:lnTo>
                  <a:lnTo>
                    <a:pt x="176648" y="280003"/>
                  </a:lnTo>
                  <a:lnTo>
                    <a:pt x="176507" y="280285"/>
                  </a:lnTo>
                  <a:lnTo>
                    <a:pt x="176377" y="280576"/>
                  </a:lnTo>
                  <a:lnTo>
                    <a:pt x="176266" y="280868"/>
                  </a:lnTo>
                  <a:lnTo>
                    <a:pt x="176165" y="281169"/>
                  </a:lnTo>
                  <a:lnTo>
                    <a:pt x="176085" y="281481"/>
                  </a:lnTo>
                  <a:lnTo>
                    <a:pt x="176015" y="281793"/>
                  </a:lnTo>
                  <a:lnTo>
                    <a:pt x="175964" y="282104"/>
                  </a:lnTo>
                  <a:lnTo>
                    <a:pt x="175924" y="282426"/>
                  </a:lnTo>
                  <a:lnTo>
                    <a:pt x="175904" y="282748"/>
                  </a:lnTo>
                  <a:lnTo>
                    <a:pt x="175894" y="283069"/>
                  </a:lnTo>
                  <a:lnTo>
                    <a:pt x="175904" y="283391"/>
                  </a:lnTo>
                  <a:lnTo>
                    <a:pt x="175924" y="283723"/>
                  </a:lnTo>
                  <a:lnTo>
                    <a:pt x="175964" y="284055"/>
                  </a:lnTo>
                  <a:lnTo>
                    <a:pt x="176025" y="284386"/>
                  </a:lnTo>
                  <a:lnTo>
                    <a:pt x="176105" y="284718"/>
                  </a:lnTo>
                  <a:lnTo>
                    <a:pt x="176196" y="285040"/>
                  </a:lnTo>
                  <a:lnTo>
                    <a:pt x="176306" y="285352"/>
                  </a:lnTo>
                  <a:lnTo>
                    <a:pt x="176427" y="285663"/>
                  </a:lnTo>
                  <a:lnTo>
                    <a:pt x="176568" y="285965"/>
                  </a:lnTo>
                  <a:lnTo>
                    <a:pt x="176718" y="286256"/>
                  </a:lnTo>
                  <a:lnTo>
                    <a:pt x="176879" y="286538"/>
                  </a:lnTo>
                  <a:lnTo>
                    <a:pt x="177060" y="286799"/>
                  </a:lnTo>
                  <a:lnTo>
                    <a:pt x="177251" y="287061"/>
                  </a:lnTo>
                  <a:lnTo>
                    <a:pt x="177452" y="287312"/>
                  </a:lnTo>
                  <a:lnTo>
                    <a:pt x="177663" y="287553"/>
                  </a:lnTo>
                  <a:lnTo>
                    <a:pt x="177885" y="287774"/>
                  </a:lnTo>
                  <a:lnTo>
                    <a:pt x="178116" y="287996"/>
                  </a:lnTo>
                  <a:lnTo>
                    <a:pt x="178357" y="288197"/>
                  </a:lnTo>
                  <a:lnTo>
                    <a:pt x="178609" y="288388"/>
                  </a:lnTo>
                  <a:lnTo>
                    <a:pt x="178870" y="288569"/>
                  </a:lnTo>
                  <a:lnTo>
                    <a:pt x="179141" y="288739"/>
                  </a:lnTo>
                  <a:lnTo>
                    <a:pt x="179413" y="288890"/>
                  </a:lnTo>
                  <a:lnTo>
                    <a:pt x="179694" y="289031"/>
                  </a:lnTo>
                  <a:lnTo>
                    <a:pt x="179986" y="289152"/>
                  </a:lnTo>
                  <a:lnTo>
                    <a:pt x="180288" y="289272"/>
                  </a:lnTo>
                  <a:lnTo>
                    <a:pt x="180589" y="289363"/>
                  </a:lnTo>
                  <a:lnTo>
                    <a:pt x="180891" y="289453"/>
                  </a:lnTo>
                  <a:lnTo>
                    <a:pt x="181202" y="289524"/>
                  </a:lnTo>
                  <a:lnTo>
                    <a:pt x="181514" y="289574"/>
                  </a:lnTo>
                  <a:lnTo>
                    <a:pt x="181836" y="289614"/>
                  </a:lnTo>
                  <a:lnTo>
                    <a:pt x="182158" y="289634"/>
                  </a:lnTo>
                  <a:lnTo>
                    <a:pt x="182479" y="289644"/>
                  </a:lnTo>
                  <a:lnTo>
                    <a:pt x="182811" y="289634"/>
                  </a:lnTo>
                  <a:lnTo>
                    <a:pt x="183143" y="289614"/>
                  </a:lnTo>
                  <a:lnTo>
                    <a:pt x="183465" y="289564"/>
                  </a:lnTo>
                  <a:lnTo>
                    <a:pt x="183796" y="289504"/>
                  </a:lnTo>
                  <a:lnTo>
                    <a:pt x="184128" y="289433"/>
                  </a:lnTo>
                  <a:lnTo>
                    <a:pt x="185646" y="289031"/>
                  </a:lnTo>
                  <a:lnTo>
                    <a:pt x="187154" y="288609"/>
                  </a:lnTo>
                  <a:lnTo>
                    <a:pt x="188652" y="288176"/>
                  </a:lnTo>
                  <a:lnTo>
                    <a:pt x="190140" y="287734"/>
                  </a:lnTo>
                  <a:lnTo>
                    <a:pt x="191628" y="287272"/>
                  </a:lnTo>
                  <a:lnTo>
                    <a:pt x="193106" y="286799"/>
                  </a:lnTo>
                  <a:lnTo>
                    <a:pt x="194574" y="286307"/>
                  </a:lnTo>
                  <a:lnTo>
                    <a:pt x="196042" y="285794"/>
                  </a:lnTo>
                  <a:lnTo>
                    <a:pt x="197500" y="285281"/>
                  </a:lnTo>
                  <a:lnTo>
                    <a:pt x="198948" y="284748"/>
                  </a:lnTo>
                  <a:lnTo>
                    <a:pt x="200385" y="284195"/>
                  </a:lnTo>
                  <a:lnTo>
                    <a:pt x="201813" y="283632"/>
                  </a:lnTo>
                  <a:lnTo>
                    <a:pt x="203241" y="283049"/>
                  </a:lnTo>
                  <a:lnTo>
                    <a:pt x="204648" y="282466"/>
                  </a:lnTo>
                  <a:lnTo>
                    <a:pt x="206056" y="281853"/>
                  </a:lnTo>
                  <a:lnTo>
                    <a:pt x="207453" y="281240"/>
                  </a:lnTo>
                  <a:lnTo>
                    <a:pt x="208851" y="280606"/>
                  </a:lnTo>
                  <a:lnTo>
                    <a:pt x="210228" y="279953"/>
                  </a:lnTo>
                  <a:lnTo>
                    <a:pt x="211606" y="279299"/>
                  </a:lnTo>
                  <a:lnTo>
                    <a:pt x="212973" y="278626"/>
                  </a:lnTo>
                  <a:lnTo>
                    <a:pt x="214330" y="277932"/>
                  </a:lnTo>
                  <a:lnTo>
                    <a:pt x="215677" y="277239"/>
                  </a:lnTo>
                  <a:lnTo>
                    <a:pt x="217015" y="276525"/>
                  </a:lnTo>
                  <a:lnTo>
                    <a:pt x="218342" y="275791"/>
                  </a:lnTo>
                  <a:lnTo>
                    <a:pt x="219659" y="275057"/>
                  </a:lnTo>
                  <a:lnTo>
                    <a:pt x="220976" y="274303"/>
                  </a:lnTo>
                  <a:lnTo>
                    <a:pt x="222283" y="273539"/>
                  </a:lnTo>
                  <a:lnTo>
                    <a:pt x="223570" y="272755"/>
                  </a:lnTo>
                  <a:lnTo>
                    <a:pt x="224857" y="271971"/>
                  </a:lnTo>
                  <a:lnTo>
                    <a:pt x="226133" y="271166"/>
                  </a:lnTo>
                  <a:lnTo>
                    <a:pt x="227400" y="270352"/>
                  </a:lnTo>
                  <a:lnTo>
                    <a:pt x="228657" y="269518"/>
                  </a:lnTo>
                  <a:lnTo>
                    <a:pt x="229904" y="268683"/>
                  </a:lnTo>
                  <a:lnTo>
                    <a:pt x="231140" y="267829"/>
                  </a:lnTo>
                  <a:lnTo>
                    <a:pt x="232367" y="266964"/>
                  </a:lnTo>
                  <a:lnTo>
                    <a:pt x="233583" y="266090"/>
                  </a:lnTo>
                  <a:lnTo>
                    <a:pt x="234790" y="265195"/>
                  </a:lnTo>
                  <a:lnTo>
                    <a:pt x="235996" y="264300"/>
                  </a:lnTo>
                  <a:lnTo>
                    <a:pt x="237183" y="263385"/>
                  </a:lnTo>
                  <a:lnTo>
                    <a:pt x="238359" y="262460"/>
                  </a:lnTo>
                  <a:lnTo>
                    <a:pt x="239525" y="261525"/>
                  </a:lnTo>
                  <a:lnTo>
                    <a:pt x="240681" y="260580"/>
                  </a:lnTo>
                  <a:lnTo>
                    <a:pt x="241838" y="259625"/>
                  </a:lnTo>
                  <a:lnTo>
                    <a:pt x="242974" y="258650"/>
                  </a:lnTo>
                  <a:lnTo>
                    <a:pt x="244100" y="257675"/>
                  </a:lnTo>
                  <a:lnTo>
                    <a:pt x="245216" y="256680"/>
                  </a:lnTo>
                  <a:lnTo>
                    <a:pt x="246322" y="255684"/>
                  </a:lnTo>
                  <a:lnTo>
                    <a:pt x="247418" y="254669"/>
                  </a:lnTo>
                  <a:lnTo>
                    <a:pt x="248503" y="253644"/>
                  </a:lnTo>
                  <a:lnTo>
                    <a:pt x="249579" y="252608"/>
                  </a:lnTo>
                  <a:lnTo>
                    <a:pt x="250645" y="251573"/>
                  </a:lnTo>
                  <a:lnTo>
                    <a:pt x="251691" y="250517"/>
                  </a:lnTo>
                  <a:lnTo>
                    <a:pt x="252736" y="249451"/>
                  </a:lnTo>
                  <a:lnTo>
                    <a:pt x="253762" y="248376"/>
                  </a:lnTo>
                  <a:lnTo>
                    <a:pt x="254787" y="247290"/>
                  </a:lnTo>
                  <a:lnTo>
                    <a:pt x="255793" y="246194"/>
                  </a:lnTo>
                  <a:lnTo>
                    <a:pt x="256788" y="245088"/>
                  </a:lnTo>
                  <a:lnTo>
                    <a:pt x="257773" y="243972"/>
                  </a:lnTo>
                  <a:lnTo>
                    <a:pt x="258748" y="242846"/>
                  </a:lnTo>
                  <a:lnTo>
                    <a:pt x="259714" y="241710"/>
                  </a:lnTo>
                  <a:lnTo>
                    <a:pt x="260659" y="240564"/>
                  </a:lnTo>
                  <a:lnTo>
                    <a:pt x="261604" y="239408"/>
                  </a:lnTo>
                  <a:lnTo>
                    <a:pt x="262529" y="238252"/>
                  </a:lnTo>
                  <a:lnTo>
                    <a:pt x="263444" y="237076"/>
                  </a:lnTo>
                  <a:lnTo>
                    <a:pt x="264348" y="235900"/>
                  </a:lnTo>
                  <a:lnTo>
                    <a:pt x="265243" y="234703"/>
                  </a:lnTo>
                  <a:lnTo>
                    <a:pt x="266118" y="233507"/>
                  </a:lnTo>
                  <a:lnTo>
                    <a:pt x="266993" y="232290"/>
                  </a:lnTo>
                  <a:lnTo>
                    <a:pt x="267847" y="231074"/>
                  </a:lnTo>
                  <a:lnTo>
                    <a:pt x="268692" y="229848"/>
                  </a:lnTo>
                  <a:lnTo>
                    <a:pt x="269516" y="228621"/>
                  </a:lnTo>
                  <a:lnTo>
                    <a:pt x="270341" y="227374"/>
                  </a:lnTo>
                  <a:lnTo>
                    <a:pt x="271145" y="226118"/>
                  </a:lnTo>
                  <a:lnTo>
                    <a:pt x="271939" y="224861"/>
                  </a:lnTo>
                  <a:lnTo>
                    <a:pt x="272723" y="223594"/>
                  </a:lnTo>
                  <a:lnTo>
                    <a:pt x="273487" y="222318"/>
                  </a:lnTo>
                  <a:lnTo>
                    <a:pt x="274241" y="221031"/>
                  </a:lnTo>
                  <a:lnTo>
                    <a:pt x="274985" y="219734"/>
                  </a:lnTo>
                  <a:lnTo>
                    <a:pt x="275719" y="218437"/>
                  </a:lnTo>
                  <a:lnTo>
                    <a:pt x="276433" y="217130"/>
                  </a:lnTo>
                  <a:lnTo>
                    <a:pt x="277137" y="215813"/>
                  </a:lnTo>
                  <a:lnTo>
                    <a:pt x="277831" y="214486"/>
                  </a:lnTo>
                  <a:lnTo>
                    <a:pt x="278504" y="213159"/>
                  </a:lnTo>
                  <a:lnTo>
                    <a:pt x="279168" y="211822"/>
                  </a:lnTo>
                  <a:lnTo>
                    <a:pt x="279821" y="210475"/>
                  </a:lnTo>
                  <a:lnTo>
                    <a:pt x="280455" y="209118"/>
                  </a:lnTo>
                  <a:lnTo>
                    <a:pt x="281088" y="207761"/>
                  </a:lnTo>
                  <a:lnTo>
                    <a:pt x="281691" y="206393"/>
                  </a:lnTo>
                  <a:lnTo>
                    <a:pt x="282295" y="205026"/>
                  </a:lnTo>
                  <a:lnTo>
                    <a:pt x="282878" y="203639"/>
                  </a:lnTo>
                  <a:lnTo>
                    <a:pt x="283441" y="202251"/>
                  </a:lnTo>
                  <a:lnTo>
                    <a:pt x="284004" y="200864"/>
                  </a:lnTo>
                  <a:lnTo>
                    <a:pt x="284547" y="199457"/>
                  </a:lnTo>
                  <a:lnTo>
                    <a:pt x="285070" y="198049"/>
                  </a:lnTo>
                  <a:lnTo>
                    <a:pt x="285582" y="196642"/>
                  </a:lnTo>
                  <a:lnTo>
                    <a:pt x="286085" y="195224"/>
                  </a:lnTo>
                  <a:lnTo>
                    <a:pt x="286568" y="193797"/>
                  </a:lnTo>
                  <a:lnTo>
                    <a:pt x="287040" y="192359"/>
                  </a:lnTo>
                  <a:lnTo>
                    <a:pt x="287503" y="190921"/>
                  </a:lnTo>
                  <a:lnTo>
                    <a:pt x="287945" y="189484"/>
                  </a:lnTo>
                  <a:lnTo>
                    <a:pt x="288367" y="188036"/>
                  </a:lnTo>
                  <a:lnTo>
                    <a:pt x="288779" y="186578"/>
                  </a:lnTo>
                  <a:lnTo>
                    <a:pt x="289182" y="185121"/>
                  </a:lnTo>
                  <a:lnTo>
                    <a:pt x="289564" y="183653"/>
                  </a:lnTo>
                  <a:lnTo>
                    <a:pt x="289936" y="182175"/>
                  </a:lnTo>
                  <a:lnTo>
                    <a:pt x="290288" y="180697"/>
                  </a:lnTo>
                  <a:lnTo>
                    <a:pt x="290629" y="179219"/>
                  </a:lnTo>
                  <a:lnTo>
                    <a:pt x="290951" y="177731"/>
                  </a:lnTo>
                  <a:lnTo>
                    <a:pt x="291263" y="176244"/>
                  </a:lnTo>
                  <a:lnTo>
                    <a:pt x="291554" y="174746"/>
                  </a:lnTo>
                  <a:lnTo>
                    <a:pt x="291836" y="173238"/>
                  </a:lnTo>
                  <a:lnTo>
                    <a:pt x="292097" y="171740"/>
                  </a:lnTo>
                  <a:lnTo>
                    <a:pt x="292349" y="170222"/>
                  </a:lnTo>
                  <a:lnTo>
                    <a:pt x="292580" y="168704"/>
                  </a:lnTo>
                  <a:lnTo>
                    <a:pt x="292791" y="167186"/>
                  </a:lnTo>
                  <a:lnTo>
                    <a:pt x="292992" y="165668"/>
                  </a:lnTo>
                  <a:lnTo>
                    <a:pt x="293183" y="164139"/>
                  </a:lnTo>
                  <a:lnTo>
                    <a:pt x="293354" y="162601"/>
                  </a:lnTo>
                  <a:lnTo>
                    <a:pt x="293505" y="161063"/>
                  </a:lnTo>
                  <a:lnTo>
                    <a:pt x="293646" y="159525"/>
                  </a:lnTo>
                  <a:lnTo>
                    <a:pt x="293766" y="157977"/>
                  </a:lnTo>
                  <a:lnTo>
                    <a:pt x="293867" y="156429"/>
                  </a:lnTo>
                  <a:lnTo>
                    <a:pt x="293957" y="154880"/>
                  </a:lnTo>
                  <a:lnTo>
                    <a:pt x="294038" y="153322"/>
                  </a:lnTo>
                  <a:lnTo>
                    <a:pt x="294088" y="151764"/>
                  </a:lnTo>
                  <a:lnTo>
                    <a:pt x="294138" y="150206"/>
                  </a:lnTo>
                  <a:lnTo>
                    <a:pt x="294158" y="148637"/>
                  </a:lnTo>
                  <a:lnTo>
                    <a:pt x="294168" y="147069"/>
                  </a:lnTo>
                  <a:lnTo>
                    <a:pt x="294168" y="146114"/>
                  </a:lnTo>
                  <a:lnTo>
                    <a:pt x="294158" y="145169"/>
                  </a:lnTo>
                  <a:lnTo>
                    <a:pt x="294118" y="143279"/>
                  </a:lnTo>
                  <a:lnTo>
                    <a:pt x="294058" y="141389"/>
                  </a:lnTo>
                  <a:lnTo>
                    <a:pt x="293977" y="139509"/>
                  </a:lnTo>
                  <a:lnTo>
                    <a:pt x="293867" y="137639"/>
                  </a:lnTo>
                  <a:lnTo>
                    <a:pt x="293736" y="135769"/>
                  </a:lnTo>
                  <a:lnTo>
                    <a:pt x="293585" y="133909"/>
                  </a:lnTo>
                  <a:lnTo>
                    <a:pt x="293404" y="132049"/>
                  </a:lnTo>
                  <a:lnTo>
                    <a:pt x="293203" y="130200"/>
                  </a:lnTo>
                  <a:lnTo>
                    <a:pt x="292982" y="128360"/>
                  </a:lnTo>
                  <a:lnTo>
                    <a:pt x="292741" y="126530"/>
                  </a:lnTo>
                  <a:lnTo>
                    <a:pt x="292469" y="124701"/>
                  </a:lnTo>
                  <a:lnTo>
                    <a:pt x="292178" y="122881"/>
                  </a:lnTo>
                  <a:lnTo>
                    <a:pt x="291866" y="121071"/>
                  </a:lnTo>
                  <a:lnTo>
                    <a:pt x="291534" y="119262"/>
                  </a:lnTo>
                  <a:lnTo>
                    <a:pt x="291172" y="117462"/>
                  </a:lnTo>
                  <a:lnTo>
                    <a:pt x="290790" y="115673"/>
                  </a:lnTo>
                  <a:lnTo>
                    <a:pt x="290398" y="113893"/>
                  </a:lnTo>
                  <a:lnTo>
                    <a:pt x="289976" y="112124"/>
                  </a:lnTo>
                  <a:lnTo>
                    <a:pt x="289523" y="110355"/>
                  </a:lnTo>
                  <a:lnTo>
                    <a:pt x="289061" y="108595"/>
                  </a:lnTo>
                  <a:lnTo>
                    <a:pt x="288578" y="106846"/>
                  </a:lnTo>
                  <a:lnTo>
                    <a:pt x="288066" y="105107"/>
                  </a:lnTo>
                  <a:lnTo>
                    <a:pt x="287543" y="103378"/>
                  </a:lnTo>
                  <a:lnTo>
                    <a:pt x="286990" y="101658"/>
                  </a:lnTo>
                  <a:lnTo>
                    <a:pt x="286427" y="99949"/>
                  </a:lnTo>
                  <a:lnTo>
                    <a:pt x="285834" y="98240"/>
                  </a:lnTo>
                  <a:lnTo>
                    <a:pt x="285230" y="96551"/>
                  </a:lnTo>
                  <a:lnTo>
                    <a:pt x="284597" y="94862"/>
                  </a:lnTo>
                  <a:lnTo>
                    <a:pt x="283944" y="93194"/>
                  </a:lnTo>
                  <a:lnTo>
                    <a:pt x="283280" y="91525"/>
                  </a:lnTo>
                  <a:lnTo>
                    <a:pt x="282586" y="89876"/>
                  </a:lnTo>
                  <a:lnTo>
                    <a:pt x="281882" y="88227"/>
                  </a:lnTo>
                  <a:lnTo>
                    <a:pt x="281149" y="86599"/>
                  </a:lnTo>
                  <a:lnTo>
                    <a:pt x="280405" y="84970"/>
                  </a:lnTo>
                  <a:lnTo>
                    <a:pt x="279640" y="83362"/>
                  </a:lnTo>
                  <a:lnTo>
                    <a:pt x="278856" y="81763"/>
                  </a:lnTo>
                  <a:lnTo>
                    <a:pt x="278052" y="80165"/>
                  </a:lnTo>
                  <a:lnTo>
                    <a:pt x="277227" y="78586"/>
                  </a:lnTo>
                  <a:lnTo>
                    <a:pt x="276393" y="77018"/>
                  </a:lnTo>
                  <a:lnTo>
                    <a:pt x="275528" y="75460"/>
                  </a:lnTo>
                  <a:lnTo>
                    <a:pt x="274654" y="73922"/>
                  </a:lnTo>
                  <a:lnTo>
                    <a:pt x="273759" y="72383"/>
                  </a:lnTo>
                  <a:lnTo>
                    <a:pt x="272844" y="70865"/>
                  </a:lnTo>
                  <a:lnTo>
                    <a:pt x="271909" y="69357"/>
                  </a:lnTo>
                  <a:lnTo>
                    <a:pt x="270964" y="67849"/>
                  </a:lnTo>
                  <a:lnTo>
                    <a:pt x="269999" y="66372"/>
                  </a:lnTo>
                  <a:lnTo>
                    <a:pt x="269013" y="64894"/>
                  </a:lnTo>
                  <a:lnTo>
                    <a:pt x="268008" y="63436"/>
                  </a:lnTo>
                  <a:lnTo>
                    <a:pt x="266993" y="61988"/>
                  </a:lnTo>
                  <a:lnTo>
                    <a:pt x="265957" y="60551"/>
                  </a:lnTo>
                  <a:lnTo>
                    <a:pt x="264911" y="59123"/>
                  </a:lnTo>
                  <a:lnTo>
                    <a:pt x="263836" y="57716"/>
                  </a:lnTo>
                  <a:lnTo>
                    <a:pt x="262760" y="56318"/>
                  </a:lnTo>
                  <a:lnTo>
                    <a:pt x="261654" y="54941"/>
                  </a:lnTo>
                  <a:lnTo>
                    <a:pt x="260538" y="53574"/>
                  </a:lnTo>
                  <a:lnTo>
                    <a:pt x="259402" y="52217"/>
                  </a:lnTo>
                  <a:lnTo>
                    <a:pt x="258256" y="50869"/>
                  </a:lnTo>
                  <a:lnTo>
                    <a:pt x="257089" y="49542"/>
                  </a:lnTo>
                  <a:lnTo>
                    <a:pt x="255913" y="48236"/>
                  </a:lnTo>
                  <a:lnTo>
                    <a:pt x="254717" y="46929"/>
                  </a:lnTo>
                  <a:lnTo>
                    <a:pt x="253510" y="45642"/>
                  </a:lnTo>
                  <a:lnTo>
                    <a:pt x="252284" y="44375"/>
                  </a:lnTo>
                  <a:lnTo>
                    <a:pt x="251037" y="43118"/>
                  </a:lnTo>
                  <a:lnTo>
                    <a:pt x="249780" y="41882"/>
                  </a:lnTo>
                  <a:lnTo>
                    <a:pt x="248513" y="40655"/>
                  </a:lnTo>
                  <a:lnTo>
                    <a:pt x="247227" y="39439"/>
                  </a:lnTo>
                  <a:lnTo>
                    <a:pt x="245930" y="38243"/>
                  </a:lnTo>
                  <a:lnTo>
                    <a:pt x="244613" y="37066"/>
                  </a:lnTo>
                  <a:lnTo>
                    <a:pt x="243285" y="35900"/>
                  </a:lnTo>
                  <a:lnTo>
                    <a:pt x="241948" y="34754"/>
                  </a:lnTo>
                  <a:lnTo>
                    <a:pt x="240591" y="33618"/>
                  </a:lnTo>
                  <a:lnTo>
                    <a:pt x="239224" y="32502"/>
                  </a:lnTo>
                  <a:lnTo>
                    <a:pt x="237836" y="31406"/>
                  </a:lnTo>
                  <a:lnTo>
                    <a:pt x="236439" y="30321"/>
                  </a:lnTo>
                  <a:lnTo>
                    <a:pt x="235031" y="29255"/>
                  </a:lnTo>
                  <a:lnTo>
                    <a:pt x="233603" y="28199"/>
                  </a:lnTo>
                  <a:lnTo>
                    <a:pt x="232176" y="27164"/>
                  </a:lnTo>
                  <a:lnTo>
                    <a:pt x="230728" y="26149"/>
                  </a:lnTo>
                  <a:lnTo>
                    <a:pt x="229260" y="25143"/>
                  </a:lnTo>
                  <a:lnTo>
                    <a:pt x="227792" y="24168"/>
                  </a:lnTo>
                  <a:lnTo>
                    <a:pt x="226304" y="23193"/>
                  </a:lnTo>
                  <a:lnTo>
                    <a:pt x="224806" y="22248"/>
                  </a:lnTo>
                  <a:lnTo>
                    <a:pt x="223298" y="21313"/>
                  </a:lnTo>
                  <a:lnTo>
                    <a:pt x="221770" y="20408"/>
                  </a:lnTo>
                  <a:lnTo>
                    <a:pt x="220242" y="19513"/>
                  </a:lnTo>
                  <a:lnTo>
                    <a:pt x="218694" y="18629"/>
                  </a:lnTo>
                  <a:lnTo>
                    <a:pt x="217135" y="17774"/>
                  </a:lnTo>
                  <a:lnTo>
                    <a:pt x="215567" y="16930"/>
                  </a:lnTo>
                  <a:lnTo>
                    <a:pt x="213988" y="16105"/>
                  </a:lnTo>
                  <a:lnTo>
                    <a:pt x="212400" y="15301"/>
                  </a:lnTo>
                  <a:lnTo>
                    <a:pt x="210791" y="14517"/>
                  </a:lnTo>
                  <a:lnTo>
                    <a:pt x="209183" y="13753"/>
                  </a:lnTo>
                  <a:lnTo>
                    <a:pt x="207554" y="13009"/>
                  </a:lnTo>
                  <a:lnTo>
                    <a:pt x="205925" y="12275"/>
                  </a:lnTo>
                  <a:lnTo>
                    <a:pt x="204276" y="11571"/>
                  </a:lnTo>
                  <a:lnTo>
                    <a:pt x="202627" y="10878"/>
                  </a:lnTo>
                  <a:lnTo>
                    <a:pt x="200958" y="10214"/>
                  </a:lnTo>
                  <a:lnTo>
                    <a:pt x="199289" y="9561"/>
                  </a:lnTo>
                  <a:lnTo>
                    <a:pt x="197600" y="8937"/>
                  </a:lnTo>
                  <a:lnTo>
                    <a:pt x="195911" y="8324"/>
                  </a:lnTo>
                  <a:lnTo>
                    <a:pt x="194212" y="7731"/>
                  </a:lnTo>
                  <a:lnTo>
                    <a:pt x="192493" y="7168"/>
                  </a:lnTo>
                  <a:lnTo>
                    <a:pt x="190774" y="6615"/>
                  </a:lnTo>
                  <a:lnTo>
                    <a:pt x="189044" y="6092"/>
                  </a:lnTo>
                  <a:lnTo>
                    <a:pt x="187305" y="5580"/>
                  </a:lnTo>
                  <a:lnTo>
                    <a:pt x="185556" y="5097"/>
                  </a:lnTo>
                  <a:lnTo>
                    <a:pt x="183796" y="4635"/>
                  </a:lnTo>
                  <a:lnTo>
                    <a:pt x="182037" y="4192"/>
                  </a:lnTo>
                  <a:lnTo>
                    <a:pt x="180257" y="3770"/>
                  </a:lnTo>
                  <a:lnTo>
                    <a:pt x="178478" y="3368"/>
                  </a:lnTo>
                  <a:lnTo>
                    <a:pt x="176688" y="2986"/>
                  </a:lnTo>
                  <a:lnTo>
                    <a:pt x="174889" y="2634"/>
                  </a:lnTo>
                  <a:lnTo>
                    <a:pt x="173089" y="2292"/>
                  </a:lnTo>
                  <a:lnTo>
                    <a:pt x="171269" y="1980"/>
                  </a:lnTo>
                  <a:lnTo>
                    <a:pt x="169449" y="1689"/>
                  </a:lnTo>
                  <a:lnTo>
                    <a:pt x="167630" y="1428"/>
                  </a:lnTo>
                  <a:lnTo>
                    <a:pt x="165790" y="1176"/>
                  </a:lnTo>
                  <a:lnTo>
                    <a:pt x="163950" y="955"/>
                  </a:lnTo>
                  <a:lnTo>
                    <a:pt x="162100" y="754"/>
                  </a:lnTo>
                  <a:lnTo>
                    <a:pt x="160250" y="583"/>
                  </a:lnTo>
                  <a:lnTo>
                    <a:pt x="158380" y="422"/>
                  </a:lnTo>
                  <a:lnTo>
                    <a:pt x="156520" y="292"/>
                  </a:lnTo>
                  <a:lnTo>
                    <a:pt x="154640" y="191"/>
                  </a:lnTo>
                  <a:lnTo>
                    <a:pt x="152760" y="101"/>
                  </a:lnTo>
                  <a:lnTo>
                    <a:pt x="150880" y="40"/>
                  </a:lnTo>
                  <a:lnTo>
                    <a:pt x="148980" y="10"/>
                  </a:lnTo>
                  <a:lnTo>
                    <a:pt x="148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31;p67">
              <a:extLst>
                <a:ext uri="{FF2B5EF4-FFF2-40B4-BE49-F238E27FC236}">
                  <a16:creationId xmlns:a16="http://schemas.microsoft.com/office/drawing/2014/main" id="{A52D2D8F-B17A-2DEA-F187-199E8EE62BCF}"/>
                </a:ext>
              </a:extLst>
            </p:cNvPr>
            <p:cNvSpPr/>
            <p:nvPr/>
          </p:nvSpPr>
          <p:spPr>
            <a:xfrm>
              <a:off x="-7168775" y="-9989300"/>
              <a:ext cx="7354225" cy="7353475"/>
            </a:xfrm>
            <a:custGeom>
              <a:avLst/>
              <a:gdLst/>
              <a:ahLst/>
              <a:cxnLst/>
              <a:rect l="l" t="t" r="r" b="b"/>
              <a:pathLst>
                <a:path w="294169" h="294139" fill="none" extrusionOk="0">
                  <a:moveTo>
                    <a:pt x="184128" y="289433"/>
                  </a:moveTo>
                  <a:lnTo>
                    <a:pt x="184128" y="289433"/>
                  </a:lnTo>
                  <a:lnTo>
                    <a:pt x="185646" y="289031"/>
                  </a:lnTo>
                  <a:lnTo>
                    <a:pt x="187154" y="288609"/>
                  </a:lnTo>
                  <a:lnTo>
                    <a:pt x="188652" y="288176"/>
                  </a:lnTo>
                  <a:lnTo>
                    <a:pt x="190140" y="287734"/>
                  </a:lnTo>
                  <a:lnTo>
                    <a:pt x="191628" y="287272"/>
                  </a:lnTo>
                  <a:lnTo>
                    <a:pt x="193106" y="286799"/>
                  </a:lnTo>
                  <a:lnTo>
                    <a:pt x="194574" y="286307"/>
                  </a:lnTo>
                  <a:lnTo>
                    <a:pt x="196042" y="285794"/>
                  </a:lnTo>
                  <a:lnTo>
                    <a:pt x="197500" y="285281"/>
                  </a:lnTo>
                  <a:lnTo>
                    <a:pt x="198948" y="284748"/>
                  </a:lnTo>
                  <a:lnTo>
                    <a:pt x="200385" y="284195"/>
                  </a:lnTo>
                  <a:lnTo>
                    <a:pt x="201813" y="283632"/>
                  </a:lnTo>
                  <a:lnTo>
                    <a:pt x="203241" y="283049"/>
                  </a:lnTo>
                  <a:lnTo>
                    <a:pt x="204648" y="282466"/>
                  </a:lnTo>
                  <a:lnTo>
                    <a:pt x="206056" y="281853"/>
                  </a:lnTo>
                  <a:lnTo>
                    <a:pt x="207453" y="281240"/>
                  </a:lnTo>
                  <a:lnTo>
                    <a:pt x="208851" y="280606"/>
                  </a:lnTo>
                  <a:lnTo>
                    <a:pt x="210228" y="279953"/>
                  </a:lnTo>
                  <a:lnTo>
                    <a:pt x="211606" y="279299"/>
                  </a:lnTo>
                  <a:lnTo>
                    <a:pt x="212973" y="278626"/>
                  </a:lnTo>
                  <a:lnTo>
                    <a:pt x="214330" y="277932"/>
                  </a:lnTo>
                  <a:lnTo>
                    <a:pt x="215677" y="277239"/>
                  </a:lnTo>
                  <a:lnTo>
                    <a:pt x="217015" y="276525"/>
                  </a:lnTo>
                  <a:lnTo>
                    <a:pt x="218342" y="275791"/>
                  </a:lnTo>
                  <a:lnTo>
                    <a:pt x="219659" y="275057"/>
                  </a:lnTo>
                  <a:lnTo>
                    <a:pt x="220976" y="274303"/>
                  </a:lnTo>
                  <a:lnTo>
                    <a:pt x="222283" y="273539"/>
                  </a:lnTo>
                  <a:lnTo>
                    <a:pt x="223570" y="272755"/>
                  </a:lnTo>
                  <a:lnTo>
                    <a:pt x="224857" y="271971"/>
                  </a:lnTo>
                  <a:lnTo>
                    <a:pt x="226133" y="271166"/>
                  </a:lnTo>
                  <a:lnTo>
                    <a:pt x="227400" y="270352"/>
                  </a:lnTo>
                  <a:lnTo>
                    <a:pt x="228657" y="269518"/>
                  </a:lnTo>
                  <a:lnTo>
                    <a:pt x="229904" y="268683"/>
                  </a:lnTo>
                  <a:lnTo>
                    <a:pt x="231140" y="267829"/>
                  </a:lnTo>
                  <a:lnTo>
                    <a:pt x="232367" y="266964"/>
                  </a:lnTo>
                  <a:lnTo>
                    <a:pt x="233583" y="266090"/>
                  </a:lnTo>
                  <a:lnTo>
                    <a:pt x="234790" y="265195"/>
                  </a:lnTo>
                  <a:lnTo>
                    <a:pt x="235996" y="264300"/>
                  </a:lnTo>
                  <a:lnTo>
                    <a:pt x="237183" y="263385"/>
                  </a:lnTo>
                  <a:lnTo>
                    <a:pt x="238359" y="262460"/>
                  </a:lnTo>
                  <a:lnTo>
                    <a:pt x="239525" y="261525"/>
                  </a:lnTo>
                  <a:lnTo>
                    <a:pt x="240681" y="260580"/>
                  </a:lnTo>
                  <a:lnTo>
                    <a:pt x="241838" y="259625"/>
                  </a:lnTo>
                  <a:lnTo>
                    <a:pt x="242974" y="258650"/>
                  </a:lnTo>
                  <a:lnTo>
                    <a:pt x="244100" y="257675"/>
                  </a:lnTo>
                  <a:lnTo>
                    <a:pt x="245216" y="256680"/>
                  </a:lnTo>
                  <a:lnTo>
                    <a:pt x="246322" y="255684"/>
                  </a:lnTo>
                  <a:lnTo>
                    <a:pt x="247418" y="254669"/>
                  </a:lnTo>
                  <a:lnTo>
                    <a:pt x="248503" y="253644"/>
                  </a:lnTo>
                  <a:lnTo>
                    <a:pt x="249579" y="252608"/>
                  </a:lnTo>
                  <a:lnTo>
                    <a:pt x="250645" y="251573"/>
                  </a:lnTo>
                  <a:lnTo>
                    <a:pt x="251691" y="250517"/>
                  </a:lnTo>
                  <a:lnTo>
                    <a:pt x="252736" y="249451"/>
                  </a:lnTo>
                  <a:lnTo>
                    <a:pt x="253762" y="248376"/>
                  </a:lnTo>
                  <a:lnTo>
                    <a:pt x="254787" y="247290"/>
                  </a:lnTo>
                  <a:lnTo>
                    <a:pt x="255793" y="246194"/>
                  </a:lnTo>
                  <a:lnTo>
                    <a:pt x="256788" y="245088"/>
                  </a:lnTo>
                  <a:lnTo>
                    <a:pt x="257773" y="243972"/>
                  </a:lnTo>
                  <a:lnTo>
                    <a:pt x="258748" y="242846"/>
                  </a:lnTo>
                  <a:lnTo>
                    <a:pt x="259714" y="241710"/>
                  </a:lnTo>
                  <a:lnTo>
                    <a:pt x="260659" y="240564"/>
                  </a:lnTo>
                  <a:lnTo>
                    <a:pt x="261604" y="239408"/>
                  </a:lnTo>
                  <a:lnTo>
                    <a:pt x="262529" y="238252"/>
                  </a:lnTo>
                  <a:lnTo>
                    <a:pt x="263444" y="237076"/>
                  </a:lnTo>
                  <a:lnTo>
                    <a:pt x="264348" y="235900"/>
                  </a:lnTo>
                  <a:lnTo>
                    <a:pt x="265243" y="234703"/>
                  </a:lnTo>
                  <a:lnTo>
                    <a:pt x="266118" y="233507"/>
                  </a:lnTo>
                  <a:lnTo>
                    <a:pt x="266993" y="232290"/>
                  </a:lnTo>
                  <a:lnTo>
                    <a:pt x="267847" y="231074"/>
                  </a:lnTo>
                  <a:lnTo>
                    <a:pt x="268692" y="229848"/>
                  </a:lnTo>
                  <a:lnTo>
                    <a:pt x="269516" y="228621"/>
                  </a:lnTo>
                  <a:lnTo>
                    <a:pt x="270341" y="227374"/>
                  </a:lnTo>
                  <a:lnTo>
                    <a:pt x="271145" y="226118"/>
                  </a:lnTo>
                  <a:lnTo>
                    <a:pt x="271939" y="224861"/>
                  </a:lnTo>
                  <a:lnTo>
                    <a:pt x="272723" y="223594"/>
                  </a:lnTo>
                  <a:lnTo>
                    <a:pt x="273487" y="222318"/>
                  </a:lnTo>
                  <a:lnTo>
                    <a:pt x="274241" y="221031"/>
                  </a:lnTo>
                  <a:lnTo>
                    <a:pt x="274985" y="219734"/>
                  </a:lnTo>
                  <a:lnTo>
                    <a:pt x="275719" y="218437"/>
                  </a:lnTo>
                  <a:lnTo>
                    <a:pt x="276433" y="217130"/>
                  </a:lnTo>
                  <a:lnTo>
                    <a:pt x="277137" y="215813"/>
                  </a:lnTo>
                  <a:lnTo>
                    <a:pt x="277831" y="214486"/>
                  </a:lnTo>
                  <a:lnTo>
                    <a:pt x="278504" y="213159"/>
                  </a:lnTo>
                  <a:lnTo>
                    <a:pt x="279168" y="211822"/>
                  </a:lnTo>
                  <a:lnTo>
                    <a:pt x="279821" y="210475"/>
                  </a:lnTo>
                  <a:lnTo>
                    <a:pt x="280455" y="209118"/>
                  </a:lnTo>
                  <a:lnTo>
                    <a:pt x="281088" y="207761"/>
                  </a:lnTo>
                  <a:lnTo>
                    <a:pt x="281691" y="206393"/>
                  </a:lnTo>
                  <a:lnTo>
                    <a:pt x="282295" y="205026"/>
                  </a:lnTo>
                  <a:lnTo>
                    <a:pt x="282878" y="203639"/>
                  </a:lnTo>
                  <a:lnTo>
                    <a:pt x="283441" y="202251"/>
                  </a:lnTo>
                  <a:lnTo>
                    <a:pt x="284004" y="200864"/>
                  </a:lnTo>
                  <a:lnTo>
                    <a:pt x="284547" y="199457"/>
                  </a:lnTo>
                  <a:lnTo>
                    <a:pt x="285070" y="198049"/>
                  </a:lnTo>
                  <a:lnTo>
                    <a:pt x="285582" y="196642"/>
                  </a:lnTo>
                  <a:lnTo>
                    <a:pt x="286085" y="195224"/>
                  </a:lnTo>
                  <a:lnTo>
                    <a:pt x="286568" y="193797"/>
                  </a:lnTo>
                  <a:lnTo>
                    <a:pt x="287040" y="192359"/>
                  </a:lnTo>
                  <a:lnTo>
                    <a:pt x="287503" y="190921"/>
                  </a:lnTo>
                  <a:lnTo>
                    <a:pt x="287945" y="189484"/>
                  </a:lnTo>
                  <a:lnTo>
                    <a:pt x="288367" y="188036"/>
                  </a:lnTo>
                  <a:lnTo>
                    <a:pt x="288779" y="186578"/>
                  </a:lnTo>
                  <a:lnTo>
                    <a:pt x="289182" y="185121"/>
                  </a:lnTo>
                  <a:lnTo>
                    <a:pt x="289564" y="183653"/>
                  </a:lnTo>
                  <a:lnTo>
                    <a:pt x="289936" y="182175"/>
                  </a:lnTo>
                  <a:lnTo>
                    <a:pt x="290288" y="180697"/>
                  </a:lnTo>
                  <a:lnTo>
                    <a:pt x="290629" y="179219"/>
                  </a:lnTo>
                  <a:lnTo>
                    <a:pt x="290951" y="177731"/>
                  </a:lnTo>
                  <a:lnTo>
                    <a:pt x="291263" y="176244"/>
                  </a:lnTo>
                  <a:lnTo>
                    <a:pt x="291554" y="174746"/>
                  </a:lnTo>
                  <a:lnTo>
                    <a:pt x="291836" y="173238"/>
                  </a:lnTo>
                  <a:lnTo>
                    <a:pt x="292097" y="171740"/>
                  </a:lnTo>
                  <a:lnTo>
                    <a:pt x="292349" y="170222"/>
                  </a:lnTo>
                  <a:lnTo>
                    <a:pt x="292580" y="168704"/>
                  </a:lnTo>
                  <a:lnTo>
                    <a:pt x="292791" y="167186"/>
                  </a:lnTo>
                  <a:lnTo>
                    <a:pt x="292992" y="165668"/>
                  </a:lnTo>
                  <a:lnTo>
                    <a:pt x="293183" y="164139"/>
                  </a:lnTo>
                  <a:lnTo>
                    <a:pt x="293354" y="162601"/>
                  </a:lnTo>
                  <a:lnTo>
                    <a:pt x="293505" y="161063"/>
                  </a:lnTo>
                  <a:lnTo>
                    <a:pt x="293646" y="159525"/>
                  </a:lnTo>
                  <a:lnTo>
                    <a:pt x="293766" y="157977"/>
                  </a:lnTo>
                  <a:lnTo>
                    <a:pt x="293867" y="156429"/>
                  </a:lnTo>
                  <a:lnTo>
                    <a:pt x="293957" y="154880"/>
                  </a:lnTo>
                  <a:lnTo>
                    <a:pt x="294038" y="153322"/>
                  </a:lnTo>
                  <a:lnTo>
                    <a:pt x="294088" y="151764"/>
                  </a:lnTo>
                  <a:lnTo>
                    <a:pt x="294138" y="150206"/>
                  </a:lnTo>
                  <a:lnTo>
                    <a:pt x="294158" y="148637"/>
                  </a:lnTo>
                  <a:lnTo>
                    <a:pt x="294168" y="147069"/>
                  </a:lnTo>
                  <a:lnTo>
                    <a:pt x="294168" y="147069"/>
                  </a:lnTo>
                  <a:lnTo>
                    <a:pt x="294168" y="146114"/>
                  </a:lnTo>
                  <a:lnTo>
                    <a:pt x="294158" y="145169"/>
                  </a:lnTo>
                  <a:lnTo>
                    <a:pt x="294118" y="143279"/>
                  </a:lnTo>
                  <a:lnTo>
                    <a:pt x="294058" y="141389"/>
                  </a:lnTo>
                  <a:lnTo>
                    <a:pt x="293977" y="139509"/>
                  </a:lnTo>
                  <a:lnTo>
                    <a:pt x="293867" y="137639"/>
                  </a:lnTo>
                  <a:lnTo>
                    <a:pt x="293736" y="135769"/>
                  </a:lnTo>
                  <a:lnTo>
                    <a:pt x="293585" y="133909"/>
                  </a:lnTo>
                  <a:lnTo>
                    <a:pt x="293404" y="132049"/>
                  </a:lnTo>
                  <a:lnTo>
                    <a:pt x="293203" y="130200"/>
                  </a:lnTo>
                  <a:lnTo>
                    <a:pt x="292982" y="128360"/>
                  </a:lnTo>
                  <a:lnTo>
                    <a:pt x="292741" y="126530"/>
                  </a:lnTo>
                  <a:lnTo>
                    <a:pt x="292469" y="124701"/>
                  </a:lnTo>
                  <a:lnTo>
                    <a:pt x="292178" y="122881"/>
                  </a:lnTo>
                  <a:lnTo>
                    <a:pt x="291866" y="121071"/>
                  </a:lnTo>
                  <a:lnTo>
                    <a:pt x="291534" y="119262"/>
                  </a:lnTo>
                  <a:lnTo>
                    <a:pt x="291172" y="117462"/>
                  </a:lnTo>
                  <a:lnTo>
                    <a:pt x="290790" y="115673"/>
                  </a:lnTo>
                  <a:lnTo>
                    <a:pt x="290398" y="113893"/>
                  </a:lnTo>
                  <a:lnTo>
                    <a:pt x="289976" y="112124"/>
                  </a:lnTo>
                  <a:lnTo>
                    <a:pt x="289523" y="110355"/>
                  </a:lnTo>
                  <a:lnTo>
                    <a:pt x="289061" y="108595"/>
                  </a:lnTo>
                  <a:lnTo>
                    <a:pt x="288578" y="106846"/>
                  </a:lnTo>
                  <a:lnTo>
                    <a:pt x="288066" y="105107"/>
                  </a:lnTo>
                  <a:lnTo>
                    <a:pt x="287543" y="103378"/>
                  </a:lnTo>
                  <a:lnTo>
                    <a:pt x="286990" y="101658"/>
                  </a:lnTo>
                  <a:lnTo>
                    <a:pt x="286427" y="99949"/>
                  </a:lnTo>
                  <a:lnTo>
                    <a:pt x="285834" y="98240"/>
                  </a:lnTo>
                  <a:lnTo>
                    <a:pt x="285230" y="96551"/>
                  </a:lnTo>
                  <a:lnTo>
                    <a:pt x="284597" y="94862"/>
                  </a:lnTo>
                  <a:lnTo>
                    <a:pt x="283944" y="93194"/>
                  </a:lnTo>
                  <a:lnTo>
                    <a:pt x="283280" y="91525"/>
                  </a:lnTo>
                  <a:lnTo>
                    <a:pt x="282586" y="89876"/>
                  </a:lnTo>
                  <a:lnTo>
                    <a:pt x="281882" y="88227"/>
                  </a:lnTo>
                  <a:lnTo>
                    <a:pt x="281149" y="86599"/>
                  </a:lnTo>
                  <a:lnTo>
                    <a:pt x="280405" y="84970"/>
                  </a:lnTo>
                  <a:lnTo>
                    <a:pt x="279640" y="83362"/>
                  </a:lnTo>
                  <a:lnTo>
                    <a:pt x="278856" y="81763"/>
                  </a:lnTo>
                  <a:lnTo>
                    <a:pt x="278052" y="80165"/>
                  </a:lnTo>
                  <a:lnTo>
                    <a:pt x="277227" y="78586"/>
                  </a:lnTo>
                  <a:lnTo>
                    <a:pt x="276393" y="77018"/>
                  </a:lnTo>
                  <a:lnTo>
                    <a:pt x="275528" y="75460"/>
                  </a:lnTo>
                  <a:lnTo>
                    <a:pt x="274654" y="73922"/>
                  </a:lnTo>
                  <a:lnTo>
                    <a:pt x="273759" y="72383"/>
                  </a:lnTo>
                  <a:lnTo>
                    <a:pt x="272844" y="70865"/>
                  </a:lnTo>
                  <a:lnTo>
                    <a:pt x="271909" y="69357"/>
                  </a:lnTo>
                  <a:lnTo>
                    <a:pt x="270964" y="67849"/>
                  </a:lnTo>
                  <a:lnTo>
                    <a:pt x="269999" y="66372"/>
                  </a:lnTo>
                  <a:lnTo>
                    <a:pt x="269013" y="64894"/>
                  </a:lnTo>
                  <a:lnTo>
                    <a:pt x="268008" y="63436"/>
                  </a:lnTo>
                  <a:lnTo>
                    <a:pt x="266993" y="61988"/>
                  </a:lnTo>
                  <a:lnTo>
                    <a:pt x="265957" y="60551"/>
                  </a:lnTo>
                  <a:lnTo>
                    <a:pt x="264911" y="59123"/>
                  </a:lnTo>
                  <a:lnTo>
                    <a:pt x="263836" y="57716"/>
                  </a:lnTo>
                  <a:lnTo>
                    <a:pt x="262760" y="56318"/>
                  </a:lnTo>
                  <a:lnTo>
                    <a:pt x="261654" y="54941"/>
                  </a:lnTo>
                  <a:lnTo>
                    <a:pt x="260538" y="53574"/>
                  </a:lnTo>
                  <a:lnTo>
                    <a:pt x="259402" y="52217"/>
                  </a:lnTo>
                  <a:lnTo>
                    <a:pt x="258256" y="50869"/>
                  </a:lnTo>
                  <a:lnTo>
                    <a:pt x="257089" y="49542"/>
                  </a:lnTo>
                  <a:lnTo>
                    <a:pt x="255913" y="48236"/>
                  </a:lnTo>
                  <a:lnTo>
                    <a:pt x="254717" y="46929"/>
                  </a:lnTo>
                  <a:lnTo>
                    <a:pt x="253510" y="45642"/>
                  </a:lnTo>
                  <a:lnTo>
                    <a:pt x="252284" y="44375"/>
                  </a:lnTo>
                  <a:lnTo>
                    <a:pt x="251037" y="43118"/>
                  </a:lnTo>
                  <a:lnTo>
                    <a:pt x="249780" y="41882"/>
                  </a:lnTo>
                  <a:lnTo>
                    <a:pt x="248513" y="40655"/>
                  </a:lnTo>
                  <a:lnTo>
                    <a:pt x="247227" y="39439"/>
                  </a:lnTo>
                  <a:lnTo>
                    <a:pt x="245930" y="38243"/>
                  </a:lnTo>
                  <a:lnTo>
                    <a:pt x="244613" y="37066"/>
                  </a:lnTo>
                  <a:lnTo>
                    <a:pt x="243285" y="35900"/>
                  </a:lnTo>
                  <a:lnTo>
                    <a:pt x="241948" y="34754"/>
                  </a:lnTo>
                  <a:lnTo>
                    <a:pt x="240591" y="33618"/>
                  </a:lnTo>
                  <a:lnTo>
                    <a:pt x="239224" y="32502"/>
                  </a:lnTo>
                  <a:lnTo>
                    <a:pt x="237836" y="31406"/>
                  </a:lnTo>
                  <a:lnTo>
                    <a:pt x="236439" y="30321"/>
                  </a:lnTo>
                  <a:lnTo>
                    <a:pt x="235031" y="29255"/>
                  </a:lnTo>
                  <a:lnTo>
                    <a:pt x="233603" y="28199"/>
                  </a:lnTo>
                  <a:lnTo>
                    <a:pt x="232176" y="27164"/>
                  </a:lnTo>
                  <a:lnTo>
                    <a:pt x="230728" y="26149"/>
                  </a:lnTo>
                  <a:lnTo>
                    <a:pt x="229260" y="25143"/>
                  </a:lnTo>
                  <a:lnTo>
                    <a:pt x="227792" y="24168"/>
                  </a:lnTo>
                  <a:lnTo>
                    <a:pt x="226304" y="23193"/>
                  </a:lnTo>
                  <a:lnTo>
                    <a:pt x="224806" y="22248"/>
                  </a:lnTo>
                  <a:lnTo>
                    <a:pt x="223298" y="21313"/>
                  </a:lnTo>
                  <a:lnTo>
                    <a:pt x="221770" y="20408"/>
                  </a:lnTo>
                  <a:lnTo>
                    <a:pt x="220242" y="19513"/>
                  </a:lnTo>
                  <a:lnTo>
                    <a:pt x="218694" y="18629"/>
                  </a:lnTo>
                  <a:lnTo>
                    <a:pt x="217135" y="17774"/>
                  </a:lnTo>
                  <a:lnTo>
                    <a:pt x="215567" y="16930"/>
                  </a:lnTo>
                  <a:lnTo>
                    <a:pt x="213988" y="16105"/>
                  </a:lnTo>
                  <a:lnTo>
                    <a:pt x="212400" y="15301"/>
                  </a:lnTo>
                  <a:lnTo>
                    <a:pt x="210791" y="14517"/>
                  </a:lnTo>
                  <a:lnTo>
                    <a:pt x="209183" y="13753"/>
                  </a:lnTo>
                  <a:lnTo>
                    <a:pt x="207554" y="13009"/>
                  </a:lnTo>
                  <a:lnTo>
                    <a:pt x="205925" y="12275"/>
                  </a:lnTo>
                  <a:lnTo>
                    <a:pt x="204276" y="11571"/>
                  </a:lnTo>
                  <a:lnTo>
                    <a:pt x="202627" y="10878"/>
                  </a:lnTo>
                  <a:lnTo>
                    <a:pt x="200958" y="10214"/>
                  </a:lnTo>
                  <a:lnTo>
                    <a:pt x="199289" y="9561"/>
                  </a:lnTo>
                  <a:lnTo>
                    <a:pt x="197600" y="8937"/>
                  </a:lnTo>
                  <a:lnTo>
                    <a:pt x="195911" y="8324"/>
                  </a:lnTo>
                  <a:lnTo>
                    <a:pt x="194212" y="7731"/>
                  </a:lnTo>
                  <a:lnTo>
                    <a:pt x="192493" y="7168"/>
                  </a:lnTo>
                  <a:lnTo>
                    <a:pt x="190774" y="6615"/>
                  </a:lnTo>
                  <a:lnTo>
                    <a:pt x="189044" y="6092"/>
                  </a:lnTo>
                  <a:lnTo>
                    <a:pt x="187305" y="5580"/>
                  </a:lnTo>
                  <a:lnTo>
                    <a:pt x="185556" y="5097"/>
                  </a:lnTo>
                  <a:lnTo>
                    <a:pt x="183796" y="4635"/>
                  </a:lnTo>
                  <a:lnTo>
                    <a:pt x="182037" y="4192"/>
                  </a:lnTo>
                  <a:lnTo>
                    <a:pt x="180257" y="3770"/>
                  </a:lnTo>
                  <a:lnTo>
                    <a:pt x="178478" y="3368"/>
                  </a:lnTo>
                  <a:lnTo>
                    <a:pt x="176688" y="2986"/>
                  </a:lnTo>
                  <a:lnTo>
                    <a:pt x="174889" y="2634"/>
                  </a:lnTo>
                  <a:lnTo>
                    <a:pt x="173089" y="2292"/>
                  </a:lnTo>
                  <a:lnTo>
                    <a:pt x="171269" y="1980"/>
                  </a:lnTo>
                  <a:lnTo>
                    <a:pt x="169449" y="1689"/>
                  </a:lnTo>
                  <a:lnTo>
                    <a:pt x="167630" y="1428"/>
                  </a:lnTo>
                  <a:lnTo>
                    <a:pt x="165790" y="1176"/>
                  </a:lnTo>
                  <a:lnTo>
                    <a:pt x="163950" y="955"/>
                  </a:lnTo>
                  <a:lnTo>
                    <a:pt x="162100" y="754"/>
                  </a:lnTo>
                  <a:lnTo>
                    <a:pt x="160250" y="583"/>
                  </a:lnTo>
                  <a:lnTo>
                    <a:pt x="158380" y="422"/>
                  </a:lnTo>
                  <a:lnTo>
                    <a:pt x="156520" y="292"/>
                  </a:lnTo>
                  <a:lnTo>
                    <a:pt x="154640" y="191"/>
                  </a:lnTo>
                  <a:lnTo>
                    <a:pt x="152760" y="101"/>
                  </a:lnTo>
                  <a:lnTo>
                    <a:pt x="150880" y="40"/>
                  </a:lnTo>
                  <a:lnTo>
                    <a:pt x="148980" y="10"/>
                  </a:lnTo>
                  <a:lnTo>
                    <a:pt x="148035" y="0"/>
                  </a:lnTo>
                  <a:lnTo>
                    <a:pt x="147079" y="0"/>
                  </a:lnTo>
                  <a:lnTo>
                    <a:pt x="147079" y="0"/>
                  </a:lnTo>
                  <a:lnTo>
                    <a:pt x="146134" y="0"/>
                  </a:lnTo>
                  <a:lnTo>
                    <a:pt x="145189" y="10"/>
                  </a:lnTo>
                  <a:lnTo>
                    <a:pt x="143299" y="40"/>
                  </a:lnTo>
                  <a:lnTo>
                    <a:pt x="141409" y="101"/>
                  </a:lnTo>
                  <a:lnTo>
                    <a:pt x="139529" y="191"/>
                  </a:lnTo>
                  <a:lnTo>
                    <a:pt x="137649" y="292"/>
                  </a:lnTo>
                  <a:lnTo>
                    <a:pt x="135789" y="422"/>
                  </a:lnTo>
                  <a:lnTo>
                    <a:pt x="133919" y="583"/>
                  </a:lnTo>
                  <a:lnTo>
                    <a:pt x="132069" y="754"/>
                  </a:lnTo>
                  <a:lnTo>
                    <a:pt x="130219" y="955"/>
                  </a:lnTo>
                  <a:lnTo>
                    <a:pt x="128379" y="1176"/>
                  </a:lnTo>
                  <a:lnTo>
                    <a:pt x="126539" y="1428"/>
                  </a:lnTo>
                  <a:lnTo>
                    <a:pt x="124719" y="1689"/>
                  </a:lnTo>
                  <a:lnTo>
                    <a:pt x="122900" y="1980"/>
                  </a:lnTo>
                  <a:lnTo>
                    <a:pt x="121080" y="2292"/>
                  </a:lnTo>
                  <a:lnTo>
                    <a:pt x="119280" y="2634"/>
                  </a:lnTo>
                  <a:lnTo>
                    <a:pt x="117481" y="2986"/>
                  </a:lnTo>
                  <a:lnTo>
                    <a:pt x="115691" y="3368"/>
                  </a:lnTo>
                  <a:lnTo>
                    <a:pt x="113911" y="3770"/>
                  </a:lnTo>
                  <a:lnTo>
                    <a:pt x="112132" y="4192"/>
                  </a:lnTo>
                  <a:lnTo>
                    <a:pt x="110373" y="4635"/>
                  </a:lnTo>
                  <a:lnTo>
                    <a:pt x="108613" y="5097"/>
                  </a:lnTo>
                  <a:lnTo>
                    <a:pt x="106864" y="5580"/>
                  </a:lnTo>
                  <a:lnTo>
                    <a:pt x="105124" y="6092"/>
                  </a:lnTo>
                  <a:lnTo>
                    <a:pt x="103395" y="6615"/>
                  </a:lnTo>
                  <a:lnTo>
                    <a:pt x="101676" y="7168"/>
                  </a:lnTo>
                  <a:lnTo>
                    <a:pt x="99967" y="7731"/>
                  </a:lnTo>
                  <a:lnTo>
                    <a:pt x="98258" y="8324"/>
                  </a:lnTo>
                  <a:lnTo>
                    <a:pt x="96568" y="8937"/>
                  </a:lnTo>
                  <a:lnTo>
                    <a:pt x="94879" y="9561"/>
                  </a:lnTo>
                  <a:lnTo>
                    <a:pt x="93210" y="10214"/>
                  </a:lnTo>
                  <a:lnTo>
                    <a:pt x="91542" y="10878"/>
                  </a:lnTo>
                  <a:lnTo>
                    <a:pt x="89893" y="11571"/>
                  </a:lnTo>
                  <a:lnTo>
                    <a:pt x="88244" y="12275"/>
                  </a:lnTo>
                  <a:lnTo>
                    <a:pt x="86615" y="13009"/>
                  </a:lnTo>
                  <a:lnTo>
                    <a:pt x="84986" y="13753"/>
                  </a:lnTo>
                  <a:lnTo>
                    <a:pt x="83378" y="14517"/>
                  </a:lnTo>
                  <a:lnTo>
                    <a:pt x="81769" y="15301"/>
                  </a:lnTo>
                  <a:lnTo>
                    <a:pt x="80181" y="16105"/>
                  </a:lnTo>
                  <a:lnTo>
                    <a:pt x="78602" y="16930"/>
                  </a:lnTo>
                  <a:lnTo>
                    <a:pt x="77034" y="17774"/>
                  </a:lnTo>
                  <a:lnTo>
                    <a:pt x="75475" y="18629"/>
                  </a:lnTo>
                  <a:lnTo>
                    <a:pt x="73927" y="19513"/>
                  </a:lnTo>
                  <a:lnTo>
                    <a:pt x="72399" y="20408"/>
                  </a:lnTo>
                  <a:lnTo>
                    <a:pt x="70871" y="21313"/>
                  </a:lnTo>
                  <a:lnTo>
                    <a:pt x="69363" y="22248"/>
                  </a:lnTo>
                  <a:lnTo>
                    <a:pt x="67865" y="23193"/>
                  </a:lnTo>
                  <a:lnTo>
                    <a:pt x="66377" y="24168"/>
                  </a:lnTo>
                  <a:lnTo>
                    <a:pt x="64909" y="25143"/>
                  </a:lnTo>
                  <a:lnTo>
                    <a:pt x="63451" y="26149"/>
                  </a:lnTo>
                  <a:lnTo>
                    <a:pt x="61993" y="27164"/>
                  </a:lnTo>
                  <a:lnTo>
                    <a:pt x="60565" y="28199"/>
                  </a:lnTo>
                  <a:lnTo>
                    <a:pt x="59138" y="29255"/>
                  </a:lnTo>
                  <a:lnTo>
                    <a:pt x="57730" y="30321"/>
                  </a:lnTo>
                  <a:lnTo>
                    <a:pt x="56333" y="31406"/>
                  </a:lnTo>
                  <a:lnTo>
                    <a:pt x="54955" y="32502"/>
                  </a:lnTo>
                  <a:lnTo>
                    <a:pt x="53578" y="33618"/>
                  </a:lnTo>
                  <a:lnTo>
                    <a:pt x="52231" y="34754"/>
                  </a:lnTo>
                  <a:lnTo>
                    <a:pt x="50883" y="35900"/>
                  </a:lnTo>
                  <a:lnTo>
                    <a:pt x="49556" y="37066"/>
                  </a:lnTo>
                  <a:lnTo>
                    <a:pt x="48239" y="38243"/>
                  </a:lnTo>
                  <a:lnTo>
                    <a:pt x="46942" y="39439"/>
                  </a:lnTo>
                  <a:lnTo>
                    <a:pt x="45655" y="40655"/>
                  </a:lnTo>
                  <a:lnTo>
                    <a:pt x="44389" y="41882"/>
                  </a:lnTo>
                  <a:lnTo>
                    <a:pt x="43132" y="43118"/>
                  </a:lnTo>
                  <a:lnTo>
                    <a:pt x="41895" y="44375"/>
                  </a:lnTo>
                  <a:lnTo>
                    <a:pt x="40669" y="45642"/>
                  </a:lnTo>
                  <a:lnTo>
                    <a:pt x="39452" y="46929"/>
                  </a:lnTo>
                  <a:lnTo>
                    <a:pt x="38256" y="48236"/>
                  </a:lnTo>
                  <a:lnTo>
                    <a:pt x="37079" y="49542"/>
                  </a:lnTo>
                  <a:lnTo>
                    <a:pt x="35913" y="50869"/>
                  </a:lnTo>
                  <a:lnTo>
                    <a:pt x="34767" y="52217"/>
                  </a:lnTo>
                  <a:lnTo>
                    <a:pt x="33631" y="53574"/>
                  </a:lnTo>
                  <a:lnTo>
                    <a:pt x="32515" y="54941"/>
                  </a:lnTo>
                  <a:lnTo>
                    <a:pt x="31419" y="56318"/>
                  </a:lnTo>
                  <a:lnTo>
                    <a:pt x="30333" y="57716"/>
                  </a:lnTo>
                  <a:lnTo>
                    <a:pt x="29257" y="59123"/>
                  </a:lnTo>
                  <a:lnTo>
                    <a:pt x="28212" y="60551"/>
                  </a:lnTo>
                  <a:lnTo>
                    <a:pt x="27176" y="61988"/>
                  </a:lnTo>
                  <a:lnTo>
                    <a:pt x="26161" y="63436"/>
                  </a:lnTo>
                  <a:lnTo>
                    <a:pt x="25155" y="64894"/>
                  </a:lnTo>
                  <a:lnTo>
                    <a:pt x="24170" y="66372"/>
                  </a:lnTo>
                  <a:lnTo>
                    <a:pt x="23205" y="67849"/>
                  </a:lnTo>
                  <a:lnTo>
                    <a:pt x="22260" y="69357"/>
                  </a:lnTo>
                  <a:lnTo>
                    <a:pt x="21325" y="70865"/>
                  </a:lnTo>
                  <a:lnTo>
                    <a:pt x="20410" y="72383"/>
                  </a:lnTo>
                  <a:lnTo>
                    <a:pt x="19515" y="73922"/>
                  </a:lnTo>
                  <a:lnTo>
                    <a:pt x="18640" y="75460"/>
                  </a:lnTo>
                  <a:lnTo>
                    <a:pt x="17786" y="77018"/>
                  </a:lnTo>
                  <a:lnTo>
                    <a:pt x="16941" y="78586"/>
                  </a:lnTo>
                  <a:lnTo>
                    <a:pt x="16117" y="80165"/>
                  </a:lnTo>
                  <a:lnTo>
                    <a:pt x="15313" y="81763"/>
                  </a:lnTo>
                  <a:lnTo>
                    <a:pt x="14528" y="83362"/>
                  </a:lnTo>
                  <a:lnTo>
                    <a:pt x="13764" y="84970"/>
                  </a:lnTo>
                  <a:lnTo>
                    <a:pt x="13020" y="86599"/>
                  </a:lnTo>
                  <a:lnTo>
                    <a:pt x="12286" y="88227"/>
                  </a:lnTo>
                  <a:lnTo>
                    <a:pt x="11583" y="89876"/>
                  </a:lnTo>
                  <a:lnTo>
                    <a:pt x="10889" y="91525"/>
                  </a:lnTo>
                  <a:lnTo>
                    <a:pt x="10225" y="93194"/>
                  </a:lnTo>
                  <a:lnTo>
                    <a:pt x="9572" y="94862"/>
                  </a:lnTo>
                  <a:lnTo>
                    <a:pt x="8938" y="96551"/>
                  </a:lnTo>
                  <a:lnTo>
                    <a:pt x="8335" y="98240"/>
                  </a:lnTo>
                  <a:lnTo>
                    <a:pt x="7742" y="99949"/>
                  </a:lnTo>
                  <a:lnTo>
                    <a:pt x="7179" y="101658"/>
                  </a:lnTo>
                  <a:lnTo>
                    <a:pt x="6626" y="103378"/>
                  </a:lnTo>
                  <a:lnTo>
                    <a:pt x="6103" y="105107"/>
                  </a:lnTo>
                  <a:lnTo>
                    <a:pt x="5590" y="106846"/>
                  </a:lnTo>
                  <a:lnTo>
                    <a:pt x="5108" y="108595"/>
                  </a:lnTo>
                  <a:lnTo>
                    <a:pt x="4645" y="110355"/>
                  </a:lnTo>
                  <a:lnTo>
                    <a:pt x="4203" y="112124"/>
                  </a:lnTo>
                  <a:lnTo>
                    <a:pt x="3781" y="113893"/>
                  </a:lnTo>
                  <a:lnTo>
                    <a:pt x="3379" y="115673"/>
                  </a:lnTo>
                  <a:lnTo>
                    <a:pt x="2997" y="117462"/>
                  </a:lnTo>
                  <a:lnTo>
                    <a:pt x="2645" y="119262"/>
                  </a:lnTo>
                  <a:lnTo>
                    <a:pt x="2303" y="121071"/>
                  </a:lnTo>
                  <a:lnTo>
                    <a:pt x="1991" y="122881"/>
                  </a:lnTo>
                  <a:lnTo>
                    <a:pt x="1700" y="124701"/>
                  </a:lnTo>
                  <a:lnTo>
                    <a:pt x="1428" y="126530"/>
                  </a:lnTo>
                  <a:lnTo>
                    <a:pt x="1187" y="128360"/>
                  </a:lnTo>
                  <a:lnTo>
                    <a:pt x="966" y="130200"/>
                  </a:lnTo>
                  <a:lnTo>
                    <a:pt x="765" y="132049"/>
                  </a:lnTo>
                  <a:lnTo>
                    <a:pt x="584" y="133909"/>
                  </a:lnTo>
                  <a:lnTo>
                    <a:pt x="433" y="135769"/>
                  </a:lnTo>
                  <a:lnTo>
                    <a:pt x="302" y="137639"/>
                  </a:lnTo>
                  <a:lnTo>
                    <a:pt x="192" y="139509"/>
                  </a:lnTo>
                  <a:lnTo>
                    <a:pt x="111" y="141389"/>
                  </a:lnTo>
                  <a:lnTo>
                    <a:pt x="51" y="143279"/>
                  </a:lnTo>
                  <a:lnTo>
                    <a:pt x="11" y="145169"/>
                  </a:lnTo>
                  <a:lnTo>
                    <a:pt x="11" y="146114"/>
                  </a:lnTo>
                  <a:lnTo>
                    <a:pt x="1" y="147069"/>
                  </a:lnTo>
                  <a:lnTo>
                    <a:pt x="1" y="147069"/>
                  </a:lnTo>
                  <a:lnTo>
                    <a:pt x="11" y="148014"/>
                  </a:lnTo>
                  <a:lnTo>
                    <a:pt x="11" y="148969"/>
                  </a:lnTo>
                  <a:lnTo>
                    <a:pt x="51" y="150859"/>
                  </a:lnTo>
                  <a:lnTo>
                    <a:pt x="111" y="152739"/>
                  </a:lnTo>
                  <a:lnTo>
                    <a:pt x="192" y="154629"/>
                  </a:lnTo>
                  <a:lnTo>
                    <a:pt x="302" y="156499"/>
                  </a:lnTo>
                  <a:lnTo>
                    <a:pt x="433" y="158369"/>
                  </a:lnTo>
                  <a:lnTo>
                    <a:pt x="584" y="160229"/>
                  </a:lnTo>
                  <a:lnTo>
                    <a:pt x="765" y="162079"/>
                  </a:lnTo>
                  <a:lnTo>
                    <a:pt x="966" y="163928"/>
                  </a:lnTo>
                  <a:lnTo>
                    <a:pt x="1187" y="165768"/>
                  </a:lnTo>
                  <a:lnTo>
                    <a:pt x="1428" y="167608"/>
                  </a:lnTo>
                  <a:lnTo>
                    <a:pt x="1700" y="169438"/>
                  </a:lnTo>
                  <a:lnTo>
                    <a:pt x="1991" y="171257"/>
                  </a:lnTo>
                  <a:lnTo>
                    <a:pt x="2303" y="173067"/>
                  </a:lnTo>
                  <a:lnTo>
                    <a:pt x="2645" y="174876"/>
                  </a:lnTo>
                  <a:lnTo>
                    <a:pt x="2997" y="176666"/>
                  </a:lnTo>
                  <a:lnTo>
                    <a:pt x="3379" y="178455"/>
                  </a:lnTo>
                  <a:lnTo>
                    <a:pt x="3781" y="180245"/>
                  </a:lnTo>
                  <a:lnTo>
                    <a:pt x="4203" y="182014"/>
                  </a:lnTo>
                  <a:lnTo>
                    <a:pt x="4645" y="183784"/>
                  </a:lnTo>
                  <a:lnTo>
                    <a:pt x="5108" y="185533"/>
                  </a:lnTo>
                  <a:lnTo>
                    <a:pt x="5590" y="187282"/>
                  </a:lnTo>
                  <a:lnTo>
                    <a:pt x="6103" y="189021"/>
                  </a:lnTo>
                  <a:lnTo>
                    <a:pt x="6626" y="190750"/>
                  </a:lnTo>
                  <a:lnTo>
                    <a:pt x="7179" y="192480"/>
                  </a:lnTo>
                  <a:lnTo>
                    <a:pt x="7742" y="194189"/>
                  </a:lnTo>
                  <a:lnTo>
                    <a:pt x="8335" y="195888"/>
                  </a:lnTo>
                  <a:lnTo>
                    <a:pt x="8938" y="197587"/>
                  </a:lnTo>
                  <a:lnTo>
                    <a:pt x="9572" y="199266"/>
                  </a:lnTo>
                  <a:lnTo>
                    <a:pt x="10225" y="200944"/>
                  </a:lnTo>
                  <a:lnTo>
                    <a:pt x="10889" y="202603"/>
                  </a:lnTo>
                  <a:lnTo>
                    <a:pt x="11583" y="204262"/>
                  </a:lnTo>
                  <a:lnTo>
                    <a:pt x="12286" y="205901"/>
                  </a:lnTo>
                  <a:lnTo>
                    <a:pt x="13020" y="207539"/>
                  </a:lnTo>
                  <a:lnTo>
                    <a:pt x="13764" y="209158"/>
                  </a:lnTo>
                  <a:lnTo>
                    <a:pt x="14528" y="210776"/>
                  </a:lnTo>
                  <a:lnTo>
                    <a:pt x="15313" y="212375"/>
                  </a:lnTo>
                  <a:lnTo>
                    <a:pt x="16117" y="213963"/>
                  </a:lnTo>
                  <a:lnTo>
                    <a:pt x="16941" y="215542"/>
                  </a:lnTo>
                  <a:lnTo>
                    <a:pt x="17786" y="217110"/>
                  </a:lnTo>
                  <a:lnTo>
                    <a:pt x="18640" y="218668"/>
                  </a:lnTo>
                  <a:lnTo>
                    <a:pt x="19515" y="220216"/>
                  </a:lnTo>
                  <a:lnTo>
                    <a:pt x="20410" y="221745"/>
                  </a:lnTo>
                  <a:lnTo>
                    <a:pt x="21325" y="223273"/>
                  </a:lnTo>
                  <a:lnTo>
                    <a:pt x="22260" y="224781"/>
                  </a:lnTo>
                  <a:lnTo>
                    <a:pt x="23205" y="226279"/>
                  </a:lnTo>
                  <a:lnTo>
                    <a:pt x="24170" y="227766"/>
                  </a:lnTo>
                  <a:lnTo>
                    <a:pt x="25155" y="229234"/>
                  </a:lnTo>
                  <a:lnTo>
                    <a:pt x="26161" y="230702"/>
                  </a:lnTo>
                  <a:lnTo>
                    <a:pt x="27176" y="232150"/>
                  </a:lnTo>
                  <a:lnTo>
                    <a:pt x="28212" y="233587"/>
                  </a:lnTo>
                  <a:lnTo>
                    <a:pt x="29257" y="235005"/>
                  </a:lnTo>
                  <a:lnTo>
                    <a:pt x="30333" y="236412"/>
                  </a:lnTo>
                  <a:lnTo>
                    <a:pt x="31419" y="237810"/>
                  </a:lnTo>
                  <a:lnTo>
                    <a:pt x="32515" y="239197"/>
                  </a:lnTo>
                  <a:lnTo>
                    <a:pt x="33631" y="240564"/>
                  </a:lnTo>
                  <a:lnTo>
                    <a:pt x="34767" y="241921"/>
                  </a:lnTo>
                  <a:lnTo>
                    <a:pt x="35913" y="243259"/>
                  </a:lnTo>
                  <a:lnTo>
                    <a:pt x="37079" y="244586"/>
                  </a:lnTo>
                  <a:lnTo>
                    <a:pt x="38256" y="245903"/>
                  </a:lnTo>
                  <a:lnTo>
                    <a:pt x="39452" y="247199"/>
                  </a:lnTo>
                  <a:lnTo>
                    <a:pt x="40669" y="248486"/>
                  </a:lnTo>
                  <a:lnTo>
                    <a:pt x="41895" y="249753"/>
                  </a:lnTo>
                  <a:lnTo>
                    <a:pt x="43132" y="251010"/>
                  </a:lnTo>
                  <a:lnTo>
                    <a:pt x="44389" y="252256"/>
                  </a:lnTo>
                  <a:lnTo>
                    <a:pt x="45655" y="253483"/>
                  </a:lnTo>
                  <a:lnTo>
                    <a:pt x="46942" y="254689"/>
                  </a:lnTo>
                  <a:lnTo>
                    <a:pt x="48239" y="255885"/>
                  </a:lnTo>
                  <a:lnTo>
                    <a:pt x="49556" y="257062"/>
                  </a:lnTo>
                  <a:lnTo>
                    <a:pt x="50883" y="258228"/>
                  </a:lnTo>
                  <a:lnTo>
                    <a:pt x="52231" y="259384"/>
                  </a:lnTo>
                  <a:lnTo>
                    <a:pt x="53578" y="260510"/>
                  </a:lnTo>
                  <a:lnTo>
                    <a:pt x="54955" y="261626"/>
                  </a:lnTo>
                  <a:lnTo>
                    <a:pt x="56333" y="262732"/>
                  </a:lnTo>
                  <a:lnTo>
                    <a:pt x="57730" y="263817"/>
                  </a:lnTo>
                  <a:lnTo>
                    <a:pt x="59138" y="264883"/>
                  </a:lnTo>
                  <a:lnTo>
                    <a:pt x="60565" y="265929"/>
                  </a:lnTo>
                  <a:lnTo>
                    <a:pt x="61993" y="266964"/>
                  </a:lnTo>
                  <a:lnTo>
                    <a:pt x="63451" y="267990"/>
                  </a:lnTo>
                  <a:lnTo>
                    <a:pt x="64909" y="268985"/>
                  </a:lnTo>
                  <a:lnTo>
                    <a:pt x="66377" y="269970"/>
                  </a:lnTo>
                  <a:lnTo>
                    <a:pt x="67865" y="270935"/>
                  </a:lnTo>
                  <a:lnTo>
                    <a:pt x="69363" y="271880"/>
                  </a:lnTo>
                  <a:lnTo>
                    <a:pt x="70871" y="272815"/>
                  </a:lnTo>
                  <a:lnTo>
                    <a:pt x="72399" y="273730"/>
                  </a:lnTo>
                  <a:lnTo>
                    <a:pt x="73927" y="274625"/>
                  </a:lnTo>
                  <a:lnTo>
                    <a:pt x="75475" y="275499"/>
                  </a:lnTo>
                  <a:lnTo>
                    <a:pt x="77034" y="276364"/>
                  </a:lnTo>
                  <a:lnTo>
                    <a:pt x="78602" y="277198"/>
                  </a:lnTo>
                  <a:lnTo>
                    <a:pt x="80181" y="278023"/>
                  </a:lnTo>
                  <a:lnTo>
                    <a:pt x="81769" y="278827"/>
                  </a:lnTo>
                  <a:lnTo>
                    <a:pt x="83378" y="279611"/>
                  </a:lnTo>
                  <a:lnTo>
                    <a:pt x="84986" y="280375"/>
                  </a:lnTo>
                  <a:lnTo>
                    <a:pt x="86615" y="281129"/>
                  </a:lnTo>
                  <a:lnTo>
                    <a:pt x="88244" y="281853"/>
                  </a:lnTo>
                  <a:lnTo>
                    <a:pt x="89893" y="282567"/>
                  </a:lnTo>
                  <a:lnTo>
                    <a:pt x="91542" y="283250"/>
                  </a:lnTo>
                  <a:lnTo>
                    <a:pt x="93210" y="283924"/>
                  </a:lnTo>
                  <a:lnTo>
                    <a:pt x="94879" y="284567"/>
                  </a:lnTo>
                  <a:lnTo>
                    <a:pt x="96568" y="285201"/>
                  </a:lnTo>
                  <a:lnTo>
                    <a:pt x="98258" y="285804"/>
                  </a:lnTo>
                  <a:lnTo>
                    <a:pt x="99967" y="286397"/>
                  </a:lnTo>
                  <a:lnTo>
                    <a:pt x="101676" y="286970"/>
                  </a:lnTo>
                  <a:lnTo>
                    <a:pt x="103395" y="287513"/>
                  </a:lnTo>
                  <a:lnTo>
                    <a:pt x="105124" y="288046"/>
                  </a:lnTo>
                  <a:lnTo>
                    <a:pt x="106864" y="288548"/>
                  </a:lnTo>
                  <a:lnTo>
                    <a:pt x="108613" y="289031"/>
                  </a:lnTo>
                  <a:lnTo>
                    <a:pt x="110373" y="289504"/>
                  </a:lnTo>
                  <a:lnTo>
                    <a:pt x="112132" y="289946"/>
                  </a:lnTo>
                  <a:lnTo>
                    <a:pt x="113911" y="290368"/>
                  </a:lnTo>
                  <a:lnTo>
                    <a:pt x="115691" y="290770"/>
                  </a:lnTo>
                  <a:lnTo>
                    <a:pt x="117481" y="291142"/>
                  </a:lnTo>
                  <a:lnTo>
                    <a:pt x="119280" y="291504"/>
                  </a:lnTo>
                  <a:lnTo>
                    <a:pt x="121080" y="291836"/>
                  </a:lnTo>
                  <a:lnTo>
                    <a:pt x="122900" y="292148"/>
                  </a:lnTo>
                  <a:lnTo>
                    <a:pt x="124719" y="292439"/>
                  </a:lnTo>
                  <a:lnTo>
                    <a:pt x="126539" y="292711"/>
                  </a:lnTo>
                  <a:lnTo>
                    <a:pt x="128379" y="292952"/>
                  </a:lnTo>
                  <a:lnTo>
                    <a:pt x="130219" y="293173"/>
                  </a:lnTo>
                  <a:lnTo>
                    <a:pt x="132069" y="293374"/>
                  </a:lnTo>
                  <a:lnTo>
                    <a:pt x="133919" y="293555"/>
                  </a:lnTo>
                  <a:lnTo>
                    <a:pt x="135789" y="293706"/>
                  </a:lnTo>
                  <a:lnTo>
                    <a:pt x="137649" y="293836"/>
                  </a:lnTo>
                  <a:lnTo>
                    <a:pt x="139529" y="293947"/>
                  </a:lnTo>
                  <a:lnTo>
                    <a:pt x="141409" y="294027"/>
                  </a:lnTo>
                  <a:lnTo>
                    <a:pt x="143299" y="294088"/>
                  </a:lnTo>
                  <a:lnTo>
                    <a:pt x="145189" y="294128"/>
                  </a:lnTo>
                  <a:lnTo>
                    <a:pt x="146134" y="294138"/>
                  </a:lnTo>
                  <a:lnTo>
                    <a:pt x="147079" y="294138"/>
                  </a:lnTo>
                  <a:lnTo>
                    <a:pt x="147079" y="294138"/>
                  </a:lnTo>
                  <a:lnTo>
                    <a:pt x="147421" y="294128"/>
                  </a:lnTo>
                  <a:lnTo>
                    <a:pt x="147753" y="294108"/>
                  </a:lnTo>
                  <a:lnTo>
                    <a:pt x="148085" y="294058"/>
                  </a:lnTo>
                  <a:lnTo>
                    <a:pt x="148417" y="294007"/>
                  </a:lnTo>
                  <a:lnTo>
                    <a:pt x="148728" y="293927"/>
                  </a:lnTo>
                  <a:lnTo>
                    <a:pt x="149040" y="293847"/>
                  </a:lnTo>
                  <a:lnTo>
                    <a:pt x="149352" y="293736"/>
                  </a:lnTo>
                  <a:lnTo>
                    <a:pt x="149643" y="293625"/>
                  </a:lnTo>
                  <a:lnTo>
                    <a:pt x="149935" y="293485"/>
                  </a:lnTo>
                  <a:lnTo>
                    <a:pt x="150226" y="293344"/>
                  </a:lnTo>
                  <a:lnTo>
                    <a:pt x="150498" y="293183"/>
                  </a:lnTo>
                  <a:lnTo>
                    <a:pt x="150769" y="293012"/>
                  </a:lnTo>
                  <a:lnTo>
                    <a:pt x="151021" y="292831"/>
                  </a:lnTo>
                  <a:lnTo>
                    <a:pt x="151272" y="292630"/>
                  </a:lnTo>
                  <a:lnTo>
                    <a:pt x="151513" y="292429"/>
                  </a:lnTo>
                  <a:lnTo>
                    <a:pt x="151744" y="292208"/>
                  </a:lnTo>
                  <a:lnTo>
                    <a:pt x="151956" y="291977"/>
                  </a:lnTo>
                  <a:lnTo>
                    <a:pt x="152167" y="291745"/>
                  </a:lnTo>
                  <a:lnTo>
                    <a:pt x="152358" y="291494"/>
                  </a:lnTo>
                  <a:lnTo>
                    <a:pt x="152539" y="291233"/>
                  </a:lnTo>
                  <a:lnTo>
                    <a:pt x="152710" y="290971"/>
                  </a:lnTo>
                  <a:lnTo>
                    <a:pt x="152870" y="290690"/>
                  </a:lnTo>
                  <a:lnTo>
                    <a:pt x="153021" y="290408"/>
                  </a:lnTo>
                  <a:lnTo>
                    <a:pt x="153152" y="290117"/>
                  </a:lnTo>
                  <a:lnTo>
                    <a:pt x="153263" y="289815"/>
                  </a:lnTo>
                  <a:lnTo>
                    <a:pt x="153373" y="289514"/>
                  </a:lnTo>
                  <a:lnTo>
                    <a:pt x="153464" y="289202"/>
                  </a:lnTo>
                  <a:lnTo>
                    <a:pt x="153534" y="288880"/>
                  </a:lnTo>
                  <a:lnTo>
                    <a:pt x="153594" y="288559"/>
                  </a:lnTo>
                  <a:lnTo>
                    <a:pt x="153635" y="288227"/>
                  </a:lnTo>
                  <a:lnTo>
                    <a:pt x="153655" y="287895"/>
                  </a:lnTo>
                  <a:lnTo>
                    <a:pt x="153665" y="287553"/>
                  </a:lnTo>
                  <a:lnTo>
                    <a:pt x="153665" y="287553"/>
                  </a:lnTo>
                  <a:lnTo>
                    <a:pt x="153655" y="287221"/>
                  </a:lnTo>
                  <a:lnTo>
                    <a:pt x="153635" y="286880"/>
                  </a:lnTo>
                  <a:lnTo>
                    <a:pt x="153594" y="286558"/>
                  </a:lnTo>
                  <a:lnTo>
                    <a:pt x="153534" y="286226"/>
                  </a:lnTo>
                  <a:lnTo>
                    <a:pt x="153464" y="285915"/>
                  </a:lnTo>
                  <a:lnTo>
                    <a:pt x="153373" y="285603"/>
                  </a:lnTo>
                  <a:lnTo>
                    <a:pt x="153263" y="285291"/>
                  </a:lnTo>
                  <a:lnTo>
                    <a:pt x="153152" y="285000"/>
                  </a:lnTo>
                  <a:lnTo>
                    <a:pt x="153021" y="284708"/>
                  </a:lnTo>
                  <a:lnTo>
                    <a:pt x="152870" y="284417"/>
                  </a:lnTo>
                  <a:lnTo>
                    <a:pt x="152710" y="284145"/>
                  </a:lnTo>
                  <a:lnTo>
                    <a:pt x="152539" y="283874"/>
                  </a:lnTo>
                  <a:lnTo>
                    <a:pt x="152358" y="283622"/>
                  </a:lnTo>
                  <a:lnTo>
                    <a:pt x="152167" y="283371"/>
                  </a:lnTo>
                  <a:lnTo>
                    <a:pt x="151956" y="283130"/>
                  </a:lnTo>
                  <a:lnTo>
                    <a:pt x="151744" y="282899"/>
                  </a:lnTo>
                  <a:lnTo>
                    <a:pt x="151513" y="282687"/>
                  </a:lnTo>
                  <a:lnTo>
                    <a:pt x="151272" y="282476"/>
                  </a:lnTo>
                  <a:lnTo>
                    <a:pt x="151021" y="282285"/>
                  </a:lnTo>
                  <a:lnTo>
                    <a:pt x="150769" y="282104"/>
                  </a:lnTo>
                  <a:lnTo>
                    <a:pt x="150498" y="281933"/>
                  </a:lnTo>
                  <a:lnTo>
                    <a:pt x="150226" y="281773"/>
                  </a:lnTo>
                  <a:lnTo>
                    <a:pt x="149935" y="281622"/>
                  </a:lnTo>
                  <a:lnTo>
                    <a:pt x="149643" y="281491"/>
                  </a:lnTo>
                  <a:lnTo>
                    <a:pt x="149352" y="281370"/>
                  </a:lnTo>
                  <a:lnTo>
                    <a:pt x="149040" y="281270"/>
                  </a:lnTo>
                  <a:lnTo>
                    <a:pt x="148728" y="281179"/>
                  </a:lnTo>
                  <a:lnTo>
                    <a:pt x="148417" y="281109"/>
                  </a:lnTo>
                  <a:lnTo>
                    <a:pt x="148085" y="281049"/>
                  </a:lnTo>
                  <a:lnTo>
                    <a:pt x="147753" y="281009"/>
                  </a:lnTo>
                  <a:lnTo>
                    <a:pt x="147421" y="280988"/>
                  </a:lnTo>
                  <a:lnTo>
                    <a:pt x="147079" y="280978"/>
                  </a:lnTo>
                  <a:lnTo>
                    <a:pt x="147079" y="280978"/>
                  </a:lnTo>
                  <a:lnTo>
                    <a:pt x="145360" y="280968"/>
                  </a:lnTo>
                  <a:lnTo>
                    <a:pt x="143631" y="280928"/>
                  </a:lnTo>
                  <a:lnTo>
                    <a:pt x="141912" y="280878"/>
                  </a:lnTo>
                  <a:lnTo>
                    <a:pt x="140203" y="280797"/>
                  </a:lnTo>
                  <a:lnTo>
                    <a:pt x="138493" y="280707"/>
                  </a:lnTo>
                  <a:lnTo>
                    <a:pt x="136794" y="280586"/>
                  </a:lnTo>
                  <a:lnTo>
                    <a:pt x="135105" y="280446"/>
                  </a:lnTo>
                  <a:lnTo>
                    <a:pt x="133416" y="280285"/>
                  </a:lnTo>
                  <a:lnTo>
                    <a:pt x="131727" y="280104"/>
                  </a:lnTo>
                  <a:lnTo>
                    <a:pt x="130048" y="279893"/>
                  </a:lnTo>
                  <a:lnTo>
                    <a:pt x="128379" y="279671"/>
                  </a:lnTo>
                  <a:lnTo>
                    <a:pt x="126720" y="279430"/>
                  </a:lnTo>
                  <a:lnTo>
                    <a:pt x="125061" y="279169"/>
                  </a:lnTo>
                  <a:lnTo>
                    <a:pt x="123412" y="278877"/>
                  </a:lnTo>
                  <a:lnTo>
                    <a:pt x="121764" y="278576"/>
                  </a:lnTo>
                  <a:lnTo>
                    <a:pt x="120125" y="278254"/>
                  </a:lnTo>
                  <a:lnTo>
                    <a:pt x="118496" y="277902"/>
                  </a:lnTo>
                  <a:lnTo>
                    <a:pt x="116877" y="277540"/>
                  </a:lnTo>
                  <a:lnTo>
                    <a:pt x="115259" y="277158"/>
                  </a:lnTo>
                  <a:lnTo>
                    <a:pt x="113660" y="276756"/>
                  </a:lnTo>
                  <a:lnTo>
                    <a:pt x="112062" y="276334"/>
                  </a:lnTo>
                  <a:lnTo>
                    <a:pt x="110463" y="275891"/>
                  </a:lnTo>
                  <a:lnTo>
                    <a:pt x="108885" y="275429"/>
                  </a:lnTo>
                  <a:lnTo>
                    <a:pt x="107306" y="274946"/>
                  </a:lnTo>
                  <a:lnTo>
                    <a:pt x="105738" y="274444"/>
                  </a:lnTo>
                  <a:lnTo>
                    <a:pt x="104179" y="273931"/>
                  </a:lnTo>
                  <a:lnTo>
                    <a:pt x="102631" y="273388"/>
                  </a:lnTo>
                  <a:lnTo>
                    <a:pt x="101083" y="272835"/>
                  </a:lnTo>
                  <a:lnTo>
                    <a:pt x="99554" y="272262"/>
                  </a:lnTo>
                  <a:lnTo>
                    <a:pt x="98026" y="271669"/>
                  </a:lnTo>
                  <a:lnTo>
                    <a:pt x="96518" y="271066"/>
                  </a:lnTo>
                  <a:lnTo>
                    <a:pt x="95010" y="270433"/>
                  </a:lnTo>
                  <a:lnTo>
                    <a:pt x="93512" y="269789"/>
                  </a:lnTo>
                  <a:lnTo>
                    <a:pt x="92024" y="269126"/>
                  </a:lnTo>
                  <a:lnTo>
                    <a:pt x="90546" y="268452"/>
                  </a:lnTo>
                  <a:lnTo>
                    <a:pt x="89078" y="267748"/>
                  </a:lnTo>
                  <a:lnTo>
                    <a:pt x="87620" y="267035"/>
                  </a:lnTo>
                  <a:lnTo>
                    <a:pt x="86173" y="266301"/>
                  </a:lnTo>
                  <a:lnTo>
                    <a:pt x="84735" y="265557"/>
                  </a:lnTo>
                  <a:lnTo>
                    <a:pt x="83307" y="264793"/>
                  </a:lnTo>
                  <a:lnTo>
                    <a:pt x="81890" y="264008"/>
                  </a:lnTo>
                  <a:lnTo>
                    <a:pt x="80482" y="263204"/>
                  </a:lnTo>
                  <a:lnTo>
                    <a:pt x="79085" y="262390"/>
                  </a:lnTo>
                  <a:lnTo>
                    <a:pt x="77697" y="261566"/>
                  </a:lnTo>
                  <a:lnTo>
                    <a:pt x="76320" y="260711"/>
                  </a:lnTo>
                  <a:lnTo>
                    <a:pt x="74953" y="259846"/>
                  </a:lnTo>
                  <a:lnTo>
                    <a:pt x="73605" y="258972"/>
                  </a:lnTo>
                  <a:lnTo>
                    <a:pt x="72258" y="258077"/>
                  </a:lnTo>
                  <a:lnTo>
                    <a:pt x="70931" y="257162"/>
                  </a:lnTo>
                  <a:lnTo>
                    <a:pt x="69614" y="256237"/>
                  </a:lnTo>
                  <a:lnTo>
                    <a:pt x="68307" y="255292"/>
                  </a:lnTo>
                  <a:lnTo>
                    <a:pt x="67010" y="254337"/>
                  </a:lnTo>
                  <a:lnTo>
                    <a:pt x="65723" y="253362"/>
                  </a:lnTo>
                  <a:lnTo>
                    <a:pt x="64456" y="252377"/>
                  </a:lnTo>
                  <a:lnTo>
                    <a:pt x="63199" y="251372"/>
                  </a:lnTo>
                  <a:lnTo>
                    <a:pt x="61953" y="250356"/>
                  </a:lnTo>
                  <a:lnTo>
                    <a:pt x="60716" y="249331"/>
                  </a:lnTo>
                  <a:lnTo>
                    <a:pt x="59490" y="248285"/>
                  </a:lnTo>
                  <a:lnTo>
                    <a:pt x="58283" y="247220"/>
                  </a:lnTo>
                  <a:lnTo>
                    <a:pt x="57087" y="246144"/>
                  </a:lnTo>
                  <a:lnTo>
                    <a:pt x="55910" y="245058"/>
                  </a:lnTo>
                  <a:lnTo>
                    <a:pt x="54734" y="243952"/>
                  </a:lnTo>
                  <a:lnTo>
                    <a:pt x="53578" y="242836"/>
                  </a:lnTo>
                  <a:lnTo>
                    <a:pt x="52432" y="241710"/>
                  </a:lnTo>
                  <a:lnTo>
                    <a:pt x="51306" y="240564"/>
                  </a:lnTo>
                  <a:lnTo>
                    <a:pt x="50190" y="239408"/>
                  </a:lnTo>
                  <a:lnTo>
                    <a:pt x="49084" y="238242"/>
                  </a:lnTo>
                  <a:lnTo>
                    <a:pt x="47998" y="237056"/>
                  </a:lnTo>
                  <a:lnTo>
                    <a:pt x="46922" y="235859"/>
                  </a:lnTo>
                  <a:lnTo>
                    <a:pt x="45867" y="234653"/>
                  </a:lnTo>
                  <a:lnTo>
                    <a:pt x="44821" y="233426"/>
                  </a:lnTo>
                  <a:lnTo>
                    <a:pt x="43785" y="232200"/>
                  </a:lnTo>
                  <a:lnTo>
                    <a:pt x="42770" y="230953"/>
                  </a:lnTo>
                  <a:lnTo>
                    <a:pt x="41765" y="229687"/>
                  </a:lnTo>
                  <a:lnTo>
                    <a:pt x="40779" y="228420"/>
                  </a:lnTo>
                  <a:lnTo>
                    <a:pt x="39804" y="227133"/>
                  </a:lnTo>
                  <a:lnTo>
                    <a:pt x="38849" y="225836"/>
                  </a:lnTo>
                  <a:lnTo>
                    <a:pt x="37904" y="224529"/>
                  </a:lnTo>
                  <a:lnTo>
                    <a:pt x="36979" y="223212"/>
                  </a:lnTo>
                  <a:lnTo>
                    <a:pt x="36074" y="221885"/>
                  </a:lnTo>
                  <a:lnTo>
                    <a:pt x="35169" y="220538"/>
                  </a:lnTo>
                  <a:lnTo>
                    <a:pt x="34294" y="219191"/>
                  </a:lnTo>
                  <a:lnTo>
                    <a:pt x="33430" y="217824"/>
                  </a:lnTo>
                  <a:lnTo>
                    <a:pt x="32585" y="216447"/>
                  </a:lnTo>
                  <a:lnTo>
                    <a:pt x="31751" y="215069"/>
                  </a:lnTo>
                  <a:lnTo>
                    <a:pt x="30936" y="213672"/>
                  </a:lnTo>
                  <a:lnTo>
                    <a:pt x="30132" y="212264"/>
                  </a:lnTo>
                  <a:lnTo>
                    <a:pt x="29358" y="210847"/>
                  </a:lnTo>
                  <a:lnTo>
                    <a:pt x="28584" y="209419"/>
                  </a:lnTo>
                  <a:lnTo>
                    <a:pt x="27840" y="207982"/>
                  </a:lnTo>
                  <a:lnTo>
                    <a:pt x="27106" y="206524"/>
                  </a:lnTo>
                  <a:lnTo>
                    <a:pt x="26392" y="205066"/>
                  </a:lnTo>
                  <a:lnTo>
                    <a:pt x="25698" y="203598"/>
                  </a:lnTo>
                  <a:lnTo>
                    <a:pt x="25015" y="202121"/>
                  </a:lnTo>
                  <a:lnTo>
                    <a:pt x="24351" y="200633"/>
                  </a:lnTo>
                  <a:lnTo>
                    <a:pt x="23708" y="199145"/>
                  </a:lnTo>
                  <a:lnTo>
                    <a:pt x="23084" y="197637"/>
                  </a:lnTo>
                  <a:lnTo>
                    <a:pt x="22471" y="196119"/>
                  </a:lnTo>
                  <a:lnTo>
                    <a:pt x="21878" y="194591"/>
                  </a:lnTo>
                  <a:lnTo>
                    <a:pt x="21305" y="193063"/>
                  </a:lnTo>
                  <a:lnTo>
                    <a:pt x="20752" y="191525"/>
                  </a:lnTo>
                  <a:lnTo>
                    <a:pt x="20219" y="189966"/>
                  </a:lnTo>
                  <a:lnTo>
                    <a:pt x="19696" y="188408"/>
                  </a:lnTo>
                  <a:lnTo>
                    <a:pt x="19193" y="186840"/>
                  </a:lnTo>
                  <a:lnTo>
                    <a:pt x="18721" y="185271"/>
                  </a:lnTo>
                  <a:lnTo>
                    <a:pt x="18258" y="183683"/>
                  </a:lnTo>
                  <a:lnTo>
                    <a:pt x="17816" y="182095"/>
                  </a:lnTo>
                  <a:lnTo>
                    <a:pt x="17394" y="180496"/>
                  </a:lnTo>
                  <a:lnTo>
                    <a:pt x="16992" y="178888"/>
                  </a:lnTo>
                  <a:lnTo>
                    <a:pt x="16600" y="177269"/>
                  </a:lnTo>
                  <a:lnTo>
                    <a:pt x="16238" y="175650"/>
                  </a:lnTo>
                  <a:lnTo>
                    <a:pt x="15896" y="174022"/>
                  </a:lnTo>
                  <a:lnTo>
                    <a:pt x="15564" y="172383"/>
                  </a:lnTo>
                  <a:lnTo>
                    <a:pt x="15262" y="170744"/>
                  </a:lnTo>
                  <a:lnTo>
                    <a:pt x="14981" y="169086"/>
                  </a:lnTo>
                  <a:lnTo>
                    <a:pt x="14709" y="167437"/>
                  </a:lnTo>
                  <a:lnTo>
                    <a:pt x="14468" y="165768"/>
                  </a:lnTo>
                  <a:lnTo>
                    <a:pt x="14247" y="164099"/>
                  </a:lnTo>
                  <a:lnTo>
                    <a:pt x="14046" y="162420"/>
                  </a:lnTo>
                  <a:lnTo>
                    <a:pt x="13865" y="160741"/>
                  </a:lnTo>
                  <a:lnTo>
                    <a:pt x="13704" y="159053"/>
                  </a:lnTo>
                  <a:lnTo>
                    <a:pt x="13563" y="157354"/>
                  </a:lnTo>
                  <a:lnTo>
                    <a:pt x="13443" y="155655"/>
                  </a:lnTo>
                  <a:lnTo>
                    <a:pt x="13342" y="153945"/>
                  </a:lnTo>
                  <a:lnTo>
                    <a:pt x="13262" y="152236"/>
                  </a:lnTo>
                  <a:lnTo>
                    <a:pt x="13211" y="150517"/>
                  </a:lnTo>
                  <a:lnTo>
                    <a:pt x="13181" y="148798"/>
                  </a:lnTo>
                  <a:lnTo>
                    <a:pt x="13171" y="147069"/>
                  </a:lnTo>
                  <a:lnTo>
                    <a:pt x="13171" y="147069"/>
                  </a:lnTo>
                  <a:lnTo>
                    <a:pt x="13181" y="145340"/>
                  </a:lnTo>
                  <a:lnTo>
                    <a:pt x="13211" y="143621"/>
                  </a:lnTo>
                  <a:lnTo>
                    <a:pt x="13262" y="141902"/>
                  </a:lnTo>
                  <a:lnTo>
                    <a:pt x="13342" y="140183"/>
                  </a:lnTo>
                  <a:lnTo>
                    <a:pt x="13443" y="138484"/>
                  </a:lnTo>
                  <a:lnTo>
                    <a:pt x="13563" y="136775"/>
                  </a:lnTo>
                  <a:lnTo>
                    <a:pt x="13704" y="135086"/>
                  </a:lnTo>
                  <a:lnTo>
                    <a:pt x="13865" y="133397"/>
                  </a:lnTo>
                  <a:lnTo>
                    <a:pt x="14046" y="131708"/>
                  </a:lnTo>
                  <a:lnTo>
                    <a:pt x="14247" y="130039"/>
                  </a:lnTo>
                  <a:lnTo>
                    <a:pt x="14468" y="128370"/>
                  </a:lnTo>
                  <a:lnTo>
                    <a:pt x="14709" y="126701"/>
                  </a:lnTo>
                  <a:lnTo>
                    <a:pt x="14981" y="125042"/>
                  </a:lnTo>
                  <a:lnTo>
                    <a:pt x="15262" y="123394"/>
                  </a:lnTo>
                  <a:lnTo>
                    <a:pt x="15564" y="121755"/>
                  </a:lnTo>
                  <a:lnTo>
                    <a:pt x="15896" y="120116"/>
                  </a:lnTo>
                  <a:lnTo>
                    <a:pt x="16238" y="118488"/>
                  </a:lnTo>
                  <a:lnTo>
                    <a:pt x="16600" y="116859"/>
                  </a:lnTo>
                  <a:lnTo>
                    <a:pt x="16992" y="115250"/>
                  </a:lnTo>
                  <a:lnTo>
                    <a:pt x="17394" y="113642"/>
                  </a:lnTo>
                  <a:lnTo>
                    <a:pt x="17816" y="112044"/>
                  </a:lnTo>
                  <a:lnTo>
                    <a:pt x="18258" y="110445"/>
                  </a:lnTo>
                  <a:lnTo>
                    <a:pt x="18721" y="108867"/>
                  </a:lnTo>
                  <a:lnTo>
                    <a:pt x="19193" y="107288"/>
                  </a:lnTo>
                  <a:lnTo>
                    <a:pt x="19696" y="105720"/>
                  </a:lnTo>
                  <a:lnTo>
                    <a:pt x="20219" y="104162"/>
                  </a:lnTo>
                  <a:lnTo>
                    <a:pt x="20752" y="102614"/>
                  </a:lnTo>
                  <a:lnTo>
                    <a:pt x="21305" y="101075"/>
                  </a:lnTo>
                  <a:lnTo>
                    <a:pt x="21878" y="99537"/>
                  </a:lnTo>
                  <a:lnTo>
                    <a:pt x="22471" y="98019"/>
                  </a:lnTo>
                  <a:lnTo>
                    <a:pt x="23084" y="96501"/>
                  </a:lnTo>
                  <a:lnTo>
                    <a:pt x="23708" y="94993"/>
                  </a:lnTo>
                  <a:lnTo>
                    <a:pt x="24351" y="93495"/>
                  </a:lnTo>
                  <a:lnTo>
                    <a:pt x="25015" y="92007"/>
                  </a:lnTo>
                  <a:lnTo>
                    <a:pt x="25698" y="90530"/>
                  </a:lnTo>
                  <a:lnTo>
                    <a:pt x="26392" y="89062"/>
                  </a:lnTo>
                  <a:lnTo>
                    <a:pt x="27106" y="87604"/>
                  </a:lnTo>
                  <a:lnTo>
                    <a:pt x="27840" y="86156"/>
                  </a:lnTo>
                  <a:lnTo>
                    <a:pt x="28584" y="84719"/>
                  </a:lnTo>
                  <a:lnTo>
                    <a:pt x="29358" y="83291"/>
                  </a:lnTo>
                  <a:lnTo>
                    <a:pt x="30132" y="81874"/>
                  </a:lnTo>
                  <a:lnTo>
                    <a:pt x="30936" y="80466"/>
                  </a:lnTo>
                  <a:lnTo>
                    <a:pt x="31751" y="79069"/>
                  </a:lnTo>
                  <a:lnTo>
                    <a:pt x="32585" y="77681"/>
                  </a:lnTo>
                  <a:lnTo>
                    <a:pt x="33430" y="76304"/>
                  </a:lnTo>
                  <a:lnTo>
                    <a:pt x="34294" y="74947"/>
                  </a:lnTo>
                  <a:lnTo>
                    <a:pt x="35169" y="73590"/>
                  </a:lnTo>
                  <a:lnTo>
                    <a:pt x="36074" y="72253"/>
                  </a:lnTo>
                  <a:lnTo>
                    <a:pt x="36979" y="70916"/>
                  </a:lnTo>
                  <a:lnTo>
                    <a:pt x="37904" y="69599"/>
                  </a:lnTo>
                  <a:lnTo>
                    <a:pt x="38849" y="68292"/>
                  </a:lnTo>
                  <a:lnTo>
                    <a:pt x="39804" y="66995"/>
                  </a:lnTo>
                  <a:lnTo>
                    <a:pt x="40779" y="65718"/>
                  </a:lnTo>
                  <a:lnTo>
                    <a:pt x="41765" y="64441"/>
                  </a:lnTo>
                  <a:lnTo>
                    <a:pt x="42770" y="63185"/>
                  </a:lnTo>
                  <a:lnTo>
                    <a:pt x="43785" y="61938"/>
                  </a:lnTo>
                  <a:lnTo>
                    <a:pt x="44821" y="60702"/>
                  </a:lnTo>
                  <a:lnTo>
                    <a:pt x="45867" y="59485"/>
                  </a:lnTo>
                  <a:lnTo>
                    <a:pt x="46922" y="58269"/>
                  </a:lnTo>
                  <a:lnTo>
                    <a:pt x="47998" y="57072"/>
                  </a:lnTo>
                  <a:lnTo>
                    <a:pt x="49084" y="55896"/>
                  </a:lnTo>
                  <a:lnTo>
                    <a:pt x="50190" y="54720"/>
                  </a:lnTo>
                  <a:lnTo>
                    <a:pt x="51306" y="53564"/>
                  </a:lnTo>
                  <a:lnTo>
                    <a:pt x="52432" y="52428"/>
                  </a:lnTo>
                  <a:lnTo>
                    <a:pt x="53578" y="51292"/>
                  </a:lnTo>
                  <a:lnTo>
                    <a:pt x="54734" y="50176"/>
                  </a:lnTo>
                  <a:lnTo>
                    <a:pt x="55910" y="49080"/>
                  </a:lnTo>
                  <a:lnTo>
                    <a:pt x="57087" y="47984"/>
                  </a:lnTo>
                  <a:lnTo>
                    <a:pt x="58283" y="46908"/>
                  </a:lnTo>
                  <a:lnTo>
                    <a:pt x="59490" y="45853"/>
                  </a:lnTo>
                  <a:lnTo>
                    <a:pt x="60716" y="44807"/>
                  </a:lnTo>
                  <a:lnTo>
                    <a:pt x="61953" y="43772"/>
                  </a:lnTo>
                  <a:lnTo>
                    <a:pt x="63199" y="42756"/>
                  </a:lnTo>
                  <a:lnTo>
                    <a:pt x="64456" y="41751"/>
                  </a:lnTo>
                  <a:lnTo>
                    <a:pt x="65723" y="40766"/>
                  </a:lnTo>
                  <a:lnTo>
                    <a:pt x="67010" y="39801"/>
                  </a:lnTo>
                  <a:lnTo>
                    <a:pt x="68307" y="38836"/>
                  </a:lnTo>
                  <a:lnTo>
                    <a:pt x="69614" y="37901"/>
                  </a:lnTo>
                  <a:lnTo>
                    <a:pt x="70931" y="36966"/>
                  </a:lnTo>
                  <a:lnTo>
                    <a:pt x="72258" y="36061"/>
                  </a:lnTo>
                  <a:lnTo>
                    <a:pt x="73605" y="35166"/>
                  </a:lnTo>
                  <a:lnTo>
                    <a:pt x="74953" y="34282"/>
                  </a:lnTo>
                  <a:lnTo>
                    <a:pt x="76320" y="33417"/>
                  </a:lnTo>
                  <a:lnTo>
                    <a:pt x="77697" y="32573"/>
                  </a:lnTo>
                  <a:lnTo>
                    <a:pt x="79085" y="31738"/>
                  </a:lnTo>
                  <a:lnTo>
                    <a:pt x="80482" y="30924"/>
                  </a:lnTo>
                  <a:lnTo>
                    <a:pt x="81890" y="30130"/>
                  </a:lnTo>
                  <a:lnTo>
                    <a:pt x="83307" y="29345"/>
                  </a:lnTo>
                  <a:lnTo>
                    <a:pt x="84735" y="28581"/>
                  </a:lnTo>
                  <a:lnTo>
                    <a:pt x="86173" y="27827"/>
                  </a:lnTo>
                  <a:lnTo>
                    <a:pt x="87620" y="27094"/>
                  </a:lnTo>
                  <a:lnTo>
                    <a:pt x="89078" y="26380"/>
                  </a:lnTo>
                  <a:lnTo>
                    <a:pt x="90546" y="25686"/>
                  </a:lnTo>
                  <a:lnTo>
                    <a:pt x="92024" y="25002"/>
                  </a:lnTo>
                  <a:lnTo>
                    <a:pt x="93512" y="24339"/>
                  </a:lnTo>
                  <a:lnTo>
                    <a:pt x="95010" y="23696"/>
                  </a:lnTo>
                  <a:lnTo>
                    <a:pt x="96518" y="23072"/>
                  </a:lnTo>
                  <a:lnTo>
                    <a:pt x="98026" y="22459"/>
                  </a:lnTo>
                  <a:lnTo>
                    <a:pt x="99554" y="21866"/>
                  </a:lnTo>
                  <a:lnTo>
                    <a:pt x="101083" y="21293"/>
                  </a:lnTo>
                  <a:lnTo>
                    <a:pt x="102631" y="20740"/>
                  </a:lnTo>
                  <a:lnTo>
                    <a:pt x="104179" y="20207"/>
                  </a:lnTo>
                  <a:lnTo>
                    <a:pt x="105738" y="19684"/>
                  </a:lnTo>
                  <a:lnTo>
                    <a:pt x="107306" y="19192"/>
                  </a:lnTo>
                  <a:lnTo>
                    <a:pt x="108885" y="18709"/>
                  </a:lnTo>
                  <a:lnTo>
                    <a:pt x="110463" y="18247"/>
                  </a:lnTo>
                  <a:lnTo>
                    <a:pt x="112062" y="17804"/>
                  </a:lnTo>
                  <a:lnTo>
                    <a:pt x="113660" y="17382"/>
                  </a:lnTo>
                  <a:lnTo>
                    <a:pt x="115259" y="16980"/>
                  </a:lnTo>
                  <a:lnTo>
                    <a:pt x="116877" y="16598"/>
                  </a:lnTo>
                  <a:lnTo>
                    <a:pt x="118496" y="16226"/>
                  </a:lnTo>
                  <a:lnTo>
                    <a:pt x="120125" y="15884"/>
                  </a:lnTo>
                  <a:lnTo>
                    <a:pt x="121764" y="15562"/>
                  </a:lnTo>
                  <a:lnTo>
                    <a:pt x="123412" y="15251"/>
                  </a:lnTo>
                  <a:lnTo>
                    <a:pt x="125061" y="14969"/>
                  </a:lnTo>
                  <a:lnTo>
                    <a:pt x="126720" y="14708"/>
                  </a:lnTo>
                  <a:lnTo>
                    <a:pt x="128379" y="14457"/>
                  </a:lnTo>
                  <a:lnTo>
                    <a:pt x="130048" y="14235"/>
                  </a:lnTo>
                  <a:lnTo>
                    <a:pt x="131727" y="14034"/>
                  </a:lnTo>
                  <a:lnTo>
                    <a:pt x="133416" y="13853"/>
                  </a:lnTo>
                  <a:lnTo>
                    <a:pt x="135105" y="13693"/>
                  </a:lnTo>
                  <a:lnTo>
                    <a:pt x="136794" y="13552"/>
                  </a:lnTo>
                  <a:lnTo>
                    <a:pt x="138493" y="13431"/>
                  </a:lnTo>
                  <a:lnTo>
                    <a:pt x="140203" y="13331"/>
                  </a:lnTo>
                  <a:lnTo>
                    <a:pt x="141912" y="13260"/>
                  </a:lnTo>
                  <a:lnTo>
                    <a:pt x="143631" y="13200"/>
                  </a:lnTo>
                  <a:lnTo>
                    <a:pt x="145360" y="13170"/>
                  </a:lnTo>
                  <a:lnTo>
                    <a:pt x="147079" y="13160"/>
                  </a:lnTo>
                  <a:lnTo>
                    <a:pt x="147079" y="13160"/>
                  </a:lnTo>
                  <a:lnTo>
                    <a:pt x="148809" y="13170"/>
                  </a:lnTo>
                  <a:lnTo>
                    <a:pt x="150538" y="13200"/>
                  </a:lnTo>
                  <a:lnTo>
                    <a:pt x="152257" y="13260"/>
                  </a:lnTo>
                  <a:lnTo>
                    <a:pt x="153966" y="13331"/>
                  </a:lnTo>
                  <a:lnTo>
                    <a:pt x="155676" y="13431"/>
                  </a:lnTo>
                  <a:lnTo>
                    <a:pt x="157375" y="13552"/>
                  </a:lnTo>
                  <a:lnTo>
                    <a:pt x="159074" y="13693"/>
                  </a:lnTo>
                  <a:lnTo>
                    <a:pt x="160763" y="13853"/>
                  </a:lnTo>
                  <a:lnTo>
                    <a:pt x="162442" y="14034"/>
                  </a:lnTo>
                  <a:lnTo>
                    <a:pt x="164121" y="14235"/>
                  </a:lnTo>
                  <a:lnTo>
                    <a:pt x="165790" y="14457"/>
                  </a:lnTo>
                  <a:lnTo>
                    <a:pt x="167449" y="14708"/>
                  </a:lnTo>
                  <a:lnTo>
                    <a:pt x="169108" y="14969"/>
                  </a:lnTo>
                  <a:lnTo>
                    <a:pt x="170756" y="15251"/>
                  </a:lnTo>
                  <a:lnTo>
                    <a:pt x="172405" y="15562"/>
                  </a:lnTo>
                  <a:lnTo>
                    <a:pt x="174044" y="15884"/>
                  </a:lnTo>
                  <a:lnTo>
                    <a:pt x="175673" y="16226"/>
                  </a:lnTo>
                  <a:lnTo>
                    <a:pt x="177291" y="16598"/>
                  </a:lnTo>
                  <a:lnTo>
                    <a:pt x="178910" y="16980"/>
                  </a:lnTo>
                  <a:lnTo>
                    <a:pt x="180519" y="17382"/>
                  </a:lnTo>
                  <a:lnTo>
                    <a:pt x="182117" y="17804"/>
                  </a:lnTo>
                  <a:lnTo>
                    <a:pt x="183706" y="18247"/>
                  </a:lnTo>
                  <a:lnTo>
                    <a:pt x="185294" y="18709"/>
                  </a:lnTo>
                  <a:lnTo>
                    <a:pt x="186863" y="19192"/>
                  </a:lnTo>
                  <a:lnTo>
                    <a:pt x="188431" y="19684"/>
                  </a:lnTo>
                  <a:lnTo>
                    <a:pt x="189990" y="20207"/>
                  </a:lnTo>
                  <a:lnTo>
                    <a:pt x="191538" y="20740"/>
                  </a:lnTo>
                  <a:lnTo>
                    <a:pt x="193086" y="21293"/>
                  </a:lnTo>
                  <a:lnTo>
                    <a:pt x="194614" y="21866"/>
                  </a:lnTo>
                  <a:lnTo>
                    <a:pt x="196143" y="22459"/>
                  </a:lnTo>
                  <a:lnTo>
                    <a:pt x="197661" y="23072"/>
                  </a:lnTo>
                  <a:lnTo>
                    <a:pt x="199159" y="23696"/>
                  </a:lnTo>
                  <a:lnTo>
                    <a:pt x="200657" y="24339"/>
                  </a:lnTo>
                  <a:lnTo>
                    <a:pt x="202145" y="25002"/>
                  </a:lnTo>
                  <a:lnTo>
                    <a:pt x="203623" y="25686"/>
                  </a:lnTo>
                  <a:lnTo>
                    <a:pt x="205091" y="26380"/>
                  </a:lnTo>
                  <a:lnTo>
                    <a:pt x="206548" y="27094"/>
                  </a:lnTo>
                  <a:lnTo>
                    <a:pt x="207996" y="27827"/>
                  </a:lnTo>
                  <a:lnTo>
                    <a:pt x="209444" y="28581"/>
                  </a:lnTo>
                  <a:lnTo>
                    <a:pt x="210872" y="29345"/>
                  </a:lnTo>
                  <a:lnTo>
                    <a:pt x="212289" y="30130"/>
                  </a:lnTo>
                  <a:lnTo>
                    <a:pt x="213697" y="30924"/>
                  </a:lnTo>
                  <a:lnTo>
                    <a:pt x="215094" y="31738"/>
                  </a:lnTo>
                  <a:lnTo>
                    <a:pt x="216472" y="32573"/>
                  </a:lnTo>
                  <a:lnTo>
                    <a:pt x="217849" y="33417"/>
                  </a:lnTo>
                  <a:lnTo>
                    <a:pt x="219216" y="34282"/>
                  </a:lnTo>
                  <a:lnTo>
                    <a:pt x="220564" y="35166"/>
                  </a:lnTo>
                  <a:lnTo>
                    <a:pt x="221911" y="36061"/>
                  </a:lnTo>
                  <a:lnTo>
                    <a:pt x="223238" y="36966"/>
                  </a:lnTo>
                  <a:lnTo>
                    <a:pt x="224555" y="37901"/>
                  </a:lnTo>
                  <a:lnTo>
                    <a:pt x="225862" y="38836"/>
                  </a:lnTo>
                  <a:lnTo>
                    <a:pt x="227159" y="39801"/>
                  </a:lnTo>
                  <a:lnTo>
                    <a:pt x="228446" y="40766"/>
                  </a:lnTo>
                  <a:lnTo>
                    <a:pt x="229713" y="41751"/>
                  </a:lnTo>
                  <a:lnTo>
                    <a:pt x="230979" y="42756"/>
                  </a:lnTo>
                  <a:lnTo>
                    <a:pt x="232226" y="43772"/>
                  </a:lnTo>
                  <a:lnTo>
                    <a:pt x="233453" y="44807"/>
                  </a:lnTo>
                  <a:lnTo>
                    <a:pt x="234679" y="45853"/>
                  </a:lnTo>
                  <a:lnTo>
                    <a:pt x="235886" y="46908"/>
                  </a:lnTo>
                  <a:lnTo>
                    <a:pt x="237082" y="47984"/>
                  </a:lnTo>
                  <a:lnTo>
                    <a:pt x="238269" y="49080"/>
                  </a:lnTo>
                  <a:lnTo>
                    <a:pt x="239435" y="50176"/>
                  </a:lnTo>
                  <a:lnTo>
                    <a:pt x="240591" y="51292"/>
                  </a:lnTo>
                  <a:lnTo>
                    <a:pt x="241737" y="52428"/>
                  </a:lnTo>
                  <a:lnTo>
                    <a:pt x="242863" y="53564"/>
                  </a:lnTo>
                  <a:lnTo>
                    <a:pt x="243979" y="54720"/>
                  </a:lnTo>
                  <a:lnTo>
                    <a:pt x="245085" y="55896"/>
                  </a:lnTo>
                  <a:lnTo>
                    <a:pt x="246171" y="57072"/>
                  </a:lnTo>
                  <a:lnTo>
                    <a:pt x="247247" y="58269"/>
                  </a:lnTo>
                  <a:lnTo>
                    <a:pt x="248312" y="59485"/>
                  </a:lnTo>
                  <a:lnTo>
                    <a:pt x="249358" y="60702"/>
                  </a:lnTo>
                  <a:lnTo>
                    <a:pt x="250384" y="61938"/>
                  </a:lnTo>
                  <a:lnTo>
                    <a:pt x="251399" y="63185"/>
                  </a:lnTo>
                  <a:lnTo>
                    <a:pt x="252404" y="64441"/>
                  </a:lnTo>
                  <a:lnTo>
                    <a:pt x="253390" y="65718"/>
                  </a:lnTo>
                  <a:lnTo>
                    <a:pt x="254365" y="66995"/>
                  </a:lnTo>
                  <a:lnTo>
                    <a:pt x="255320" y="68292"/>
                  </a:lnTo>
                  <a:lnTo>
                    <a:pt x="256265" y="69599"/>
                  </a:lnTo>
                  <a:lnTo>
                    <a:pt x="257190" y="70916"/>
                  </a:lnTo>
                  <a:lnTo>
                    <a:pt x="258105" y="72253"/>
                  </a:lnTo>
                  <a:lnTo>
                    <a:pt x="259000" y="73590"/>
                  </a:lnTo>
                  <a:lnTo>
                    <a:pt x="259874" y="74947"/>
                  </a:lnTo>
                  <a:lnTo>
                    <a:pt x="260739" y="76304"/>
                  </a:lnTo>
                  <a:lnTo>
                    <a:pt x="261584" y="77681"/>
                  </a:lnTo>
                  <a:lnTo>
                    <a:pt x="262418" y="79069"/>
                  </a:lnTo>
                  <a:lnTo>
                    <a:pt x="263232" y="80466"/>
                  </a:lnTo>
                  <a:lnTo>
                    <a:pt x="264037" y="81874"/>
                  </a:lnTo>
                  <a:lnTo>
                    <a:pt x="264821" y="83291"/>
                  </a:lnTo>
                  <a:lnTo>
                    <a:pt x="265585" y="84719"/>
                  </a:lnTo>
                  <a:lnTo>
                    <a:pt x="266329" y="86156"/>
                  </a:lnTo>
                  <a:lnTo>
                    <a:pt x="267063" y="87604"/>
                  </a:lnTo>
                  <a:lnTo>
                    <a:pt x="267777" y="89062"/>
                  </a:lnTo>
                  <a:lnTo>
                    <a:pt x="268471" y="90530"/>
                  </a:lnTo>
                  <a:lnTo>
                    <a:pt x="269154" y="92007"/>
                  </a:lnTo>
                  <a:lnTo>
                    <a:pt x="269818" y="93495"/>
                  </a:lnTo>
                  <a:lnTo>
                    <a:pt x="270461" y="94993"/>
                  </a:lnTo>
                  <a:lnTo>
                    <a:pt x="271095" y="96501"/>
                  </a:lnTo>
                  <a:lnTo>
                    <a:pt x="271698" y="98019"/>
                  </a:lnTo>
                  <a:lnTo>
                    <a:pt x="272291" y="99537"/>
                  </a:lnTo>
                  <a:lnTo>
                    <a:pt x="272864" y="101075"/>
                  </a:lnTo>
                  <a:lnTo>
                    <a:pt x="273417" y="102614"/>
                  </a:lnTo>
                  <a:lnTo>
                    <a:pt x="273950" y="104162"/>
                  </a:lnTo>
                  <a:lnTo>
                    <a:pt x="274473" y="105720"/>
                  </a:lnTo>
                  <a:lnTo>
                    <a:pt x="274975" y="107288"/>
                  </a:lnTo>
                  <a:lnTo>
                    <a:pt x="275448" y="108867"/>
                  </a:lnTo>
                  <a:lnTo>
                    <a:pt x="275910" y="110445"/>
                  </a:lnTo>
                  <a:lnTo>
                    <a:pt x="276353" y="112044"/>
                  </a:lnTo>
                  <a:lnTo>
                    <a:pt x="276775" y="113642"/>
                  </a:lnTo>
                  <a:lnTo>
                    <a:pt x="277187" y="115250"/>
                  </a:lnTo>
                  <a:lnTo>
                    <a:pt x="277569" y="116859"/>
                  </a:lnTo>
                  <a:lnTo>
                    <a:pt x="277931" y="118488"/>
                  </a:lnTo>
                  <a:lnTo>
                    <a:pt x="278273" y="120116"/>
                  </a:lnTo>
                  <a:lnTo>
                    <a:pt x="278605" y="121755"/>
                  </a:lnTo>
                  <a:lnTo>
                    <a:pt x="278907" y="123394"/>
                  </a:lnTo>
                  <a:lnTo>
                    <a:pt x="279188" y="125042"/>
                  </a:lnTo>
                  <a:lnTo>
                    <a:pt x="279459" y="126701"/>
                  </a:lnTo>
                  <a:lnTo>
                    <a:pt x="279701" y="128370"/>
                  </a:lnTo>
                  <a:lnTo>
                    <a:pt x="279922" y="130039"/>
                  </a:lnTo>
                  <a:lnTo>
                    <a:pt x="280123" y="131708"/>
                  </a:lnTo>
                  <a:lnTo>
                    <a:pt x="280314" y="133397"/>
                  </a:lnTo>
                  <a:lnTo>
                    <a:pt x="280475" y="135086"/>
                  </a:lnTo>
                  <a:lnTo>
                    <a:pt x="280616" y="136775"/>
                  </a:lnTo>
                  <a:lnTo>
                    <a:pt x="280726" y="138484"/>
                  </a:lnTo>
                  <a:lnTo>
                    <a:pt x="280827" y="140183"/>
                  </a:lnTo>
                  <a:lnTo>
                    <a:pt x="280907" y="141902"/>
                  </a:lnTo>
                  <a:lnTo>
                    <a:pt x="280958" y="143621"/>
                  </a:lnTo>
                  <a:lnTo>
                    <a:pt x="280988" y="145340"/>
                  </a:lnTo>
                  <a:lnTo>
                    <a:pt x="280998" y="147069"/>
                  </a:lnTo>
                  <a:lnTo>
                    <a:pt x="280998" y="147069"/>
                  </a:lnTo>
                  <a:lnTo>
                    <a:pt x="280998" y="148497"/>
                  </a:lnTo>
                  <a:lnTo>
                    <a:pt x="280968" y="149924"/>
                  </a:lnTo>
                  <a:lnTo>
                    <a:pt x="280937" y="151342"/>
                  </a:lnTo>
                  <a:lnTo>
                    <a:pt x="280887" y="152759"/>
                  </a:lnTo>
                  <a:lnTo>
                    <a:pt x="280817" y="154177"/>
                  </a:lnTo>
                  <a:lnTo>
                    <a:pt x="280736" y="155594"/>
                  </a:lnTo>
                  <a:lnTo>
                    <a:pt x="280636" y="157002"/>
                  </a:lnTo>
                  <a:lnTo>
                    <a:pt x="280525" y="158409"/>
                  </a:lnTo>
                  <a:lnTo>
                    <a:pt x="280405" y="159817"/>
                  </a:lnTo>
                  <a:lnTo>
                    <a:pt x="280264" y="161214"/>
                  </a:lnTo>
                  <a:lnTo>
                    <a:pt x="280103" y="162611"/>
                  </a:lnTo>
                  <a:lnTo>
                    <a:pt x="279932" y="163999"/>
                  </a:lnTo>
                  <a:lnTo>
                    <a:pt x="279751" y="165386"/>
                  </a:lnTo>
                  <a:lnTo>
                    <a:pt x="279550" y="166773"/>
                  </a:lnTo>
                  <a:lnTo>
                    <a:pt x="279339" y="168151"/>
                  </a:lnTo>
                  <a:lnTo>
                    <a:pt x="279118" y="169528"/>
                  </a:lnTo>
                  <a:lnTo>
                    <a:pt x="278876" y="170895"/>
                  </a:lnTo>
                  <a:lnTo>
                    <a:pt x="278625" y="172262"/>
                  </a:lnTo>
                  <a:lnTo>
                    <a:pt x="278354" y="173630"/>
                  </a:lnTo>
                  <a:lnTo>
                    <a:pt x="278072" y="174987"/>
                  </a:lnTo>
                  <a:lnTo>
                    <a:pt x="277780" y="176344"/>
                  </a:lnTo>
                  <a:lnTo>
                    <a:pt x="277469" y="177691"/>
                  </a:lnTo>
                  <a:lnTo>
                    <a:pt x="277147" y="179038"/>
                  </a:lnTo>
                  <a:lnTo>
                    <a:pt x="276815" y="180375"/>
                  </a:lnTo>
                  <a:lnTo>
                    <a:pt x="276463" y="181713"/>
                  </a:lnTo>
                  <a:lnTo>
                    <a:pt x="276101" y="183040"/>
                  </a:lnTo>
                  <a:lnTo>
                    <a:pt x="275719" y="184367"/>
                  </a:lnTo>
                  <a:lnTo>
                    <a:pt x="275337" y="185684"/>
                  </a:lnTo>
                  <a:lnTo>
                    <a:pt x="274935" y="187001"/>
                  </a:lnTo>
                  <a:lnTo>
                    <a:pt x="274513" y="188307"/>
                  </a:lnTo>
                  <a:lnTo>
                    <a:pt x="274091" y="189614"/>
                  </a:lnTo>
                  <a:lnTo>
                    <a:pt x="273648" y="190911"/>
                  </a:lnTo>
                  <a:lnTo>
                    <a:pt x="273186" y="192198"/>
                  </a:lnTo>
                  <a:lnTo>
                    <a:pt x="272723" y="193485"/>
                  </a:lnTo>
                  <a:lnTo>
                    <a:pt x="272241" y="194772"/>
                  </a:lnTo>
                  <a:lnTo>
                    <a:pt x="271748" y="196048"/>
                  </a:lnTo>
                  <a:lnTo>
                    <a:pt x="271245" y="197315"/>
                  </a:lnTo>
                  <a:lnTo>
                    <a:pt x="270723" y="198582"/>
                  </a:lnTo>
                  <a:lnTo>
                    <a:pt x="270190" y="199839"/>
                  </a:lnTo>
                  <a:lnTo>
                    <a:pt x="269647" y="201085"/>
                  </a:lnTo>
                  <a:lnTo>
                    <a:pt x="269094" y="202332"/>
                  </a:lnTo>
                  <a:lnTo>
                    <a:pt x="268521" y="203568"/>
                  </a:lnTo>
                  <a:lnTo>
                    <a:pt x="267948" y="204805"/>
                  </a:lnTo>
                  <a:lnTo>
                    <a:pt x="267355" y="206021"/>
                  </a:lnTo>
                  <a:lnTo>
                    <a:pt x="266741" y="207248"/>
                  </a:lnTo>
                  <a:lnTo>
                    <a:pt x="266128" y="208454"/>
                  </a:lnTo>
                  <a:lnTo>
                    <a:pt x="265495" y="209661"/>
                  </a:lnTo>
                  <a:lnTo>
                    <a:pt x="264861" y="210857"/>
                  </a:lnTo>
                  <a:lnTo>
                    <a:pt x="264208" y="212053"/>
                  </a:lnTo>
                  <a:lnTo>
                    <a:pt x="263544" y="213240"/>
                  </a:lnTo>
                  <a:lnTo>
                    <a:pt x="262860" y="214416"/>
                  </a:lnTo>
                  <a:lnTo>
                    <a:pt x="262177" y="215582"/>
                  </a:lnTo>
                  <a:lnTo>
                    <a:pt x="261473" y="216748"/>
                  </a:lnTo>
                  <a:lnTo>
                    <a:pt x="260769" y="217894"/>
                  </a:lnTo>
                  <a:lnTo>
                    <a:pt x="260045" y="219050"/>
                  </a:lnTo>
                  <a:lnTo>
                    <a:pt x="259311" y="220186"/>
                  </a:lnTo>
                  <a:lnTo>
                    <a:pt x="258567" y="221322"/>
                  </a:lnTo>
                  <a:lnTo>
                    <a:pt x="257803" y="222438"/>
                  </a:lnTo>
                  <a:lnTo>
                    <a:pt x="257039" y="223554"/>
                  </a:lnTo>
                  <a:lnTo>
                    <a:pt x="256255" y="224670"/>
                  </a:lnTo>
                  <a:lnTo>
                    <a:pt x="255471" y="225766"/>
                  </a:lnTo>
                  <a:lnTo>
                    <a:pt x="254666" y="226862"/>
                  </a:lnTo>
                  <a:lnTo>
                    <a:pt x="253852" y="227947"/>
                  </a:lnTo>
                  <a:lnTo>
                    <a:pt x="253028" y="229023"/>
                  </a:lnTo>
                  <a:lnTo>
                    <a:pt x="252203" y="230089"/>
                  </a:lnTo>
                  <a:lnTo>
                    <a:pt x="251359" y="231144"/>
                  </a:lnTo>
                  <a:lnTo>
                    <a:pt x="250504" y="232200"/>
                  </a:lnTo>
                  <a:lnTo>
                    <a:pt x="249629" y="233246"/>
                  </a:lnTo>
                  <a:lnTo>
                    <a:pt x="248755" y="234271"/>
                  </a:lnTo>
                  <a:lnTo>
                    <a:pt x="247870" y="235296"/>
                  </a:lnTo>
                  <a:lnTo>
                    <a:pt x="246975" y="236312"/>
                  </a:lnTo>
                  <a:lnTo>
                    <a:pt x="246070" y="237317"/>
                  </a:lnTo>
                  <a:lnTo>
                    <a:pt x="245145" y="238322"/>
                  </a:lnTo>
                  <a:lnTo>
                    <a:pt x="244220" y="239308"/>
                  </a:lnTo>
                  <a:lnTo>
                    <a:pt x="243285" y="240283"/>
                  </a:lnTo>
                  <a:lnTo>
                    <a:pt x="242330" y="241258"/>
                  </a:lnTo>
                  <a:lnTo>
                    <a:pt x="241375" y="242213"/>
                  </a:lnTo>
                  <a:lnTo>
                    <a:pt x="240410" y="243168"/>
                  </a:lnTo>
                  <a:lnTo>
                    <a:pt x="239435" y="244113"/>
                  </a:lnTo>
                  <a:lnTo>
                    <a:pt x="238439" y="245038"/>
                  </a:lnTo>
                  <a:lnTo>
                    <a:pt x="237444" y="245963"/>
                  </a:lnTo>
                  <a:lnTo>
                    <a:pt x="236439" y="246878"/>
                  </a:lnTo>
                  <a:lnTo>
                    <a:pt x="235423" y="247772"/>
                  </a:lnTo>
                  <a:lnTo>
                    <a:pt x="234398" y="248667"/>
                  </a:lnTo>
                  <a:lnTo>
                    <a:pt x="233362" y="249552"/>
                  </a:lnTo>
                  <a:lnTo>
                    <a:pt x="232317" y="250427"/>
                  </a:lnTo>
                  <a:lnTo>
                    <a:pt x="231261" y="251281"/>
                  </a:lnTo>
                  <a:lnTo>
                    <a:pt x="230195" y="252136"/>
                  </a:lnTo>
                  <a:lnTo>
                    <a:pt x="229119" y="252980"/>
                  </a:lnTo>
                  <a:lnTo>
                    <a:pt x="228044" y="253804"/>
                  </a:lnTo>
                  <a:lnTo>
                    <a:pt x="226948" y="254629"/>
                  </a:lnTo>
                  <a:lnTo>
                    <a:pt x="225852" y="255433"/>
                  </a:lnTo>
                  <a:lnTo>
                    <a:pt x="224736" y="256237"/>
                  </a:lnTo>
                  <a:lnTo>
                    <a:pt x="223620" y="257021"/>
                  </a:lnTo>
                  <a:lnTo>
                    <a:pt x="222494" y="257796"/>
                  </a:lnTo>
                  <a:lnTo>
                    <a:pt x="221358" y="258560"/>
                  </a:lnTo>
                  <a:lnTo>
                    <a:pt x="220212" y="259314"/>
                  </a:lnTo>
                  <a:lnTo>
                    <a:pt x="219066" y="260058"/>
                  </a:lnTo>
                  <a:lnTo>
                    <a:pt x="217899" y="260791"/>
                  </a:lnTo>
                  <a:lnTo>
                    <a:pt x="216733" y="261505"/>
                  </a:lnTo>
                  <a:lnTo>
                    <a:pt x="215557" y="262219"/>
                  </a:lnTo>
                  <a:lnTo>
                    <a:pt x="214370" y="262913"/>
                  </a:lnTo>
                  <a:lnTo>
                    <a:pt x="213174" y="263596"/>
                  </a:lnTo>
                  <a:lnTo>
                    <a:pt x="211967" y="264280"/>
                  </a:lnTo>
                  <a:lnTo>
                    <a:pt x="210761" y="264933"/>
                  </a:lnTo>
                  <a:lnTo>
                    <a:pt x="209544" y="265587"/>
                  </a:lnTo>
                  <a:lnTo>
                    <a:pt x="208318" y="266220"/>
                  </a:lnTo>
                  <a:lnTo>
                    <a:pt x="207081" y="266854"/>
                  </a:lnTo>
                  <a:lnTo>
                    <a:pt x="205835" y="267467"/>
                  </a:lnTo>
                  <a:lnTo>
                    <a:pt x="204588" y="268070"/>
                  </a:lnTo>
                  <a:lnTo>
                    <a:pt x="203331" y="268653"/>
                  </a:lnTo>
                  <a:lnTo>
                    <a:pt x="202064" y="269226"/>
                  </a:lnTo>
                  <a:lnTo>
                    <a:pt x="200787" y="269799"/>
                  </a:lnTo>
                  <a:lnTo>
                    <a:pt x="199511" y="270342"/>
                  </a:lnTo>
                  <a:lnTo>
                    <a:pt x="198224" y="270885"/>
                  </a:lnTo>
                  <a:lnTo>
                    <a:pt x="196927" y="271408"/>
                  </a:lnTo>
                  <a:lnTo>
                    <a:pt x="195620" y="271920"/>
                  </a:lnTo>
                  <a:lnTo>
                    <a:pt x="194313" y="272423"/>
                  </a:lnTo>
                  <a:lnTo>
                    <a:pt x="192996" y="272916"/>
                  </a:lnTo>
                  <a:lnTo>
                    <a:pt x="191669" y="273388"/>
                  </a:lnTo>
                  <a:lnTo>
                    <a:pt x="190331" y="273841"/>
                  </a:lnTo>
                  <a:lnTo>
                    <a:pt x="188994" y="274293"/>
                  </a:lnTo>
                  <a:lnTo>
                    <a:pt x="187647" y="274725"/>
                  </a:lnTo>
                  <a:lnTo>
                    <a:pt x="186300" y="275147"/>
                  </a:lnTo>
                  <a:lnTo>
                    <a:pt x="184942" y="275550"/>
                  </a:lnTo>
                  <a:lnTo>
                    <a:pt x="183575" y="275952"/>
                  </a:lnTo>
                  <a:lnTo>
                    <a:pt x="182198" y="276324"/>
                  </a:lnTo>
                  <a:lnTo>
                    <a:pt x="180820" y="276696"/>
                  </a:lnTo>
                  <a:lnTo>
                    <a:pt x="180820" y="276696"/>
                  </a:lnTo>
                  <a:lnTo>
                    <a:pt x="180499" y="276786"/>
                  </a:lnTo>
                  <a:lnTo>
                    <a:pt x="180177" y="276897"/>
                  </a:lnTo>
                  <a:lnTo>
                    <a:pt x="179875" y="277017"/>
                  </a:lnTo>
                  <a:lnTo>
                    <a:pt x="179574" y="277158"/>
                  </a:lnTo>
                  <a:lnTo>
                    <a:pt x="179282" y="277309"/>
                  </a:lnTo>
                  <a:lnTo>
                    <a:pt x="179001" y="277470"/>
                  </a:lnTo>
                  <a:lnTo>
                    <a:pt x="178729" y="277651"/>
                  </a:lnTo>
                  <a:lnTo>
                    <a:pt x="178468" y="277832"/>
                  </a:lnTo>
                  <a:lnTo>
                    <a:pt x="178226" y="278033"/>
                  </a:lnTo>
                  <a:lnTo>
                    <a:pt x="177985" y="278254"/>
                  </a:lnTo>
                  <a:lnTo>
                    <a:pt x="177754" y="278475"/>
                  </a:lnTo>
                  <a:lnTo>
                    <a:pt x="177543" y="278706"/>
                  </a:lnTo>
                  <a:lnTo>
                    <a:pt x="177342" y="278948"/>
                  </a:lnTo>
                  <a:lnTo>
                    <a:pt x="177151" y="279199"/>
                  </a:lnTo>
                  <a:lnTo>
                    <a:pt x="176970" y="279460"/>
                  </a:lnTo>
                  <a:lnTo>
                    <a:pt x="176799" y="279722"/>
                  </a:lnTo>
                  <a:lnTo>
                    <a:pt x="176648" y="280003"/>
                  </a:lnTo>
                  <a:lnTo>
                    <a:pt x="176507" y="280285"/>
                  </a:lnTo>
                  <a:lnTo>
                    <a:pt x="176377" y="280576"/>
                  </a:lnTo>
                  <a:lnTo>
                    <a:pt x="176266" y="280868"/>
                  </a:lnTo>
                  <a:lnTo>
                    <a:pt x="176165" y="281169"/>
                  </a:lnTo>
                  <a:lnTo>
                    <a:pt x="176085" y="281481"/>
                  </a:lnTo>
                  <a:lnTo>
                    <a:pt x="176015" y="281793"/>
                  </a:lnTo>
                  <a:lnTo>
                    <a:pt x="175964" y="282104"/>
                  </a:lnTo>
                  <a:lnTo>
                    <a:pt x="175924" y="282426"/>
                  </a:lnTo>
                  <a:lnTo>
                    <a:pt x="175904" y="282748"/>
                  </a:lnTo>
                  <a:lnTo>
                    <a:pt x="175894" y="283069"/>
                  </a:lnTo>
                  <a:lnTo>
                    <a:pt x="175904" y="283391"/>
                  </a:lnTo>
                  <a:lnTo>
                    <a:pt x="175924" y="283723"/>
                  </a:lnTo>
                  <a:lnTo>
                    <a:pt x="175964" y="284055"/>
                  </a:lnTo>
                  <a:lnTo>
                    <a:pt x="176025" y="284386"/>
                  </a:lnTo>
                  <a:lnTo>
                    <a:pt x="176105" y="284718"/>
                  </a:lnTo>
                  <a:lnTo>
                    <a:pt x="176105" y="284718"/>
                  </a:lnTo>
                  <a:lnTo>
                    <a:pt x="176196" y="285040"/>
                  </a:lnTo>
                  <a:lnTo>
                    <a:pt x="176306" y="285352"/>
                  </a:lnTo>
                  <a:lnTo>
                    <a:pt x="176427" y="285663"/>
                  </a:lnTo>
                  <a:lnTo>
                    <a:pt x="176568" y="285965"/>
                  </a:lnTo>
                  <a:lnTo>
                    <a:pt x="176718" y="286256"/>
                  </a:lnTo>
                  <a:lnTo>
                    <a:pt x="176879" y="286538"/>
                  </a:lnTo>
                  <a:lnTo>
                    <a:pt x="177060" y="286799"/>
                  </a:lnTo>
                  <a:lnTo>
                    <a:pt x="177251" y="287061"/>
                  </a:lnTo>
                  <a:lnTo>
                    <a:pt x="177452" y="287312"/>
                  </a:lnTo>
                  <a:lnTo>
                    <a:pt x="177663" y="287553"/>
                  </a:lnTo>
                  <a:lnTo>
                    <a:pt x="177885" y="287774"/>
                  </a:lnTo>
                  <a:lnTo>
                    <a:pt x="178116" y="287996"/>
                  </a:lnTo>
                  <a:lnTo>
                    <a:pt x="178357" y="288197"/>
                  </a:lnTo>
                  <a:lnTo>
                    <a:pt x="178609" y="288388"/>
                  </a:lnTo>
                  <a:lnTo>
                    <a:pt x="178870" y="288569"/>
                  </a:lnTo>
                  <a:lnTo>
                    <a:pt x="179141" y="288739"/>
                  </a:lnTo>
                  <a:lnTo>
                    <a:pt x="179413" y="288890"/>
                  </a:lnTo>
                  <a:lnTo>
                    <a:pt x="179694" y="289031"/>
                  </a:lnTo>
                  <a:lnTo>
                    <a:pt x="179986" y="289152"/>
                  </a:lnTo>
                  <a:lnTo>
                    <a:pt x="180288" y="289272"/>
                  </a:lnTo>
                  <a:lnTo>
                    <a:pt x="180589" y="289363"/>
                  </a:lnTo>
                  <a:lnTo>
                    <a:pt x="180891" y="289453"/>
                  </a:lnTo>
                  <a:lnTo>
                    <a:pt x="181202" y="289524"/>
                  </a:lnTo>
                  <a:lnTo>
                    <a:pt x="181514" y="289574"/>
                  </a:lnTo>
                  <a:lnTo>
                    <a:pt x="181836" y="289614"/>
                  </a:lnTo>
                  <a:lnTo>
                    <a:pt x="182158" y="289634"/>
                  </a:lnTo>
                  <a:lnTo>
                    <a:pt x="182479" y="289644"/>
                  </a:lnTo>
                  <a:lnTo>
                    <a:pt x="182811" y="289634"/>
                  </a:lnTo>
                  <a:lnTo>
                    <a:pt x="183143" y="289614"/>
                  </a:lnTo>
                  <a:lnTo>
                    <a:pt x="183465" y="289564"/>
                  </a:lnTo>
                  <a:lnTo>
                    <a:pt x="183796" y="289504"/>
                  </a:lnTo>
                  <a:lnTo>
                    <a:pt x="184128" y="289433"/>
                  </a:lnTo>
                  <a:lnTo>
                    <a:pt x="184128" y="28943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32;p67">
              <a:extLst>
                <a:ext uri="{FF2B5EF4-FFF2-40B4-BE49-F238E27FC236}">
                  <a16:creationId xmlns:a16="http://schemas.microsoft.com/office/drawing/2014/main" id="{20D4638B-D686-8931-F96E-119300ECA260}"/>
                </a:ext>
              </a:extLst>
            </p:cNvPr>
            <p:cNvSpPr/>
            <p:nvPr/>
          </p:nvSpPr>
          <p:spPr>
            <a:xfrm>
              <a:off x="-2565575" y="-275347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33;p67">
              <a:extLst>
                <a:ext uri="{FF2B5EF4-FFF2-40B4-BE49-F238E27FC236}">
                  <a16:creationId xmlns:a16="http://schemas.microsoft.com/office/drawing/2014/main" id="{EFD7587B-ADF9-7444-1B9E-6B236E788F20}"/>
                </a:ext>
              </a:extLst>
            </p:cNvPr>
            <p:cNvSpPr/>
            <p:nvPr/>
          </p:nvSpPr>
          <p:spPr>
            <a:xfrm>
              <a:off x="-5510375" y="-7771575"/>
              <a:ext cx="2041225" cy="2918000"/>
            </a:xfrm>
            <a:custGeom>
              <a:avLst/>
              <a:gdLst/>
              <a:ahLst/>
              <a:cxnLst/>
              <a:rect l="l" t="t" r="r" b="b"/>
              <a:pathLst>
                <a:path w="81649" h="116720" extrusionOk="0">
                  <a:moveTo>
                    <a:pt x="40829" y="13161"/>
                  </a:moveTo>
                  <a:lnTo>
                    <a:pt x="41252" y="13171"/>
                  </a:lnTo>
                  <a:lnTo>
                    <a:pt x="41674" y="13181"/>
                  </a:lnTo>
                  <a:lnTo>
                    <a:pt x="42086" y="13211"/>
                  </a:lnTo>
                  <a:lnTo>
                    <a:pt x="42498" y="13251"/>
                  </a:lnTo>
                  <a:lnTo>
                    <a:pt x="42910" y="13291"/>
                  </a:lnTo>
                  <a:lnTo>
                    <a:pt x="43323" y="13352"/>
                  </a:lnTo>
                  <a:lnTo>
                    <a:pt x="43725" y="13422"/>
                  </a:lnTo>
                  <a:lnTo>
                    <a:pt x="44117" y="13502"/>
                  </a:lnTo>
                  <a:lnTo>
                    <a:pt x="44509" y="13593"/>
                  </a:lnTo>
                  <a:lnTo>
                    <a:pt x="44901" y="13693"/>
                  </a:lnTo>
                  <a:lnTo>
                    <a:pt x="45293" y="13804"/>
                  </a:lnTo>
                  <a:lnTo>
                    <a:pt x="45675" y="13925"/>
                  </a:lnTo>
                  <a:lnTo>
                    <a:pt x="46057" y="14055"/>
                  </a:lnTo>
                  <a:lnTo>
                    <a:pt x="46429" y="14196"/>
                  </a:lnTo>
                  <a:lnTo>
                    <a:pt x="46811" y="14347"/>
                  </a:lnTo>
                  <a:lnTo>
                    <a:pt x="47173" y="14518"/>
                  </a:lnTo>
                  <a:lnTo>
                    <a:pt x="47545" y="14689"/>
                  </a:lnTo>
                  <a:lnTo>
                    <a:pt x="47907" y="14880"/>
                  </a:lnTo>
                  <a:lnTo>
                    <a:pt x="48269" y="15071"/>
                  </a:lnTo>
                  <a:lnTo>
                    <a:pt x="48621" y="15282"/>
                  </a:lnTo>
                  <a:lnTo>
                    <a:pt x="48983" y="15493"/>
                  </a:lnTo>
                  <a:lnTo>
                    <a:pt x="49335" y="15724"/>
                  </a:lnTo>
                  <a:lnTo>
                    <a:pt x="49677" y="15965"/>
                  </a:lnTo>
                  <a:lnTo>
                    <a:pt x="50019" y="16217"/>
                  </a:lnTo>
                  <a:lnTo>
                    <a:pt x="50360" y="16478"/>
                  </a:lnTo>
                  <a:lnTo>
                    <a:pt x="50702" y="16750"/>
                  </a:lnTo>
                  <a:lnTo>
                    <a:pt x="51034" y="17031"/>
                  </a:lnTo>
                  <a:lnTo>
                    <a:pt x="51376" y="17333"/>
                  </a:lnTo>
                  <a:lnTo>
                    <a:pt x="51698" y="17634"/>
                  </a:lnTo>
                  <a:lnTo>
                    <a:pt x="52029" y="17956"/>
                  </a:lnTo>
                  <a:lnTo>
                    <a:pt x="52351" y="18278"/>
                  </a:lnTo>
                  <a:lnTo>
                    <a:pt x="52673" y="18620"/>
                  </a:lnTo>
                  <a:lnTo>
                    <a:pt x="53055" y="19032"/>
                  </a:lnTo>
                  <a:lnTo>
                    <a:pt x="53427" y="19464"/>
                  </a:lnTo>
                  <a:lnTo>
                    <a:pt x="53799" y="19916"/>
                  </a:lnTo>
                  <a:lnTo>
                    <a:pt x="54161" y="20369"/>
                  </a:lnTo>
                  <a:lnTo>
                    <a:pt x="54523" y="20841"/>
                  </a:lnTo>
                  <a:lnTo>
                    <a:pt x="54875" y="21314"/>
                  </a:lnTo>
                  <a:lnTo>
                    <a:pt x="55216" y="21806"/>
                  </a:lnTo>
                  <a:lnTo>
                    <a:pt x="55558" y="22319"/>
                  </a:lnTo>
                  <a:lnTo>
                    <a:pt x="55900" y="22832"/>
                  </a:lnTo>
                  <a:lnTo>
                    <a:pt x="56232" y="23355"/>
                  </a:lnTo>
                  <a:lnTo>
                    <a:pt x="56554" y="23897"/>
                  </a:lnTo>
                  <a:lnTo>
                    <a:pt x="56875" y="24440"/>
                  </a:lnTo>
                  <a:lnTo>
                    <a:pt x="57187" y="25003"/>
                  </a:lnTo>
                  <a:lnTo>
                    <a:pt x="57489" y="25566"/>
                  </a:lnTo>
                  <a:lnTo>
                    <a:pt x="57800" y="26149"/>
                  </a:lnTo>
                  <a:lnTo>
                    <a:pt x="58092" y="26733"/>
                  </a:lnTo>
                  <a:lnTo>
                    <a:pt x="58383" y="27336"/>
                  </a:lnTo>
                  <a:lnTo>
                    <a:pt x="58675" y="27949"/>
                  </a:lnTo>
                  <a:lnTo>
                    <a:pt x="58957" y="28562"/>
                  </a:lnTo>
                  <a:lnTo>
                    <a:pt x="59228" y="29185"/>
                  </a:lnTo>
                  <a:lnTo>
                    <a:pt x="59499" y="29829"/>
                  </a:lnTo>
                  <a:lnTo>
                    <a:pt x="59771" y="30472"/>
                  </a:lnTo>
                  <a:lnTo>
                    <a:pt x="60032" y="31126"/>
                  </a:lnTo>
                  <a:lnTo>
                    <a:pt x="60294" y="31789"/>
                  </a:lnTo>
                  <a:lnTo>
                    <a:pt x="60545" y="32453"/>
                  </a:lnTo>
                  <a:lnTo>
                    <a:pt x="60786" y="33136"/>
                  </a:lnTo>
                  <a:lnTo>
                    <a:pt x="61028" y="33820"/>
                  </a:lnTo>
                  <a:lnTo>
                    <a:pt x="61269" y="34514"/>
                  </a:lnTo>
                  <a:lnTo>
                    <a:pt x="61500" y="35217"/>
                  </a:lnTo>
                  <a:lnTo>
                    <a:pt x="61731" y="35921"/>
                  </a:lnTo>
                  <a:lnTo>
                    <a:pt x="61953" y="36635"/>
                  </a:lnTo>
                  <a:lnTo>
                    <a:pt x="62174" y="37359"/>
                  </a:lnTo>
                  <a:lnTo>
                    <a:pt x="62385" y="38093"/>
                  </a:lnTo>
                  <a:lnTo>
                    <a:pt x="62596" y="38827"/>
                  </a:lnTo>
                  <a:lnTo>
                    <a:pt x="62998" y="40314"/>
                  </a:lnTo>
                  <a:lnTo>
                    <a:pt x="63390" y="41832"/>
                  </a:lnTo>
                  <a:lnTo>
                    <a:pt x="63762" y="43361"/>
                  </a:lnTo>
                  <a:lnTo>
                    <a:pt x="64114" y="44919"/>
                  </a:lnTo>
                  <a:lnTo>
                    <a:pt x="64456" y="46487"/>
                  </a:lnTo>
                  <a:lnTo>
                    <a:pt x="64778" y="48086"/>
                  </a:lnTo>
                  <a:lnTo>
                    <a:pt x="65079" y="49694"/>
                  </a:lnTo>
                  <a:lnTo>
                    <a:pt x="65371" y="51313"/>
                  </a:lnTo>
                  <a:lnTo>
                    <a:pt x="65642" y="52941"/>
                  </a:lnTo>
                  <a:lnTo>
                    <a:pt x="65904" y="54590"/>
                  </a:lnTo>
                  <a:lnTo>
                    <a:pt x="66145" y="56239"/>
                  </a:lnTo>
                  <a:lnTo>
                    <a:pt x="66376" y="57908"/>
                  </a:lnTo>
                  <a:lnTo>
                    <a:pt x="66598" y="59576"/>
                  </a:lnTo>
                  <a:lnTo>
                    <a:pt x="66799" y="61245"/>
                  </a:lnTo>
                  <a:lnTo>
                    <a:pt x="66990" y="62924"/>
                  </a:lnTo>
                  <a:lnTo>
                    <a:pt x="66990" y="62924"/>
                  </a:lnTo>
                  <a:lnTo>
                    <a:pt x="65009" y="62864"/>
                  </a:lnTo>
                  <a:lnTo>
                    <a:pt x="63028" y="62804"/>
                  </a:lnTo>
                  <a:lnTo>
                    <a:pt x="59097" y="62713"/>
                  </a:lnTo>
                  <a:lnTo>
                    <a:pt x="55216" y="62643"/>
                  </a:lnTo>
                  <a:lnTo>
                    <a:pt x="51386" y="62592"/>
                  </a:lnTo>
                  <a:lnTo>
                    <a:pt x="47626" y="62552"/>
                  </a:lnTo>
                  <a:lnTo>
                    <a:pt x="43936" y="62542"/>
                  </a:lnTo>
                  <a:lnTo>
                    <a:pt x="40357" y="62542"/>
                  </a:lnTo>
                  <a:lnTo>
                    <a:pt x="36878" y="62552"/>
                  </a:lnTo>
                  <a:lnTo>
                    <a:pt x="33530" y="62582"/>
                  </a:lnTo>
                  <a:lnTo>
                    <a:pt x="30313" y="62623"/>
                  </a:lnTo>
                  <a:lnTo>
                    <a:pt x="27246" y="62663"/>
                  </a:lnTo>
                  <a:lnTo>
                    <a:pt x="24351" y="62713"/>
                  </a:lnTo>
                  <a:lnTo>
                    <a:pt x="21626" y="62773"/>
                  </a:lnTo>
                  <a:lnTo>
                    <a:pt x="19093" y="62834"/>
                  </a:lnTo>
                  <a:lnTo>
                    <a:pt x="16760" y="62894"/>
                  </a:lnTo>
                  <a:lnTo>
                    <a:pt x="14659" y="62954"/>
                  </a:lnTo>
                  <a:lnTo>
                    <a:pt x="14840" y="61275"/>
                  </a:lnTo>
                  <a:lnTo>
                    <a:pt x="15041" y="59607"/>
                  </a:lnTo>
                  <a:lnTo>
                    <a:pt x="15262" y="57938"/>
                  </a:lnTo>
                  <a:lnTo>
                    <a:pt x="15493" y="56269"/>
                  </a:lnTo>
                  <a:lnTo>
                    <a:pt x="15735" y="54620"/>
                  </a:lnTo>
                  <a:lnTo>
                    <a:pt x="15996" y="52971"/>
                  </a:lnTo>
                  <a:lnTo>
                    <a:pt x="16268" y="51343"/>
                  </a:lnTo>
                  <a:lnTo>
                    <a:pt x="16559" y="49714"/>
                  </a:lnTo>
                  <a:lnTo>
                    <a:pt x="16861" y="48106"/>
                  </a:lnTo>
                  <a:lnTo>
                    <a:pt x="17182" y="46517"/>
                  </a:lnTo>
                  <a:lnTo>
                    <a:pt x="17524" y="44939"/>
                  </a:lnTo>
                  <a:lnTo>
                    <a:pt x="17876" y="43391"/>
                  </a:lnTo>
                  <a:lnTo>
                    <a:pt x="18248" y="41853"/>
                  </a:lnTo>
                  <a:lnTo>
                    <a:pt x="18640" y="40335"/>
                  </a:lnTo>
                  <a:lnTo>
                    <a:pt x="19042" y="38847"/>
                  </a:lnTo>
                  <a:lnTo>
                    <a:pt x="19254" y="38113"/>
                  </a:lnTo>
                  <a:lnTo>
                    <a:pt x="19465" y="37379"/>
                  </a:lnTo>
                  <a:lnTo>
                    <a:pt x="19686" y="36665"/>
                  </a:lnTo>
                  <a:lnTo>
                    <a:pt x="19907" y="35941"/>
                  </a:lnTo>
                  <a:lnTo>
                    <a:pt x="20138" y="35238"/>
                  </a:lnTo>
                  <a:lnTo>
                    <a:pt x="20370" y="34534"/>
                  </a:lnTo>
                  <a:lnTo>
                    <a:pt x="20611" y="33840"/>
                  </a:lnTo>
                  <a:lnTo>
                    <a:pt x="20852" y="33157"/>
                  </a:lnTo>
                  <a:lnTo>
                    <a:pt x="21093" y="32473"/>
                  </a:lnTo>
                  <a:lnTo>
                    <a:pt x="21345" y="31809"/>
                  </a:lnTo>
                  <a:lnTo>
                    <a:pt x="21606" y="31146"/>
                  </a:lnTo>
                  <a:lnTo>
                    <a:pt x="21868" y="30492"/>
                  </a:lnTo>
                  <a:lnTo>
                    <a:pt x="22139" y="29839"/>
                  </a:lnTo>
                  <a:lnTo>
                    <a:pt x="22411" y="29206"/>
                  </a:lnTo>
                  <a:lnTo>
                    <a:pt x="22682" y="28582"/>
                  </a:lnTo>
                  <a:lnTo>
                    <a:pt x="22963" y="27959"/>
                  </a:lnTo>
                  <a:lnTo>
                    <a:pt x="23255" y="27356"/>
                  </a:lnTo>
                  <a:lnTo>
                    <a:pt x="23547" y="26753"/>
                  </a:lnTo>
                  <a:lnTo>
                    <a:pt x="23848" y="26159"/>
                  </a:lnTo>
                  <a:lnTo>
                    <a:pt x="24150" y="25586"/>
                  </a:lnTo>
                  <a:lnTo>
                    <a:pt x="24451" y="25013"/>
                  </a:lnTo>
                  <a:lnTo>
                    <a:pt x="24773" y="24450"/>
                  </a:lnTo>
                  <a:lnTo>
                    <a:pt x="25085" y="23908"/>
                  </a:lnTo>
                  <a:lnTo>
                    <a:pt x="25417" y="23365"/>
                  </a:lnTo>
                  <a:lnTo>
                    <a:pt x="25738" y="22842"/>
                  </a:lnTo>
                  <a:lnTo>
                    <a:pt x="26080" y="22319"/>
                  </a:lnTo>
                  <a:lnTo>
                    <a:pt x="26422" y="21816"/>
                  </a:lnTo>
                  <a:lnTo>
                    <a:pt x="26764" y="21324"/>
                  </a:lnTo>
                  <a:lnTo>
                    <a:pt x="27116" y="20841"/>
                  </a:lnTo>
                  <a:lnTo>
                    <a:pt x="27478" y="20379"/>
                  </a:lnTo>
                  <a:lnTo>
                    <a:pt x="27840" y="19916"/>
                  </a:lnTo>
                  <a:lnTo>
                    <a:pt x="28212" y="19474"/>
                  </a:lnTo>
                  <a:lnTo>
                    <a:pt x="28584" y="19042"/>
                  </a:lnTo>
                  <a:lnTo>
                    <a:pt x="28966" y="18620"/>
                  </a:lnTo>
                  <a:lnTo>
                    <a:pt x="29287" y="18288"/>
                  </a:lnTo>
                  <a:lnTo>
                    <a:pt x="29619" y="17956"/>
                  </a:lnTo>
                  <a:lnTo>
                    <a:pt x="29941" y="17634"/>
                  </a:lnTo>
                  <a:lnTo>
                    <a:pt x="30273" y="17333"/>
                  </a:lnTo>
                  <a:lnTo>
                    <a:pt x="30604" y="17041"/>
                  </a:lnTo>
                  <a:lnTo>
                    <a:pt x="30946" y="16750"/>
                  </a:lnTo>
                  <a:lnTo>
                    <a:pt x="31278" y="16478"/>
                  </a:lnTo>
                  <a:lnTo>
                    <a:pt x="31620" y="16217"/>
                  </a:lnTo>
                  <a:lnTo>
                    <a:pt x="31972" y="15965"/>
                  </a:lnTo>
                  <a:lnTo>
                    <a:pt x="32314" y="15724"/>
                  </a:lnTo>
                  <a:lnTo>
                    <a:pt x="32666" y="15503"/>
                  </a:lnTo>
                  <a:lnTo>
                    <a:pt x="33017" y="15282"/>
                  </a:lnTo>
                  <a:lnTo>
                    <a:pt x="33379" y="15071"/>
                  </a:lnTo>
                  <a:lnTo>
                    <a:pt x="33741" y="14880"/>
                  </a:lnTo>
                  <a:lnTo>
                    <a:pt x="34103" y="14689"/>
                  </a:lnTo>
                  <a:lnTo>
                    <a:pt x="34475" y="14518"/>
                  </a:lnTo>
                  <a:lnTo>
                    <a:pt x="34837" y="14347"/>
                  </a:lnTo>
                  <a:lnTo>
                    <a:pt x="35219" y="14196"/>
                  </a:lnTo>
                  <a:lnTo>
                    <a:pt x="35591" y="14055"/>
                  </a:lnTo>
                  <a:lnTo>
                    <a:pt x="35973" y="13925"/>
                  </a:lnTo>
                  <a:lnTo>
                    <a:pt x="36355" y="13804"/>
                  </a:lnTo>
                  <a:lnTo>
                    <a:pt x="36747" y="13693"/>
                  </a:lnTo>
                  <a:lnTo>
                    <a:pt x="37140" y="13593"/>
                  </a:lnTo>
                  <a:lnTo>
                    <a:pt x="37532" y="13502"/>
                  </a:lnTo>
                  <a:lnTo>
                    <a:pt x="37934" y="13422"/>
                  </a:lnTo>
                  <a:lnTo>
                    <a:pt x="38336" y="13352"/>
                  </a:lnTo>
                  <a:lnTo>
                    <a:pt x="38738" y="13291"/>
                  </a:lnTo>
                  <a:lnTo>
                    <a:pt x="39150" y="13251"/>
                  </a:lnTo>
                  <a:lnTo>
                    <a:pt x="39563" y="13211"/>
                  </a:lnTo>
                  <a:lnTo>
                    <a:pt x="39985" y="13181"/>
                  </a:lnTo>
                  <a:lnTo>
                    <a:pt x="40397" y="13171"/>
                  </a:lnTo>
                  <a:lnTo>
                    <a:pt x="40829" y="13161"/>
                  </a:lnTo>
                  <a:close/>
                  <a:moveTo>
                    <a:pt x="40829" y="1"/>
                  </a:moveTo>
                  <a:lnTo>
                    <a:pt x="40055" y="11"/>
                  </a:lnTo>
                  <a:lnTo>
                    <a:pt x="39281" y="41"/>
                  </a:lnTo>
                  <a:lnTo>
                    <a:pt x="38517" y="91"/>
                  </a:lnTo>
                  <a:lnTo>
                    <a:pt x="37763" y="152"/>
                  </a:lnTo>
                  <a:lnTo>
                    <a:pt x="37019" y="242"/>
                  </a:lnTo>
                  <a:lnTo>
                    <a:pt x="36275" y="343"/>
                  </a:lnTo>
                  <a:lnTo>
                    <a:pt x="35541" y="463"/>
                  </a:lnTo>
                  <a:lnTo>
                    <a:pt x="34807" y="604"/>
                  </a:lnTo>
                  <a:lnTo>
                    <a:pt x="34083" y="765"/>
                  </a:lnTo>
                  <a:lnTo>
                    <a:pt x="33369" y="946"/>
                  </a:lnTo>
                  <a:lnTo>
                    <a:pt x="32655" y="1147"/>
                  </a:lnTo>
                  <a:lnTo>
                    <a:pt x="31952" y="1368"/>
                  </a:lnTo>
                  <a:lnTo>
                    <a:pt x="31258" y="1599"/>
                  </a:lnTo>
                  <a:lnTo>
                    <a:pt x="30564" y="1861"/>
                  </a:lnTo>
                  <a:lnTo>
                    <a:pt x="29881" y="2132"/>
                  </a:lnTo>
                  <a:lnTo>
                    <a:pt x="29207" y="2424"/>
                  </a:lnTo>
                  <a:lnTo>
                    <a:pt x="28533" y="2735"/>
                  </a:lnTo>
                  <a:lnTo>
                    <a:pt x="27870" y="3067"/>
                  </a:lnTo>
                  <a:lnTo>
                    <a:pt x="27216" y="3419"/>
                  </a:lnTo>
                  <a:lnTo>
                    <a:pt x="26573" y="3781"/>
                  </a:lnTo>
                  <a:lnTo>
                    <a:pt x="25929" y="4173"/>
                  </a:lnTo>
                  <a:lnTo>
                    <a:pt x="25296" y="4575"/>
                  </a:lnTo>
                  <a:lnTo>
                    <a:pt x="24663" y="4997"/>
                  </a:lnTo>
                  <a:lnTo>
                    <a:pt x="24039" y="5440"/>
                  </a:lnTo>
                  <a:lnTo>
                    <a:pt x="23426" y="5902"/>
                  </a:lnTo>
                  <a:lnTo>
                    <a:pt x="22823" y="6385"/>
                  </a:lnTo>
                  <a:lnTo>
                    <a:pt x="22219" y="6887"/>
                  </a:lnTo>
                  <a:lnTo>
                    <a:pt x="21626" y="7400"/>
                  </a:lnTo>
                  <a:lnTo>
                    <a:pt x="21043" y="7933"/>
                  </a:lnTo>
                  <a:lnTo>
                    <a:pt x="20470" y="8486"/>
                  </a:lnTo>
                  <a:lnTo>
                    <a:pt x="19897" y="9059"/>
                  </a:lnTo>
                  <a:lnTo>
                    <a:pt x="19334" y="9652"/>
                  </a:lnTo>
                  <a:lnTo>
                    <a:pt x="18781" y="10265"/>
                  </a:lnTo>
                  <a:lnTo>
                    <a:pt x="18238" y="10889"/>
                  </a:lnTo>
                  <a:lnTo>
                    <a:pt x="17705" y="11532"/>
                  </a:lnTo>
                  <a:lnTo>
                    <a:pt x="17182" y="12195"/>
                  </a:lnTo>
                  <a:lnTo>
                    <a:pt x="16670" y="12869"/>
                  </a:lnTo>
                  <a:lnTo>
                    <a:pt x="16167" y="13553"/>
                  </a:lnTo>
                  <a:lnTo>
                    <a:pt x="15664" y="14266"/>
                  </a:lnTo>
                  <a:lnTo>
                    <a:pt x="15182" y="14980"/>
                  </a:lnTo>
                  <a:lnTo>
                    <a:pt x="14709" y="15714"/>
                  </a:lnTo>
                  <a:lnTo>
                    <a:pt x="14247" y="16468"/>
                  </a:lnTo>
                  <a:lnTo>
                    <a:pt x="13794" y="17222"/>
                  </a:lnTo>
                  <a:lnTo>
                    <a:pt x="13352" y="18006"/>
                  </a:lnTo>
                  <a:lnTo>
                    <a:pt x="12910" y="18790"/>
                  </a:lnTo>
                  <a:lnTo>
                    <a:pt x="12487" y="19595"/>
                  </a:lnTo>
                  <a:lnTo>
                    <a:pt x="12065" y="20409"/>
                  </a:lnTo>
                  <a:lnTo>
                    <a:pt x="11663" y="21233"/>
                  </a:lnTo>
                  <a:lnTo>
                    <a:pt x="11261" y="22068"/>
                  </a:lnTo>
                  <a:lnTo>
                    <a:pt x="10869" y="22922"/>
                  </a:lnTo>
                  <a:lnTo>
                    <a:pt x="10497" y="23777"/>
                  </a:lnTo>
                  <a:lnTo>
                    <a:pt x="10115" y="24651"/>
                  </a:lnTo>
                  <a:lnTo>
                    <a:pt x="9753" y="25526"/>
                  </a:lnTo>
                  <a:lnTo>
                    <a:pt x="9401" y="26421"/>
                  </a:lnTo>
                  <a:lnTo>
                    <a:pt x="9049" y="27326"/>
                  </a:lnTo>
                  <a:lnTo>
                    <a:pt x="8717" y="28230"/>
                  </a:lnTo>
                  <a:lnTo>
                    <a:pt x="8385" y="29155"/>
                  </a:lnTo>
                  <a:lnTo>
                    <a:pt x="8064" y="30080"/>
                  </a:lnTo>
                  <a:lnTo>
                    <a:pt x="7752" y="31015"/>
                  </a:lnTo>
                  <a:lnTo>
                    <a:pt x="7440" y="31960"/>
                  </a:lnTo>
                  <a:lnTo>
                    <a:pt x="7139" y="32915"/>
                  </a:lnTo>
                  <a:lnTo>
                    <a:pt x="6857" y="33880"/>
                  </a:lnTo>
                  <a:lnTo>
                    <a:pt x="6566" y="34845"/>
                  </a:lnTo>
                  <a:lnTo>
                    <a:pt x="6294" y="35821"/>
                  </a:lnTo>
                  <a:lnTo>
                    <a:pt x="6023" y="36796"/>
                  </a:lnTo>
                  <a:lnTo>
                    <a:pt x="5761" y="37791"/>
                  </a:lnTo>
                  <a:lnTo>
                    <a:pt x="5510" y="38776"/>
                  </a:lnTo>
                  <a:lnTo>
                    <a:pt x="5269" y="39782"/>
                  </a:lnTo>
                  <a:lnTo>
                    <a:pt x="5027" y="40777"/>
                  </a:lnTo>
                  <a:lnTo>
                    <a:pt x="4796" y="41792"/>
                  </a:lnTo>
                  <a:lnTo>
                    <a:pt x="4575" y="42798"/>
                  </a:lnTo>
                  <a:lnTo>
                    <a:pt x="4354" y="43823"/>
                  </a:lnTo>
                  <a:lnTo>
                    <a:pt x="4143" y="44838"/>
                  </a:lnTo>
                  <a:lnTo>
                    <a:pt x="3931" y="45864"/>
                  </a:lnTo>
                  <a:lnTo>
                    <a:pt x="3740" y="46889"/>
                  </a:lnTo>
                  <a:lnTo>
                    <a:pt x="3549" y="47925"/>
                  </a:lnTo>
                  <a:lnTo>
                    <a:pt x="3358" y="48950"/>
                  </a:lnTo>
                  <a:lnTo>
                    <a:pt x="3177" y="49986"/>
                  </a:lnTo>
                  <a:lnTo>
                    <a:pt x="3006" y="51021"/>
                  </a:lnTo>
                  <a:lnTo>
                    <a:pt x="2836" y="52057"/>
                  </a:lnTo>
                  <a:lnTo>
                    <a:pt x="2524" y="54138"/>
                  </a:lnTo>
                  <a:lnTo>
                    <a:pt x="2232" y="56219"/>
                  </a:lnTo>
                  <a:lnTo>
                    <a:pt x="1961" y="58300"/>
                  </a:lnTo>
                  <a:lnTo>
                    <a:pt x="1709" y="60381"/>
                  </a:lnTo>
                  <a:lnTo>
                    <a:pt x="1478" y="62452"/>
                  </a:lnTo>
                  <a:lnTo>
                    <a:pt x="1267" y="64513"/>
                  </a:lnTo>
                  <a:lnTo>
                    <a:pt x="1076" y="66563"/>
                  </a:lnTo>
                  <a:lnTo>
                    <a:pt x="905" y="68604"/>
                  </a:lnTo>
                  <a:lnTo>
                    <a:pt x="754" y="70625"/>
                  </a:lnTo>
                  <a:lnTo>
                    <a:pt x="614" y="72626"/>
                  </a:lnTo>
                  <a:lnTo>
                    <a:pt x="493" y="74606"/>
                  </a:lnTo>
                  <a:lnTo>
                    <a:pt x="392" y="76556"/>
                  </a:lnTo>
                  <a:lnTo>
                    <a:pt x="302" y="78487"/>
                  </a:lnTo>
                  <a:lnTo>
                    <a:pt x="222" y="80387"/>
                  </a:lnTo>
                  <a:lnTo>
                    <a:pt x="161" y="82247"/>
                  </a:lnTo>
                  <a:lnTo>
                    <a:pt x="101" y="84086"/>
                  </a:lnTo>
                  <a:lnTo>
                    <a:pt x="61" y="85876"/>
                  </a:lnTo>
                  <a:lnTo>
                    <a:pt x="30" y="87625"/>
                  </a:lnTo>
                  <a:lnTo>
                    <a:pt x="20" y="89334"/>
                  </a:lnTo>
                  <a:lnTo>
                    <a:pt x="0" y="91003"/>
                  </a:lnTo>
                  <a:lnTo>
                    <a:pt x="0" y="92611"/>
                  </a:lnTo>
                  <a:lnTo>
                    <a:pt x="10" y="94180"/>
                  </a:lnTo>
                  <a:lnTo>
                    <a:pt x="20" y="95688"/>
                  </a:lnTo>
                  <a:lnTo>
                    <a:pt x="41" y="97145"/>
                  </a:lnTo>
                  <a:lnTo>
                    <a:pt x="61" y="98543"/>
                  </a:lnTo>
                  <a:lnTo>
                    <a:pt x="91" y="99880"/>
                  </a:lnTo>
                  <a:lnTo>
                    <a:pt x="161" y="102353"/>
                  </a:lnTo>
                  <a:lnTo>
                    <a:pt x="242" y="104545"/>
                  </a:lnTo>
                  <a:lnTo>
                    <a:pt x="322" y="106435"/>
                  </a:lnTo>
                  <a:lnTo>
                    <a:pt x="402" y="108013"/>
                  </a:lnTo>
                  <a:lnTo>
                    <a:pt x="473" y="109250"/>
                  </a:lnTo>
                  <a:lnTo>
                    <a:pt x="553" y="110607"/>
                  </a:lnTo>
                  <a:lnTo>
                    <a:pt x="583" y="110928"/>
                  </a:lnTo>
                  <a:lnTo>
                    <a:pt x="634" y="111240"/>
                  </a:lnTo>
                  <a:lnTo>
                    <a:pt x="694" y="111552"/>
                  </a:lnTo>
                  <a:lnTo>
                    <a:pt x="774" y="111863"/>
                  </a:lnTo>
                  <a:lnTo>
                    <a:pt x="855" y="112165"/>
                  </a:lnTo>
                  <a:lnTo>
                    <a:pt x="965" y="112457"/>
                  </a:lnTo>
                  <a:lnTo>
                    <a:pt x="1076" y="112738"/>
                  </a:lnTo>
                  <a:lnTo>
                    <a:pt x="1207" y="113020"/>
                  </a:lnTo>
                  <a:lnTo>
                    <a:pt x="1348" y="113291"/>
                  </a:lnTo>
                  <a:lnTo>
                    <a:pt x="1498" y="113552"/>
                  </a:lnTo>
                  <a:lnTo>
                    <a:pt x="1659" y="113814"/>
                  </a:lnTo>
                  <a:lnTo>
                    <a:pt x="1840" y="114055"/>
                  </a:lnTo>
                  <a:lnTo>
                    <a:pt x="2021" y="114296"/>
                  </a:lnTo>
                  <a:lnTo>
                    <a:pt x="2222" y="114528"/>
                  </a:lnTo>
                  <a:lnTo>
                    <a:pt x="2433" y="114749"/>
                  </a:lnTo>
                  <a:lnTo>
                    <a:pt x="2644" y="114960"/>
                  </a:lnTo>
                  <a:lnTo>
                    <a:pt x="2876" y="115161"/>
                  </a:lnTo>
                  <a:lnTo>
                    <a:pt x="3107" y="115352"/>
                  </a:lnTo>
                  <a:lnTo>
                    <a:pt x="3348" y="115523"/>
                  </a:lnTo>
                  <a:lnTo>
                    <a:pt x="3600" y="115694"/>
                  </a:lnTo>
                  <a:lnTo>
                    <a:pt x="3861" y="115855"/>
                  </a:lnTo>
                  <a:lnTo>
                    <a:pt x="4132" y="115995"/>
                  </a:lnTo>
                  <a:lnTo>
                    <a:pt x="4404" y="116126"/>
                  </a:lnTo>
                  <a:lnTo>
                    <a:pt x="4685" y="116247"/>
                  </a:lnTo>
                  <a:lnTo>
                    <a:pt x="4967" y="116357"/>
                  </a:lnTo>
                  <a:lnTo>
                    <a:pt x="5259" y="116448"/>
                  </a:lnTo>
                  <a:lnTo>
                    <a:pt x="5560" y="116528"/>
                  </a:lnTo>
                  <a:lnTo>
                    <a:pt x="5862" y="116599"/>
                  </a:lnTo>
                  <a:lnTo>
                    <a:pt x="6173" y="116649"/>
                  </a:lnTo>
                  <a:lnTo>
                    <a:pt x="6485" y="116689"/>
                  </a:lnTo>
                  <a:lnTo>
                    <a:pt x="6797" y="116709"/>
                  </a:lnTo>
                  <a:lnTo>
                    <a:pt x="7118" y="116719"/>
                  </a:lnTo>
                  <a:lnTo>
                    <a:pt x="7350" y="116709"/>
                  </a:lnTo>
                  <a:lnTo>
                    <a:pt x="7591" y="116699"/>
                  </a:lnTo>
                  <a:lnTo>
                    <a:pt x="7933" y="116659"/>
                  </a:lnTo>
                  <a:lnTo>
                    <a:pt x="8265" y="116619"/>
                  </a:lnTo>
                  <a:lnTo>
                    <a:pt x="8586" y="116548"/>
                  </a:lnTo>
                  <a:lnTo>
                    <a:pt x="8908" y="116468"/>
                  </a:lnTo>
                  <a:lnTo>
                    <a:pt x="9220" y="116367"/>
                  </a:lnTo>
                  <a:lnTo>
                    <a:pt x="9521" y="116257"/>
                  </a:lnTo>
                  <a:lnTo>
                    <a:pt x="9823" y="116136"/>
                  </a:lnTo>
                  <a:lnTo>
                    <a:pt x="10115" y="115995"/>
                  </a:lnTo>
                  <a:lnTo>
                    <a:pt x="10396" y="115845"/>
                  </a:lnTo>
                  <a:lnTo>
                    <a:pt x="10668" y="115684"/>
                  </a:lnTo>
                  <a:lnTo>
                    <a:pt x="10929" y="115503"/>
                  </a:lnTo>
                  <a:lnTo>
                    <a:pt x="11180" y="115312"/>
                  </a:lnTo>
                  <a:lnTo>
                    <a:pt x="11432" y="115111"/>
                  </a:lnTo>
                  <a:lnTo>
                    <a:pt x="11663" y="114900"/>
                  </a:lnTo>
                  <a:lnTo>
                    <a:pt x="11884" y="114678"/>
                  </a:lnTo>
                  <a:lnTo>
                    <a:pt x="12095" y="114437"/>
                  </a:lnTo>
                  <a:lnTo>
                    <a:pt x="12296" y="114196"/>
                  </a:lnTo>
                  <a:lnTo>
                    <a:pt x="12487" y="113944"/>
                  </a:lnTo>
                  <a:lnTo>
                    <a:pt x="12668" y="113683"/>
                  </a:lnTo>
                  <a:lnTo>
                    <a:pt x="12829" y="113412"/>
                  </a:lnTo>
                  <a:lnTo>
                    <a:pt x="12980" y="113130"/>
                  </a:lnTo>
                  <a:lnTo>
                    <a:pt x="13121" y="112849"/>
                  </a:lnTo>
                  <a:lnTo>
                    <a:pt x="13251" y="112557"/>
                  </a:lnTo>
                  <a:lnTo>
                    <a:pt x="13362" y="112256"/>
                  </a:lnTo>
                  <a:lnTo>
                    <a:pt x="13452" y="111944"/>
                  </a:lnTo>
                  <a:lnTo>
                    <a:pt x="13533" y="111632"/>
                  </a:lnTo>
                  <a:lnTo>
                    <a:pt x="13603" y="111311"/>
                  </a:lnTo>
                  <a:lnTo>
                    <a:pt x="13654" y="110989"/>
                  </a:lnTo>
                  <a:lnTo>
                    <a:pt x="13684" y="110667"/>
                  </a:lnTo>
                  <a:lnTo>
                    <a:pt x="13704" y="110335"/>
                  </a:lnTo>
                  <a:lnTo>
                    <a:pt x="13704" y="109994"/>
                  </a:lnTo>
                  <a:lnTo>
                    <a:pt x="13694" y="109662"/>
                  </a:lnTo>
                  <a:lnTo>
                    <a:pt x="13593" y="108214"/>
                  </a:lnTo>
                  <a:lnTo>
                    <a:pt x="13503" y="106656"/>
                  </a:lnTo>
                  <a:lnTo>
                    <a:pt x="13422" y="104987"/>
                  </a:lnTo>
                  <a:lnTo>
                    <a:pt x="13342" y="103218"/>
                  </a:lnTo>
                  <a:lnTo>
                    <a:pt x="13282" y="101348"/>
                  </a:lnTo>
                  <a:lnTo>
                    <a:pt x="13231" y="99397"/>
                  </a:lnTo>
                  <a:lnTo>
                    <a:pt x="13191" y="97357"/>
                  </a:lnTo>
                  <a:lnTo>
                    <a:pt x="13161" y="95235"/>
                  </a:lnTo>
                  <a:lnTo>
                    <a:pt x="13151" y="93044"/>
                  </a:lnTo>
                  <a:lnTo>
                    <a:pt x="13151" y="90782"/>
                  </a:lnTo>
                  <a:lnTo>
                    <a:pt x="13171" y="88470"/>
                  </a:lnTo>
                  <a:lnTo>
                    <a:pt x="13211" y="86087"/>
                  </a:lnTo>
                  <a:lnTo>
                    <a:pt x="13271" y="83664"/>
                  </a:lnTo>
                  <a:lnTo>
                    <a:pt x="13352" y="81201"/>
                  </a:lnTo>
                  <a:lnTo>
                    <a:pt x="13452" y="78698"/>
                  </a:lnTo>
                  <a:lnTo>
                    <a:pt x="13583" y="76154"/>
                  </a:lnTo>
                  <a:lnTo>
                    <a:pt x="15624" y="76094"/>
                  </a:lnTo>
                  <a:lnTo>
                    <a:pt x="17926" y="76034"/>
                  </a:lnTo>
                  <a:lnTo>
                    <a:pt x="20470" y="75963"/>
                  </a:lnTo>
                  <a:lnTo>
                    <a:pt x="23235" y="75903"/>
                  </a:lnTo>
                  <a:lnTo>
                    <a:pt x="26211" y="75843"/>
                  </a:lnTo>
                  <a:lnTo>
                    <a:pt x="29388" y="75792"/>
                  </a:lnTo>
                  <a:lnTo>
                    <a:pt x="32736" y="75752"/>
                  </a:lnTo>
                  <a:lnTo>
                    <a:pt x="36245" y="75722"/>
                  </a:lnTo>
                  <a:lnTo>
                    <a:pt x="39894" y="75702"/>
                  </a:lnTo>
                  <a:lnTo>
                    <a:pt x="43665" y="75702"/>
                  </a:lnTo>
                  <a:lnTo>
                    <a:pt x="47555" y="75712"/>
                  </a:lnTo>
                  <a:lnTo>
                    <a:pt x="51537" y="75752"/>
                  </a:lnTo>
                  <a:lnTo>
                    <a:pt x="55588" y="75802"/>
                  </a:lnTo>
                  <a:lnTo>
                    <a:pt x="57639" y="75843"/>
                  </a:lnTo>
                  <a:lnTo>
                    <a:pt x="59711" y="75883"/>
                  </a:lnTo>
                  <a:lnTo>
                    <a:pt x="61782" y="75933"/>
                  </a:lnTo>
                  <a:lnTo>
                    <a:pt x="63873" y="75993"/>
                  </a:lnTo>
                  <a:lnTo>
                    <a:pt x="65964" y="76054"/>
                  </a:lnTo>
                  <a:lnTo>
                    <a:pt x="68055" y="76124"/>
                  </a:lnTo>
                  <a:lnTo>
                    <a:pt x="68186" y="78668"/>
                  </a:lnTo>
                  <a:lnTo>
                    <a:pt x="68287" y="81171"/>
                  </a:lnTo>
                  <a:lnTo>
                    <a:pt x="68377" y="83644"/>
                  </a:lnTo>
                  <a:lnTo>
                    <a:pt x="68437" y="86067"/>
                  </a:lnTo>
                  <a:lnTo>
                    <a:pt x="68478" y="88449"/>
                  </a:lnTo>
                  <a:lnTo>
                    <a:pt x="68498" y="90772"/>
                  </a:lnTo>
                  <a:lnTo>
                    <a:pt x="68508" y="93034"/>
                  </a:lnTo>
                  <a:lnTo>
                    <a:pt x="68488" y="95225"/>
                  </a:lnTo>
                  <a:lnTo>
                    <a:pt x="68468" y="97347"/>
                  </a:lnTo>
                  <a:lnTo>
                    <a:pt x="68427" y="99387"/>
                  </a:lnTo>
                  <a:lnTo>
                    <a:pt x="68377" y="101348"/>
                  </a:lnTo>
                  <a:lnTo>
                    <a:pt x="68307" y="103218"/>
                  </a:lnTo>
                  <a:lnTo>
                    <a:pt x="68236" y="104987"/>
                  </a:lnTo>
                  <a:lnTo>
                    <a:pt x="68156" y="106656"/>
                  </a:lnTo>
                  <a:lnTo>
                    <a:pt x="68065" y="108214"/>
                  </a:lnTo>
                  <a:lnTo>
                    <a:pt x="67965" y="109662"/>
                  </a:lnTo>
                  <a:lnTo>
                    <a:pt x="67945" y="110004"/>
                  </a:lnTo>
                  <a:lnTo>
                    <a:pt x="67955" y="110335"/>
                  </a:lnTo>
                  <a:lnTo>
                    <a:pt x="67965" y="110667"/>
                  </a:lnTo>
                  <a:lnTo>
                    <a:pt x="68005" y="110999"/>
                  </a:lnTo>
                  <a:lnTo>
                    <a:pt x="68055" y="111321"/>
                  </a:lnTo>
                  <a:lnTo>
                    <a:pt x="68126" y="111632"/>
                  </a:lnTo>
                  <a:lnTo>
                    <a:pt x="68206" y="111944"/>
                  </a:lnTo>
                  <a:lnTo>
                    <a:pt x="68297" y="112256"/>
                  </a:lnTo>
                  <a:lnTo>
                    <a:pt x="68407" y="112557"/>
                  </a:lnTo>
                  <a:lnTo>
                    <a:pt x="68538" y="112849"/>
                  </a:lnTo>
                  <a:lnTo>
                    <a:pt x="68669" y="113130"/>
                  </a:lnTo>
                  <a:lnTo>
                    <a:pt x="68829" y="113412"/>
                  </a:lnTo>
                  <a:lnTo>
                    <a:pt x="68990" y="113683"/>
                  </a:lnTo>
                  <a:lnTo>
                    <a:pt x="69171" y="113944"/>
                  </a:lnTo>
                  <a:lnTo>
                    <a:pt x="69352" y="114196"/>
                  </a:lnTo>
                  <a:lnTo>
                    <a:pt x="69553" y="114437"/>
                  </a:lnTo>
                  <a:lnTo>
                    <a:pt x="69775" y="114678"/>
                  </a:lnTo>
                  <a:lnTo>
                    <a:pt x="69996" y="114900"/>
                  </a:lnTo>
                  <a:lnTo>
                    <a:pt x="70227" y="115111"/>
                  </a:lnTo>
                  <a:lnTo>
                    <a:pt x="70468" y="115312"/>
                  </a:lnTo>
                  <a:lnTo>
                    <a:pt x="70730" y="115503"/>
                  </a:lnTo>
                  <a:lnTo>
                    <a:pt x="70991" y="115684"/>
                  </a:lnTo>
                  <a:lnTo>
                    <a:pt x="71263" y="115845"/>
                  </a:lnTo>
                  <a:lnTo>
                    <a:pt x="71544" y="115995"/>
                  </a:lnTo>
                  <a:lnTo>
                    <a:pt x="71836" y="116136"/>
                  </a:lnTo>
                  <a:lnTo>
                    <a:pt x="72127" y="116257"/>
                  </a:lnTo>
                  <a:lnTo>
                    <a:pt x="72439" y="116367"/>
                  </a:lnTo>
                  <a:lnTo>
                    <a:pt x="72751" y="116468"/>
                  </a:lnTo>
                  <a:lnTo>
                    <a:pt x="73062" y="116548"/>
                  </a:lnTo>
                  <a:lnTo>
                    <a:pt x="73394" y="116619"/>
                  </a:lnTo>
                  <a:lnTo>
                    <a:pt x="73726" y="116659"/>
                  </a:lnTo>
                  <a:lnTo>
                    <a:pt x="74058" y="116699"/>
                  </a:lnTo>
                  <a:lnTo>
                    <a:pt x="74399" y="116709"/>
                  </a:lnTo>
                  <a:lnTo>
                    <a:pt x="74731" y="116709"/>
                  </a:lnTo>
                  <a:lnTo>
                    <a:pt x="75073" y="116689"/>
                  </a:lnTo>
                  <a:lnTo>
                    <a:pt x="75395" y="116659"/>
                  </a:lnTo>
                  <a:lnTo>
                    <a:pt x="75716" y="116609"/>
                  </a:lnTo>
                  <a:lnTo>
                    <a:pt x="76038" y="116538"/>
                  </a:lnTo>
                  <a:lnTo>
                    <a:pt x="76350" y="116458"/>
                  </a:lnTo>
                  <a:lnTo>
                    <a:pt x="76651" y="116367"/>
                  </a:lnTo>
                  <a:lnTo>
                    <a:pt x="76953" y="116257"/>
                  </a:lnTo>
                  <a:lnTo>
                    <a:pt x="77255" y="116126"/>
                  </a:lnTo>
                  <a:lnTo>
                    <a:pt x="77536" y="115985"/>
                  </a:lnTo>
                  <a:lnTo>
                    <a:pt x="77818" y="115834"/>
                  </a:lnTo>
                  <a:lnTo>
                    <a:pt x="78089" y="115674"/>
                  </a:lnTo>
                  <a:lnTo>
                    <a:pt x="78351" y="115493"/>
                  </a:lnTo>
                  <a:lnTo>
                    <a:pt x="78602" y="115302"/>
                  </a:lnTo>
                  <a:lnTo>
                    <a:pt x="78843" y="115101"/>
                  </a:lnTo>
                  <a:lnTo>
                    <a:pt x="79074" y="114889"/>
                  </a:lnTo>
                  <a:lnTo>
                    <a:pt x="79296" y="114668"/>
                  </a:lnTo>
                  <a:lnTo>
                    <a:pt x="79507" y="114437"/>
                  </a:lnTo>
                  <a:lnTo>
                    <a:pt x="79708" y="114196"/>
                  </a:lnTo>
                  <a:lnTo>
                    <a:pt x="79899" y="113934"/>
                  </a:lnTo>
                  <a:lnTo>
                    <a:pt x="80080" y="113673"/>
                  </a:lnTo>
                  <a:lnTo>
                    <a:pt x="80241" y="113402"/>
                  </a:lnTo>
                  <a:lnTo>
                    <a:pt x="80392" y="113120"/>
                  </a:lnTo>
                  <a:lnTo>
                    <a:pt x="80532" y="112829"/>
                  </a:lnTo>
                  <a:lnTo>
                    <a:pt x="80663" y="112537"/>
                  </a:lnTo>
                  <a:lnTo>
                    <a:pt x="80774" y="112225"/>
                  </a:lnTo>
                  <a:lnTo>
                    <a:pt x="80864" y="111914"/>
                  </a:lnTo>
                  <a:lnTo>
                    <a:pt x="80944" y="111602"/>
                  </a:lnTo>
                  <a:lnTo>
                    <a:pt x="81015" y="111270"/>
                  </a:lnTo>
                  <a:lnTo>
                    <a:pt x="81065" y="110939"/>
                  </a:lnTo>
                  <a:lnTo>
                    <a:pt x="81095" y="110607"/>
                  </a:lnTo>
                  <a:lnTo>
                    <a:pt x="81186" y="109250"/>
                  </a:lnTo>
                  <a:lnTo>
                    <a:pt x="81256" y="108013"/>
                  </a:lnTo>
                  <a:lnTo>
                    <a:pt x="81337" y="106435"/>
                  </a:lnTo>
                  <a:lnTo>
                    <a:pt x="81417" y="104545"/>
                  </a:lnTo>
                  <a:lnTo>
                    <a:pt x="81487" y="102353"/>
                  </a:lnTo>
                  <a:lnTo>
                    <a:pt x="81558" y="99880"/>
                  </a:lnTo>
                  <a:lnTo>
                    <a:pt x="81588" y="98543"/>
                  </a:lnTo>
                  <a:lnTo>
                    <a:pt x="81608" y="97145"/>
                  </a:lnTo>
                  <a:lnTo>
                    <a:pt x="81628" y="95688"/>
                  </a:lnTo>
                  <a:lnTo>
                    <a:pt x="81648" y="94180"/>
                  </a:lnTo>
                  <a:lnTo>
                    <a:pt x="81648" y="92611"/>
                  </a:lnTo>
                  <a:lnTo>
                    <a:pt x="81648" y="91003"/>
                  </a:lnTo>
                  <a:lnTo>
                    <a:pt x="81638" y="89334"/>
                  </a:lnTo>
                  <a:lnTo>
                    <a:pt x="81618" y="87625"/>
                  </a:lnTo>
                  <a:lnTo>
                    <a:pt x="81588" y="85876"/>
                  </a:lnTo>
                  <a:lnTo>
                    <a:pt x="81548" y="84086"/>
                  </a:lnTo>
                  <a:lnTo>
                    <a:pt x="81497" y="82247"/>
                  </a:lnTo>
                  <a:lnTo>
                    <a:pt x="81427" y="80387"/>
                  </a:lnTo>
                  <a:lnTo>
                    <a:pt x="81357" y="78487"/>
                  </a:lnTo>
                  <a:lnTo>
                    <a:pt x="81266" y="76556"/>
                  </a:lnTo>
                  <a:lnTo>
                    <a:pt x="81156" y="74606"/>
                  </a:lnTo>
                  <a:lnTo>
                    <a:pt x="81035" y="72626"/>
                  </a:lnTo>
                  <a:lnTo>
                    <a:pt x="80894" y="70625"/>
                  </a:lnTo>
                  <a:lnTo>
                    <a:pt x="80743" y="68604"/>
                  </a:lnTo>
                  <a:lnTo>
                    <a:pt x="80572" y="66563"/>
                  </a:lnTo>
                  <a:lnTo>
                    <a:pt x="80381" y="64513"/>
                  </a:lnTo>
                  <a:lnTo>
                    <a:pt x="80170" y="62452"/>
                  </a:lnTo>
                  <a:lnTo>
                    <a:pt x="79939" y="60381"/>
                  </a:lnTo>
                  <a:lnTo>
                    <a:pt x="79698" y="58300"/>
                  </a:lnTo>
                  <a:lnTo>
                    <a:pt x="79416" y="56219"/>
                  </a:lnTo>
                  <a:lnTo>
                    <a:pt x="79125" y="54138"/>
                  </a:lnTo>
                  <a:lnTo>
                    <a:pt x="78813" y="52057"/>
                  </a:lnTo>
                  <a:lnTo>
                    <a:pt x="78642" y="51021"/>
                  </a:lnTo>
                  <a:lnTo>
                    <a:pt x="78471" y="49986"/>
                  </a:lnTo>
                  <a:lnTo>
                    <a:pt x="78290" y="48950"/>
                  </a:lnTo>
                  <a:lnTo>
                    <a:pt x="78109" y="47925"/>
                  </a:lnTo>
                  <a:lnTo>
                    <a:pt x="77908" y="46889"/>
                  </a:lnTo>
                  <a:lnTo>
                    <a:pt x="77717" y="45864"/>
                  </a:lnTo>
                  <a:lnTo>
                    <a:pt x="77506" y="44838"/>
                  </a:lnTo>
                  <a:lnTo>
                    <a:pt x="77295" y="43823"/>
                  </a:lnTo>
                  <a:lnTo>
                    <a:pt x="77084" y="42798"/>
                  </a:lnTo>
                  <a:lnTo>
                    <a:pt x="76853" y="41792"/>
                  </a:lnTo>
                  <a:lnTo>
                    <a:pt x="76621" y="40777"/>
                  </a:lnTo>
                  <a:lnTo>
                    <a:pt x="76380" y="39782"/>
                  </a:lnTo>
                  <a:lnTo>
                    <a:pt x="76139" y="38776"/>
                  </a:lnTo>
                  <a:lnTo>
                    <a:pt x="75887" y="37791"/>
                  </a:lnTo>
                  <a:lnTo>
                    <a:pt x="75626" y="36796"/>
                  </a:lnTo>
                  <a:lnTo>
                    <a:pt x="75354" y="35821"/>
                  </a:lnTo>
                  <a:lnTo>
                    <a:pt x="75083" y="34845"/>
                  </a:lnTo>
                  <a:lnTo>
                    <a:pt x="74802" y="33880"/>
                  </a:lnTo>
                  <a:lnTo>
                    <a:pt x="74510" y="32915"/>
                  </a:lnTo>
                  <a:lnTo>
                    <a:pt x="74208" y="31960"/>
                  </a:lnTo>
                  <a:lnTo>
                    <a:pt x="73907" y="31015"/>
                  </a:lnTo>
                  <a:lnTo>
                    <a:pt x="73585" y="30080"/>
                  </a:lnTo>
                  <a:lnTo>
                    <a:pt x="73263" y="29155"/>
                  </a:lnTo>
                  <a:lnTo>
                    <a:pt x="72932" y="28230"/>
                  </a:lnTo>
                  <a:lnTo>
                    <a:pt x="72600" y="27326"/>
                  </a:lnTo>
                  <a:lnTo>
                    <a:pt x="72248" y="26421"/>
                  </a:lnTo>
                  <a:lnTo>
                    <a:pt x="71896" y="25526"/>
                  </a:lnTo>
                  <a:lnTo>
                    <a:pt x="71534" y="24651"/>
                  </a:lnTo>
                  <a:lnTo>
                    <a:pt x="71162" y="23777"/>
                  </a:lnTo>
                  <a:lnTo>
                    <a:pt x="70780" y="22922"/>
                  </a:lnTo>
                  <a:lnTo>
                    <a:pt x="70388" y="22068"/>
                  </a:lnTo>
                  <a:lnTo>
                    <a:pt x="69986" y="21233"/>
                  </a:lnTo>
                  <a:lnTo>
                    <a:pt x="69584" y="20409"/>
                  </a:lnTo>
                  <a:lnTo>
                    <a:pt x="69161" y="19595"/>
                  </a:lnTo>
                  <a:lnTo>
                    <a:pt x="68739" y="18790"/>
                  </a:lnTo>
                  <a:lnTo>
                    <a:pt x="68297" y="18006"/>
                  </a:lnTo>
                  <a:lnTo>
                    <a:pt x="67854" y="17222"/>
                  </a:lnTo>
                  <a:lnTo>
                    <a:pt x="67402" y="16468"/>
                  </a:lnTo>
                  <a:lnTo>
                    <a:pt x="66939" y="15714"/>
                  </a:lnTo>
                  <a:lnTo>
                    <a:pt x="66467" y="14980"/>
                  </a:lnTo>
                  <a:lnTo>
                    <a:pt x="65984" y="14266"/>
                  </a:lnTo>
                  <a:lnTo>
                    <a:pt x="65482" y="13553"/>
                  </a:lnTo>
                  <a:lnTo>
                    <a:pt x="64979" y="12869"/>
                  </a:lnTo>
                  <a:lnTo>
                    <a:pt x="64466" y="12195"/>
                  </a:lnTo>
                  <a:lnTo>
                    <a:pt x="63943" y="11532"/>
                  </a:lnTo>
                  <a:lnTo>
                    <a:pt x="63410" y="10889"/>
                  </a:lnTo>
                  <a:lnTo>
                    <a:pt x="62868" y="10265"/>
                  </a:lnTo>
                  <a:lnTo>
                    <a:pt x="62315" y="9652"/>
                  </a:lnTo>
                  <a:lnTo>
                    <a:pt x="61752" y="9059"/>
                  </a:lnTo>
                  <a:lnTo>
                    <a:pt x="61178" y="8486"/>
                  </a:lnTo>
                  <a:lnTo>
                    <a:pt x="60605" y="7933"/>
                  </a:lnTo>
                  <a:lnTo>
                    <a:pt x="60022" y="7400"/>
                  </a:lnTo>
                  <a:lnTo>
                    <a:pt x="59429" y="6887"/>
                  </a:lnTo>
                  <a:lnTo>
                    <a:pt x="58826" y="6385"/>
                  </a:lnTo>
                  <a:lnTo>
                    <a:pt x="58223" y="5902"/>
                  </a:lnTo>
                  <a:lnTo>
                    <a:pt x="57609" y="5440"/>
                  </a:lnTo>
                  <a:lnTo>
                    <a:pt x="56986" y="4997"/>
                  </a:lnTo>
                  <a:lnTo>
                    <a:pt x="56363" y="4575"/>
                  </a:lnTo>
                  <a:lnTo>
                    <a:pt x="55729" y="4173"/>
                  </a:lnTo>
                  <a:lnTo>
                    <a:pt x="55086" y="3781"/>
                  </a:lnTo>
                  <a:lnTo>
                    <a:pt x="54432" y="3419"/>
                  </a:lnTo>
                  <a:lnTo>
                    <a:pt x="53779" y="3067"/>
                  </a:lnTo>
                  <a:lnTo>
                    <a:pt x="53115" y="2735"/>
                  </a:lnTo>
                  <a:lnTo>
                    <a:pt x="52452" y="2424"/>
                  </a:lnTo>
                  <a:lnTo>
                    <a:pt x="51768" y="2132"/>
                  </a:lnTo>
                  <a:lnTo>
                    <a:pt x="51084" y="1861"/>
                  </a:lnTo>
                  <a:lnTo>
                    <a:pt x="50401" y="1599"/>
                  </a:lnTo>
                  <a:lnTo>
                    <a:pt x="49697" y="1368"/>
                  </a:lnTo>
                  <a:lnTo>
                    <a:pt x="48993" y="1147"/>
                  </a:lnTo>
                  <a:lnTo>
                    <a:pt x="48289" y="946"/>
                  </a:lnTo>
                  <a:lnTo>
                    <a:pt x="47565" y="765"/>
                  </a:lnTo>
                  <a:lnTo>
                    <a:pt x="46842" y="604"/>
                  </a:lnTo>
                  <a:lnTo>
                    <a:pt x="46118" y="463"/>
                  </a:lnTo>
                  <a:lnTo>
                    <a:pt x="45384" y="343"/>
                  </a:lnTo>
                  <a:lnTo>
                    <a:pt x="44640" y="242"/>
                  </a:lnTo>
                  <a:lnTo>
                    <a:pt x="43886" y="152"/>
                  </a:lnTo>
                  <a:lnTo>
                    <a:pt x="43132" y="91"/>
                  </a:lnTo>
                  <a:lnTo>
                    <a:pt x="42368" y="41"/>
                  </a:lnTo>
                  <a:lnTo>
                    <a:pt x="41603" y="11"/>
                  </a:lnTo>
                  <a:lnTo>
                    <a:pt x="40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34;p67">
              <a:extLst>
                <a:ext uri="{FF2B5EF4-FFF2-40B4-BE49-F238E27FC236}">
                  <a16:creationId xmlns:a16="http://schemas.microsoft.com/office/drawing/2014/main" id="{5EA9109A-CA93-DCF3-490E-4E8A6310BA39}"/>
                </a:ext>
              </a:extLst>
            </p:cNvPr>
            <p:cNvSpPr/>
            <p:nvPr/>
          </p:nvSpPr>
          <p:spPr>
            <a:xfrm>
              <a:off x="-5510375" y="-7771575"/>
              <a:ext cx="2041225" cy="2918000"/>
            </a:xfrm>
            <a:custGeom>
              <a:avLst/>
              <a:gdLst/>
              <a:ahLst/>
              <a:cxnLst/>
              <a:rect l="l" t="t" r="r" b="b"/>
              <a:pathLst>
                <a:path w="81649" h="116720" fill="none" extrusionOk="0">
                  <a:moveTo>
                    <a:pt x="81095" y="110607"/>
                  </a:moveTo>
                  <a:lnTo>
                    <a:pt x="81095" y="110607"/>
                  </a:lnTo>
                  <a:lnTo>
                    <a:pt x="81186" y="109250"/>
                  </a:lnTo>
                  <a:lnTo>
                    <a:pt x="81256" y="108013"/>
                  </a:lnTo>
                  <a:lnTo>
                    <a:pt x="81337" y="106435"/>
                  </a:lnTo>
                  <a:lnTo>
                    <a:pt x="81417" y="104545"/>
                  </a:lnTo>
                  <a:lnTo>
                    <a:pt x="81487" y="102353"/>
                  </a:lnTo>
                  <a:lnTo>
                    <a:pt x="81558" y="99880"/>
                  </a:lnTo>
                  <a:lnTo>
                    <a:pt x="81588" y="98543"/>
                  </a:lnTo>
                  <a:lnTo>
                    <a:pt x="81608" y="97145"/>
                  </a:lnTo>
                  <a:lnTo>
                    <a:pt x="81628" y="95688"/>
                  </a:lnTo>
                  <a:lnTo>
                    <a:pt x="81648" y="94180"/>
                  </a:lnTo>
                  <a:lnTo>
                    <a:pt x="81648" y="92611"/>
                  </a:lnTo>
                  <a:lnTo>
                    <a:pt x="81648" y="91003"/>
                  </a:lnTo>
                  <a:lnTo>
                    <a:pt x="81638" y="89334"/>
                  </a:lnTo>
                  <a:lnTo>
                    <a:pt x="81618" y="87625"/>
                  </a:lnTo>
                  <a:lnTo>
                    <a:pt x="81588" y="85876"/>
                  </a:lnTo>
                  <a:lnTo>
                    <a:pt x="81548" y="84086"/>
                  </a:lnTo>
                  <a:lnTo>
                    <a:pt x="81497" y="82247"/>
                  </a:lnTo>
                  <a:lnTo>
                    <a:pt x="81427" y="80387"/>
                  </a:lnTo>
                  <a:lnTo>
                    <a:pt x="81357" y="78487"/>
                  </a:lnTo>
                  <a:lnTo>
                    <a:pt x="81266" y="76556"/>
                  </a:lnTo>
                  <a:lnTo>
                    <a:pt x="81156" y="74606"/>
                  </a:lnTo>
                  <a:lnTo>
                    <a:pt x="81035" y="72626"/>
                  </a:lnTo>
                  <a:lnTo>
                    <a:pt x="80894" y="70625"/>
                  </a:lnTo>
                  <a:lnTo>
                    <a:pt x="80743" y="68604"/>
                  </a:lnTo>
                  <a:lnTo>
                    <a:pt x="80572" y="66563"/>
                  </a:lnTo>
                  <a:lnTo>
                    <a:pt x="80381" y="64513"/>
                  </a:lnTo>
                  <a:lnTo>
                    <a:pt x="80170" y="62452"/>
                  </a:lnTo>
                  <a:lnTo>
                    <a:pt x="79939" y="60381"/>
                  </a:lnTo>
                  <a:lnTo>
                    <a:pt x="79698" y="58300"/>
                  </a:lnTo>
                  <a:lnTo>
                    <a:pt x="79416" y="56219"/>
                  </a:lnTo>
                  <a:lnTo>
                    <a:pt x="79125" y="54138"/>
                  </a:lnTo>
                  <a:lnTo>
                    <a:pt x="78813" y="52057"/>
                  </a:lnTo>
                  <a:lnTo>
                    <a:pt x="78642" y="51021"/>
                  </a:lnTo>
                  <a:lnTo>
                    <a:pt x="78471" y="49986"/>
                  </a:lnTo>
                  <a:lnTo>
                    <a:pt x="78290" y="48950"/>
                  </a:lnTo>
                  <a:lnTo>
                    <a:pt x="78109" y="47925"/>
                  </a:lnTo>
                  <a:lnTo>
                    <a:pt x="77908" y="46889"/>
                  </a:lnTo>
                  <a:lnTo>
                    <a:pt x="77717" y="45864"/>
                  </a:lnTo>
                  <a:lnTo>
                    <a:pt x="77506" y="44838"/>
                  </a:lnTo>
                  <a:lnTo>
                    <a:pt x="77295" y="43823"/>
                  </a:lnTo>
                  <a:lnTo>
                    <a:pt x="77084" y="42798"/>
                  </a:lnTo>
                  <a:lnTo>
                    <a:pt x="76853" y="41792"/>
                  </a:lnTo>
                  <a:lnTo>
                    <a:pt x="76621" y="40777"/>
                  </a:lnTo>
                  <a:lnTo>
                    <a:pt x="76380" y="39782"/>
                  </a:lnTo>
                  <a:lnTo>
                    <a:pt x="76139" y="38776"/>
                  </a:lnTo>
                  <a:lnTo>
                    <a:pt x="75887" y="37791"/>
                  </a:lnTo>
                  <a:lnTo>
                    <a:pt x="75626" y="36796"/>
                  </a:lnTo>
                  <a:lnTo>
                    <a:pt x="75354" y="35821"/>
                  </a:lnTo>
                  <a:lnTo>
                    <a:pt x="75083" y="34845"/>
                  </a:lnTo>
                  <a:lnTo>
                    <a:pt x="74802" y="33880"/>
                  </a:lnTo>
                  <a:lnTo>
                    <a:pt x="74510" y="32915"/>
                  </a:lnTo>
                  <a:lnTo>
                    <a:pt x="74208" y="31960"/>
                  </a:lnTo>
                  <a:lnTo>
                    <a:pt x="73907" y="31015"/>
                  </a:lnTo>
                  <a:lnTo>
                    <a:pt x="73585" y="30080"/>
                  </a:lnTo>
                  <a:lnTo>
                    <a:pt x="73263" y="29155"/>
                  </a:lnTo>
                  <a:lnTo>
                    <a:pt x="72932" y="28230"/>
                  </a:lnTo>
                  <a:lnTo>
                    <a:pt x="72600" y="27326"/>
                  </a:lnTo>
                  <a:lnTo>
                    <a:pt x="72248" y="26421"/>
                  </a:lnTo>
                  <a:lnTo>
                    <a:pt x="71896" y="25526"/>
                  </a:lnTo>
                  <a:lnTo>
                    <a:pt x="71534" y="24651"/>
                  </a:lnTo>
                  <a:lnTo>
                    <a:pt x="71162" y="23777"/>
                  </a:lnTo>
                  <a:lnTo>
                    <a:pt x="70780" y="22922"/>
                  </a:lnTo>
                  <a:lnTo>
                    <a:pt x="70388" y="22068"/>
                  </a:lnTo>
                  <a:lnTo>
                    <a:pt x="69986" y="21233"/>
                  </a:lnTo>
                  <a:lnTo>
                    <a:pt x="69584" y="20409"/>
                  </a:lnTo>
                  <a:lnTo>
                    <a:pt x="69161" y="19595"/>
                  </a:lnTo>
                  <a:lnTo>
                    <a:pt x="68739" y="18790"/>
                  </a:lnTo>
                  <a:lnTo>
                    <a:pt x="68297" y="18006"/>
                  </a:lnTo>
                  <a:lnTo>
                    <a:pt x="67854" y="17222"/>
                  </a:lnTo>
                  <a:lnTo>
                    <a:pt x="67402" y="16468"/>
                  </a:lnTo>
                  <a:lnTo>
                    <a:pt x="66939" y="15714"/>
                  </a:lnTo>
                  <a:lnTo>
                    <a:pt x="66467" y="14980"/>
                  </a:lnTo>
                  <a:lnTo>
                    <a:pt x="65984" y="14266"/>
                  </a:lnTo>
                  <a:lnTo>
                    <a:pt x="65482" y="13553"/>
                  </a:lnTo>
                  <a:lnTo>
                    <a:pt x="64979" y="12869"/>
                  </a:lnTo>
                  <a:lnTo>
                    <a:pt x="64466" y="12195"/>
                  </a:lnTo>
                  <a:lnTo>
                    <a:pt x="63943" y="11532"/>
                  </a:lnTo>
                  <a:lnTo>
                    <a:pt x="63410" y="10889"/>
                  </a:lnTo>
                  <a:lnTo>
                    <a:pt x="62868" y="10265"/>
                  </a:lnTo>
                  <a:lnTo>
                    <a:pt x="62315" y="9652"/>
                  </a:lnTo>
                  <a:lnTo>
                    <a:pt x="62315" y="9652"/>
                  </a:lnTo>
                  <a:lnTo>
                    <a:pt x="61752" y="9059"/>
                  </a:lnTo>
                  <a:lnTo>
                    <a:pt x="61178" y="8486"/>
                  </a:lnTo>
                  <a:lnTo>
                    <a:pt x="60605" y="7933"/>
                  </a:lnTo>
                  <a:lnTo>
                    <a:pt x="60022" y="7400"/>
                  </a:lnTo>
                  <a:lnTo>
                    <a:pt x="59429" y="6887"/>
                  </a:lnTo>
                  <a:lnTo>
                    <a:pt x="58826" y="6385"/>
                  </a:lnTo>
                  <a:lnTo>
                    <a:pt x="58223" y="5902"/>
                  </a:lnTo>
                  <a:lnTo>
                    <a:pt x="57609" y="5440"/>
                  </a:lnTo>
                  <a:lnTo>
                    <a:pt x="56986" y="4997"/>
                  </a:lnTo>
                  <a:lnTo>
                    <a:pt x="56363" y="4575"/>
                  </a:lnTo>
                  <a:lnTo>
                    <a:pt x="55729" y="4173"/>
                  </a:lnTo>
                  <a:lnTo>
                    <a:pt x="55086" y="3781"/>
                  </a:lnTo>
                  <a:lnTo>
                    <a:pt x="54432" y="3419"/>
                  </a:lnTo>
                  <a:lnTo>
                    <a:pt x="53779" y="3067"/>
                  </a:lnTo>
                  <a:lnTo>
                    <a:pt x="53115" y="2735"/>
                  </a:lnTo>
                  <a:lnTo>
                    <a:pt x="52452" y="2424"/>
                  </a:lnTo>
                  <a:lnTo>
                    <a:pt x="51768" y="2132"/>
                  </a:lnTo>
                  <a:lnTo>
                    <a:pt x="51084" y="1861"/>
                  </a:lnTo>
                  <a:lnTo>
                    <a:pt x="50401" y="1599"/>
                  </a:lnTo>
                  <a:lnTo>
                    <a:pt x="49697" y="1368"/>
                  </a:lnTo>
                  <a:lnTo>
                    <a:pt x="48993" y="1147"/>
                  </a:lnTo>
                  <a:lnTo>
                    <a:pt x="48289" y="946"/>
                  </a:lnTo>
                  <a:lnTo>
                    <a:pt x="47565" y="765"/>
                  </a:lnTo>
                  <a:lnTo>
                    <a:pt x="46842" y="604"/>
                  </a:lnTo>
                  <a:lnTo>
                    <a:pt x="46118" y="463"/>
                  </a:lnTo>
                  <a:lnTo>
                    <a:pt x="45384" y="343"/>
                  </a:lnTo>
                  <a:lnTo>
                    <a:pt x="44640" y="242"/>
                  </a:lnTo>
                  <a:lnTo>
                    <a:pt x="43886" y="152"/>
                  </a:lnTo>
                  <a:lnTo>
                    <a:pt x="43132" y="91"/>
                  </a:lnTo>
                  <a:lnTo>
                    <a:pt x="42368" y="41"/>
                  </a:lnTo>
                  <a:lnTo>
                    <a:pt x="41603" y="11"/>
                  </a:lnTo>
                  <a:lnTo>
                    <a:pt x="40829" y="1"/>
                  </a:lnTo>
                  <a:lnTo>
                    <a:pt x="40829" y="1"/>
                  </a:lnTo>
                  <a:lnTo>
                    <a:pt x="40055" y="11"/>
                  </a:lnTo>
                  <a:lnTo>
                    <a:pt x="39281" y="41"/>
                  </a:lnTo>
                  <a:lnTo>
                    <a:pt x="38517" y="91"/>
                  </a:lnTo>
                  <a:lnTo>
                    <a:pt x="37763" y="152"/>
                  </a:lnTo>
                  <a:lnTo>
                    <a:pt x="37019" y="242"/>
                  </a:lnTo>
                  <a:lnTo>
                    <a:pt x="36275" y="343"/>
                  </a:lnTo>
                  <a:lnTo>
                    <a:pt x="35541" y="463"/>
                  </a:lnTo>
                  <a:lnTo>
                    <a:pt x="34807" y="604"/>
                  </a:lnTo>
                  <a:lnTo>
                    <a:pt x="34083" y="765"/>
                  </a:lnTo>
                  <a:lnTo>
                    <a:pt x="33369" y="946"/>
                  </a:lnTo>
                  <a:lnTo>
                    <a:pt x="32655" y="1147"/>
                  </a:lnTo>
                  <a:lnTo>
                    <a:pt x="31952" y="1368"/>
                  </a:lnTo>
                  <a:lnTo>
                    <a:pt x="31258" y="1599"/>
                  </a:lnTo>
                  <a:lnTo>
                    <a:pt x="30564" y="1861"/>
                  </a:lnTo>
                  <a:lnTo>
                    <a:pt x="29881" y="2132"/>
                  </a:lnTo>
                  <a:lnTo>
                    <a:pt x="29207" y="2424"/>
                  </a:lnTo>
                  <a:lnTo>
                    <a:pt x="28533" y="2735"/>
                  </a:lnTo>
                  <a:lnTo>
                    <a:pt x="27870" y="3067"/>
                  </a:lnTo>
                  <a:lnTo>
                    <a:pt x="27216" y="3419"/>
                  </a:lnTo>
                  <a:lnTo>
                    <a:pt x="26573" y="3781"/>
                  </a:lnTo>
                  <a:lnTo>
                    <a:pt x="25929" y="4173"/>
                  </a:lnTo>
                  <a:lnTo>
                    <a:pt x="25296" y="4575"/>
                  </a:lnTo>
                  <a:lnTo>
                    <a:pt x="24663" y="4997"/>
                  </a:lnTo>
                  <a:lnTo>
                    <a:pt x="24039" y="5440"/>
                  </a:lnTo>
                  <a:lnTo>
                    <a:pt x="23426" y="5902"/>
                  </a:lnTo>
                  <a:lnTo>
                    <a:pt x="22823" y="6385"/>
                  </a:lnTo>
                  <a:lnTo>
                    <a:pt x="22219" y="6887"/>
                  </a:lnTo>
                  <a:lnTo>
                    <a:pt x="21626" y="7400"/>
                  </a:lnTo>
                  <a:lnTo>
                    <a:pt x="21043" y="7933"/>
                  </a:lnTo>
                  <a:lnTo>
                    <a:pt x="20470" y="8486"/>
                  </a:lnTo>
                  <a:lnTo>
                    <a:pt x="19897" y="9059"/>
                  </a:lnTo>
                  <a:lnTo>
                    <a:pt x="19334" y="9652"/>
                  </a:lnTo>
                  <a:lnTo>
                    <a:pt x="19334" y="9652"/>
                  </a:lnTo>
                  <a:lnTo>
                    <a:pt x="18781" y="10265"/>
                  </a:lnTo>
                  <a:lnTo>
                    <a:pt x="18238" y="10889"/>
                  </a:lnTo>
                  <a:lnTo>
                    <a:pt x="17705" y="11532"/>
                  </a:lnTo>
                  <a:lnTo>
                    <a:pt x="17182" y="12195"/>
                  </a:lnTo>
                  <a:lnTo>
                    <a:pt x="16670" y="12869"/>
                  </a:lnTo>
                  <a:lnTo>
                    <a:pt x="16167" y="13553"/>
                  </a:lnTo>
                  <a:lnTo>
                    <a:pt x="15664" y="14266"/>
                  </a:lnTo>
                  <a:lnTo>
                    <a:pt x="15182" y="14980"/>
                  </a:lnTo>
                  <a:lnTo>
                    <a:pt x="14709" y="15714"/>
                  </a:lnTo>
                  <a:lnTo>
                    <a:pt x="14247" y="16468"/>
                  </a:lnTo>
                  <a:lnTo>
                    <a:pt x="13794" y="17222"/>
                  </a:lnTo>
                  <a:lnTo>
                    <a:pt x="13352" y="18006"/>
                  </a:lnTo>
                  <a:lnTo>
                    <a:pt x="12910" y="18790"/>
                  </a:lnTo>
                  <a:lnTo>
                    <a:pt x="12487" y="19595"/>
                  </a:lnTo>
                  <a:lnTo>
                    <a:pt x="12065" y="20409"/>
                  </a:lnTo>
                  <a:lnTo>
                    <a:pt x="11663" y="21233"/>
                  </a:lnTo>
                  <a:lnTo>
                    <a:pt x="11261" y="22068"/>
                  </a:lnTo>
                  <a:lnTo>
                    <a:pt x="10869" y="22922"/>
                  </a:lnTo>
                  <a:lnTo>
                    <a:pt x="10497" y="23777"/>
                  </a:lnTo>
                  <a:lnTo>
                    <a:pt x="10115" y="24651"/>
                  </a:lnTo>
                  <a:lnTo>
                    <a:pt x="9753" y="25526"/>
                  </a:lnTo>
                  <a:lnTo>
                    <a:pt x="9401" y="26421"/>
                  </a:lnTo>
                  <a:lnTo>
                    <a:pt x="9049" y="27326"/>
                  </a:lnTo>
                  <a:lnTo>
                    <a:pt x="8717" y="28230"/>
                  </a:lnTo>
                  <a:lnTo>
                    <a:pt x="8385" y="29155"/>
                  </a:lnTo>
                  <a:lnTo>
                    <a:pt x="8064" y="30080"/>
                  </a:lnTo>
                  <a:lnTo>
                    <a:pt x="7752" y="31015"/>
                  </a:lnTo>
                  <a:lnTo>
                    <a:pt x="7440" y="31960"/>
                  </a:lnTo>
                  <a:lnTo>
                    <a:pt x="7139" y="32915"/>
                  </a:lnTo>
                  <a:lnTo>
                    <a:pt x="6857" y="33880"/>
                  </a:lnTo>
                  <a:lnTo>
                    <a:pt x="6566" y="34845"/>
                  </a:lnTo>
                  <a:lnTo>
                    <a:pt x="6294" y="35821"/>
                  </a:lnTo>
                  <a:lnTo>
                    <a:pt x="6023" y="36796"/>
                  </a:lnTo>
                  <a:lnTo>
                    <a:pt x="5761" y="37791"/>
                  </a:lnTo>
                  <a:lnTo>
                    <a:pt x="5510" y="38776"/>
                  </a:lnTo>
                  <a:lnTo>
                    <a:pt x="5269" y="39782"/>
                  </a:lnTo>
                  <a:lnTo>
                    <a:pt x="5027" y="40777"/>
                  </a:lnTo>
                  <a:lnTo>
                    <a:pt x="4796" y="41792"/>
                  </a:lnTo>
                  <a:lnTo>
                    <a:pt x="4575" y="42798"/>
                  </a:lnTo>
                  <a:lnTo>
                    <a:pt x="4354" y="43823"/>
                  </a:lnTo>
                  <a:lnTo>
                    <a:pt x="4143" y="44838"/>
                  </a:lnTo>
                  <a:lnTo>
                    <a:pt x="3931" y="45864"/>
                  </a:lnTo>
                  <a:lnTo>
                    <a:pt x="3740" y="46889"/>
                  </a:lnTo>
                  <a:lnTo>
                    <a:pt x="3549" y="47925"/>
                  </a:lnTo>
                  <a:lnTo>
                    <a:pt x="3358" y="48950"/>
                  </a:lnTo>
                  <a:lnTo>
                    <a:pt x="3177" y="49986"/>
                  </a:lnTo>
                  <a:lnTo>
                    <a:pt x="3006" y="51021"/>
                  </a:lnTo>
                  <a:lnTo>
                    <a:pt x="2836" y="52057"/>
                  </a:lnTo>
                  <a:lnTo>
                    <a:pt x="2524" y="54138"/>
                  </a:lnTo>
                  <a:lnTo>
                    <a:pt x="2232" y="56219"/>
                  </a:lnTo>
                  <a:lnTo>
                    <a:pt x="1961" y="58300"/>
                  </a:lnTo>
                  <a:lnTo>
                    <a:pt x="1709" y="60381"/>
                  </a:lnTo>
                  <a:lnTo>
                    <a:pt x="1478" y="62452"/>
                  </a:lnTo>
                  <a:lnTo>
                    <a:pt x="1267" y="64513"/>
                  </a:lnTo>
                  <a:lnTo>
                    <a:pt x="1076" y="66563"/>
                  </a:lnTo>
                  <a:lnTo>
                    <a:pt x="905" y="68604"/>
                  </a:lnTo>
                  <a:lnTo>
                    <a:pt x="754" y="70625"/>
                  </a:lnTo>
                  <a:lnTo>
                    <a:pt x="614" y="72626"/>
                  </a:lnTo>
                  <a:lnTo>
                    <a:pt x="493" y="74606"/>
                  </a:lnTo>
                  <a:lnTo>
                    <a:pt x="392" y="76556"/>
                  </a:lnTo>
                  <a:lnTo>
                    <a:pt x="302" y="78487"/>
                  </a:lnTo>
                  <a:lnTo>
                    <a:pt x="222" y="80387"/>
                  </a:lnTo>
                  <a:lnTo>
                    <a:pt x="161" y="82247"/>
                  </a:lnTo>
                  <a:lnTo>
                    <a:pt x="101" y="84086"/>
                  </a:lnTo>
                  <a:lnTo>
                    <a:pt x="61" y="85876"/>
                  </a:lnTo>
                  <a:lnTo>
                    <a:pt x="30" y="87625"/>
                  </a:lnTo>
                  <a:lnTo>
                    <a:pt x="20" y="89334"/>
                  </a:lnTo>
                  <a:lnTo>
                    <a:pt x="0" y="91003"/>
                  </a:lnTo>
                  <a:lnTo>
                    <a:pt x="0" y="92611"/>
                  </a:lnTo>
                  <a:lnTo>
                    <a:pt x="10" y="94180"/>
                  </a:lnTo>
                  <a:lnTo>
                    <a:pt x="20" y="95688"/>
                  </a:lnTo>
                  <a:lnTo>
                    <a:pt x="41" y="97145"/>
                  </a:lnTo>
                  <a:lnTo>
                    <a:pt x="61" y="98543"/>
                  </a:lnTo>
                  <a:lnTo>
                    <a:pt x="91" y="99880"/>
                  </a:lnTo>
                  <a:lnTo>
                    <a:pt x="161" y="102353"/>
                  </a:lnTo>
                  <a:lnTo>
                    <a:pt x="242" y="104545"/>
                  </a:lnTo>
                  <a:lnTo>
                    <a:pt x="322" y="106435"/>
                  </a:lnTo>
                  <a:lnTo>
                    <a:pt x="402" y="108013"/>
                  </a:lnTo>
                  <a:lnTo>
                    <a:pt x="473" y="109250"/>
                  </a:lnTo>
                  <a:lnTo>
                    <a:pt x="553" y="110607"/>
                  </a:lnTo>
                  <a:lnTo>
                    <a:pt x="553" y="110607"/>
                  </a:lnTo>
                  <a:lnTo>
                    <a:pt x="583" y="110928"/>
                  </a:lnTo>
                  <a:lnTo>
                    <a:pt x="634" y="111240"/>
                  </a:lnTo>
                  <a:lnTo>
                    <a:pt x="694" y="111552"/>
                  </a:lnTo>
                  <a:lnTo>
                    <a:pt x="774" y="111863"/>
                  </a:lnTo>
                  <a:lnTo>
                    <a:pt x="855" y="112165"/>
                  </a:lnTo>
                  <a:lnTo>
                    <a:pt x="965" y="112457"/>
                  </a:lnTo>
                  <a:lnTo>
                    <a:pt x="1076" y="112738"/>
                  </a:lnTo>
                  <a:lnTo>
                    <a:pt x="1207" y="113020"/>
                  </a:lnTo>
                  <a:lnTo>
                    <a:pt x="1348" y="113291"/>
                  </a:lnTo>
                  <a:lnTo>
                    <a:pt x="1498" y="113552"/>
                  </a:lnTo>
                  <a:lnTo>
                    <a:pt x="1659" y="113814"/>
                  </a:lnTo>
                  <a:lnTo>
                    <a:pt x="1840" y="114055"/>
                  </a:lnTo>
                  <a:lnTo>
                    <a:pt x="2021" y="114296"/>
                  </a:lnTo>
                  <a:lnTo>
                    <a:pt x="2222" y="114528"/>
                  </a:lnTo>
                  <a:lnTo>
                    <a:pt x="2433" y="114749"/>
                  </a:lnTo>
                  <a:lnTo>
                    <a:pt x="2644" y="114960"/>
                  </a:lnTo>
                  <a:lnTo>
                    <a:pt x="2876" y="115161"/>
                  </a:lnTo>
                  <a:lnTo>
                    <a:pt x="3107" y="115352"/>
                  </a:lnTo>
                  <a:lnTo>
                    <a:pt x="3348" y="115523"/>
                  </a:lnTo>
                  <a:lnTo>
                    <a:pt x="3600" y="115694"/>
                  </a:lnTo>
                  <a:lnTo>
                    <a:pt x="3861" y="115855"/>
                  </a:lnTo>
                  <a:lnTo>
                    <a:pt x="4132" y="115995"/>
                  </a:lnTo>
                  <a:lnTo>
                    <a:pt x="4404" y="116126"/>
                  </a:lnTo>
                  <a:lnTo>
                    <a:pt x="4685" y="116247"/>
                  </a:lnTo>
                  <a:lnTo>
                    <a:pt x="4967" y="116357"/>
                  </a:lnTo>
                  <a:lnTo>
                    <a:pt x="5259" y="116448"/>
                  </a:lnTo>
                  <a:lnTo>
                    <a:pt x="5560" y="116528"/>
                  </a:lnTo>
                  <a:lnTo>
                    <a:pt x="5862" y="116599"/>
                  </a:lnTo>
                  <a:lnTo>
                    <a:pt x="6173" y="116649"/>
                  </a:lnTo>
                  <a:lnTo>
                    <a:pt x="6485" y="116689"/>
                  </a:lnTo>
                  <a:lnTo>
                    <a:pt x="6797" y="116709"/>
                  </a:lnTo>
                  <a:lnTo>
                    <a:pt x="7118" y="116719"/>
                  </a:lnTo>
                  <a:lnTo>
                    <a:pt x="7118" y="116719"/>
                  </a:lnTo>
                  <a:lnTo>
                    <a:pt x="7350" y="116709"/>
                  </a:lnTo>
                  <a:lnTo>
                    <a:pt x="7591" y="116699"/>
                  </a:lnTo>
                  <a:lnTo>
                    <a:pt x="7591" y="116699"/>
                  </a:lnTo>
                  <a:lnTo>
                    <a:pt x="7933" y="116659"/>
                  </a:lnTo>
                  <a:lnTo>
                    <a:pt x="8265" y="116619"/>
                  </a:lnTo>
                  <a:lnTo>
                    <a:pt x="8586" y="116548"/>
                  </a:lnTo>
                  <a:lnTo>
                    <a:pt x="8908" y="116468"/>
                  </a:lnTo>
                  <a:lnTo>
                    <a:pt x="9220" y="116367"/>
                  </a:lnTo>
                  <a:lnTo>
                    <a:pt x="9521" y="116257"/>
                  </a:lnTo>
                  <a:lnTo>
                    <a:pt x="9823" y="116136"/>
                  </a:lnTo>
                  <a:lnTo>
                    <a:pt x="10115" y="115995"/>
                  </a:lnTo>
                  <a:lnTo>
                    <a:pt x="10396" y="115845"/>
                  </a:lnTo>
                  <a:lnTo>
                    <a:pt x="10668" y="115684"/>
                  </a:lnTo>
                  <a:lnTo>
                    <a:pt x="10929" y="115503"/>
                  </a:lnTo>
                  <a:lnTo>
                    <a:pt x="11180" y="115312"/>
                  </a:lnTo>
                  <a:lnTo>
                    <a:pt x="11432" y="115111"/>
                  </a:lnTo>
                  <a:lnTo>
                    <a:pt x="11663" y="114900"/>
                  </a:lnTo>
                  <a:lnTo>
                    <a:pt x="11884" y="114678"/>
                  </a:lnTo>
                  <a:lnTo>
                    <a:pt x="12095" y="114437"/>
                  </a:lnTo>
                  <a:lnTo>
                    <a:pt x="12296" y="114196"/>
                  </a:lnTo>
                  <a:lnTo>
                    <a:pt x="12487" y="113944"/>
                  </a:lnTo>
                  <a:lnTo>
                    <a:pt x="12668" y="113683"/>
                  </a:lnTo>
                  <a:lnTo>
                    <a:pt x="12829" y="113412"/>
                  </a:lnTo>
                  <a:lnTo>
                    <a:pt x="12980" y="113130"/>
                  </a:lnTo>
                  <a:lnTo>
                    <a:pt x="13121" y="112849"/>
                  </a:lnTo>
                  <a:lnTo>
                    <a:pt x="13251" y="112557"/>
                  </a:lnTo>
                  <a:lnTo>
                    <a:pt x="13362" y="112256"/>
                  </a:lnTo>
                  <a:lnTo>
                    <a:pt x="13452" y="111944"/>
                  </a:lnTo>
                  <a:lnTo>
                    <a:pt x="13533" y="111632"/>
                  </a:lnTo>
                  <a:lnTo>
                    <a:pt x="13603" y="111311"/>
                  </a:lnTo>
                  <a:lnTo>
                    <a:pt x="13654" y="110989"/>
                  </a:lnTo>
                  <a:lnTo>
                    <a:pt x="13684" y="110667"/>
                  </a:lnTo>
                  <a:lnTo>
                    <a:pt x="13704" y="110335"/>
                  </a:lnTo>
                  <a:lnTo>
                    <a:pt x="13704" y="109994"/>
                  </a:lnTo>
                  <a:lnTo>
                    <a:pt x="13694" y="109662"/>
                  </a:lnTo>
                  <a:lnTo>
                    <a:pt x="13694" y="109662"/>
                  </a:lnTo>
                  <a:lnTo>
                    <a:pt x="13593" y="108214"/>
                  </a:lnTo>
                  <a:lnTo>
                    <a:pt x="13503" y="106656"/>
                  </a:lnTo>
                  <a:lnTo>
                    <a:pt x="13422" y="104987"/>
                  </a:lnTo>
                  <a:lnTo>
                    <a:pt x="13342" y="103218"/>
                  </a:lnTo>
                  <a:lnTo>
                    <a:pt x="13282" y="101348"/>
                  </a:lnTo>
                  <a:lnTo>
                    <a:pt x="13231" y="99397"/>
                  </a:lnTo>
                  <a:lnTo>
                    <a:pt x="13191" y="97357"/>
                  </a:lnTo>
                  <a:lnTo>
                    <a:pt x="13161" y="95235"/>
                  </a:lnTo>
                  <a:lnTo>
                    <a:pt x="13151" y="93044"/>
                  </a:lnTo>
                  <a:lnTo>
                    <a:pt x="13151" y="90782"/>
                  </a:lnTo>
                  <a:lnTo>
                    <a:pt x="13171" y="88470"/>
                  </a:lnTo>
                  <a:lnTo>
                    <a:pt x="13211" y="86087"/>
                  </a:lnTo>
                  <a:lnTo>
                    <a:pt x="13271" y="83664"/>
                  </a:lnTo>
                  <a:lnTo>
                    <a:pt x="13352" y="81201"/>
                  </a:lnTo>
                  <a:lnTo>
                    <a:pt x="13452" y="78698"/>
                  </a:lnTo>
                  <a:lnTo>
                    <a:pt x="13583" y="76154"/>
                  </a:lnTo>
                  <a:lnTo>
                    <a:pt x="13583" y="76154"/>
                  </a:lnTo>
                  <a:lnTo>
                    <a:pt x="15624" y="76094"/>
                  </a:lnTo>
                  <a:lnTo>
                    <a:pt x="17926" y="76034"/>
                  </a:lnTo>
                  <a:lnTo>
                    <a:pt x="20470" y="75963"/>
                  </a:lnTo>
                  <a:lnTo>
                    <a:pt x="23235" y="75903"/>
                  </a:lnTo>
                  <a:lnTo>
                    <a:pt x="26211" y="75843"/>
                  </a:lnTo>
                  <a:lnTo>
                    <a:pt x="29388" y="75792"/>
                  </a:lnTo>
                  <a:lnTo>
                    <a:pt x="32736" y="75752"/>
                  </a:lnTo>
                  <a:lnTo>
                    <a:pt x="36245" y="75722"/>
                  </a:lnTo>
                  <a:lnTo>
                    <a:pt x="39894" y="75702"/>
                  </a:lnTo>
                  <a:lnTo>
                    <a:pt x="43665" y="75702"/>
                  </a:lnTo>
                  <a:lnTo>
                    <a:pt x="47555" y="75712"/>
                  </a:lnTo>
                  <a:lnTo>
                    <a:pt x="51537" y="75752"/>
                  </a:lnTo>
                  <a:lnTo>
                    <a:pt x="55588" y="75802"/>
                  </a:lnTo>
                  <a:lnTo>
                    <a:pt x="57639" y="75843"/>
                  </a:lnTo>
                  <a:lnTo>
                    <a:pt x="59711" y="75883"/>
                  </a:lnTo>
                  <a:lnTo>
                    <a:pt x="61782" y="75933"/>
                  </a:lnTo>
                  <a:lnTo>
                    <a:pt x="63873" y="75993"/>
                  </a:lnTo>
                  <a:lnTo>
                    <a:pt x="65964" y="76054"/>
                  </a:lnTo>
                  <a:lnTo>
                    <a:pt x="68055" y="76124"/>
                  </a:lnTo>
                  <a:lnTo>
                    <a:pt x="68055" y="76124"/>
                  </a:lnTo>
                  <a:lnTo>
                    <a:pt x="68186" y="78668"/>
                  </a:lnTo>
                  <a:lnTo>
                    <a:pt x="68287" y="81171"/>
                  </a:lnTo>
                  <a:lnTo>
                    <a:pt x="68377" y="83644"/>
                  </a:lnTo>
                  <a:lnTo>
                    <a:pt x="68437" y="86067"/>
                  </a:lnTo>
                  <a:lnTo>
                    <a:pt x="68478" y="88449"/>
                  </a:lnTo>
                  <a:lnTo>
                    <a:pt x="68498" y="90772"/>
                  </a:lnTo>
                  <a:lnTo>
                    <a:pt x="68508" y="93034"/>
                  </a:lnTo>
                  <a:lnTo>
                    <a:pt x="68488" y="95225"/>
                  </a:lnTo>
                  <a:lnTo>
                    <a:pt x="68468" y="97347"/>
                  </a:lnTo>
                  <a:lnTo>
                    <a:pt x="68427" y="99387"/>
                  </a:lnTo>
                  <a:lnTo>
                    <a:pt x="68377" y="101348"/>
                  </a:lnTo>
                  <a:lnTo>
                    <a:pt x="68307" y="103218"/>
                  </a:lnTo>
                  <a:lnTo>
                    <a:pt x="68236" y="104987"/>
                  </a:lnTo>
                  <a:lnTo>
                    <a:pt x="68156" y="106656"/>
                  </a:lnTo>
                  <a:lnTo>
                    <a:pt x="68065" y="108214"/>
                  </a:lnTo>
                  <a:lnTo>
                    <a:pt x="67965" y="109662"/>
                  </a:lnTo>
                  <a:lnTo>
                    <a:pt x="67965" y="109662"/>
                  </a:lnTo>
                  <a:lnTo>
                    <a:pt x="67945" y="110004"/>
                  </a:lnTo>
                  <a:lnTo>
                    <a:pt x="67955" y="110335"/>
                  </a:lnTo>
                  <a:lnTo>
                    <a:pt x="67965" y="110667"/>
                  </a:lnTo>
                  <a:lnTo>
                    <a:pt x="68005" y="110999"/>
                  </a:lnTo>
                  <a:lnTo>
                    <a:pt x="68055" y="111321"/>
                  </a:lnTo>
                  <a:lnTo>
                    <a:pt x="68126" y="111632"/>
                  </a:lnTo>
                  <a:lnTo>
                    <a:pt x="68206" y="111944"/>
                  </a:lnTo>
                  <a:lnTo>
                    <a:pt x="68297" y="112256"/>
                  </a:lnTo>
                  <a:lnTo>
                    <a:pt x="68407" y="112557"/>
                  </a:lnTo>
                  <a:lnTo>
                    <a:pt x="68538" y="112849"/>
                  </a:lnTo>
                  <a:lnTo>
                    <a:pt x="68669" y="113130"/>
                  </a:lnTo>
                  <a:lnTo>
                    <a:pt x="68829" y="113412"/>
                  </a:lnTo>
                  <a:lnTo>
                    <a:pt x="68990" y="113683"/>
                  </a:lnTo>
                  <a:lnTo>
                    <a:pt x="69171" y="113944"/>
                  </a:lnTo>
                  <a:lnTo>
                    <a:pt x="69352" y="114196"/>
                  </a:lnTo>
                  <a:lnTo>
                    <a:pt x="69553" y="114437"/>
                  </a:lnTo>
                  <a:lnTo>
                    <a:pt x="69775" y="114678"/>
                  </a:lnTo>
                  <a:lnTo>
                    <a:pt x="69996" y="114900"/>
                  </a:lnTo>
                  <a:lnTo>
                    <a:pt x="70227" y="115111"/>
                  </a:lnTo>
                  <a:lnTo>
                    <a:pt x="70468" y="115312"/>
                  </a:lnTo>
                  <a:lnTo>
                    <a:pt x="70730" y="115503"/>
                  </a:lnTo>
                  <a:lnTo>
                    <a:pt x="70991" y="115684"/>
                  </a:lnTo>
                  <a:lnTo>
                    <a:pt x="71263" y="115845"/>
                  </a:lnTo>
                  <a:lnTo>
                    <a:pt x="71544" y="115995"/>
                  </a:lnTo>
                  <a:lnTo>
                    <a:pt x="71836" y="116136"/>
                  </a:lnTo>
                  <a:lnTo>
                    <a:pt x="72127" y="116257"/>
                  </a:lnTo>
                  <a:lnTo>
                    <a:pt x="72439" y="116367"/>
                  </a:lnTo>
                  <a:lnTo>
                    <a:pt x="72751" y="116468"/>
                  </a:lnTo>
                  <a:lnTo>
                    <a:pt x="73062" y="116548"/>
                  </a:lnTo>
                  <a:lnTo>
                    <a:pt x="73394" y="116619"/>
                  </a:lnTo>
                  <a:lnTo>
                    <a:pt x="73726" y="116659"/>
                  </a:lnTo>
                  <a:lnTo>
                    <a:pt x="74058" y="116699"/>
                  </a:lnTo>
                  <a:lnTo>
                    <a:pt x="74058" y="116699"/>
                  </a:lnTo>
                  <a:lnTo>
                    <a:pt x="74399" y="116709"/>
                  </a:lnTo>
                  <a:lnTo>
                    <a:pt x="74731" y="116709"/>
                  </a:lnTo>
                  <a:lnTo>
                    <a:pt x="75073" y="116689"/>
                  </a:lnTo>
                  <a:lnTo>
                    <a:pt x="75395" y="116659"/>
                  </a:lnTo>
                  <a:lnTo>
                    <a:pt x="75716" y="116609"/>
                  </a:lnTo>
                  <a:lnTo>
                    <a:pt x="76038" y="116538"/>
                  </a:lnTo>
                  <a:lnTo>
                    <a:pt x="76350" y="116458"/>
                  </a:lnTo>
                  <a:lnTo>
                    <a:pt x="76651" y="116367"/>
                  </a:lnTo>
                  <a:lnTo>
                    <a:pt x="76953" y="116257"/>
                  </a:lnTo>
                  <a:lnTo>
                    <a:pt x="77255" y="116126"/>
                  </a:lnTo>
                  <a:lnTo>
                    <a:pt x="77536" y="115985"/>
                  </a:lnTo>
                  <a:lnTo>
                    <a:pt x="77818" y="115834"/>
                  </a:lnTo>
                  <a:lnTo>
                    <a:pt x="78089" y="115674"/>
                  </a:lnTo>
                  <a:lnTo>
                    <a:pt x="78351" y="115493"/>
                  </a:lnTo>
                  <a:lnTo>
                    <a:pt x="78602" y="115302"/>
                  </a:lnTo>
                  <a:lnTo>
                    <a:pt x="78843" y="115101"/>
                  </a:lnTo>
                  <a:lnTo>
                    <a:pt x="79074" y="114889"/>
                  </a:lnTo>
                  <a:lnTo>
                    <a:pt x="79296" y="114668"/>
                  </a:lnTo>
                  <a:lnTo>
                    <a:pt x="79507" y="114437"/>
                  </a:lnTo>
                  <a:lnTo>
                    <a:pt x="79708" y="114196"/>
                  </a:lnTo>
                  <a:lnTo>
                    <a:pt x="79899" y="113934"/>
                  </a:lnTo>
                  <a:lnTo>
                    <a:pt x="80080" y="113673"/>
                  </a:lnTo>
                  <a:lnTo>
                    <a:pt x="80241" y="113402"/>
                  </a:lnTo>
                  <a:lnTo>
                    <a:pt x="80392" y="113120"/>
                  </a:lnTo>
                  <a:lnTo>
                    <a:pt x="80532" y="112829"/>
                  </a:lnTo>
                  <a:lnTo>
                    <a:pt x="80663" y="112537"/>
                  </a:lnTo>
                  <a:lnTo>
                    <a:pt x="80774" y="112225"/>
                  </a:lnTo>
                  <a:lnTo>
                    <a:pt x="80864" y="111914"/>
                  </a:lnTo>
                  <a:lnTo>
                    <a:pt x="80944" y="111602"/>
                  </a:lnTo>
                  <a:lnTo>
                    <a:pt x="81015" y="111270"/>
                  </a:lnTo>
                  <a:lnTo>
                    <a:pt x="81065" y="110939"/>
                  </a:lnTo>
                  <a:lnTo>
                    <a:pt x="81095" y="110607"/>
                  </a:lnTo>
                  <a:lnTo>
                    <a:pt x="81095" y="110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35;p67">
              <a:extLst>
                <a:ext uri="{FF2B5EF4-FFF2-40B4-BE49-F238E27FC236}">
                  <a16:creationId xmlns:a16="http://schemas.microsoft.com/office/drawing/2014/main" id="{0D6EA48F-5647-F322-2163-55B8FE566353}"/>
                </a:ext>
              </a:extLst>
            </p:cNvPr>
            <p:cNvSpPr/>
            <p:nvPr/>
          </p:nvSpPr>
          <p:spPr>
            <a:xfrm>
              <a:off x="-5143925" y="-7442575"/>
              <a:ext cx="1308300" cy="1244875"/>
            </a:xfrm>
            <a:custGeom>
              <a:avLst/>
              <a:gdLst/>
              <a:ahLst/>
              <a:cxnLst/>
              <a:rect l="l" t="t" r="r" b="b"/>
              <a:pathLst>
                <a:path w="52332" h="49795" fill="none" extrusionOk="0">
                  <a:moveTo>
                    <a:pt x="1" y="49794"/>
                  </a:moveTo>
                  <a:lnTo>
                    <a:pt x="1" y="49794"/>
                  </a:lnTo>
                  <a:lnTo>
                    <a:pt x="182" y="48115"/>
                  </a:lnTo>
                  <a:lnTo>
                    <a:pt x="383" y="46447"/>
                  </a:lnTo>
                  <a:lnTo>
                    <a:pt x="604" y="44778"/>
                  </a:lnTo>
                  <a:lnTo>
                    <a:pt x="835" y="43109"/>
                  </a:lnTo>
                  <a:lnTo>
                    <a:pt x="1077" y="41460"/>
                  </a:lnTo>
                  <a:lnTo>
                    <a:pt x="1338" y="39811"/>
                  </a:lnTo>
                  <a:lnTo>
                    <a:pt x="1610" y="38183"/>
                  </a:lnTo>
                  <a:lnTo>
                    <a:pt x="1901" y="36554"/>
                  </a:lnTo>
                  <a:lnTo>
                    <a:pt x="2203" y="34946"/>
                  </a:lnTo>
                  <a:lnTo>
                    <a:pt x="2524" y="33357"/>
                  </a:lnTo>
                  <a:lnTo>
                    <a:pt x="2866" y="31779"/>
                  </a:lnTo>
                  <a:lnTo>
                    <a:pt x="3218" y="30231"/>
                  </a:lnTo>
                  <a:lnTo>
                    <a:pt x="3590" y="28693"/>
                  </a:lnTo>
                  <a:lnTo>
                    <a:pt x="3982" y="27175"/>
                  </a:lnTo>
                  <a:lnTo>
                    <a:pt x="4384" y="25687"/>
                  </a:lnTo>
                  <a:lnTo>
                    <a:pt x="4596" y="24953"/>
                  </a:lnTo>
                  <a:lnTo>
                    <a:pt x="4807" y="24219"/>
                  </a:lnTo>
                  <a:lnTo>
                    <a:pt x="5028" y="23505"/>
                  </a:lnTo>
                  <a:lnTo>
                    <a:pt x="5249" y="22781"/>
                  </a:lnTo>
                  <a:lnTo>
                    <a:pt x="5480" y="22078"/>
                  </a:lnTo>
                  <a:lnTo>
                    <a:pt x="5712" y="21374"/>
                  </a:lnTo>
                  <a:lnTo>
                    <a:pt x="5953" y="20680"/>
                  </a:lnTo>
                  <a:lnTo>
                    <a:pt x="6194" y="19997"/>
                  </a:lnTo>
                  <a:lnTo>
                    <a:pt x="6435" y="19313"/>
                  </a:lnTo>
                  <a:lnTo>
                    <a:pt x="6687" y="18649"/>
                  </a:lnTo>
                  <a:lnTo>
                    <a:pt x="6948" y="17986"/>
                  </a:lnTo>
                  <a:lnTo>
                    <a:pt x="7210" y="17332"/>
                  </a:lnTo>
                  <a:lnTo>
                    <a:pt x="7481" y="16679"/>
                  </a:lnTo>
                  <a:lnTo>
                    <a:pt x="7753" y="16046"/>
                  </a:lnTo>
                  <a:lnTo>
                    <a:pt x="8024" y="15422"/>
                  </a:lnTo>
                  <a:lnTo>
                    <a:pt x="8305" y="14799"/>
                  </a:lnTo>
                  <a:lnTo>
                    <a:pt x="8597" y="14196"/>
                  </a:lnTo>
                  <a:lnTo>
                    <a:pt x="8889" y="13593"/>
                  </a:lnTo>
                  <a:lnTo>
                    <a:pt x="9190" y="12999"/>
                  </a:lnTo>
                  <a:lnTo>
                    <a:pt x="9492" y="12426"/>
                  </a:lnTo>
                  <a:lnTo>
                    <a:pt x="9793" y="11853"/>
                  </a:lnTo>
                  <a:lnTo>
                    <a:pt x="10115" y="11290"/>
                  </a:lnTo>
                  <a:lnTo>
                    <a:pt x="10427" y="10748"/>
                  </a:lnTo>
                  <a:lnTo>
                    <a:pt x="10759" y="10205"/>
                  </a:lnTo>
                  <a:lnTo>
                    <a:pt x="11080" y="9682"/>
                  </a:lnTo>
                  <a:lnTo>
                    <a:pt x="11422" y="9159"/>
                  </a:lnTo>
                  <a:lnTo>
                    <a:pt x="11764" y="8656"/>
                  </a:lnTo>
                  <a:lnTo>
                    <a:pt x="12106" y="8164"/>
                  </a:lnTo>
                  <a:lnTo>
                    <a:pt x="12458" y="7681"/>
                  </a:lnTo>
                  <a:lnTo>
                    <a:pt x="12820" y="7219"/>
                  </a:lnTo>
                  <a:lnTo>
                    <a:pt x="13182" y="6756"/>
                  </a:lnTo>
                  <a:lnTo>
                    <a:pt x="13554" y="6314"/>
                  </a:lnTo>
                  <a:lnTo>
                    <a:pt x="13926" y="5882"/>
                  </a:lnTo>
                  <a:lnTo>
                    <a:pt x="14308" y="5460"/>
                  </a:lnTo>
                  <a:lnTo>
                    <a:pt x="14308" y="5460"/>
                  </a:lnTo>
                  <a:lnTo>
                    <a:pt x="14629" y="5128"/>
                  </a:lnTo>
                  <a:lnTo>
                    <a:pt x="14961" y="4796"/>
                  </a:lnTo>
                  <a:lnTo>
                    <a:pt x="15283" y="4474"/>
                  </a:lnTo>
                  <a:lnTo>
                    <a:pt x="15615" y="4173"/>
                  </a:lnTo>
                  <a:lnTo>
                    <a:pt x="15946" y="3881"/>
                  </a:lnTo>
                  <a:lnTo>
                    <a:pt x="16288" y="3590"/>
                  </a:lnTo>
                  <a:lnTo>
                    <a:pt x="16620" y="3318"/>
                  </a:lnTo>
                  <a:lnTo>
                    <a:pt x="16962" y="3057"/>
                  </a:lnTo>
                  <a:lnTo>
                    <a:pt x="17314" y="2805"/>
                  </a:lnTo>
                  <a:lnTo>
                    <a:pt x="17656" y="2564"/>
                  </a:lnTo>
                  <a:lnTo>
                    <a:pt x="18008" y="2343"/>
                  </a:lnTo>
                  <a:lnTo>
                    <a:pt x="18359" y="2122"/>
                  </a:lnTo>
                  <a:lnTo>
                    <a:pt x="18721" y="1911"/>
                  </a:lnTo>
                  <a:lnTo>
                    <a:pt x="19083" y="1720"/>
                  </a:lnTo>
                  <a:lnTo>
                    <a:pt x="19445" y="1529"/>
                  </a:lnTo>
                  <a:lnTo>
                    <a:pt x="19817" y="1358"/>
                  </a:lnTo>
                  <a:lnTo>
                    <a:pt x="20179" y="1187"/>
                  </a:lnTo>
                  <a:lnTo>
                    <a:pt x="20561" y="1036"/>
                  </a:lnTo>
                  <a:lnTo>
                    <a:pt x="20933" y="895"/>
                  </a:lnTo>
                  <a:lnTo>
                    <a:pt x="21315" y="765"/>
                  </a:lnTo>
                  <a:lnTo>
                    <a:pt x="21697" y="644"/>
                  </a:lnTo>
                  <a:lnTo>
                    <a:pt x="22089" y="533"/>
                  </a:lnTo>
                  <a:lnTo>
                    <a:pt x="22482" y="433"/>
                  </a:lnTo>
                  <a:lnTo>
                    <a:pt x="22874" y="342"/>
                  </a:lnTo>
                  <a:lnTo>
                    <a:pt x="23276" y="262"/>
                  </a:lnTo>
                  <a:lnTo>
                    <a:pt x="23678" y="192"/>
                  </a:lnTo>
                  <a:lnTo>
                    <a:pt x="24080" y="131"/>
                  </a:lnTo>
                  <a:lnTo>
                    <a:pt x="24492" y="91"/>
                  </a:lnTo>
                  <a:lnTo>
                    <a:pt x="24905" y="51"/>
                  </a:lnTo>
                  <a:lnTo>
                    <a:pt x="25327" y="21"/>
                  </a:lnTo>
                  <a:lnTo>
                    <a:pt x="25739" y="11"/>
                  </a:lnTo>
                  <a:lnTo>
                    <a:pt x="26171" y="1"/>
                  </a:lnTo>
                  <a:lnTo>
                    <a:pt x="26171" y="1"/>
                  </a:lnTo>
                  <a:lnTo>
                    <a:pt x="26594" y="11"/>
                  </a:lnTo>
                  <a:lnTo>
                    <a:pt x="27016" y="21"/>
                  </a:lnTo>
                  <a:lnTo>
                    <a:pt x="27428" y="51"/>
                  </a:lnTo>
                  <a:lnTo>
                    <a:pt x="27840" y="91"/>
                  </a:lnTo>
                  <a:lnTo>
                    <a:pt x="28252" y="131"/>
                  </a:lnTo>
                  <a:lnTo>
                    <a:pt x="28665" y="192"/>
                  </a:lnTo>
                  <a:lnTo>
                    <a:pt x="29067" y="262"/>
                  </a:lnTo>
                  <a:lnTo>
                    <a:pt x="29459" y="342"/>
                  </a:lnTo>
                  <a:lnTo>
                    <a:pt x="29851" y="433"/>
                  </a:lnTo>
                  <a:lnTo>
                    <a:pt x="30243" y="533"/>
                  </a:lnTo>
                  <a:lnTo>
                    <a:pt x="30635" y="644"/>
                  </a:lnTo>
                  <a:lnTo>
                    <a:pt x="31017" y="765"/>
                  </a:lnTo>
                  <a:lnTo>
                    <a:pt x="31399" y="895"/>
                  </a:lnTo>
                  <a:lnTo>
                    <a:pt x="31771" y="1036"/>
                  </a:lnTo>
                  <a:lnTo>
                    <a:pt x="32153" y="1187"/>
                  </a:lnTo>
                  <a:lnTo>
                    <a:pt x="32515" y="1358"/>
                  </a:lnTo>
                  <a:lnTo>
                    <a:pt x="32887" y="1529"/>
                  </a:lnTo>
                  <a:lnTo>
                    <a:pt x="33249" y="1720"/>
                  </a:lnTo>
                  <a:lnTo>
                    <a:pt x="33611" y="1911"/>
                  </a:lnTo>
                  <a:lnTo>
                    <a:pt x="33963" y="2122"/>
                  </a:lnTo>
                  <a:lnTo>
                    <a:pt x="34325" y="2333"/>
                  </a:lnTo>
                  <a:lnTo>
                    <a:pt x="34677" y="2564"/>
                  </a:lnTo>
                  <a:lnTo>
                    <a:pt x="35019" y="2805"/>
                  </a:lnTo>
                  <a:lnTo>
                    <a:pt x="35361" y="3057"/>
                  </a:lnTo>
                  <a:lnTo>
                    <a:pt x="35702" y="3318"/>
                  </a:lnTo>
                  <a:lnTo>
                    <a:pt x="36044" y="3590"/>
                  </a:lnTo>
                  <a:lnTo>
                    <a:pt x="36376" y="3871"/>
                  </a:lnTo>
                  <a:lnTo>
                    <a:pt x="36718" y="4173"/>
                  </a:lnTo>
                  <a:lnTo>
                    <a:pt x="37040" y="4474"/>
                  </a:lnTo>
                  <a:lnTo>
                    <a:pt x="37371" y="4796"/>
                  </a:lnTo>
                  <a:lnTo>
                    <a:pt x="37693" y="5118"/>
                  </a:lnTo>
                  <a:lnTo>
                    <a:pt x="38015" y="5460"/>
                  </a:lnTo>
                  <a:lnTo>
                    <a:pt x="38015" y="5460"/>
                  </a:lnTo>
                  <a:lnTo>
                    <a:pt x="38397" y="5872"/>
                  </a:lnTo>
                  <a:lnTo>
                    <a:pt x="38769" y="6304"/>
                  </a:lnTo>
                  <a:lnTo>
                    <a:pt x="39141" y="6756"/>
                  </a:lnTo>
                  <a:lnTo>
                    <a:pt x="39503" y="7209"/>
                  </a:lnTo>
                  <a:lnTo>
                    <a:pt x="39865" y="7681"/>
                  </a:lnTo>
                  <a:lnTo>
                    <a:pt x="40217" y="8154"/>
                  </a:lnTo>
                  <a:lnTo>
                    <a:pt x="40558" y="8646"/>
                  </a:lnTo>
                  <a:lnTo>
                    <a:pt x="40900" y="9159"/>
                  </a:lnTo>
                  <a:lnTo>
                    <a:pt x="41242" y="9672"/>
                  </a:lnTo>
                  <a:lnTo>
                    <a:pt x="41574" y="10195"/>
                  </a:lnTo>
                  <a:lnTo>
                    <a:pt x="41896" y="10737"/>
                  </a:lnTo>
                  <a:lnTo>
                    <a:pt x="42217" y="11280"/>
                  </a:lnTo>
                  <a:lnTo>
                    <a:pt x="42529" y="11843"/>
                  </a:lnTo>
                  <a:lnTo>
                    <a:pt x="42831" y="12406"/>
                  </a:lnTo>
                  <a:lnTo>
                    <a:pt x="43142" y="12989"/>
                  </a:lnTo>
                  <a:lnTo>
                    <a:pt x="43434" y="13573"/>
                  </a:lnTo>
                  <a:lnTo>
                    <a:pt x="43725" y="14176"/>
                  </a:lnTo>
                  <a:lnTo>
                    <a:pt x="44017" y="14789"/>
                  </a:lnTo>
                  <a:lnTo>
                    <a:pt x="44299" y="15402"/>
                  </a:lnTo>
                  <a:lnTo>
                    <a:pt x="44570" y="16025"/>
                  </a:lnTo>
                  <a:lnTo>
                    <a:pt x="44841" y="16669"/>
                  </a:lnTo>
                  <a:lnTo>
                    <a:pt x="45113" y="17312"/>
                  </a:lnTo>
                  <a:lnTo>
                    <a:pt x="45374" y="17966"/>
                  </a:lnTo>
                  <a:lnTo>
                    <a:pt x="45636" y="18629"/>
                  </a:lnTo>
                  <a:lnTo>
                    <a:pt x="45887" y="19293"/>
                  </a:lnTo>
                  <a:lnTo>
                    <a:pt x="46128" y="19976"/>
                  </a:lnTo>
                  <a:lnTo>
                    <a:pt x="46370" y="20660"/>
                  </a:lnTo>
                  <a:lnTo>
                    <a:pt x="46611" y="21354"/>
                  </a:lnTo>
                  <a:lnTo>
                    <a:pt x="46842" y="22057"/>
                  </a:lnTo>
                  <a:lnTo>
                    <a:pt x="47073" y="22761"/>
                  </a:lnTo>
                  <a:lnTo>
                    <a:pt x="47295" y="23475"/>
                  </a:lnTo>
                  <a:lnTo>
                    <a:pt x="47516" y="24199"/>
                  </a:lnTo>
                  <a:lnTo>
                    <a:pt x="47727" y="24933"/>
                  </a:lnTo>
                  <a:lnTo>
                    <a:pt x="47938" y="25667"/>
                  </a:lnTo>
                  <a:lnTo>
                    <a:pt x="48340" y="27154"/>
                  </a:lnTo>
                  <a:lnTo>
                    <a:pt x="48732" y="28672"/>
                  </a:lnTo>
                  <a:lnTo>
                    <a:pt x="49104" y="30201"/>
                  </a:lnTo>
                  <a:lnTo>
                    <a:pt x="49456" y="31759"/>
                  </a:lnTo>
                  <a:lnTo>
                    <a:pt x="49798" y="33327"/>
                  </a:lnTo>
                  <a:lnTo>
                    <a:pt x="50120" y="34926"/>
                  </a:lnTo>
                  <a:lnTo>
                    <a:pt x="50421" y="36534"/>
                  </a:lnTo>
                  <a:lnTo>
                    <a:pt x="50713" y="38153"/>
                  </a:lnTo>
                  <a:lnTo>
                    <a:pt x="50984" y="39781"/>
                  </a:lnTo>
                  <a:lnTo>
                    <a:pt x="51246" y="41430"/>
                  </a:lnTo>
                  <a:lnTo>
                    <a:pt x="51487" y="43079"/>
                  </a:lnTo>
                  <a:lnTo>
                    <a:pt x="51718" y="44748"/>
                  </a:lnTo>
                  <a:lnTo>
                    <a:pt x="51940" y="46416"/>
                  </a:lnTo>
                  <a:lnTo>
                    <a:pt x="52141" y="48085"/>
                  </a:lnTo>
                  <a:lnTo>
                    <a:pt x="52332" y="49764"/>
                  </a:lnTo>
                  <a:lnTo>
                    <a:pt x="52332" y="49764"/>
                  </a:lnTo>
                  <a:lnTo>
                    <a:pt x="50351" y="49704"/>
                  </a:lnTo>
                  <a:lnTo>
                    <a:pt x="48370" y="49644"/>
                  </a:lnTo>
                  <a:lnTo>
                    <a:pt x="44439" y="49553"/>
                  </a:lnTo>
                  <a:lnTo>
                    <a:pt x="40558" y="49483"/>
                  </a:lnTo>
                  <a:lnTo>
                    <a:pt x="36728" y="49432"/>
                  </a:lnTo>
                  <a:lnTo>
                    <a:pt x="32968" y="49392"/>
                  </a:lnTo>
                  <a:lnTo>
                    <a:pt x="29278" y="49382"/>
                  </a:lnTo>
                  <a:lnTo>
                    <a:pt x="25699" y="49382"/>
                  </a:lnTo>
                  <a:lnTo>
                    <a:pt x="22220" y="49392"/>
                  </a:lnTo>
                  <a:lnTo>
                    <a:pt x="18872" y="49422"/>
                  </a:lnTo>
                  <a:lnTo>
                    <a:pt x="15655" y="49463"/>
                  </a:lnTo>
                  <a:lnTo>
                    <a:pt x="12588" y="49503"/>
                  </a:lnTo>
                  <a:lnTo>
                    <a:pt x="9693" y="49553"/>
                  </a:lnTo>
                  <a:lnTo>
                    <a:pt x="6968" y="49613"/>
                  </a:lnTo>
                  <a:lnTo>
                    <a:pt x="4435" y="49674"/>
                  </a:lnTo>
                  <a:lnTo>
                    <a:pt x="2102" y="49734"/>
                  </a:lnTo>
                  <a:lnTo>
                    <a:pt x="1" y="49794"/>
                  </a:lnTo>
                  <a:lnTo>
                    <a:pt x="1" y="497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36;p67">
              <a:extLst>
                <a:ext uri="{FF2B5EF4-FFF2-40B4-BE49-F238E27FC236}">
                  <a16:creationId xmlns:a16="http://schemas.microsoft.com/office/drawing/2014/main" id="{0463617D-0A0F-AF16-D1A6-4A39D2DAB9CA}"/>
                </a:ext>
              </a:extLst>
            </p:cNvPr>
            <p:cNvSpPr/>
            <p:nvPr/>
          </p:nvSpPr>
          <p:spPr>
            <a:xfrm>
              <a:off x="-5143925" y="-619772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7;p67">
              <a:extLst>
                <a:ext uri="{FF2B5EF4-FFF2-40B4-BE49-F238E27FC236}">
                  <a16:creationId xmlns:a16="http://schemas.microsoft.com/office/drawing/2014/main" id="{724FDB2B-309D-A26F-43ED-1BDEBA71F53A}"/>
                </a:ext>
              </a:extLst>
            </p:cNvPr>
            <p:cNvSpPr/>
            <p:nvPr/>
          </p:nvSpPr>
          <p:spPr>
            <a:xfrm>
              <a:off x="-3118800" y="-7750450"/>
              <a:ext cx="1645600" cy="2867200"/>
            </a:xfrm>
            <a:custGeom>
              <a:avLst/>
              <a:gdLst/>
              <a:ahLst/>
              <a:cxnLst/>
              <a:rect l="l" t="t" r="r" b="b"/>
              <a:pathLst>
                <a:path w="65824" h="114688" extrusionOk="0">
                  <a:moveTo>
                    <a:pt x="33691" y="0"/>
                  </a:moveTo>
                  <a:lnTo>
                    <a:pt x="31540" y="10"/>
                  </a:lnTo>
                  <a:lnTo>
                    <a:pt x="29448" y="20"/>
                  </a:lnTo>
                  <a:lnTo>
                    <a:pt x="27417" y="41"/>
                  </a:lnTo>
                  <a:lnTo>
                    <a:pt x="25447" y="71"/>
                  </a:lnTo>
                  <a:lnTo>
                    <a:pt x="23547" y="101"/>
                  </a:lnTo>
                  <a:lnTo>
                    <a:pt x="19968" y="171"/>
                  </a:lnTo>
                  <a:lnTo>
                    <a:pt x="16710" y="262"/>
                  </a:lnTo>
                  <a:lnTo>
                    <a:pt x="13835" y="352"/>
                  </a:lnTo>
                  <a:lnTo>
                    <a:pt x="11351" y="453"/>
                  </a:lnTo>
                  <a:lnTo>
                    <a:pt x="9310" y="533"/>
                  </a:lnTo>
                  <a:lnTo>
                    <a:pt x="7752" y="604"/>
                  </a:lnTo>
                  <a:lnTo>
                    <a:pt x="6214" y="684"/>
                  </a:lnTo>
                  <a:lnTo>
                    <a:pt x="5872" y="714"/>
                  </a:lnTo>
                  <a:lnTo>
                    <a:pt x="5540" y="754"/>
                  </a:lnTo>
                  <a:lnTo>
                    <a:pt x="5218" y="815"/>
                  </a:lnTo>
                  <a:lnTo>
                    <a:pt x="4897" y="895"/>
                  </a:lnTo>
                  <a:lnTo>
                    <a:pt x="4585" y="986"/>
                  </a:lnTo>
                  <a:lnTo>
                    <a:pt x="4273" y="1096"/>
                  </a:lnTo>
                  <a:lnTo>
                    <a:pt x="3972" y="1217"/>
                  </a:lnTo>
                  <a:lnTo>
                    <a:pt x="3680" y="1348"/>
                  </a:lnTo>
                  <a:lnTo>
                    <a:pt x="3399" y="1498"/>
                  </a:lnTo>
                  <a:lnTo>
                    <a:pt x="3127" y="1659"/>
                  </a:lnTo>
                  <a:lnTo>
                    <a:pt x="2856" y="1830"/>
                  </a:lnTo>
                  <a:lnTo>
                    <a:pt x="2604" y="2011"/>
                  </a:lnTo>
                  <a:lnTo>
                    <a:pt x="2353" y="2212"/>
                  </a:lnTo>
                  <a:lnTo>
                    <a:pt x="2112" y="2423"/>
                  </a:lnTo>
                  <a:lnTo>
                    <a:pt x="1891" y="2644"/>
                  </a:lnTo>
                  <a:lnTo>
                    <a:pt x="1669" y="2876"/>
                  </a:lnTo>
                  <a:lnTo>
                    <a:pt x="1468" y="3117"/>
                  </a:lnTo>
                  <a:lnTo>
                    <a:pt x="1277" y="3358"/>
                  </a:lnTo>
                  <a:lnTo>
                    <a:pt x="1096" y="3620"/>
                  </a:lnTo>
                  <a:lnTo>
                    <a:pt x="925" y="3891"/>
                  </a:lnTo>
                  <a:lnTo>
                    <a:pt x="765" y="4162"/>
                  </a:lnTo>
                  <a:lnTo>
                    <a:pt x="624" y="4454"/>
                  </a:lnTo>
                  <a:lnTo>
                    <a:pt x="493" y="4746"/>
                  </a:lnTo>
                  <a:lnTo>
                    <a:pt x="382" y="5037"/>
                  </a:lnTo>
                  <a:lnTo>
                    <a:pt x="282" y="5349"/>
                  </a:lnTo>
                  <a:lnTo>
                    <a:pt x="191" y="5650"/>
                  </a:lnTo>
                  <a:lnTo>
                    <a:pt x="121" y="5972"/>
                  </a:lnTo>
                  <a:lnTo>
                    <a:pt x="71" y="6294"/>
                  </a:lnTo>
                  <a:lnTo>
                    <a:pt x="31" y="6615"/>
                  </a:lnTo>
                  <a:lnTo>
                    <a:pt x="0" y="6947"/>
                  </a:lnTo>
                  <a:lnTo>
                    <a:pt x="0" y="7289"/>
                  </a:lnTo>
                  <a:lnTo>
                    <a:pt x="10" y="7621"/>
                  </a:lnTo>
                  <a:lnTo>
                    <a:pt x="41" y="7963"/>
                  </a:lnTo>
                  <a:lnTo>
                    <a:pt x="81" y="8294"/>
                  </a:lnTo>
                  <a:lnTo>
                    <a:pt x="141" y="8626"/>
                  </a:lnTo>
                  <a:lnTo>
                    <a:pt x="222" y="8938"/>
                  </a:lnTo>
                  <a:lnTo>
                    <a:pt x="312" y="9259"/>
                  </a:lnTo>
                  <a:lnTo>
                    <a:pt x="413" y="9561"/>
                  </a:lnTo>
                  <a:lnTo>
                    <a:pt x="533" y="9863"/>
                  </a:lnTo>
                  <a:lnTo>
                    <a:pt x="674" y="10154"/>
                  </a:lnTo>
                  <a:lnTo>
                    <a:pt x="815" y="10436"/>
                  </a:lnTo>
                  <a:lnTo>
                    <a:pt x="976" y="10717"/>
                  </a:lnTo>
                  <a:lnTo>
                    <a:pt x="1157" y="10979"/>
                  </a:lnTo>
                  <a:lnTo>
                    <a:pt x="1338" y="11240"/>
                  </a:lnTo>
                  <a:lnTo>
                    <a:pt x="1539" y="11481"/>
                  </a:lnTo>
                  <a:lnTo>
                    <a:pt x="1750" y="11722"/>
                  </a:lnTo>
                  <a:lnTo>
                    <a:pt x="1971" y="11954"/>
                  </a:lnTo>
                  <a:lnTo>
                    <a:pt x="2202" y="12165"/>
                  </a:lnTo>
                  <a:lnTo>
                    <a:pt x="2433" y="12366"/>
                  </a:lnTo>
                  <a:lnTo>
                    <a:pt x="2685" y="12567"/>
                  </a:lnTo>
                  <a:lnTo>
                    <a:pt x="2946" y="12748"/>
                  </a:lnTo>
                  <a:lnTo>
                    <a:pt x="3218" y="12909"/>
                  </a:lnTo>
                  <a:lnTo>
                    <a:pt x="3489" y="13070"/>
                  </a:lnTo>
                  <a:lnTo>
                    <a:pt x="3771" y="13210"/>
                  </a:lnTo>
                  <a:lnTo>
                    <a:pt x="4062" y="13341"/>
                  </a:lnTo>
                  <a:lnTo>
                    <a:pt x="4364" y="13452"/>
                  </a:lnTo>
                  <a:lnTo>
                    <a:pt x="4676" y="13552"/>
                  </a:lnTo>
                  <a:lnTo>
                    <a:pt x="4977" y="13643"/>
                  </a:lnTo>
                  <a:lnTo>
                    <a:pt x="5299" y="13713"/>
                  </a:lnTo>
                  <a:lnTo>
                    <a:pt x="5621" y="13773"/>
                  </a:lnTo>
                  <a:lnTo>
                    <a:pt x="5952" y="13814"/>
                  </a:lnTo>
                  <a:lnTo>
                    <a:pt x="6274" y="13834"/>
                  </a:lnTo>
                  <a:lnTo>
                    <a:pt x="6616" y="13834"/>
                  </a:lnTo>
                  <a:lnTo>
                    <a:pt x="6958" y="13824"/>
                  </a:lnTo>
                  <a:lnTo>
                    <a:pt x="8456" y="13753"/>
                  </a:lnTo>
                  <a:lnTo>
                    <a:pt x="10165" y="13673"/>
                  </a:lnTo>
                  <a:lnTo>
                    <a:pt x="12457" y="13582"/>
                  </a:lnTo>
                  <a:lnTo>
                    <a:pt x="15272" y="13482"/>
                  </a:lnTo>
                  <a:lnTo>
                    <a:pt x="18550" y="13391"/>
                  </a:lnTo>
                  <a:lnTo>
                    <a:pt x="20360" y="13341"/>
                  </a:lnTo>
                  <a:lnTo>
                    <a:pt x="22260" y="13301"/>
                  </a:lnTo>
                  <a:lnTo>
                    <a:pt x="24250" y="13261"/>
                  </a:lnTo>
                  <a:lnTo>
                    <a:pt x="26332" y="13230"/>
                  </a:lnTo>
                  <a:lnTo>
                    <a:pt x="26332" y="101458"/>
                  </a:lnTo>
                  <a:lnTo>
                    <a:pt x="24250" y="101428"/>
                  </a:lnTo>
                  <a:lnTo>
                    <a:pt x="22260" y="101387"/>
                  </a:lnTo>
                  <a:lnTo>
                    <a:pt x="20360" y="101347"/>
                  </a:lnTo>
                  <a:lnTo>
                    <a:pt x="18550" y="101297"/>
                  </a:lnTo>
                  <a:lnTo>
                    <a:pt x="15272" y="101206"/>
                  </a:lnTo>
                  <a:lnTo>
                    <a:pt x="12457" y="101106"/>
                  </a:lnTo>
                  <a:lnTo>
                    <a:pt x="10165" y="101015"/>
                  </a:lnTo>
                  <a:lnTo>
                    <a:pt x="8456" y="100935"/>
                  </a:lnTo>
                  <a:lnTo>
                    <a:pt x="6958" y="100865"/>
                  </a:lnTo>
                  <a:lnTo>
                    <a:pt x="6616" y="100855"/>
                  </a:lnTo>
                  <a:lnTo>
                    <a:pt x="6274" y="100855"/>
                  </a:lnTo>
                  <a:lnTo>
                    <a:pt x="5942" y="100885"/>
                  </a:lnTo>
                  <a:lnTo>
                    <a:pt x="5621" y="100925"/>
                  </a:lnTo>
                  <a:lnTo>
                    <a:pt x="5299" y="100975"/>
                  </a:lnTo>
                  <a:lnTo>
                    <a:pt x="4977" y="101056"/>
                  </a:lnTo>
                  <a:lnTo>
                    <a:pt x="4665" y="101136"/>
                  </a:lnTo>
                  <a:lnTo>
                    <a:pt x="4364" y="101237"/>
                  </a:lnTo>
                  <a:lnTo>
                    <a:pt x="4062" y="101357"/>
                  </a:lnTo>
                  <a:lnTo>
                    <a:pt x="3771" y="101488"/>
                  </a:lnTo>
                  <a:lnTo>
                    <a:pt x="3489" y="101629"/>
                  </a:lnTo>
                  <a:lnTo>
                    <a:pt x="3208" y="101780"/>
                  </a:lnTo>
                  <a:lnTo>
                    <a:pt x="2946" y="101950"/>
                  </a:lnTo>
                  <a:lnTo>
                    <a:pt x="2685" y="102131"/>
                  </a:lnTo>
                  <a:lnTo>
                    <a:pt x="2433" y="102322"/>
                  </a:lnTo>
                  <a:lnTo>
                    <a:pt x="2192" y="102533"/>
                  </a:lnTo>
                  <a:lnTo>
                    <a:pt x="1961" y="102745"/>
                  </a:lnTo>
                  <a:lnTo>
                    <a:pt x="1740" y="102976"/>
                  </a:lnTo>
                  <a:lnTo>
                    <a:pt x="1539" y="103207"/>
                  </a:lnTo>
                  <a:lnTo>
                    <a:pt x="1338" y="103458"/>
                  </a:lnTo>
                  <a:lnTo>
                    <a:pt x="1147" y="103710"/>
                  </a:lnTo>
                  <a:lnTo>
                    <a:pt x="976" y="103981"/>
                  </a:lnTo>
                  <a:lnTo>
                    <a:pt x="815" y="104253"/>
                  </a:lnTo>
                  <a:lnTo>
                    <a:pt x="664" y="104534"/>
                  </a:lnTo>
                  <a:lnTo>
                    <a:pt x="533" y="104826"/>
                  </a:lnTo>
                  <a:lnTo>
                    <a:pt x="413" y="105127"/>
                  </a:lnTo>
                  <a:lnTo>
                    <a:pt x="312" y="105429"/>
                  </a:lnTo>
                  <a:lnTo>
                    <a:pt x="222" y="105751"/>
                  </a:lnTo>
                  <a:lnTo>
                    <a:pt x="141" y="106062"/>
                  </a:lnTo>
                  <a:lnTo>
                    <a:pt x="81" y="106394"/>
                  </a:lnTo>
                  <a:lnTo>
                    <a:pt x="41" y="106726"/>
                  </a:lnTo>
                  <a:lnTo>
                    <a:pt x="10" y="107057"/>
                  </a:lnTo>
                  <a:lnTo>
                    <a:pt x="0" y="107399"/>
                  </a:lnTo>
                  <a:lnTo>
                    <a:pt x="0" y="107731"/>
                  </a:lnTo>
                  <a:lnTo>
                    <a:pt x="31" y="108063"/>
                  </a:lnTo>
                  <a:lnTo>
                    <a:pt x="71" y="108395"/>
                  </a:lnTo>
                  <a:lnTo>
                    <a:pt x="121" y="108716"/>
                  </a:lnTo>
                  <a:lnTo>
                    <a:pt x="191" y="109028"/>
                  </a:lnTo>
                  <a:lnTo>
                    <a:pt x="282" y="109340"/>
                  </a:lnTo>
                  <a:lnTo>
                    <a:pt x="382" y="109651"/>
                  </a:lnTo>
                  <a:lnTo>
                    <a:pt x="493" y="109943"/>
                  </a:lnTo>
                  <a:lnTo>
                    <a:pt x="624" y="110234"/>
                  </a:lnTo>
                  <a:lnTo>
                    <a:pt x="765" y="110526"/>
                  </a:lnTo>
                  <a:lnTo>
                    <a:pt x="925" y="110797"/>
                  </a:lnTo>
                  <a:lnTo>
                    <a:pt x="1096" y="111069"/>
                  </a:lnTo>
                  <a:lnTo>
                    <a:pt x="1277" y="111330"/>
                  </a:lnTo>
                  <a:lnTo>
                    <a:pt x="1468" y="111581"/>
                  </a:lnTo>
                  <a:lnTo>
                    <a:pt x="1669" y="111813"/>
                  </a:lnTo>
                  <a:lnTo>
                    <a:pt x="1891" y="112044"/>
                  </a:lnTo>
                  <a:lnTo>
                    <a:pt x="2112" y="112265"/>
                  </a:lnTo>
                  <a:lnTo>
                    <a:pt x="2353" y="112476"/>
                  </a:lnTo>
                  <a:lnTo>
                    <a:pt x="2604" y="112677"/>
                  </a:lnTo>
                  <a:lnTo>
                    <a:pt x="2856" y="112858"/>
                  </a:lnTo>
                  <a:lnTo>
                    <a:pt x="3127" y="113039"/>
                  </a:lnTo>
                  <a:lnTo>
                    <a:pt x="3399" y="113200"/>
                  </a:lnTo>
                  <a:lnTo>
                    <a:pt x="3680" y="113341"/>
                  </a:lnTo>
                  <a:lnTo>
                    <a:pt x="3972" y="113481"/>
                  </a:lnTo>
                  <a:lnTo>
                    <a:pt x="4273" y="113602"/>
                  </a:lnTo>
                  <a:lnTo>
                    <a:pt x="4585" y="113703"/>
                  </a:lnTo>
                  <a:lnTo>
                    <a:pt x="4897" y="113793"/>
                  </a:lnTo>
                  <a:lnTo>
                    <a:pt x="5218" y="113874"/>
                  </a:lnTo>
                  <a:lnTo>
                    <a:pt x="5540" y="113934"/>
                  </a:lnTo>
                  <a:lnTo>
                    <a:pt x="5872" y="113974"/>
                  </a:lnTo>
                  <a:lnTo>
                    <a:pt x="6214" y="114004"/>
                  </a:lnTo>
                  <a:lnTo>
                    <a:pt x="6978" y="114044"/>
                  </a:lnTo>
                  <a:lnTo>
                    <a:pt x="8697" y="114125"/>
                  </a:lnTo>
                  <a:lnTo>
                    <a:pt x="11261" y="114235"/>
                  </a:lnTo>
                  <a:lnTo>
                    <a:pt x="14589" y="114356"/>
                  </a:lnTo>
                  <a:lnTo>
                    <a:pt x="16519" y="114416"/>
                  </a:lnTo>
                  <a:lnTo>
                    <a:pt x="18610" y="114477"/>
                  </a:lnTo>
                  <a:lnTo>
                    <a:pt x="20852" y="114537"/>
                  </a:lnTo>
                  <a:lnTo>
                    <a:pt x="23225" y="114587"/>
                  </a:lnTo>
                  <a:lnTo>
                    <a:pt x="25738" y="114628"/>
                  </a:lnTo>
                  <a:lnTo>
                    <a:pt x="28363" y="114658"/>
                  </a:lnTo>
                  <a:lnTo>
                    <a:pt x="31097" y="114678"/>
                  </a:lnTo>
                  <a:lnTo>
                    <a:pt x="33922" y="114688"/>
                  </a:lnTo>
                  <a:lnTo>
                    <a:pt x="36939" y="114678"/>
                  </a:lnTo>
                  <a:lnTo>
                    <a:pt x="40035" y="114648"/>
                  </a:lnTo>
                  <a:lnTo>
                    <a:pt x="43192" y="114607"/>
                  </a:lnTo>
                  <a:lnTo>
                    <a:pt x="46409" y="114537"/>
                  </a:lnTo>
                  <a:lnTo>
                    <a:pt x="48038" y="114497"/>
                  </a:lnTo>
                  <a:lnTo>
                    <a:pt x="49677" y="114447"/>
                  </a:lnTo>
                  <a:lnTo>
                    <a:pt x="51316" y="114386"/>
                  </a:lnTo>
                  <a:lnTo>
                    <a:pt x="52975" y="114326"/>
                  </a:lnTo>
                  <a:lnTo>
                    <a:pt x="54623" y="114256"/>
                  </a:lnTo>
                  <a:lnTo>
                    <a:pt x="56292" y="114185"/>
                  </a:lnTo>
                  <a:lnTo>
                    <a:pt x="57951" y="114095"/>
                  </a:lnTo>
                  <a:lnTo>
                    <a:pt x="59620" y="114004"/>
                  </a:lnTo>
                  <a:lnTo>
                    <a:pt x="59952" y="113974"/>
                  </a:lnTo>
                  <a:lnTo>
                    <a:pt x="60284" y="113934"/>
                  </a:lnTo>
                  <a:lnTo>
                    <a:pt x="60616" y="113874"/>
                  </a:lnTo>
                  <a:lnTo>
                    <a:pt x="60937" y="113793"/>
                  </a:lnTo>
                  <a:lnTo>
                    <a:pt x="61249" y="113703"/>
                  </a:lnTo>
                  <a:lnTo>
                    <a:pt x="61551" y="113592"/>
                  </a:lnTo>
                  <a:lnTo>
                    <a:pt x="61852" y="113471"/>
                  </a:lnTo>
                  <a:lnTo>
                    <a:pt x="62144" y="113341"/>
                  </a:lnTo>
                  <a:lnTo>
                    <a:pt x="62425" y="113190"/>
                  </a:lnTo>
                  <a:lnTo>
                    <a:pt x="62707" y="113029"/>
                  </a:lnTo>
                  <a:lnTo>
                    <a:pt x="62968" y="112858"/>
                  </a:lnTo>
                  <a:lnTo>
                    <a:pt x="63230" y="112667"/>
                  </a:lnTo>
                  <a:lnTo>
                    <a:pt x="63471" y="112476"/>
                  </a:lnTo>
                  <a:lnTo>
                    <a:pt x="63712" y="112265"/>
                  </a:lnTo>
                  <a:lnTo>
                    <a:pt x="63933" y="112044"/>
                  </a:lnTo>
                  <a:lnTo>
                    <a:pt x="64155" y="111813"/>
                  </a:lnTo>
                  <a:lnTo>
                    <a:pt x="64356" y="111571"/>
                  </a:lnTo>
                  <a:lnTo>
                    <a:pt x="64547" y="111320"/>
                  </a:lnTo>
                  <a:lnTo>
                    <a:pt x="64728" y="111059"/>
                  </a:lnTo>
                  <a:lnTo>
                    <a:pt x="64899" y="110787"/>
                  </a:lnTo>
                  <a:lnTo>
                    <a:pt x="65059" y="110516"/>
                  </a:lnTo>
                  <a:lnTo>
                    <a:pt x="65200" y="110234"/>
                  </a:lnTo>
                  <a:lnTo>
                    <a:pt x="65331" y="109943"/>
                  </a:lnTo>
                  <a:lnTo>
                    <a:pt x="65441" y="109641"/>
                  </a:lnTo>
                  <a:lnTo>
                    <a:pt x="65542" y="109340"/>
                  </a:lnTo>
                  <a:lnTo>
                    <a:pt x="65632" y="109028"/>
                  </a:lnTo>
                  <a:lnTo>
                    <a:pt x="65703" y="108706"/>
                  </a:lnTo>
                  <a:lnTo>
                    <a:pt x="65753" y="108384"/>
                  </a:lnTo>
                  <a:lnTo>
                    <a:pt x="65793" y="108063"/>
                  </a:lnTo>
                  <a:lnTo>
                    <a:pt x="65813" y="107731"/>
                  </a:lnTo>
                  <a:lnTo>
                    <a:pt x="65823" y="107389"/>
                  </a:lnTo>
                  <a:lnTo>
                    <a:pt x="65813" y="107057"/>
                  </a:lnTo>
                  <a:lnTo>
                    <a:pt x="65783" y="106716"/>
                  </a:lnTo>
                  <a:lnTo>
                    <a:pt x="65743" y="106384"/>
                  </a:lnTo>
                  <a:lnTo>
                    <a:pt x="65683" y="106062"/>
                  </a:lnTo>
                  <a:lnTo>
                    <a:pt x="65602" y="105740"/>
                  </a:lnTo>
                  <a:lnTo>
                    <a:pt x="65512" y="105429"/>
                  </a:lnTo>
                  <a:lnTo>
                    <a:pt x="65401" y="105117"/>
                  </a:lnTo>
                  <a:lnTo>
                    <a:pt x="65281" y="104816"/>
                  </a:lnTo>
                  <a:lnTo>
                    <a:pt x="65140" y="104524"/>
                  </a:lnTo>
                  <a:lnTo>
                    <a:pt x="64999" y="104243"/>
                  </a:lnTo>
                  <a:lnTo>
                    <a:pt x="64838" y="103971"/>
                  </a:lnTo>
                  <a:lnTo>
                    <a:pt x="64657" y="103700"/>
                  </a:lnTo>
                  <a:lnTo>
                    <a:pt x="64476" y="103448"/>
                  </a:lnTo>
                  <a:lnTo>
                    <a:pt x="64275" y="103197"/>
                  </a:lnTo>
                  <a:lnTo>
                    <a:pt x="64064" y="102966"/>
                  </a:lnTo>
                  <a:lnTo>
                    <a:pt x="63843" y="102735"/>
                  </a:lnTo>
                  <a:lnTo>
                    <a:pt x="63612" y="102523"/>
                  </a:lnTo>
                  <a:lnTo>
                    <a:pt x="63370" y="102322"/>
                  </a:lnTo>
                  <a:lnTo>
                    <a:pt x="63119" y="102121"/>
                  </a:lnTo>
                  <a:lnTo>
                    <a:pt x="62858" y="101940"/>
                  </a:lnTo>
                  <a:lnTo>
                    <a:pt x="62586" y="101780"/>
                  </a:lnTo>
                  <a:lnTo>
                    <a:pt x="62315" y="101619"/>
                  </a:lnTo>
                  <a:lnTo>
                    <a:pt x="62033" y="101478"/>
                  </a:lnTo>
                  <a:lnTo>
                    <a:pt x="61742" y="101347"/>
                  </a:lnTo>
                  <a:lnTo>
                    <a:pt x="61440" y="101237"/>
                  </a:lnTo>
                  <a:lnTo>
                    <a:pt x="61138" y="101136"/>
                  </a:lnTo>
                  <a:lnTo>
                    <a:pt x="60827" y="101046"/>
                  </a:lnTo>
                  <a:lnTo>
                    <a:pt x="60505" y="100975"/>
                  </a:lnTo>
                  <a:lnTo>
                    <a:pt x="60183" y="100925"/>
                  </a:lnTo>
                  <a:lnTo>
                    <a:pt x="59862" y="100885"/>
                  </a:lnTo>
                  <a:lnTo>
                    <a:pt x="59530" y="100855"/>
                  </a:lnTo>
                  <a:lnTo>
                    <a:pt x="59198" y="100855"/>
                  </a:lnTo>
                  <a:lnTo>
                    <a:pt x="58856" y="100865"/>
                  </a:lnTo>
                  <a:lnTo>
                    <a:pt x="56403" y="100995"/>
                  </a:lnTo>
                  <a:lnTo>
                    <a:pt x="53950" y="101106"/>
                  </a:lnTo>
                  <a:lnTo>
                    <a:pt x="51497" y="101206"/>
                  </a:lnTo>
                  <a:lnTo>
                    <a:pt x="49054" y="101287"/>
                  </a:lnTo>
                  <a:lnTo>
                    <a:pt x="46620" y="101357"/>
                  </a:lnTo>
                  <a:lnTo>
                    <a:pt x="44218" y="101408"/>
                  </a:lnTo>
                  <a:lnTo>
                    <a:pt x="41835" y="101448"/>
                  </a:lnTo>
                  <a:lnTo>
                    <a:pt x="39492" y="101478"/>
                  </a:lnTo>
                  <a:lnTo>
                    <a:pt x="39492" y="13210"/>
                  </a:lnTo>
                  <a:lnTo>
                    <a:pt x="41835" y="13241"/>
                  </a:lnTo>
                  <a:lnTo>
                    <a:pt x="44218" y="13281"/>
                  </a:lnTo>
                  <a:lnTo>
                    <a:pt x="46620" y="13331"/>
                  </a:lnTo>
                  <a:lnTo>
                    <a:pt x="49054" y="13401"/>
                  </a:lnTo>
                  <a:lnTo>
                    <a:pt x="51497" y="13482"/>
                  </a:lnTo>
                  <a:lnTo>
                    <a:pt x="53950" y="13582"/>
                  </a:lnTo>
                  <a:lnTo>
                    <a:pt x="56403" y="13693"/>
                  </a:lnTo>
                  <a:lnTo>
                    <a:pt x="58856" y="13824"/>
                  </a:lnTo>
                  <a:lnTo>
                    <a:pt x="59047" y="13834"/>
                  </a:lnTo>
                  <a:lnTo>
                    <a:pt x="59570" y="13834"/>
                  </a:lnTo>
                  <a:lnTo>
                    <a:pt x="59882" y="13803"/>
                  </a:lnTo>
                  <a:lnTo>
                    <a:pt x="60203" y="13763"/>
                  </a:lnTo>
                  <a:lnTo>
                    <a:pt x="60515" y="13713"/>
                  </a:lnTo>
                  <a:lnTo>
                    <a:pt x="60817" y="13643"/>
                  </a:lnTo>
                  <a:lnTo>
                    <a:pt x="61118" y="13562"/>
                  </a:lnTo>
                  <a:lnTo>
                    <a:pt x="61410" y="13472"/>
                  </a:lnTo>
                  <a:lnTo>
                    <a:pt x="61701" y="13361"/>
                  </a:lnTo>
                  <a:lnTo>
                    <a:pt x="61983" y="13241"/>
                  </a:lnTo>
                  <a:lnTo>
                    <a:pt x="62254" y="13100"/>
                  </a:lnTo>
                  <a:lnTo>
                    <a:pt x="62526" y="12959"/>
                  </a:lnTo>
                  <a:lnTo>
                    <a:pt x="62787" y="12798"/>
                  </a:lnTo>
                  <a:lnTo>
                    <a:pt x="63039" y="12627"/>
                  </a:lnTo>
                  <a:lnTo>
                    <a:pt x="63290" y="12446"/>
                  </a:lnTo>
                  <a:lnTo>
                    <a:pt x="63521" y="12255"/>
                  </a:lnTo>
                  <a:lnTo>
                    <a:pt x="63752" y="12044"/>
                  </a:lnTo>
                  <a:lnTo>
                    <a:pt x="63964" y="11833"/>
                  </a:lnTo>
                  <a:lnTo>
                    <a:pt x="64175" y="11612"/>
                  </a:lnTo>
                  <a:lnTo>
                    <a:pt x="64366" y="11381"/>
                  </a:lnTo>
                  <a:lnTo>
                    <a:pt x="64557" y="11139"/>
                  </a:lnTo>
                  <a:lnTo>
                    <a:pt x="64728" y="10888"/>
                  </a:lnTo>
                  <a:lnTo>
                    <a:pt x="64888" y="10627"/>
                  </a:lnTo>
                  <a:lnTo>
                    <a:pt x="65049" y="10355"/>
                  </a:lnTo>
                  <a:lnTo>
                    <a:pt x="65180" y="10084"/>
                  </a:lnTo>
                  <a:lnTo>
                    <a:pt x="65311" y="9802"/>
                  </a:lnTo>
                  <a:lnTo>
                    <a:pt x="65421" y="9511"/>
                  </a:lnTo>
                  <a:lnTo>
                    <a:pt x="65522" y="9209"/>
                  </a:lnTo>
                  <a:lnTo>
                    <a:pt x="65612" y="8908"/>
                  </a:lnTo>
                  <a:lnTo>
                    <a:pt x="65683" y="8596"/>
                  </a:lnTo>
                  <a:lnTo>
                    <a:pt x="65743" y="8284"/>
                  </a:lnTo>
                  <a:lnTo>
                    <a:pt x="65783" y="7963"/>
                  </a:lnTo>
                  <a:lnTo>
                    <a:pt x="65803" y="7631"/>
                  </a:lnTo>
                  <a:lnTo>
                    <a:pt x="65823" y="7299"/>
                  </a:lnTo>
                  <a:lnTo>
                    <a:pt x="65813" y="6957"/>
                  </a:lnTo>
                  <a:lnTo>
                    <a:pt x="65793" y="6625"/>
                  </a:lnTo>
                  <a:lnTo>
                    <a:pt x="65753" y="6304"/>
                  </a:lnTo>
                  <a:lnTo>
                    <a:pt x="65693" y="5982"/>
                  </a:lnTo>
                  <a:lnTo>
                    <a:pt x="65622" y="5660"/>
                  </a:lnTo>
                  <a:lnTo>
                    <a:pt x="65542" y="5349"/>
                  </a:lnTo>
                  <a:lnTo>
                    <a:pt x="65441" y="5047"/>
                  </a:lnTo>
                  <a:lnTo>
                    <a:pt x="65321" y="4746"/>
                  </a:lnTo>
                  <a:lnTo>
                    <a:pt x="65200" y="4454"/>
                  </a:lnTo>
                  <a:lnTo>
                    <a:pt x="65049" y="4172"/>
                  </a:lnTo>
                  <a:lnTo>
                    <a:pt x="64899" y="3891"/>
                  </a:lnTo>
                  <a:lnTo>
                    <a:pt x="64728" y="3630"/>
                  </a:lnTo>
                  <a:lnTo>
                    <a:pt x="64547" y="3368"/>
                  </a:lnTo>
                  <a:lnTo>
                    <a:pt x="64356" y="3117"/>
                  </a:lnTo>
                  <a:lnTo>
                    <a:pt x="64155" y="2876"/>
                  </a:lnTo>
                  <a:lnTo>
                    <a:pt x="63933" y="2644"/>
                  </a:lnTo>
                  <a:lnTo>
                    <a:pt x="63712" y="2423"/>
                  </a:lnTo>
                  <a:lnTo>
                    <a:pt x="63471" y="2212"/>
                  </a:lnTo>
                  <a:lnTo>
                    <a:pt x="63230" y="2021"/>
                  </a:lnTo>
                  <a:lnTo>
                    <a:pt x="62968" y="1830"/>
                  </a:lnTo>
                  <a:lnTo>
                    <a:pt x="62707" y="1659"/>
                  </a:lnTo>
                  <a:lnTo>
                    <a:pt x="62425" y="1498"/>
                  </a:lnTo>
                  <a:lnTo>
                    <a:pt x="62144" y="1348"/>
                  </a:lnTo>
                  <a:lnTo>
                    <a:pt x="61852" y="1217"/>
                  </a:lnTo>
                  <a:lnTo>
                    <a:pt x="61551" y="1096"/>
                  </a:lnTo>
                  <a:lnTo>
                    <a:pt x="61249" y="986"/>
                  </a:lnTo>
                  <a:lnTo>
                    <a:pt x="60937" y="895"/>
                  </a:lnTo>
                  <a:lnTo>
                    <a:pt x="60616" y="815"/>
                  </a:lnTo>
                  <a:lnTo>
                    <a:pt x="60284" y="754"/>
                  </a:lnTo>
                  <a:lnTo>
                    <a:pt x="59952" y="714"/>
                  </a:lnTo>
                  <a:lnTo>
                    <a:pt x="59620" y="684"/>
                  </a:lnTo>
                  <a:lnTo>
                    <a:pt x="57177" y="553"/>
                  </a:lnTo>
                  <a:lnTo>
                    <a:pt x="54734" y="443"/>
                  </a:lnTo>
                  <a:lnTo>
                    <a:pt x="52301" y="342"/>
                  </a:lnTo>
                  <a:lnTo>
                    <a:pt x="49878" y="252"/>
                  </a:lnTo>
                  <a:lnTo>
                    <a:pt x="47475" y="181"/>
                  </a:lnTo>
                  <a:lnTo>
                    <a:pt x="45092" y="121"/>
                  </a:lnTo>
                  <a:lnTo>
                    <a:pt x="42740" y="81"/>
                  </a:lnTo>
                  <a:lnTo>
                    <a:pt x="40417" y="41"/>
                  </a:lnTo>
                  <a:lnTo>
                    <a:pt x="38135" y="20"/>
                  </a:lnTo>
                  <a:lnTo>
                    <a:pt x="35893" y="10"/>
                  </a:lnTo>
                  <a:lnTo>
                    <a:pt x="336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8;p67">
              <a:extLst>
                <a:ext uri="{FF2B5EF4-FFF2-40B4-BE49-F238E27FC236}">
                  <a16:creationId xmlns:a16="http://schemas.microsoft.com/office/drawing/2014/main" id="{1D254234-473D-27D4-FB62-2C840C9AA436}"/>
                </a:ext>
              </a:extLst>
            </p:cNvPr>
            <p:cNvSpPr/>
            <p:nvPr/>
          </p:nvSpPr>
          <p:spPr>
            <a:xfrm>
              <a:off x="-3118800" y="-7750450"/>
              <a:ext cx="1645600" cy="2867200"/>
            </a:xfrm>
            <a:custGeom>
              <a:avLst/>
              <a:gdLst/>
              <a:ahLst/>
              <a:cxnLst/>
              <a:rect l="l" t="t" r="r" b="b"/>
              <a:pathLst>
                <a:path w="65824" h="114688" fill="none" extrusionOk="0">
                  <a:moveTo>
                    <a:pt x="59620" y="114004"/>
                  </a:moveTo>
                  <a:lnTo>
                    <a:pt x="59620" y="114004"/>
                  </a:lnTo>
                  <a:lnTo>
                    <a:pt x="59952" y="113974"/>
                  </a:lnTo>
                  <a:lnTo>
                    <a:pt x="60284" y="113934"/>
                  </a:lnTo>
                  <a:lnTo>
                    <a:pt x="60616" y="113874"/>
                  </a:lnTo>
                  <a:lnTo>
                    <a:pt x="60937" y="113793"/>
                  </a:lnTo>
                  <a:lnTo>
                    <a:pt x="61249" y="113703"/>
                  </a:lnTo>
                  <a:lnTo>
                    <a:pt x="61551" y="113592"/>
                  </a:lnTo>
                  <a:lnTo>
                    <a:pt x="61852" y="113471"/>
                  </a:lnTo>
                  <a:lnTo>
                    <a:pt x="62144" y="113341"/>
                  </a:lnTo>
                  <a:lnTo>
                    <a:pt x="62425" y="113190"/>
                  </a:lnTo>
                  <a:lnTo>
                    <a:pt x="62707" y="113029"/>
                  </a:lnTo>
                  <a:lnTo>
                    <a:pt x="62968" y="112858"/>
                  </a:lnTo>
                  <a:lnTo>
                    <a:pt x="63230" y="112667"/>
                  </a:lnTo>
                  <a:lnTo>
                    <a:pt x="63471" y="112476"/>
                  </a:lnTo>
                  <a:lnTo>
                    <a:pt x="63712" y="112265"/>
                  </a:lnTo>
                  <a:lnTo>
                    <a:pt x="63933" y="112044"/>
                  </a:lnTo>
                  <a:lnTo>
                    <a:pt x="64155" y="111813"/>
                  </a:lnTo>
                  <a:lnTo>
                    <a:pt x="64356" y="111571"/>
                  </a:lnTo>
                  <a:lnTo>
                    <a:pt x="64547" y="111320"/>
                  </a:lnTo>
                  <a:lnTo>
                    <a:pt x="64728" y="111059"/>
                  </a:lnTo>
                  <a:lnTo>
                    <a:pt x="64899" y="110787"/>
                  </a:lnTo>
                  <a:lnTo>
                    <a:pt x="65059" y="110516"/>
                  </a:lnTo>
                  <a:lnTo>
                    <a:pt x="65200" y="110234"/>
                  </a:lnTo>
                  <a:lnTo>
                    <a:pt x="65331" y="109943"/>
                  </a:lnTo>
                  <a:lnTo>
                    <a:pt x="65441" y="109641"/>
                  </a:lnTo>
                  <a:lnTo>
                    <a:pt x="65542" y="109340"/>
                  </a:lnTo>
                  <a:lnTo>
                    <a:pt x="65632" y="109028"/>
                  </a:lnTo>
                  <a:lnTo>
                    <a:pt x="65703" y="108706"/>
                  </a:lnTo>
                  <a:lnTo>
                    <a:pt x="65753" y="108384"/>
                  </a:lnTo>
                  <a:lnTo>
                    <a:pt x="65793" y="108063"/>
                  </a:lnTo>
                  <a:lnTo>
                    <a:pt x="65813" y="107731"/>
                  </a:lnTo>
                  <a:lnTo>
                    <a:pt x="65823" y="107389"/>
                  </a:lnTo>
                  <a:lnTo>
                    <a:pt x="65813" y="107057"/>
                  </a:lnTo>
                  <a:lnTo>
                    <a:pt x="65813" y="107057"/>
                  </a:lnTo>
                  <a:lnTo>
                    <a:pt x="65783" y="106716"/>
                  </a:lnTo>
                  <a:lnTo>
                    <a:pt x="65743" y="106384"/>
                  </a:lnTo>
                  <a:lnTo>
                    <a:pt x="65683" y="106062"/>
                  </a:lnTo>
                  <a:lnTo>
                    <a:pt x="65602" y="105740"/>
                  </a:lnTo>
                  <a:lnTo>
                    <a:pt x="65512" y="105429"/>
                  </a:lnTo>
                  <a:lnTo>
                    <a:pt x="65401" y="105117"/>
                  </a:lnTo>
                  <a:lnTo>
                    <a:pt x="65281" y="104816"/>
                  </a:lnTo>
                  <a:lnTo>
                    <a:pt x="65140" y="104524"/>
                  </a:lnTo>
                  <a:lnTo>
                    <a:pt x="64999" y="104243"/>
                  </a:lnTo>
                  <a:lnTo>
                    <a:pt x="64838" y="103971"/>
                  </a:lnTo>
                  <a:lnTo>
                    <a:pt x="64657" y="103700"/>
                  </a:lnTo>
                  <a:lnTo>
                    <a:pt x="64476" y="103448"/>
                  </a:lnTo>
                  <a:lnTo>
                    <a:pt x="64275" y="103197"/>
                  </a:lnTo>
                  <a:lnTo>
                    <a:pt x="64064" y="102966"/>
                  </a:lnTo>
                  <a:lnTo>
                    <a:pt x="63843" y="102735"/>
                  </a:lnTo>
                  <a:lnTo>
                    <a:pt x="63612" y="102523"/>
                  </a:lnTo>
                  <a:lnTo>
                    <a:pt x="63370" y="102322"/>
                  </a:lnTo>
                  <a:lnTo>
                    <a:pt x="63119" y="102121"/>
                  </a:lnTo>
                  <a:lnTo>
                    <a:pt x="62858" y="101940"/>
                  </a:lnTo>
                  <a:lnTo>
                    <a:pt x="62586" y="101780"/>
                  </a:lnTo>
                  <a:lnTo>
                    <a:pt x="62315" y="101619"/>
                  </a:lnTo>
                  <a:lnTo>
                    <a:pt x="62033" y="101478"/>
                  </a:lnTo>
                  <a:lnTo>
                    <a:pt x="61742" y="101347"/>
                  </a:lnTo>
                  <a:lnTo>
                    <a:pt x="61440" y="101237"/>
                  </a:lnTo>
                  <a:lnTo>
                    <a:pt x="61138" y="101136"/>
                  </a:lnTo>
                  <a:lnTo>
                    <a:pt x="60827" y="101046"/>
                  </a:lnTo>
                  <a:lnTo>
                    <a:pt x="60505" y="100975"/>
                  </a:lnTo>
                  <a:lnTo>
                    <a:pt x="60183" y="100925"/>
                  </a:lnTo>
                  <a:lnTo>
                    <a:pt x="59862" y="100885"/>
                  </a:lnTo>
                  <a:lnTo>
                    <a:pt x="59530" y="100855"/>
                  </a:lnTo>
                  <a:lnTo>
                    <a:pt x="59198" y="100855"/>
                  </a:lnTo>
                  <a:lnTo>
                    <a:pt x="58856" y="100865"/>
                  </a:lnTo>
                  <a:lnTo>
                    <a:pt x="58856" y="100865"/>
                  </a:lnTo>
                  <a:lnTo>
                    <a:pt x="56403" y="100995"/>
                  </a:lnTo>
                  <a:lnTo>
                    <a:pt x="53950" y="101106"/>
                  </a:lnTo>
                  <a:lnTo>
                    <a:pt x="51497" y="101206"/>
                  </a:lnTo>
                  <a:lnTo>
                    <a:pt x="49054" y="101287"/>
                  </a:lnTo>
                  <a:lnTo>
                    <a:pt x="46620" y="101357"/>
                  </a:lnTo>
                  <a:lnTo>
                    <a:pt x="44218" y="101408"/>
                  </a:lnTo>
                  <a:lnTo>
                    <a:pt x="41835" y="101448"/>
                  </a:lnTo>
                  <a:lnTo>
                    <a:pt x="39492" y="101478"/>
                  </a:lnTo>
                  <a:lnTo>
                    <a:pt x="39492" y="13210"/>
                  </a:lnTo>
                  <a:lnTo>
                    <a:pt x="39492" y="13210"/>
                  </a:lnTo>
                  <a:lnTo>
                    <a:pt x="41835" y="13241"/>
                  </a:lnTo>
                  <a:lnTo>
                    <a:pt x="44218" y="13281"/>
                  </a:lnTo>
                  <a:lnTo>
                    <a:pt x="46620" y="13331"/>
                  </a:lnTo>
                  <a:lnTo>
                    <a:pt x="49054" y="13401"/>
                  </a:lnTo>
                  <a:lnTo>
                    <a:pt x="51497" y="13482"/>
                  </a:lnTo>
                  <a:lnTo>
                    <a:pt x="53950" y="13582"/>
                  </a:lnTo>
                  <a:lnTo>
                    <a:pt x="56403" y="13693"/>
                  </a:lnTo>
                  <a:lnTo>
                    <a:pt x="58856" y="13824"/>
                  </a:lnTo>
                  <a:lnTo>
                    <a:pt x="58856" y="13824"/>
                  </a:lnTo>
                  <a:lnTo>
                    <a:pt x="59047" y="13834"/>
                  </a:lnTo>
                  <a:lnTo>
                    <a:pt x="59238" y="13834"/>
                  </a:lnTo>
                  <a:lnTo>
                    <a:pt x="59238" y="13834"/>
                  </a:lnTo>
                  <a:lnTo>
                    <a:pt x="59570" y="13834"/>
                  </a:lnTo>
                  <a:lnTo>
                    <a:pt x="59882" y="13803"/>
                  </a:lnTo>
                  <a:lnTo>
                    <a:pt x="60203" y="13763"/>
                  </a:lnTo>
                  <a:lnTo>
                    <a:pt x="60515" y="13713"/>
                  </a:lnTo>
                  <a:lnTo>
                    <a:pt x="60817" y="13643"/>
                  </a:lnTo>
                  <a:lnTo>
                    <a:pt x="61118" y="13562"/>
                  </a:lnTo>
                  <a:lnTo>
                    <a:pt x="61410" y="13472"/>
                  </a:lnTo>
                  <a:lnTo>
                    <a:pt x="61701" y="13361"/>
                  </a:lnTo>
                  <a:lnTo>
                    <a:pt x="61983" y="13241"/>
                  </a:lnTo>
                  <a:lnTo>
                    <a:pt x="62254" y="13100"/>
                  </a:lnTo>
                  <a:lnTo>
                    <a:pt x="62526" y="12959"/>
                  </a:lnTo>
                  <a:lnTo>
                    <a:pt x="62787" y="12798"/>
                  </a:lnTo>
                  <a:lnTo>
                    <a:pt x="63039" y="12627"/>
                  </a:lnTo>
                  <a:lnTo>
                    <a:pt x="63290" y="12446"/>
                  </a:lnTo>
                  <a:lnTo>
                    <a:pt x="63521" y="12255"/>
                  </a:lnTo>
                  <a:lnTo>
                    <a:pt x="63752" y="12044"/>
                  </a:lnTo>
                  <a:lnTo>
                    <a:pt x="63964" y="11833"/>
                  </a:lnTo>
                  <a:lnTo>
                    <a:pt x="64175" y="11612"/>
                  </a:lnTo>
                  <a:lnTo>
                    <a:pt x="64366" y="11381"/>
                  </a:lnTo>
                  <a:lnTo>
                    <a:pt x="64557" y="11139"/>
                  </a:lnTo>
                  <a:lnTo>
                    <a:pt x="64728" y="10888"/>
                  </a:lnTo>
                  <a:lnTo>
                    <a:pt x="64888" y="10627"/>
                  </a:lnTo>
                  <a:lnTo>
                    <a:pt x="65049" y="10355"/>
                  </a:lnTo>
                  <a:lnTo>
                    <a:pt x="65180" y="10084"/>
                  </a:lnTo>
                  <a:lnTo>
                    <a:pt x="65311" y="9802"/>
                  </a:lnTo>
                  <a:lnTo>
                    <a:pt x="65421" y="9511"/>
                  </a:lnTo>
                  <a:lnTo>
                    <a:pt x="65522" y="9209"/>
                  </a:lnTo>
                  <a:lnTo>
                    <a:pt x="65612" y="8908"/>
                  </a:lnTo>
                  <a:lnTo>
                    <a:pt x="65683" y="8596"/>
                  </a:lnTo>
                  <a:lnTo>
                    <a:pt x="65743" y="8284"/>
                  </a:lnTo>
                  <a:lnTo>
                    <a:pt x="65783" y="7963"/>
                  </a:lnTo>
                  <a:lnTo>
                    <a:pt x="65803" y="7631"/>
                  </a:lnTo>
                  <a:lnTo>
                    <a:pt x="65803" y="7631"/>
                  </a:lnTo>
                  <a:lnTo>
                    <a:pt x="65823" y="7299"/>
                  </a:lnTo>
                  <a:lnTo>
                    <a:pt x="65813" y="6957"/>
                  </a:lnTo>
                  <a:lnTo>
                    <a:pt x="65793" y="6625"/>
                  </a:lnTo>
                  <a:lnTo>
                    <a:pt x="65753" y="6304"/>
                  </a:lnTo>
                  <a:lnTo>
                    <a:pt x="65693" y="5982"/>
                  </a:lnTo>
                  <a:lnTo>
                    <a:pt x="65622" y="5660"/>
                  </a:lnTo>
                  <a:lnTo>
                    <a:pt x="65542" y="5349"/>
                  </a:lnTo>
                  <a:lnTo>
                    <a:pt x="65441" y="5047"/>
                  </a:lnTo>
                  <a:lnTo>
                    <a:pt x="65321" y="4746"/>
                  </a:lnTo>
                  <a:lnTo>
                    <a:pt x="65200" y="4454"/>
                  </a:lnTo>
                  <a:lnTo>
                    <a:pt x="65049" y="4172"/>
                  </a:lnTo>
                  <a:lnTo>
                    <a:pt x="64899" y="3891"/>
                  </a:lnTo>
                  <a:lnTo>
                    <a:pt x="64728" y="3630"/>
                  </a:lnTo>
                  <a:lnTo>
                    <a:pt x="64547" y="3368"/>
                  </a:lnTo>
                  <a:lnTo>
                    <a:pt x="64356" y="3117"/>
                  </a:lnTo>
                  <a:lnTo>
                    <a:pt x="64155" y="2876"/>
                  </a:lnTo>
                  <a:lnTo>
                    <a:pt x="63933" y="2644"/>
                  </a:lnTo>
                  <a:lnTo>
                    <a:pt x="63712" y="2423"/>
                  </a:lnTo>
                  <a:lnTo>
                    <a:pt x="63471" y="2212"/>
                  </a:lnTo>
                  <a:lnTo>
                    <a:pt x="63230" y="2021"/>
                  </a:lnTo>
                  <a:lnTo>
                    <a:pt x="62968" y="1830"/>
                  </a:lnTo>
                  <a:lnTo>
                    <a:pt x="62707" y="1659"/>
                  </a:lnTo>
                  <a:lnTo>
                    <a:pt x="62425" y="1498"/>
                  </a:lnTo>
                  <a:lnTo>
                    <a:pt x="62144" y="1348"/>
                  </a:lnTo>
                  <a:lnTo>
                    <a:pt x="61852" y="1217"/>
                  </a:lnTo>
                  <a:lnTo>
                    <a:pt x="61551" y="1096"/>
                  </a:lnTo>
                  <a:lnTo>
                    <a:pt x="61249" y="986"/>
                  </a:lnTo>
                  <a:lnTo>
                    <a:pt x="60937" y="895"/>
                  </a:lnTo>
                  <a:lnTo>
                    <a:pt x="60616" y="815"/>
                  </a:lnTo>
                  <a:lnTo>
                    <a:pt x="60284" y="754"/>
                  </a:lnTo>
                  <a:lnTo>
                    <a:pt x="59952" y="714"/>
                  </a:lnTo>
                  <a:lnTo>
                    <a:pt x="59620" y="684"/>
                  </a:lnTo>
                  <a:lnTo>
                    <a:pt x="59620" y="684"/>
                  </a:lnTo>
                  <a:lnTo>
                    <a:pt x="57177" y="553"/>
                  </a:lnTo>
                  <a:lnTo>
                    <a:pt x="54734" y="443"/>
                  </a:lnTo>
                  <a:lnTo>
                    <a:pt x="52301" y="342"/>
                  </a:lnTo>
                  <a:lnTo>
                    <a:pt x="49878" y="252"/>
                  </a:lnTo>
                  <a:lnTo>
                    <a:pt x="47475" y="181"/>
                  </a:lnTo>
                  <a:lnTo>
                    <a:pt x="45092" y="121"/>
                  </a:lnTo>
                  <a:lnTo>
                    <a:pt x="42740" y="81"/>
                  </a:lnTo>
                  <a:lnTo>
                    <a:pt x="40417" y="41"/>
                  </a:lnTo>
                  <a:lnTo>
                    <a:pt x="38135" y="20"/>
                  </a:lnTo>
                  <a:lnTo>
                    <a:pt x="35893" y="10"/>
                  </a:lnTo>
                  <a:lnTo>
                    <a:pt x="33691" y="0"/>
                  </a:lnTo>
                  <a:lnTo>
                    <a:pt x="31540" y="10"/>
                  </a:lnTo>
                  <a:lnTo>
                    <a:pt x="29448" y="20"/>
                  </a:lnTo>
                  <a:lnTo>
                    <a:pt x="27417" y="41"/>
                  </a:lnTo>
                  <a:lnTo>
                    <a:pt x="25447" y="71"/>
                  </a:lnTo>
                  <a:lnTo>
                    <a:pt x="23547" y="101"/>
                  </a:lnTo>
                  <a:lnTo>
                    <a:pt x="19968" y="171"/>
                  </a:lnTo>
                  <a:lnTo>
                    <a:pt x="16710" y="262"/>
                  </a:lnTo>
                  <a:lnTo>
                    <a:pt x="13835" y="352"/>
                  </a:lnTo>
                  <a:lnTo>
                    <a:pt x="11351" y="453"/>
                  </a:lnTo>
                  <a:lnTo>
                    <a:pt x="9310" y="533"/>
                  </a:lnTo>
                  <a:lnTo>
                    <a:pt x="7752" y="604"/>
                  </a:lnTo>
                  <a:lnTo>
                    <a:pt x="6214" y="684"/>
                  </a:lnTo>
                  <a:lnTo>
                    <a:pt x="6214" y="684"/>
                  </a:lnTo>
                  <a:lnTo>
                    <a:pt x="5872" y="714"/>
                  </a:lnTo>
                  <a:lnTo>
                    <a:pt x="5540" y="754"/>
                  </a:lnTo>
                  <a:lnTo>
                    <a:pt x="5218" y="815"/>
                  </a:lnTo>
                  <a:lnTo>
                    <a:pt x="4897" y="895"/>
                  </a:lnTo>
                  <a:lnTo>
                    <a:pt x="4585" y="986"/>
                  </a:lnTo>
                  <a:lnTo>
                    <a:pt x="4273" y="1096"/>
                  </a:lnTo>
                  <a:lnTo>
                    <a:pt x="3972" y="1217"/>
                  </a:lnTo>
                  <a:lnTo>
                    <a:pt x="3680" y="1348"/>
                  </a:lnTo>
                  <a:lnTo>
                    <a:pt x="3399" y="1498"/>
                  </a:lnTo>
                  <a:lnTo>
                    <a:pt x="3127" y="1659"/>
                  </a:lnTo>
                  <a:lnTo>
                    <a:pt x="2856" y="1830"/>
                  </a:lnTo>
                  <a:lnTo>
                    <a:pt x="2604" y="2011"/>
                  </a:lnTo>
                  <a:lnTo>
                    <a:pt x="2353" y="2212"/>
                  </a:lnTo>
                  <a:lnTo>
                    <a:pt x="2112" y="2423"/>
                  </a:lnTo>
                  <a:lnTo>
                    <a:pt x="1891" y="2644"/>
                  </a:lnTo>
                  <a:lnTo>
                    <a:pt x="1669" y="2876"/>
                  </a:lnTo>
                  <a:lnTo>
                    <a:pt x="1468" y="3117"/>
                  </a:lnTo>
                  <a:lnTo>
                    <a:pt x="1277" y="3358"/>
                  </a:lnTo>
                  <a:lnTo>
                    <a:pt x="1096" y="3620"/>
                  </a:lnTo>
                  <a:lnTo>
                    <a:pt x="925" y="3891"/>
                  </a:lnTo>
                  <a:lnTo>
                    <a:pt x="765" y="4162"/>
                  </a:lnTo>
                  <a:lnTo>
                    <a:pt x="624" y="4454"/>
                  </a:lnTo>
                  <a:lnTo>
                    <a:pt x="493" y="4746"/>
                  </a:lnTo>
                  <a:lnTo>
                    <a:pt x="382" y="5037"/>
                  </a:lnTo>
                  <a:lnTo>
                    <a:pt x="282" y="5349"/>
                  </a:lnTo>
                  <a:lnTo>
                    <a:pt x="191" y="5650"/>
                  </a:lnTo>
                  <a:lnTo>
                    <a:pt x="121" y="5972"/>
                  </a:lnTo>
                  <a:lnTo>
                    <a:pt x="71" y="6294"/>
                  </a:lnTo>
                  <a:lnTo>
                    <a:pt x="31" y="6615"/>
                  </a:lnTo>
                  <a:lnTo>
                    <a:pt x="0" y="6947"/>
                  </a:lnTo>
                  <a:lnTo>
                    <a:pt x="0" y="7289"/>
                  </a:lnTo>
                  <a:lnTo>
                    <a:pt x="10" y="7621"/>
                  </a:lnTo>
                  <a:lnTo>
                    <a:pt x="10" y="7621"/>
                  </a:lnTo>
                  <a:lnTo>
                    <a:pt x="41" y="7963"/>
                  </a:lnTo>
                  <a:lnTo>
                    <a:pt x="81" y="8294"/>
                  </a:lnTo>
                  <a:lnTo>
                    <a:pt x="141" y="8626"/>
                  </a:lnTo>
                  <a:lnTo>
                    <a:pt x="222" y="8938"/>
                  </a:lnTo>
                  <a:lnTo>
                    <a:pt x="312" y="9259"/>
                  </a:lnTo>
                  <a:lnTo>
                    <a:pt x="413" y="9561"/>
                  </a:lnTo>
                  <a:lnTo>
                    <a:pt x="533" y="9863"/>
                  </a:lnTo>
                  <a:lnTo>
                    <a:pt x="674" y="10154"/>
                  </a:lnTo>
                  <a:lnTo>
                    <a:pt x="815" y="10436"/>
                  </a:lnTo>
                  <a:lnTo>
                    <a:pt x="976" y="10717"/>
                  </a:lnTo>
                  <a:lnTo>
                    <a:pt x="1157" y="10979"/>
                  </a:lnTo>
                  <a:lnTo>
                    <a:pt x="1338" y="11240"/>
                  </a:lnTo>
                  <a:lnTo>
                    <a:pt x="1539" y="11481"/>
                  </a:lnTo>
                  <a:lnTo>
                    <a:pt x="1750" y="11722"/>
                  </a:lnTo>
                  <a:lnTo>
                    <a:pt x="1971" y="11954"/>
                  </a:lnTo>
                  <a:lnTo>
                    <a:pt x="2202" y="12165"/>
                  </a:lnTo>
                  <a:lnTo>
                    <a:pt x="2433" y="12366"/>
                  </a:lnTo>
                  <a:lnTo>
                    <a:pt x="2685" y="12567"/>
                  </a:lnTo>
                  <a:lnTo>
                    <a:pt x="2946" y="12748"/>
                  </a:lnTo>
                  <a:lnTo>
                    <a:pt x="3218" y="12909"/>
                  </a:lnTo>
                  <a:lnTo>
                    <a:pt x="3489" y="13070"/>
                  </a:lnTo>
                  <a:lnTo>
                    <a:pt x="3771" y="13210"/>
                  </a:lnTo>
                  <a:lnTo>
                    <a:pt x="4062" y="13341"/>
                  </a:lnTo>
                  <a:lnTo>
                    <a:pt x="4364" y="13452"/>
                  </a:lnTo>
                  <a:lnTo>
                    <a:pt x="4676" y="13552"/>
                  </a:lnTo>
                  <a:lnTo>
                    <a:pt x="4977" y="13643"/>
                  </a:lnTo>
                  <a:lnTo>
                    <a:pt x="5299" y="13713"/>
                  </a:lnTo>
                  <a:lnTo>
                    <a:pt x="5621" y="13773"/>
                  </a:lnTo>
                  <a:lnTo>
                    <a:pt x="5952" y="13814"/>
                  </a:lnTo>
                  <a:lnTo>
                    <a:pt x="6274" y="13834"/>
                  </a:lnTo>
                  <a:lnTo>
                    <a:pt x="6616" y="13834"/>
                  </a:lnTo>
                  <a:lnTo>
                    <a:pt x="6958" y="13824"/>
                  </a:lnTo>
                  <a:lnTo>
                    <a:pt x="6958" y="13824"/>
                  </a:lnTo>
                  <a:lnTo>
                    <a:pt x="8456" y="13753"/>
                  </a:lnTo>
                  <a:lnTo>
                    <a:pt x="10165" y="13673"/>
                  </a:lnTo>
                  <a:lnTo>
                    <a:pt x="12457" y="13582"/>
                  </a:lnTo>
                  <a:lnTo>
                    <a:pt x="15272" y="13482"/>
                  </a:lnTo>
                  <a:lnTo>
                    <a:pt x="18550" y="13391"/>
                  </a:lnTo>
                  <a:lnTo>
                    <a:pt x="20360" y="13341"/>
                  </a:lnTo>
                  <a:lnTo>
                    <a:pt x="22260" y="13301"/>
                  </a:lnTo>
                  <a:lnTo>
                    <a:pt x="24250" y="13261"/>
                  </a:lnTo>
                  <a:lnTo>
                    <a:pt x="26332" y="13230"/>
                  </a:lnTo>
                  <a:lnTo>
                    <a:pt x="26332" y="101458"/>
                  </a:lnTo>
                  <a:lnTo>
                    <a:pt x="26332" y="101458"/>
                  </a:lnTo>
                  <a:lnTo>
                    <a:pt x="24250" y="101428"/>
                  </a:lnTo>
                  <a:lnTo>
                    <a:pt x="22260" y="101387"/>
                  </a:lnTo>
                  <a:lnTo>
                    <a:pt x="20360" y="101347"/>
                  </a:lnTo>
                  <a:lnTo>
                    <a:pt x="18550" y="101297"/>
                  </a:lnTo>
                  <a:lnTo>
                    <a:pt x="15272" y="101206"/>
                  </a:lnTo>
                  <a:lnTo>
                    <a:pt x="12457" y="101106"/>
                  </a:lnTo>
                  <a:lnTo>
                    <a:pt x="10165" y="101015"/>
                  </a:lnTo>
                  <a:lnTo>
                    <a:pt x="8456" y="100935"/>
                  </a:lnTo>
                  <a:lnTo>
                    <a:pt x="6958" y="100865"/>
                  </a:lnTo>
                  <a:lnTo>
                    <a:pt x="6958" y="100865"/>
                  </a:lnTo>
                  <a:lnTo>
                    <a:pt x="6616" y="100855"/>
                  </a:lnTo>
                  <a:lnTo>
                    <a:pt x="6274" y="100855"/>
                  </a:lnTo>
                  <a:lnTo>
                    <a:pt x="5942" y="100885"/>
                  </a:lnTo>
                  <a:lnTo>
                    <a:pt x="5621" y="100925"/>
                  </a:lnTo>
                  <a:lnTo>
                    <a:pt x="5299" y="100975"/>
                  </a:lnTo>
                  <a:lnTo>
                    <a:pt x="4977" y="101056"/>
                  </a:lnTo>
                  <a:lnTo>
                    <a:pt x="4665" y="101136"/>
                  </a:lnTo>
                  <a:lnTo>
                    <a:pt x="4364" y="101237"/>
                  </a:lnTo>
                  <a:lnTo>
                    <a:pt x="4062" y="101357"/>
                  </a:lnTo>
                  <a:lnTo>
                    <a:pt x="3771" y="101488"/>
                  </a:lnTo>
                  <a:lnTo>
                    <a:pt x="3489" y="101629"/>
                  </a:lnTo>
                  <a:lnTo>
                    <a:pt x="3208" y="101780"/>
                  </a:lnTo>
                  <a:lnTo>
                    <a:pt x="2946" y="101950"/>
                  </a:lnTo>
                  <a:lnTo>
                    <a:pt x="2685" y="102131"/>
                  </a:lnTo>
                  <a:lnTo>
                    <a:pt x="2433" y="102322"/>
                  </a:lnTo>
                  <a:lnTo>
                    <a:pt x="2192" y="102533"/>
                  </a:lnTo>
                  <a:lnTo>
                    <a:pt x="1961" y="102745"/>
                  </a:lnTo>
                  <a:lnTo>
                    <a:pt x="1740" y="102976"/>
                  </a:lnTo>
                  <a:lnTo>
                    <a:pt x="1539" y="103207"/>
                  </a:lnTo>
                  <a:lnTo>
                    <a:pt x="1338" y="103458"/>
                  </a:lnTo>
                  <a:lnTo>
                    <a:pt x="1147" y="103710"/>
                  </a:lnTo>
                  <a:lnTo>
                    <a:pt x="976" y="103981"/>
                  </a:lnTo>
                  <a:lnTo>
                    <a:pt x="815" y="104253"/>
                  </a:lnTo>
                  <a:lnTo>
                    <a:pt x="664" y="104534"/>
                  </a:lnTo>
                  <a:lnTo>
                    <a:pt x="533" y="104826"/>
                  </a:lnTo>
                  <a:lnTo>
                    <a:pt x="413" y="105127"/>
                  </a:lnTo>
                  <a:lnTo>
                    <a:pt x="312" y="105429"/>
                  </a:lnTo>
                  <a:lnTo>
                    <a:pt x="222" y="105751"/>
                  </a:lnTo>
                  <a:lnTo>
                    <a:pt x="141" y="106062"/>
                  </a:lnTo>
                  <a:lnTo>
                    <a:pt x="81" y="106394"/>
                  </a:lnTo>
                  <a:lnTo>
                    <a:pt x="41" y="106726"/>
                  </a:lnTo>
                  <a:lnTo>
                    <a:pt x="10" y="107057"/>
                  </a:lnTo>
                  <a:lnTo>
                    <a:pt x="10" y="107057"/>
                  </a:lnTo>
                  <a:lnTo>
                    <a:pt x="0" y="107399"/>
                  </a:lnTo>
                  <a:lnTo>
                    <a:pt x="0" y="107731"/>
                  </a:lnTo>
                  <a:lnTo>
                    <a:pt x="31" y="108063"/>
                  </a:lnTo>
                  <a:lnTo>
                    <a:pt x="71" y="108395"/>
                  </a:lnTo>
                  <a:lnTo>
                    <a:pt x="121" y="108716"/>
                  </a:lnTo>
                  <a:lnTo>
                    <a:pt x="191" y="109028"/>
                  </a:lnTo>
                  <a:lnTo>
                    <a:pt x="282" y="109340"/>
                  </a:lnTo>
                  <a:lnTo>
                    <a:pt x="382" y="109651"/>
                  </a:lnTo>
                  <a:lnTo>
                    <a:pt x="493" y="109943"/>
                  </a:lnTo>
                  <a:lnTo>
                    <a:pt x="624" y="110234"/>
                  </a:lnTo>
                  <a:lnTo>
                    <a:pt x="765" y="110526"/>
                  </a:lnTo>
                  <a:lnTo>
                    <a:pt x="925" y="110797"/>
                  </a:lnTo>
                  <a:lnTo>
                    <a:pt x="1096" y="111069"/>
                  </a:lnTo>
                  <a:lnTo>
                    <a:pt x="1277" y="111330"/>
                  </a:lnTo>
                  <a:lnTo>
                    <a:pt x="1468" y="111581"/>
                  </a:lnTo>
                  <a:lnTo>
                    <a:pt x="1669" y="111813"/>
                  </a:lnTo>
                  <a:lnTo>
                    <a:pt x="1891" y="112044"/>
                  </a:lnTo>
                  <a:lnTo>
                    <a:pt x="2112" y="112265"/>
                  </a:lnTo>
                  <a:lnTo>
                    <a:pt x="2353" y="112476"/>
                  </a:lnTo>
                  <a:lnTo>
                    <a:pt x="2604" y="112677"/>
                  </a:lnTo>
                  <a:lnTo>
                    <a:pt x="2856" y="112858"/>
                  </a:lnTo>
                  <a:lnTo>
                    <a:pt x="3127" y="113039"/>
                  </a:lnTo>
                  <a:lnTo>
                    <a:pt x="3399" y="113200"/>
                  </a:lnTo>
                  <a:lnTo>
                    <a:pt x="3680" y="113341"/>
                  </a:lnTo>
                  <a:lnTo>
                    <a:pt x="3972" y="113481"/>
                  </a:lnTo>
                  <a:lnTo>
                    <a:pt x="4273" y="113602"/>
                  </a:lnTo>
                  <a:lnTo>
                    <a:pt x="4585" y="113703"/>
                  </a:lnTo>
                  <a:lnTo>
                    <a:pt x="4897" y="113793"/>
                  </a:lnTo>
                  <a:lnTo>
                    <a:pt x="5218" y="113874"/>
                  </a:lnTo>
                  <a:lnTo>
                    <a:pt x="5540" y="113934"/>
                  </a:lnTo>
                  <a:lnTo>
                    <a:pt x="5872" y="113974"/>
                  </a:lnTo>
                  <a:lnTo>
                    <a:pt x="6214" y="114004"/>
                  </a:lnTo>
                  <a:lnTo>
                    <a:pt x="6214" y="114004"/>
                  </a:lnTo>
                  <a:lnTo>
                    <a:pt x="6978" y="114044"/>
                  </a:lnTo>
                  <a:lnTo>
                    <a:pt x="8697" y="114125"/>
                  </a:lnTo>
                  <a:lnTo>
                    <a:pt x="11261" y="114235"/>
                  </a:lnTo>
                  <a:lnTo>
                    <a:pt x="14589" y="114356"/>
                  </a:lnTo>
                  <a:lnTo>
                    <a:pt x="16519" y="114416"/>
                  </a:lnTo>
                  <a:lnTo>
                    <a:pt x="18610" y="114477"/>
                  </a:lnTo>
                  <a:lnTo>
                    <a:pt x="20852" y="114537"/>
                  </a:lnTo>
                  <a:lnTo>
                    <a:pt x="23225" y="114587"/>
                  </a:lnTo>
                  <a:lnTo>
                    <a:pt x="25738" y="114628"/>
                  </a:lnTo>
                  <a:lnTo>
                    <a:pt x="28363" y="114658"/>
                  </a:lnTo>
                  <a:lnTo>
                    <a:pt x="31097" y="114678"/>
                  </a:lnTo>
                  <a:lnTo>
                    <a:pt x="33922" y="114688"/>
                  </a:lnTo>
                  <a:lnTo>
                    <a:pt x="33922" y="114688"/>
                  </a:lnTo>
                  <a:lnTo>
                    <a:pt x="36939" y="114678"/>
                  </a:lnTo>
                  <a:lnTo>
                    <a:pt x="40035" y="114648"/>
                  </a:lnTo>
                  <a:lnTo>
                    <a:pt x="43192" y="114607"/>
                  </a:lnTo>
                  <a:lnTo>
                    <a:pt x="46409" y="114537"/>
                  </a:lnTo>
                  <a:lnTo>
                    <a:pt x="48038" y="114497"/>
                  </a:lnTo>
                  <a:lnTo>
                    <a:pt x="49677" y="114447"/>
                  </a:lnTo>
                  <a:lnTo>
                    <a:pt x="51316" y="114386"/>
                  </a:lnTo>
                  <a:lnTo>
                    <a:pt x="52975" y="114326"/>
                  </a:lnTo>
                  <a:lnTo>
                    <a:pt x="54623" y="114256"/>
                  </a:lnTo>
                  <a:lnTo>
                    <a:pt x="56292" y="114185"/>
                  </a:lnTo>
                  <a:lnTo>
                    <a:pt x="57951" y="114095"/>
                  </a:lnTo>
                  <a:lnTo>
                    <a:pt x="59620" y="114004"/>
                  </a:lnTo>
                  <a:lnTo>
                    <a:pt x="59620" y="1140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39;p67">
              <a:extLst>
                <a:ext uri="{FF2B5EF4-FFF2-40B4-BE49-F238E27FC236}">
                  <a16:creationId xmlns:a16="http://schemas.microsoft.com/office/drawing/2014/main" id="{E702EF80-331A-78BE-0542-0119E3F1ACF9}"/>
                </a:ext>
              </a:extLst>
            </p:cNvPr>
            <p:cNvSpPr/>
            <p:nvPr/>
          </p:nvSpPr>
          <p:spPr>
            <a:xfrm>
              <a:off x="-1628300" y="-490035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40;p67">
              <a:extLst>
                <a:ext uri="{FF2B5EF4-FFF2-40B4-BE49-F238E27FC236}">
                  <a16:creationId xmlns:a16="http://schemas.microsoft.com/office/drawing/2014/main" id="{07F10BB8-1752-A4B4-0977-B868108BD8A6}"/>
                </a:ext>
              </a:extLst>
            </p:cNvPr>
            <p:cNvSpPr/>
            <p:nvPr/>
          </p:nvSpPr>
          <p:spPr>
            <a:xfrm>
              <a:off x="-4040250" y="-4250150"/>
              <a:ext cx="329050" cy="329000"/>
            </a:xfrm>
            <a:custGeom>
              <a:avLst/>
              <a:gdLst/>
              <a:ahLst/>
              <a:cxnLst/>
              <a:rect l="l" t="t" r="r" b="b"/>
              <a:pathLst>
                <a:path w="13162" h="13160" extrusionOk="0">
                  <a:moveTo>
                    <a:pt x="6244" y="0"/>
                  </a:moveTo>
                  <a:lnTo>
                    <a:pt x="5912" y="30"/>
                  </a:lnTo>
                  <a:lnTo>
                    <a:pt x="5581" y="70"/>
                  </a:lnTo>
                  <a:lnTo>
                    <a:pt x="5259" y="131"/>
                  </a:lnTo>
                  <a:lnTo>
                    <a:pt x="4937" y="201"/>
                  </a:lnTo>
                  <a:lnTo>
                    <a:pt x="4626" y="292"/>
                  </a:lnTo>
                  <a:lnTo>
                    <a:pt x="4314" y="392"/>
                  </a:lnTo>
                  <a:lnTo>
                    <a:pt x="4022" y="513"/>
                  </a:lnTo>
                  <a:lnTo>
                    <a:pt x="3731" y="643"/>
                  </a:lnTo>
                  <a:lnTo>
                    <a:pt x="3439" y="784"/>
                  </a:lnTo>
                  <a:lnTo>
                    <a:pt x="3168" y="945"/>
                  </a:lnTo>
                  <a:lnTo>
                    <a:pt x="2906" y="1116"/>
                  </a:lnTo>
                  <a:lnTo>
                    <a:pt x="2645" y="1297"/>
                  </a:lnTo>
                  <a:lnTo>
                    <a:pt x="2394" y="1498"/>
                  </a:lnTo>
                  <a:lnTo>
                    <a:pt x="2152" y="1699"/>
                  </a:lnTo>
                  <a:lnTo>
                    <a:pt x="1931" y="1920"/>
                  </a:lnTo>
                  <a:lnTo>
                    <a:pt x="1710" y="2151"/>
                  </a:lnTo>
                  <a:lnTo>
                    <a:pt x="1499" y="2393"/>
                  </a:lnTo>
                  <a:lnTo>
                    <a:pt x="1308" y="2634"/>
                  </a:lnTo>
                  <a:lnTo>
                    <a:pt x="1127" y="2895"/>
                  </a:lnTo>
                  <a:lnTo>
                    <a:pt x="956" y="3167"/>
                  </a:lnTo>
                  <a:lnTo>
                    <a:pt x="795" y="3438"/>
                  </a:lnTo>
                  <a:lnTo>
                    <a:pt x="644" y="3720"/>
                  </a:lnTo>
                  <a:lnTo>
                    <a:pt x="513" y="4011"/>
                  </a:lnTo>
                  <a:lnTo>
                    <a:pt x="403" y="4313"/>
                  </a:lnTo>
                  <a:lnTo>
                    <a:pt x="292" y="4614"/>
                  </a:lnTo>
                  <a:lnTo>
                    <a:pt x="202" y="4926"/>
                  </a:lnTo>
                  <a:lnTo>
                    <a:pt x="131" y="5248"/>
                  </a:lnTo>
                  <a:lnTo>
                    <a:pt x="71" y="5570"/>
                  </a:lnTo>
                  <a:lnTo>
                    <a:pt x="31" y="5901"/>
                  </a:lnTo>
                  <a:lnTo>
                    <a:pt x="11" y="6233"/>
                  </a:ln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0998"/>
                  </a:lnTo>
                  <a:lnTo>
                    <a:pt x="1931" y="11230"/>
                  </a:lnTo>
                  <a:lnTo>
                    <a:pt x="2152" y="11451"/>
                  </a:lnTo>
                  <a:lnTo>
                    <a:pt x="2394" y="11652"/>
                  </a:lnTo>
                  <a:lnTo>
                    <a:pt x="2645" y="11853"/>
                  </a:lnTo>
                  <a:lnTo>
                    <a:pt x="2906" y="12034"/>
                  </a:lnTo>
                  <a:lnTo>
                    <a:pt x="3168" y="12205"/>
                  </a:lnTo>
                  <a:lnTo>
                    <a:pt x="3439" y="12366"/>
                  </a:lnTo>
                  <a:lnTo>
                    <a:pt x="3731" y="12506"/>
                  </a:lnTo>
                  <a:lnTo>
                    <a:pt x="4022" y="12637"/>
                  </a:lnTo>
                  <a:lnTo>
                    <a:pt x="4314" y="12758"/>
                  </a:lnTo>
                  <a:lnTo>
                    <a:pt x="4626" y="12858"/>
                  </a:lnTo>
                  <a:lnTo>
                    <a:pt x="4937" y="12949"/>
                  </a:lnTo>
                  <a:lnTo>
                    <a:pt x="5259" y="13029"/>
                  </a:lnTo>
                  <a:lnTo>
                    <a:pt x="5581" y="13079"/>
                  </a:lnTo>
                  <a:lnTo>
                    <a:pt x="5912" y="13130"/>
                  </a:lnTo>
                  <a:lnTo>
                    <a:pt x="6244" y="13150"/>
                  </a:lnTo>
                  <a:lnTo>
                    <a:pt x="6576" y="13160"/>
                  </a:lnTo>
                  <a:lnTo>
                    <a:pt x="6918" y="13150"/>
                  </a:lnTo>
                  <a:lnTo>
                    <a:pt x="7250" y="13130"/>
                  </a:lnTo>
                  <a:lnTo>
                    <a:pt x="7581" y="13079"/>
                  </a:lnTo>
                  <a:lnTo>
                    <a:pt x="7913" y="13029"/>
                  </a:lnTo>
                  <a:lnTo>
                    <a:pt x="8225" y="12949"/>
                  </a:lnTo>
                  <a:lnTo>
                    <a:pt x="8537" y="12858"/>
                  </a:lnTo>
                  <a:lnTo>
                    <a:pt x="8848" y="12758"/>
                  </a:lnTo>
                  <a:lnTo>
                    <a:pt x="9140" y="12637"/>
                  </a:lnTo>
                  <a:lnTo>
                    <a:pt x="943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51" y="6233"/>
                  </a:lnTo>
                  <a:lnTo>
                    <a:pt x="13131" y="5901"/>
                  </a:lnTo>
                  <a:lnTo>
                    <a:pt x="13091" y="5570"/>
                  </a:lnTo>
                  <a:lnTo>
                    <a:pt x="13031" y="5248"/>
                  </a:lnTo>
                  <a:lnTo>
                    <a:pt x="12960" y="4926"/>
                  </a:lnTo>
                  <a:lnTo>
                    <a:pt x="12870" y="4614"/>
                  </a:lnTo>
                  <a:lnTo>
                    <a:pt x="12759" y="4313"/>
                  </a:lnTo>
                  <a:lnTo>
                    <a:pt x="12649" y="4011"/>
                  </a:lnTo>
                  <a:lnTo>
                    <a:pt x="12518" y="3720"/>
                  </a:lnTo>
                  <a:lnTo>
                    <a:pt x="12367" y="3438"/>
                  </a:lnTo>
                  <a:lnTo>
                    <a:pt x="12206" y="3167"/>
                  </a:lnTo>
                  <a:lnTo>
                    <a:pt x="1203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31" y="643"/>
                  </a:lnTo>
                  <a:lnTo>
                    <a:pt x="9140" y="513"/>
                  </a:lnTo>
                  <a:lnTo>
                    <a:pt x="8848" y="392"/>
                  </a:lnTo>
                  <a:lnTo>
                    <a:pt x="8537" y="292"/>
                  </a:lnTo>
                  <a:lnTo>
                    <a:pt x="8225" y="201"/>
                  </a:lnTo>
                  <a:lnTo>
                    <a:pt x="7913" y="131"/>
                  </a:lnTo>
                  <a:lnTo>
                    <a:pt x="7581" y="70"/>
                  </a:lnTo>
                  <a:lnTo>
                    <a:pt x="7250" y="30"/>
                  </a:lnTo>
                  <a:lnTo>
                    <a:pt x="69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41;p67">
              <a:extLst>
                <a:ext uri="{FF2B5EF4-FFF2-40B4-BE49-F238E27FC236}">
                  <a16:creationId xmlns:a16="http://schemas.microsoft.com/office/drawing/2014/main" id="{741AA653-2085-E997-3F82-69EA76314999}"/>
                </a:ext>
              </a:extLst>
            </p:cNvPr>
            <p:cNvSpPr/>
            <p:nvPr/>
          </p:nvSpPr>
          <p:spPr>
            <a:xfrm>
              <a:off x="-4040250" y="-4250150"/>
              <a:ext cx="329050" cy="329000"/>
            </a:xfrm>
            <a:custGeom>
              <a:avLst/>
              <a:gdLst/>
              <a:ahLst/>
              <a:cxnLst/>
              <a:rect l="l" t="t" r="r" b="b"/>
              <a:pathLst>
                <a:path w="13162" h="13160" fill="none" extrusionOk="0">
                  <a:moveTo>
                    <a:pt x="1" y="6575"/>
                  </a:move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0998"/>
                  </a:lnTo>
                  <a:lnTo>
                    <a:pt x="1931" y="11230"/>
                  </a:lnTo>
                  <a:lnTo>
                    <a:pt x="2152" y="11451"/>
                  </a:lnTo>
                  <a:lnTo>
                    <a:pt x="2394" y="11652"/>
                  </a:lnTo>
                  <a:lnTo>
                    <a:pt x="2645" y="11853"/>
                  </a:lnTo>
                  <a:lnTo>
                    <a:pt x="2906" y="12034"/>
                  </a:lnTo>
                  <a:lnTo>
                    <a:pt x="3168" y="12205"/>
                  </a:lnTo>
                  <a:lnTo>
                    <a:pt x="3439" y="12366"/>
                  </a:lnTo>
                  <a:lnTo>
                    <a:pt x="3731" y="12506"/>
                  </a:lnTo>
                  <a:lnTo>
                    <a:pt x="4022" y="12637"/>
                  </a:lnTo>
                  <a:lnTo>
                    <a:pt x="4314" y="12758"/>
                  </a:lnTo>
                  <a:lnTo>
                    <a:pt x="4626" y="12858"/>
                  </a:lnTo>
                  <a:lnTo>
                    <a:pt x="4937" y="12949"/>
                  </a:lnTo>
                  <a:lnTo>
                    <a:pt x="5259" y="13029"/>
                  </a:lnTo>
                  <a:lnTo>
                    <a:pt x="5581" y="13079"/>
                  </a:lnTo>
                  <a:lnTo>
                    <a:pt x="5912" y="13130"/>
                  </a:lnTo>
                  <a:lnTo>
                    <a:pt x="6244" y="13150"/>
                  </a:lnTo>
                  <a:lnTo>
                    <a:pt x="6576" y="13160"/>
                  </a:lnTo>
                  <a:lnTo>
                    <a:pt x="6576" y="13160"/>
                  </a:lnTo>
                  <a:lnTo>
                    <a:pt x="6918" y="13150"/>
                  </a:lnTo>
                  <a:lnTo>
                    <a:pt x="7250" y="13130"/>
                  </a:lnTo>
                  <a:lnTo>
                    <a:pt x="7581" y="13079"/>
                  </a:lnTo>
                  <a:lnTo>
                    <a:pt x="7913" y="13029"/>
                  </a:lnTo>
                  <a:lnTo>
                    <a:pt x="8225" y="12949"/>
                  </a:lnTo>
                  <a:lnTo>
                    <a:pt x="8537" y="12858"/>
                  </a:lnTo>
                  <a:lnTo>
                    <a:pt x="8848" y="12758"/>
                  </a:lnTo>
                  <a:lnTo>
                    <a:pt x="9140" y="12637"/>
                  </a:lnTo>
                  <a:lnTo>
                    <a:pt x="943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61" y="6575"/>
                  </a:lnTo>
                  <a:lnTo>
                    <a:pt x="13151" y="6233"/>
                  </a:lnTo>
                  <a:lnTo>
                    <a:pt x="13131" y="5901"/>
                  </a:lnTo>
                  <a:lnTo>
                    <a:pt x="13091" y="5570"/>
                  </a:lnTo>
                  <a:lnTo>
                    <a:pt x="13031" y="5248"/>
                  </a:lnTo>
                  <a:lnTo>
                    <a:pt x="12960" y="4926"/>
                  </a:lnTo>
                  <a:lnTo>
                    <a:pt x="12870" y="4614"/>
                  </a:lnTo>
                  <a:lnTo>
                    <a:pt x="12759" y="4313"/>
                  </a:lnTo>
                  <a:lnTo>
                    <a:pt x="12649" y="4011"/>
                  </a:lnTo>
                  <a:lnTo>
                    <a:pt x="12518" y="3720"/>
                  </a:lnTo>
                  <a:lnTo>
                    <a:pt x="12367" y="3438"/>
                  </a:lnTo>
                  <a:lnTo>
                    <a:pt x="12206" y="3167"/>
                  </a:lnTo>
                  <a:lnTo>
                    <a:pt x="1203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31" y="643"/>
                  </a:lnTo>
                  <a:lnTo>
                    <a:pt x="9140" y="513"/>
                  </a:lnTo>
                  <a:lnTo>
                    <a:pt x="8848" y="392"/>
                  </a:lnTo>
                  <a:lnTo>
                    <a:pt x="8537" y="292"/>
                  </a:lnTo>
                  <a:lnTo>
                    <a:pt x="8225" y="201"/>
                  </a:lnTo>
                  <a:lnTo>
                    <a:pt x="7913" y="131"/>
                  </a:lnTo>
                  <a:lnTo>
                    <a:pt x="7581" y="70"/>
                  </a:lnTo>
                  <a:lnTo>
                    <a:pt x="7250" y="30"/>
                  </a:lnTo>
                  <a:lnTo>
                    <a:pt x="6918" y="0"/>
                  </a:lnTo>
                  <a:lnTo>
                    <a:pt x="6576" y="0"/>
                  </a:lnTo>
                  <a:lnTo>
                    <a:pt x="6576" y="0"/>
                  </a:lnTo>
                  <a:lnTo>
                    <a:pt x="6244" y="0"/>
                  </a:lnTo>
                  <a:lnTo>
                    <a:pt x="5912" y="30"/>
                  </a:lnTo>
                  <a:lnTo>
                    <a:pt x="5581" y="70"/>
                  </a:lnTo>
                  <a:lnTo>
                    <a:pt x="5259" y="131"/>
                  </a:lnTo>
                  <a:lnTo>
                    <a:pt x="4937" y="201"/>
                  </a:lnTo>
                  <a:lnTo>
                    <a:pt x="4626" y="292"/>
                  </a:lnTo>
                  <a:lnTo>
                    <a:pt x="4314" y="392"/>
                  </a:lnTo>
                  <a:lnTo>
                    <a:pt x="4022" y="513"/>
                  </a:lnTo>
                  <a:lnTo>
                    <a:pt x="3731" y="643"/>
                  </a:lnTo>
                  <a:lnTo>
                    <a:pt x="3439" y="784"/>
                  </a:lnTo>
                  <a:lnTo>
                    <a:pt x="3168" y="945"/>
                  </a:lnTo>
                  <a:lnTo>
                    <a:pt x="2906" y="1116"/>
                  </a:lnTo>
                  <a:lnTo>
                    <a:pt x="2645" y="1297"/>
                  </a:lnTo>
                  <a:lnTo>
                    <a:pt x="2394" y="1498"/>
                  </a:lnTo>
                  <a:lnTo>
                    <a:pt x="2152" y="1699"/>
                  </a:lnTo>
                  <a:lnTo>
                    <a:pt x="1931" y="1920"/>
                  </a:lnTo>
                  <a:lnTo>
                    <a:pt x="1710" y="2151"/>
                  </a:lnTo>
                  <a:lnTo>
                    <a:pt x="1499" y="2393"/>
                  </a:lnTo>
                  <a:lnTo>
                    <a:pt x="1308" y="2634"/>
                  </a:lnTo>
                  <a:lnTo>
                    <a:pt x="1127" y="2895"/>
                  </a:lnTo>
                  <a:lnTo>
                    <a:pt x="956" y="3167"/>
                  </a:lnTo>
                  <a:lnTo>
                    <a:pt x="795" y="3438"/>
                  </a:lnTo>
                  <a:lnTo>
                    <a:pt x="644" y="3720"/>
                  </a:lnTo>
                  <a:lnTo>
                    <a:pt x="513" y="4011"/>
                  </a:lnTo>
                  <a:lnTo>
                    <a:pt x="403" y="4313"/>
                  </a:lnTo>
                  <a:lnTo>
                    <a:pt x="292" y="4614"/>
                  </a:lnTo>
                  <a:lnTo>
                    <a:pt x="202" y="4926"/>
                  </a:lnTo>
                  <a:lnTo>
                    <a:pt x="131" y="5248"/>
                  </a:lnTo>
                  <a:lnTo>
                    <a:pt x="71" y="5570"/>
                  </a:lnTo>
                  <a:lnTo>
                    <a:pt x="31" y="5901"/>
                  </a:lnTo>
                  <a:lnTo>
                    <a:pt x="11" y="6233"/>
                  </a:lnTo>
                  <a:lnTo>
                    <a:pt x="1" y="6575"/>
                  </a:lnTo>
                  <a:lnTo>
                    <a:pt x="1" y="6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42;p67">
              <a:extLst>
                <a:ext uri="{FF2B5EF4-FFF2-40B4-BE49-F238E27FC236}">
                  <a16:creationId xmlns:a16="http://schemas.microsoft.com/office/drawing/2014/main" id="{D58EEB7D-4AC5-E3AC-2FAB-1A8AC2E781D4}"/>
                </a:ext>
              </a:extLst>
            </p:cNvPr>
            <p:cNvSpPr/>
            <p:nvPr/>
          </p:nvSpPr>
          <p:spPr>
            <a:xfrm>
              <a:off x="-4040250" y="-408580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43;p67">
              <a:extLst>
                <a:ext uri="{FF2B5EF4-FFF2-40B4-BE49-F238E27FC236}">
                  <a16:creationId xmlns:a16="http://schemas.microsoft.com/office/drawing/2014/main" id="{9EA0464B-6D30-D784-FBCE-F686D30EB4F2}"/>
                </a:ext>
              </a:extLst>
            </p:cNvPr>
            <p:cNvSpPr/>
            <p:nvPr/>
          </p:nvSpPr>
          <p:spPr>
            <a:xfrm>
              <a:off x="-3272375" y="-4250150"/>
              <a:ext cx="329050" cy="329000"/>
            </a:xfrm>
            <a:custGeom>
              <a:avLst/>
              <a:gdLst/>
              <a:ahLst/>
              <a:cxnLst/>
              <a:rect l="l" t="t" r="r" b="b"/>
              <a:pathLst>
                <a:path w="13162" h="13160" extrusionOk="0">
                  <a:moveTo>
                    <a:pt x="6244" y="0"/>
                  </a:moveTo>
                  <a:lnTo>
                    <a:pt x="5912" y="30"/>
                  </a:lnTo>
                  <a:lnTo>
                    <a:pt x="5580" y="70"/>
                  </a:lnTo>
                  <a:lnTo>
                    <a:pt x="5259" y="131"/>
                  </a:lnTo>
                  <a:lnTo>
                    <a:pt x="4937" y="201"/>
                  </a:lnTo>
                  <a:lnTo>
                    <a:pt x="4625" y="292"/>
                  </a:lnTo>
                  <a:lnTo>
                    <a:pt x="4324" y="392"/>
                  </a:lnTo>
                  <a:lnTo>
                    <a:pt x="4022" y="513"/>
                  </a:lnTo>
                  <a:lnTo>
                    <a:pt x="3730" y="643"/>
                  </a:lnTo>
                  <a:lnTo>
                    <a:pt x="3449" y="784"/>
                  </a:lnTo>
                  <a:lnTo>
                    <a:pt x="3167" y="945"/>
                  </a:lnTo>
                  <a:lnTo>
                    <a:pt x="2906" y="1116"/>
                  </a:lnTo>
                  <a:lnTo>
                    <a:pt x="2645" y="1297"/>
                  </a:lnTo>
                  <a:lnTo>
                    <a:pt x="2393" y="1498"/>
                  </a:lnTo>
                  <a:lnTo>
                    <a:pt x="2152" y="1699"/>
                  </a:lnTo>
                  <a:lnTo>
                    <a:pt x="1931" y="1920"/>
                  </a:lnTo>
                  <a:lnTo>
                    <a:pt x="1710" y="2151"/>
                  </a:lnTo>
                  <a:lnTo>
                    <a:pt x="1499" y="2393"/>
                  </a:lnTo>
                  <a:lnTo>
                    <a:pt x="1307" y="2634"/>
                  </a:lnTo>
                  <a:lnTo>
                    <a:pt x="1127" y="2895"/>
                  </a:lnTo>
                  <a:lnTo>
                    <a:pt x="956" y="3167"/>
                  </a:lnTo>
                  <a:lnTo>
                    <a:pt x="795" y="3438"/>
                  </a:lnTo>
                  <a:lnTo>
                    <a:pt x="654" y="3720"/>
                  </a:lnTo>
                  <a:lnTo>
                    <a:pt x="513" y="4011"/>
                  </a:lnTo>
                  <a:lnTo>
                    <a:pt x="403" y="4313"/>
                  </a:lnTo>
                  <a:lnTo>
                    <a:pt x="292" y="4614"/>
                  </a:lnTo>
                  <a:lnTo>
                    <a:pt x="212" y="4926"/>
                  </a:lnTo>
                  <a:lnTo>
                    <a:pt x="131" y="5248"/>
                  </a:lnTo>
                  <a:lnTo>
                    <a:pt x="71" y="5570"/>
                  </a:lnTo>
                  <a:lnTo>
                    <a:pt x="31" y="5901"/>
                  </a:lnTo>
                  <a:lnTo>
                    <a:pt x="11" y="6233"/>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0998"/>
                  </a:lnTo>
                  <a:lnTo>
                    <a:pt x="1931" y="11230"/>
                  </a:lnTo>
                  <a:lnTo>
                    <a:pt x="2152" y="11451"/>
                  </a:lnTo>
                  <a:lnTo>
                    <a:pt x="2393" y="11652"/>
                  </a:lnTo>
                  <a:lnTo>
                    <a:pt x="2645" y="11853"/>
                  </a:lnTo>
                  <a:lnTo>
                    <a:pt x="2906" y="12034"/>
                  </a:lnTo>
                  <a:lnTo>
                    <a:pt x="3167" y="12205"/>
                  </a:lnTo>
                  <a:lnTo>
                    <a:pt x="3449" y="12366"/>
                  </a:lnTo>
                  <a:lnTo>
                    <a:pt x="3730" y="12506"/>
                  </a:lnTo>
                  <a:lnTo>
                    <a:pt x="4022" y="12637"/>
                  </a:lnTo>
                  <a:lnTo>
                    <a:pt x="4324" y="12758"/>
                  </a:lnTo>
                  <a:lnTo>
                    <a:pt x="4625" y="12858"/>
                  </a:lnTo>
                  <a:lnTo>
                    <a:pt x="4937" y="12949"/>
                  </a:lnTo>
                  <a:lnTo>
                    <a:pt x="5259" y="13029"/>
                  </a:lnTo>
                  <a:lnTo>
                    <a:pt x="5580" y="13079"/>
                  </a:lnTo>
                  <a:lnTo>
                    <a:pt x="5912" y="13130"/>
                  </a:lnTo>
                  <a:lnTo>
                    <a:pt x="6244" y="13150"/>
                  </a:lnTo>
                  <a:lnTo>
                    <a:pt x="6586" y="13160"/>
                  </a:lnTo>
                  <a:lnTo>
                    <a:pt x="6918" y="13150"/>
                  </a:lnTo>
                  <a:lnTo>
                    <a:pt x="7259" y="13130"/>
                  </a:lnTo>
                  <a:lnTo>
                    <a:pt x="7581" y="13079"/>
                  </a:lnTo>
                  <a:lnTo>
                    <a:pt x="7913" y="13029"/>
                  </a:lnTo>
                  <a:lnTo>
                    <a:pt x="8225" y="12949"/>
                  </a:lnTo>
                  <a:lnTo>
                    <a:pt x="8536" y="12858"/>
                  </a:lnTo>
                  <a:lnTo>
                    <a:pt x="8848" y="12758"/>
                  </a:lnTo>
                  <a:lnTo>
                    <a:pt x="9150" y="12637"/>
                  </a:lnTo>
                  <a:lnTo>
                    <a:pt x="944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51" y="6233"/>
                  </a:lnTo>
                  <a:lnTo>
                    <a:pt x="13131" y="5901"/>
                  </a:lnTo>
                  <a:lnTo>
                    <a:pt x="13091" y="5570"/>
                  </a:lnTo>
                  <a:lnTo>
                    <a:pt x="13030" y="5248"/>
                  </a:lnTo>
                  <a:lnTo>
                    <a:pt x="12960" y="4926"/>
                  </a:lnTo>
                  <a:lnTo>
                    <a:pt x="12870" y="4614"/>
                  </a:lnTo>
                  <a:lnTo>
                    <a:pt x="12769" y="4313"/>
                  </a:lnTo>
                  <a:lnTo>
                    <a:pt x="12648" y="4011"/>
                  </a:lnTo>
                  <a:lnTo>
                    <a:pt x="12518" y="3720"/>
                  </a:lnTo>
                  <a:lnTo>
                    <a:pt x="12367" y="3438"/>
                  </a:lnTo>
                  <a:lnTo>
                    <a:pt x="12216" y="3167"/>
                  </a:lnTo>
                  <a:lnTo>
                    <a:pt x="1204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41" y="643"/>
                  </a:lnTo>
                  <a:lnTo>
                    <a:pt x="9150" y="513"/>
                  </a:lnTo>
                  <a:lnTo>
                    <a:pt x="8848" y="392"/>
                  </a:lnTo>
                  <a:lnTo>
                    <a:pt x="8536" y="292"/>
                  </a:lnTo>
                  <a:lnTo>
                    <a:pt x="8225" y="201"/>
                  </a:lnTo>
                  <a:lnTo>
                    <a:pt x="7913" y="131"/>
                  </a:lnTo>
                  <a:lnTo>
                    <a:pt x="7581" y="70"/>
                  </a:lnTo>
                  <a:lnTo>
                    <a:pt x="7259" y="30"/>
                  </a:lnTo>
                  <a:lnTo>
                    <a:pt x="69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44;p67">
              <a:extLst>
                <a:ext uri="{FF2B5EF4-FFF2-40B4-BE49-F238E27FC236}">
                  <a16:creationId xmlns:a16="http://schemas.microsoft.com/office/drawing/2014/main" id="{575C2E4A-A3F9-B431-435B-4B958587EEDF}"/>
                </a:ext>
              </a:extLst>
            </p:cNvPr>
            <p:cNvSpPr/>
            <p:nvPr/>
          </p:nvSpPr>
          <p:spPr>
            <a:xfrm>
              <a:off x="-3272375" y="-4250150"/>
              <a:ext cx="329050" cy="329000"/>
            </a:xfrm>
            <a:custGeom>
              <a:avLst/>
              <a:gdLst/>
              <a:ahLst/>
              <a:cxnLst/>
              <a:rect l="l" t="t" r="r" b="b"/>
              <a:pathLst>
                <a:path w="13162" h="13160" fill="none" extrusionOk="0">
                  <a:moveTo>
                    <a:pt x="6586" y="13160"/>
                  </a:moveTo>
                  <a:lnTo>
                    <a:pt x="6586" y="13160"/>
                  </a:lnTo>
                  <a:lnTo>
                    <a:pt x="6918" y="13150"/>
                  </a:lnTo>
                  <a:lnTo>
                    <a:pt x="7259" y="13130"/>
                  </a:lnTo>
                  <a:lnTo>
                    <a:pt x="7581" y="13079"/>
                  </a:lnTo>
                  <a:lnTo>
                    <a:pt x="7913" y="13029"/>
                  </a:lnTo>
                  <a:lnTo>
                    <a:pt x="8225" y="12949"/>
                  </a:lnTo>
                  <a:lnTo>
                    <a:pt x="8536" y="12858"/>
                  </a:lnTo>
                  <a:lnTo>
                    <a:pt x="8848" y="12758"/>
                  </a:lnTo>
                  <a:lnTo>
                    <a:pt x="9150" y="12637"/>
                  </a:lnTo>
                  <a:lnTo>
                    <a:pt x="9441" y="12506"/>
                  </a:lnTo>
                  <a:lnTo>
                    <a:pt x="9723" y="12366"/>
                  </a:lnTo>
                  <a:lnTo>
                    <a:pt x="9994" y="12205"/>
                  </a:lnTo>
                  <a:lnTo>
                    <a:pt x="10266" y="12034"/>
                  </a:lnTo>
                  <a:lnTo>
                    <a:pt x="10517" y="11853"/>
                  </a:lnTo>
                  <a:lnTo>
                    <a:pt x="10768" y="11652"/>
                  </a:lnTo>
                  <a:lnTo>
                    <a:pt x="11010" y="11451"/>
                  </a:lnTo>
                  <a:lnTo>
                    <a:pt x="11241" y="11230"/>
                  </a:lnTo>
                  <a:lnTo>
                    <a:pt x="11452" y="1099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61" y="6575"/>
                  </a:lnTo>
                  <a:lnTo>
                    <a:pt x="13151" y="6233"/>
                  </a:lnTo>
                  <a:lnTo>
                    <a:pt x="13131" y="5901"/>
                  </a:lnTo>
                  <a:lnTo>
                    <a:pt x="13091" y="5570"/>
                  </a:lnTo>
                  <a:lnTo>
                    <a:pt x="13030" y="5248"/>
                  </a:lnTo>
                  <a:lnTo>
                    <a:pt x="12960" y="4926"/>
                  </a:lnTo>
                  <a:lnTo>
                    <a:pt x="12870" y="4614"/>
                  </a:lnTo>
                  <a:lnTo>
                    <a:pt x="12769" y="4313"/>
                  </a:lnTo>
                  <a:lnTo>
                    <a:pt x="12648" y="4011"/>
                  </a:lnTo>
                  <a:lnTo>
                    <a:pt x="12518" y="3720"/>
                  </a:lnTo>
                  <a:lnTo>
                    <a:pt x="12367" y="3438"/>
                  </a:lnTo>
                  <a:lnTo>
                    <a:pt x="12216" y="3167"/>
                  </a:lnTo>
                  <a:lnTo>
                    <a:pt x="12045" y="2895"/>
                  </a:lnTo>
                  <a:lnTo>
                    <a:pt x="11854" y="2634"/>
                  </a:lnTo>
                  <a:lnTo>
                    <a:pt x="11663" y="2393"/>
                  </a:lnTo>
                  <a:lnTo>
                    <a:pt x="11452" y="2151"/>
                  </a:lnTo>
                  <a:lnTo>
                    <a:pt x="11241" y="1920"/>
                  </a:lnTo>
                  <a:lnTo>
                    <a:pt x="11010" y="1699"/>
                  </a:lnTo>
                  <a:lnTo>
                    <a:pt x="10768" y="1498"/>
                  </a:lnTo>
                  <a:lnTo>
                    <a:pt x="10517" y="1297"/>
                  </a:lnTo>
                  <a:lnTo>
                    <a:pt x="10266" y="1116"/>
                  </a:lnTo>
                  <a:lnTo>
                    <a:pt x="9994" y="945"/>
                  </a:lnTo>
                  <a:lnTo>
                    <a:pt x="9723" y="784"/>
                  </a:lnTo>
                  <a:lnTo>
                    <a:pt x="9441" y="643"/>
                  </a:lnTo>
                  <a:lnTo>
                    <a:pt x="9150" y="513"/>
                  </a:lnTo>
                  <a:lnTo>
                    <a:pt x="8848" y="392"/>
                  </a:lnTo>
                  <a:lnTo>
                    <a:pt x="8536" y="292"/>
                  </a:lnTo>
                  <a:lnTo>
                    <a:pt x="8225" y="201"/>
                  </a:lnTo>
                  <a:lnTo>
                    <a:pt x="7913" y="131"/>
                  </a:lnTo>
                  <a:lnTo>
                    <a:pt x="7581" y="70"/>
                  </a:lnTo>
                  <a:lnTo>
                    <a:pt x="7259" y="30"/>
                  </a:lnTo>
                  <a:lnTo>
                    <a:pt x="6918" y="0"/>
                  </a:lnTo>
                  <a:lnTo>
                    <a:pt x="6586" y="0"/>
                  </a:lnTo>
                  <a:lnTo>
                    <a:pt x="6586" y="0"/>
                  </a:lnTo>
                  <a:lnTo>
                    <a:pt x="6244" y="0"/>
                  </a:lnTo>
                  <a:lnTo>
                    <a:pt x="5912" y="30"/>
                  </a:lnTo>
                  <a:lnTo>
                    <a:pt x="5580" y="70"/>
                  </a:lnTo>
                  <a:lnTo>
                    <a:pt x="5259" y="131"/>
                  </a:lnTo>
                  <a:lnTo>
                    <a:pt x="4937" y="201"/>
                  </a:lnTo>
                  <a:lnTo>
                    <a:pt x="4625" y="292"/>
                  </a:lnTo>
                  <a:lnTo>
                    <a:pt x="4324" y="392"/>
                  </a:lnTo>
                  <a:lnTo>
                    <a:pt x="4022" y="513"/>
                  </a:lnTo>
                  <a:lnTo>
                    <a:pt x="3730" y="643"/>
                  </a:lnTo>
                  <a:lnTo>
                    <a:pt x="3449" y="784"/>
                  </a:lnTo>
                  <a:lnTo>
                    <a:pt x="3167" y="945"/>
                  </a:lnTo>
                  <a:lnTo>
                    <a:pt x="2906" y="1116"/>
                  </a:lnTo>
                  <a:lnTo>
                    <a:pt x="2645" y="1297"/>
                  </a:lnTo>
                  <a:lnTo>
                    <a:pt x="2393" y="1498"/>
                  </a:lnTo>
                  <a:lnTo>
                    <a:pt x="2152" y="1699"/>
                  </a:lnTo>
                  <a:lnTo>
                    <a:pt x="1931" y="1920"/>
                  </a:lnTo>
                  <a:lnTo>
                    <a:pt x="1710" y="2151"/>
                  </a:lnTo>
                  <a:lnTo>
                    <a:pt x="1499" y="2393"/>
                  </a:lnTo>
                  <a:lnTo>
                    <a:pt x="1307" y="2634"/>
                  </a:lnTo>
                  <a:lnTo>
                    <a:pt x="1127" y="2895"/>
                  </a:lnTo>
                  <a:lnTo>
                    <a:pt x="956" y="3167"/>
                  </a:lnTo>
                  <a:lnTo>
                    <a:pt x="795" y="3438"/>
                  </a:lnTo>
                  <a:lnTo>
                    <a:pt x="654" y="3720"/>
                  </a:lnTo>
                  <a:lnTo>
                    <a:pt x="513" y="4011"/>
                  </a:lnTo>
                  <a:lnTo>
                    <a:pt x="403" y="4313"/>
                  </a:lnTo>
                  <a:lnTo>
                    <a:pt x="292" y="4614"/>
                  </a:lnTo>
                  <a:lnTo>
                    <a:pt x="212" y="4926"/>
                  </a:lnTo>
                  <a:lnTo>
                    <a:pt x="131" y="5248"/>
                  </a:lnTo>
                  <a:lnTo>
                    <a:pt x="71" y="5570"/>
                  </a:lnTo>
                  <a:lnTo>
                    <a:pt x="31" y="5901"/>
                  </a:lnTo>
                  <a:lnTo>
                    <a:pt x="11" y="6233"/>
                  </a:lnTo>
                  <a:lnTo>
                    <a:pt x="0" y="6575"/>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0998"/>
                  </a:lnTo>
                  <a:lnTo>
                    <a:pt x="1931" y="11230"/>
                  </a:lnTo>
                  <a:lnTo>
                    <a:pt x="2152" y="11451"/>
                  </a:lnTo>
                  <a:lnTo>
                    <a:pt x="2393" y="11652"/>
                  </a:lnTo>
                  <a:lnTo>
                    <a:pt x="2645" y="11853"/>
                  </a:lnTo>
                  <a:lnTo>
                    <a:pt x="2906" y="12034"/>
                  </a:lnTo>
                  <a:lnTo>
                    <a:pt x="3167" y="12205"/>
                  </a:lnTo>
                  <a:lnTo>
                    <a:pt x="3449" y="12366"/>
                  </a:lnTo>
                  <a:lnTo>
                    <a:pt x="3730" y="12506"/>
                  </a:lnTo>
                  <a:lnTo>
                    <a:pt x="4022" y="12637"/>
                  </a:lnTo>
                  <a:lnTo>
                    <a:pt x="4324" y="12758"/>
                  </a:lnTo>
                  <a:lnTo>
                    <a:pt x="4625" y="12858"/>
                  </a:lnTo>
                  <a:lnTo>
                    <a:pt x="4937" y="12949"/>
                  </a:lnTo>
                  <a:lnTo>
                    <a:pt x="5259" y="13029"/>
                  </a:lnTo>
                  <a:lnTo>
                    <a:pt x="5580" y="13079"/>
                  </a:lnTo>
                  <a:lnTo>
                    <a:pt x="5912" y="13130"/>
                  </a:lnTo>
                  <a:lnTo>
                    <a:pt x="6244" y="13150"/>
                  </a:lnTo>
                  <a:lnTo>
                    <a:pt x="6586" y="13160"/>
                  </a:lnTo>
                  <a:lnTo>
                    <a:pt x="6586" y="1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45;p67">
              <a:extLst>
                <a:ext uri="{FF2B5EF4-FFF2-40B4-BE49-F238E27FC236}">
                  <a16:creationId xmlns:a16="http://schemas.microsoft.com/office/drawing/2014/main" id="{C1E44DE9-AD06-F249-0372-C20F99C43CF0}"/>
                </a:ext>
              </a:extLst>
            </p:cNvPr>
            <p:cNvSpPr/>
            <p:nvPr/>
          </p:nvSpPr>
          <p:spPr>
            <a:xfrm>
              <a:off x="-3107750" y="-3921175"/>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46;p67">
              <a:extLst>
                <a:ext uri="{FF2B5EF4-FFF2-40B4-BE49-F238E27FC236}">
                  <a16:creationId xmlns:a16="http://schemas.microsoft.com/office/drawing/2014/main" id="{9FFEB5B6-D1C2-7CB9-B5B2-650BFC420198}"/>
                </a:ext>
              </a:extLst>
            </p:cNvPr>
            <p:cNvSpPr/>
            <p:nvPr/>
          </p:nvSpPr>
          <p:spPr>
            <a:xfrm>
              <a:off x="-4040250" y="-8596925"/>
              <a:ext cx="329050" cy="329000"/>
            </a:xfrm>
            <a:custGeom>
              <a:avLst/>
              <a:gdLst/>
              <a:ahLst/>
              <a:cxnLst/>
              <a:rect l="l" t="t" r="r" b="b"/>
              <a:pathLst>
                <a:path w="13162" h="13160" extrusionOk="0">
                  <a:moveTo>
                    <a:pt x="6576" y="0"/>
                  </a:moveTo>
                  <a:lnTo>
                    <a:pt x="6244" y="10"/>
                  </a:lnTo>
                  <a:lnTo>
                    <a:pt x="5912" y="30"/>
                  </a:lnTo>
                  <a:lnTo>
                    <a:pt x="5581" y="70"/>
                  </a:lnTo>
                  <a:lnTo>
                    <a:pt x="5259" y="131"/>
                  </a:lnTo>
                  <a:lnTo>
                    <a:pt x="4937" y="201"/>
                  </a:lnTo>
                  <a:lnTo>
                    <a:pt x="4626" y="292"/>
                  </a:lnTo>
                  <a:lnTo>
                    <a:pt x="4314" y="392"/>
                  </a:lnTo>
                  <a:lnTo>
                    <a:pt x="4022" y="513"/>
                  </a:lnTo>
                  <a:lnTo>
                    <a:pt x="3731" y="643"/>
                  </a:lnTo>
                  <a:lnTo>
                    <a:pt x="3439" y="794"/>
                  </a:lnTo>
                  <a:lnTo>
                    <a:pt x="3168" y="945"/>
                  </a:lnTo>
                  <a:lnTo>
                    <a:pt x="2906" y="1116"/>
                  </a:lnTo>
                  <a:lnTo>
                    <a:pt x="2645" y="1307"/>
                  </a:lnTo>
                  <a:lnTo>
                    <a:pt x="2394" y="1498"/>
                  </a:lnTo>
                  <a:lnTo>
                    <a:pt x="2152" y="1709"/>
                  </a:lnTo>
                  <a:lnTo>
                    <a:pt x="1931" y="1920"/>
                  </a:lnTo>
                  <a:lnTo>
                    <a:pt x="1710" y="2151"/>
                  </a:lnTo>
                  <a:lnTo>
                    <a:pt x="1499" y="2393"/>
                  </a:lnTo>
                  <a:lnTo>
                    <a:pt x="1308" y="2644"/>
                  </a:lnTo>
                  <a:lnTo>
                    <a:pt x="1127" y="2895"/>
                  </a:lnTo>
                  <a:lnTo>
                    <a:pt x="956" y="3167"/>
                  </a:lnTo>
                  <a:lnTo>
                    <a:pt x="795" y="3438"/>
                  </a:lnTo>
                  <a:lnTo>
                    <a:pt x="644" y="3720"/>
                  </a:lnTo>
                  <a:lnTo>
                    <a:pt x="513" y="4011"/>
                  </a:lnTo>
                  <a:lnTo>
                    <a:pt x="403" y="4313"/>
                  </a:lnTo>
                  <a:lnTo>
                    <a:pt x="292" y="4625"/>
                  </a:lnTo>
                  <a:lnTo>
                    <a:pt x="202" y="4936"/>
                  </a:lnTo>
                  <a:lnTo>
                    <a:pt x="131" y="5248"/>
                  </a:lnTo>
                  <a:lnTo>
                    <a:pt x="71" y="5580"/>
                  </a:lnTo>
                  <a:lnTo>
                    <a:pt x="31" y="5901"/>
                  </a:lnTo>
                  <a:lnTo>
                    <a:pt x="11" y="6243"/>
                  </a:ln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1008"/>
                  </a:lnTo>
                  <a:lnTo>
                    <a:pt x="1931" y="11230"/>
                  </a:lnTo>
                  <a:lnTo>
                    <a:pt x="2152" y="11451"/>
                  </a:lnTo>
                  <a:lnTo>
                    <a:pt x="2394" y="11662"/>
                  </a:lnTo>
                  <a:lnTo>
                    <a:pt x="2645" y="11853"/>
                  </a:lnTo>
                  <a:lnTo>
                    <a:pt x="2906" y="12034"/>
                  </a:lnTo>
                  <a:lnTo>
                    <a:pt x="3168" y="12205"/>
                  </a:lnTo>
                  <a:lnTo>
                    <a:pt x="3439" y="12366"/>
                  </a:lnTo>
                  <a:lnTo>
                    <a:pt x="3731" y="12506"/>
                  </a:lnTo>
                  <a:lnTo>
                    <a:pt x="4022" y="12647"/>
                  </a:lnTo>
                  <a:lnTo>
                    <a:pt x="4314" y="12758"/>
                  </a:lnTo>
                  <a:lnTo>
                    <a:pt x="4626" y="12868"/>
                  </a:lnTo>
                  <a:lnTo>
                    <a:pt x="4937" y="12949"/>
                  </a:lnTo>
                  <a:lnTo>
                    <a:pt x="5259" y="13029"/>
                  </a:lnTo>
                  <a:lnTo>
                    <a:pt x="5581" y="13089"/>
                  </a:lnTo>
                  <a:lnTo>
                    <a:pt x="5912" y="13130"/>
                  </a:lnTo>
                  <a:lnTo>
                    <a:pt x="6244" y="13150"/>
                  </a:lnTo>
                  <a:lnTo>
                    <a:pt x="6576" y="13160"/>
                  </a:lnTo>
                  <a:lnTo>
                    <a:pt x="6918" y="13150"/>
                  </a:lnTo>
                  <a:lnTo>
                    <a:pt x="7250" y="13130"/>
                  </a:lnTo>
                  <a:lnTo>
                    <a:pt x="7581" y="13089"/>
                  </a:lnTo>
                  <a:lnTo>
                    <a:pt x="7913" y="13029"/>
                  </a:lnTo>
                  <a:lnTo>
                    <a:pt x="8225" y="12949"/>
                  </a:lnTo>
                  <a:lnTo>
                    <a:pt x="8537" y="12868"/>
                  </a:lnTo>
                  <a:lnTo>
                    <a:pt x="8848" y="12758"/>
                  </a:lnTo>
                  <a:lnTo>
                    <a:pt x="9140" y="12647"/>
                  </a:lnTo>
                  <a:lnTo>
                    <a:pt x="943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51" y="6243"/>
                  </a:lnTo>
                  <a:lnTo>
                    <a:pt x="13131" y="5901"/>
                  </a:lnTo>
                  <a:lnTo>
                    <a:pt x="13091" y="5580"/>
                  </a:lnTo>
                  <a:lnTo>
                    <a:pt x="13031" y="5248"/>
                  </a:lnTo>
                  <a:lnTo>
                    <a:pt x="12960" y="4936"/>
                  </a:lnTo>
                  <a:lnTo>
                    <a:pt x="12870" y="4625"/>
                  </a:lnTo>
                  <a:lnTo>
                    <a:pt x="12759" y="4313"/>
                  </a:lnTo>
                  <a:lnTo>
                    <a:pt x="12649" y="4011"/>
                  </a:lnTo>
                  <a:lnTo>
                    <a:pt x="12518" y="3720"/>
                  </a:lnTo>
                  <a:lnTo>
                    <a:pt x="12367" y="3438"/>
                  </a:lnTo>
                  <a:lnTo>
                    <a:pt x="12206" y="3167"/>
                  </a:lnTo>
                  <a:lnTo>
                    <a:pt x="1203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31" y="643"/>
                  </a:lnTo>
                  <a:lnTo>
                    <a:pt x="9140" y="513"/>
                  </a:lnTo>
                  <a:lnTo>
                    <a:pt x="8848" y="392"/>
                  </a:lnTo>
                  <a:lnTo>
                    <a:pt x="8537" y="292"/>
                  </a:lnTo>
                  <a:lnTo>
                    <a:pt x="8225" y="201"/>
                  </a:lnTo>
                  <a:lnTo>
                    <a:pt x="7913" y="131"/>
                  </a:lnTo>
                  <a:lnTo>
                    <a:pt x="7581" y="70"/>
                  </a:lnTo>
                  <a:lnTo>
                    <a:pt x="7250" y="30"/>
                  </a:lnTo>
                  <a:lnTo>
                    <a:pt x="6918" y="10"/>
                  </a:lnTo>
                  <a:lnTo>
                    <a:pt x="65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47;p67">
              <a:extLst>
                <a:ext uri="{FF2B5EF4-FFF2-40B4-BE49-F238E27FC236}">
                  <a16:creationId xmlns:a16="http://schemas.microsoft.com/office/drawing/2014/main" id="{4E238A8B-B4DB-87D5-F5F9-679F61D8932B}"/>
                </a:ext>
              </a:extLst>
            </p:cNvPr>
            <p:cNvSpPr/>
            <p:nvPr/>
          </p:nvSpPr>
          <p:spPr>
            <a:xfrm>
              <a:off x="-4040250" y="-8596925"/>
              <a:ext cx="329050" cy="329000"/>
            </a:xfrm>
            <a:custGeom>
              <a:avLst/>
              <a:gdLst/>
              <a:ahLst/>
              <a:cxnLst/>
              <a:rect l="l" t="t" r="r" b="b"/>
              <a:pathLst>
                <a:path w="13162" h="13160" fill="none" extrusionOk="0">
                  <a:moveTo>
                    <a:pt x="13161" y="6575"/>
                  </a:moveTo>
                  <a:lnTo>
                    <a:pt x="13161" y="6575"/>
                  </a:lnTo>
                  <a:lnTo>
                    <a:pt x="13151" y="6243"/>
                  </a:lnTo>
                  <a:lnTo>
                    <a:pt x="13131" y="5901"/>
                  </a:lnTo>
                  <a:lnTo>
                    <a:pt x="13091" y="5580"/>
                  </a:lnTo>
                  <a:lnTo>
                    <a:pt x="13031" y="5248"/>
                  </a:lnTo>
                  <a:lnTo>
                    <a:pt x="12960" y="4936"/>
                  </a:lnTo>
                  <a:lnTo>
                    <a:pt x="12870" y="4625"/>
                  </a:lnTo>
                  <a:lnTo>
                    <a:pt x="12759" y="4313"/>
                  </a:lnTo>
                  <a:lnTo>
                    <a:pt x="12649" y="4011"/>
                  </a:lnTo>
                  <a:lnTo>
                    <a:pt x="12518" y="3720"/>
                  </a:lnTo>
                  <a:lnTo>
                    <a:pt x="12367" y="3438"/>
                  </a:lnTo>
                  <a:lnTo>
                    <a:pt x="12206" y="3167"/>
                  </a:lnTo>
                  <a:lnTo>
                    <a:pt x="1203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31" y="643"/>
                  </a:lnTo>
                  <a:lnTo>
                    <a:pt x="9140" y="513"/>
                  </a:lnTo>
                  <a:lnTo>
                    <a:pt x="8848" y="392"/>
                  </a:lnTo>
                  <a:lnTo>
                    <a:pt x="8537" y="292"/>
                  </a:lnTo>
                  <a:lnTo>
                    <a:pt x="8225" y="201"/>
                  </a:lnTo>
                  <a:lnTo>
                    <a:pt x="7913" y="131"/>
                  </a:lnTo>
                  <a:lnTo>
                    <a:pt x="7581" y="70"/>
                  </a:lnTo>
                  <a:lnTo>
                    <a:pt x="7250" y="30"/>
                  </a:lnTo>
                  <a:lnTo>
                    <a:pt x="6918" y="10"/>
                  </a:lnTo>
                  <a:lnTo>
                    <a:pt x="6576" y="0"/>
                  </a:lnTo>
                  <a:lnTo>
                    <a:pt x="6576" y="0"/>
                  </a:lnTo>
                  <a:lnTo>
                    <a:pt x="6244" y="10"/>
                  </a:lnTo>
                  <a:lnTo>
                    <a:pt x="5912" y="30"/>
                  </a:lnTo>
                  <a:lnTo>
                    <a:pt x="5581" y="70"/>
                  </a:lnTo>
                  <a:lnTo>
                    <a:pt x="5259" y="131"/>
                  </a:lnTo>
                  <a:lnTo>
                    <a:pt x="4937" y="201"/>
                  </a:lnTo>
                  <a:lnTo>
                    <a:pt x="4626" y="292"/>
                  </a:lnTo>
                  <a:lnTo>
                    <a:pt x="4314" y="392"/>
                  </a:lnTo>
                  <a:lnTo>
                    <a:pt x="4022" y="513"/>
                  </a:lnTo>
                  <a:lnTo>
                    <a:pt x="3731" y="643"/>
                  </a:lnTo>
                  <a:lnTo>
                    <a:pt x="3439" y="794"/>
                  </a:lnTo>
                  <a:lnTo>
                    <a:pt x="3168" y="945"/>
                  </a:lnTo>
                  <a:lnTo>
                    <a:pt x="2906" y="1116"/>
                  </a:lnTo>
                  <a:lnTo>
                    <a:pt x="2645" y="1307"/>
                  </a:lnTo>
                  <a:lnTo>
                    <a:pt x="2394" y="1498"/>
                  </a:lnTo>
                  <a:lnTo>
                    <a:pt x="2152" y="1709"/>
                  </a:lnTo>
                  <a:lnTo>
                    <a:pt x="1931" y="1920"/>
                  </a:lnTo>
                  <a:lnTo>
                    <a:pt x="1710" y="2151"/>
                  </a:lnTo>
                  <a:lnTo>
                    <a:pt x="1499" y="2393"/>
                  </a:lnTo>
                  <a:lnTo>
                    <a:pt x="1308" y="2644"/>
                  </a:lnTo>
                  <a:lnTo>
                    <a:pt x="1127" y="2895"/>
                  </a:lnTo>
                  <a:lnTo>
                    <a:pt x="956" y="3167"/>
                  </a:lnTo>
                  <a:lnTo>
                    <a:pt x="795" y="3438"/>
                  </a:lnTo>
                  <a:lnTo>
                    <a:pt x="644" y="3720"/>
                  </a:lnTo>
                  <a:lnTo>
                    <a:pt x="513" y="4011"/>
                  </a:lnTo>
                  <a:lnTo>
                    <a:pt x="403" y="4313"/>
                  </a:lnTo>
                  <a:lnTo>
                    <a:pt x="292" y="4625"/>
                  </a:lnTo>
                  <a:lnTo>
                    <a:pt x="202" y="4936"/>
                  </a:lnTo>
                  <a:lnTo>
                    <a:pt x="131" y="5248"/>
                  </a:lnTo>
                  <a:lnTo>
                    <a:pt x="71" y="5580"/>
                  </a:lnTo>
                  <a:lnTo>
                    <a:pt x="31" y="5901"/>
                  </a:lnTo>
                  <a:lnTo>
                    <a:pt x="11" y="6243"/>
                  </a:lnTo>
                  <a:lnTo>
                    <a:pt x="1" y="6575"/>
                  </a:lnTo>
                  <a:lnTo>
                    <a:pt x="1" y="6575"/>
                  </a:lnTo>
                  <a:lnTo>
                    <a:pt x="11" y="6917"/>
                  </a:lnTo>
                  <a:lnTo>
                    <a:pt x="31" y="7248"/>
                  </a:lnTo>
                  <a:lnTo>
                    <a:pt x="71" y="7580"/>
                  </a:lnTo>
                  <a:lnTo>
                    <a:pt x="131" y="7902"/>
                  </a:lnTo>
                  <a:lnTo>
                    <a:pt x="202" y="8224"/>
                  </a:lnTo>
                  <a:lnTo>
                    <a:pt x="292" y="8535"/>
                  </a:lnTo>
                  <a:lnTo>
                    <a:pt x="403" y="8837"/>
                  </a:lnTo>
                  <a:lnTo>
                    <a:pt x="513" y="9138"/>
                  </a:lnTo>
                  <a:lnTo>
                    <a:pt x="644" y="9430"/>
                  </a:lnTo>
                  <a:lnTo>
                    <a:pt x="795" y="9711"/>
                  </a:lnTo>
                  <a:lnTo>
                    <a:pt x="956" y="9993"/>
                  </a:lnTo>
                  <a:lnTo>
                    <a:pt x="1127" y="10254"/>
                  </a:lnTo>
                  <a:lnTo>
                    <a:pt x="1308" y="10516"/>
                  </a:lnTo>
                  <a:lnTo>
                    <a:pt x="1499" y="10767"/>
                  </a:lnTo>
                  <a:lnTo>
                    <a:pt x="1710" y="11008"/>
                  </a:lnTo>
                  <a:lnTo>
                    <a:pt x="1931" y="11230"/>
                  </a:lnTo>
                  <a:lnTo>
                    <a:pt x="2152" y="11451"/>
                  </a:lnTo>
                  <a:lnTo>
                    <a:pt x="2394" y="11662"/>
                  </a:lnTo>
                  <a:lnTo>
                    <a:pt x="2645" y="11853"/>
                  </a:lnTo>
                  <a:lnTo>
                    <a:pt x="2906" y="12034"/>
                  </a:lnTo>
                  <a:lnTo>
                    <a:pt x="3168" y="12205"/>
                  </a:lnTo>
                  <a:lnTo>
                    <a:pt x="3439" y="12366"/>
                  </a:lnTo>
                  <a:lnTo>
                    <a:pt x="3731" y="12506"/>
                  </a:lnTo>
                  <a:lnTo>
                    <a:pt x="4022" y="12647"/>
                  </a:lnTo>
                  <a:lnTo>
                    <a:pt x="4314" y="12758"/>
                  </a:lnTo>
                  <a:lnTo>
                    <a:pt x="4626" y="12868"/>
                  </a:lnTo>
                  <a:lnTo>
                    <a:pt x="4937" y="12949"/>
                  </a:lnTo>
                  <a:lnTo>
                    <a:pt x="5259" y="13029"/>
                  </a:lnTo>
                  <a:lnTo>
                    <a:pt x="5581" y="13089"/>
                  </a:lnTo>
                  <a:lnTo>
                    <a:pt x="5912" y="13130"/>
                  </a:lnTo>
                  <a:lnTo>
                    <a:pt x="6244" y="13150"/>
                  </a:lnTo>
                  <a:lnTo>
                    <a:pt x="6576" y="13160"/>
                  </a:lnTo>
                  <a:lnTo>
                    <a:pt x="6576" y="13160"/>
                  </a:lnTo>
                  <a:lnTo>
                    <a:pt x="6918" y="13150"/>
                  </a:lnTo>
                  <a:lnTo>
                    <a:pt x="7250" y="13130"/>
                  </a:lnTo>
                  <a:lnTo>
                    <a:pt x="7581" y="13089"/>
                  </a:lnTo>
                  <a:lnTo>
                    <a:pt x="7913" y="13029"/>
                  </a:lnTo>
                  <a:lnTo>
                    <a:pt x="8225" y="12949"/>
                  </a:lnTo>
                  <a:lnTo>
                    <a:pt x="8537" y="12868"/>
                  </a:lnTo>
                  <a:lnTo>
                    <a:pt x="8848" y="12758"/>
                  </a:lnTo>
                  <a:lnTo>
                    <a:pt x="9140" y="12647"/>
                  </a:lnTo>
                  <a:lnTo>
                    <a:pt x="943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35" y="10254"/>
                  </a:lnTo>
                  <a:lnTo>
                    <a:pt x="12206" y="9993"/>
                  </a:lnTo>
                  <a:lnTo>
                    <a:pt x="12367" y="9711"/>
                  </a:lnTo>
                  <a:lnTo>
                    <a:pt x="12518" y="9430"/>
                  </a:lnTo>
                  <a:lnTo>
                    <a:pt x="12649" y="9138"/>
                  </a:lnTo>
                  <a:lnTo>
                    <a:pt x="12759" y="8837"/>
                  </a:lnTo>
                  <a:lnTo>
                    <a:pt x="12870" y="8535"/>
                  </a:lnTo>
                  <a:lnTo>
                    <a:pt x="12960" y="8224"/>
                  </a:lnTo>
                  <a:lnTo>
                    <a:pt x="13031" y="7902"/>
                  </a:lnTo>
                  <a:lnTo>
                    <a:pt x="13091" y="7580"/>
                  </a:lnTo>
                  <a:lnTo>
                    <a:pt x="13131" y="7248"/>
                  </a:lnTo>
                  <a:lnTo>
                    <a:pt x="13151" y="6917"/>
                  </a:lnTo>
                  <a:lnTo>
                    <a:pt x="13161" y="6575"/>
                  </a:lnTo>
                  <a:lnTo>
                    <a:pt x="13161" y="6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48;p67">
              <a:extLst>
                <a:ext uri="{FF2B5EF4-FFF2-40B4-BE49-F238E27FC236}">
                  <a16:creationId xmlns:a16="http://schemas.microsoft.com/office/drawing/2014/main" id="{061558DD-F1D8-30C2-B18D-70AEC4594D74}"/>
                </a:ext>
              </a:extLst>
            </p:cNvPr>
            <p:cNvSpPr/>
            <p:nvPr/>
          </p:nvSpPr>
          <p:spPr>
            <a:xfrm>
              <a:off x="-3711225" y="-84325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49;p67">
              <a:extLst>
                <a:ext uri="{FF2B5EF4-FFF2-40B4-BE49-F238E27FC236}">
                  <a16:creationId xmlns:a16="http://schemas.microsoft.com/office/drawing/2014/main" id="{48010D3E-33E3-1318-3595-B3309125731E}"/>
                </a:ext>
              </a:extLst>
            </p:cNvPr>
            <p:cNvSpPr/>
            <p:nvPr/>
          </p:nvSpPr>
          <p:spPr>
            <a:xfrm>
              <a:off x="-3272375" y="-8596925"/>
              <a:ext cx="329050" cy="329000"/>
            </a:xfrm>
            <a:custGeom>
              <a:avLst/>
              <a:gdLst/>
              <a:ahLst/>
              <a:cxnLst/>
              <a:rect l="l" t="t" r="r" b="b"/>
              <a:pathLst>
                <a:path w="13162" h="13160" extrusionOk="0">
                  <a:moveTo>
                    <a:pt x="6586" y="0"/>
                  </a:moveTo>
                  <a:lnTo>
                    <a:pt x="6244" y="10"/>
                  </a:lnTo>
                  <a:lnTo>
                    <a:pt x="5912" y="30"/>
                  </a:lnTo>
                  <a:lnTo>
                    <a:pt x="5580" y="70"/>
                  </a:lnTo>
                  <a:lnTo>
                    <a:pt x="5259" y="131"/>
                  </a:lnTo>
                  <a:lnTo>
                    <a:pt x="4937" y="201"/>
                  </a:lnTo>
                  <a:lnTo>
                    <a:pt x="4625" y="292"/>
                  </a:lnTo>
                  <a:lnTo>
                    <a:pt x="4324" y="392"/>
                  </a:lnTo>
                  <a:lnTo>
                    <a:pt x="4022" y="513"/>
                  </a:lnTo>
                  <a:lnTo>
                    <a:pt x="3730" y="643"/>
                  </a:lnTo>
                  <a:lnTo>
                    <a:pt x="3449" y="794"/>
                  </a:lnTo>
                  <a:lnTo>
                    <a:pt x="3167" y="945"/>
                  </a:lnTo>
                  <a:lnTo>
                    <a:pt x="2906" y="1116"/>
                  </a:lnTo>
                  <a:lnTo>
                    <a:pt x="2645" y="1307"/>
                  </a:lnTo>
                  <a:lnTo>
                    <a:pt x="2393" y="1498"/>
                  </a:lnTo>
                  <a:lnTo>
                    <a:pt x="2152" y="1709"/>
                  </a:lnTo>
                  <a:lnTo>
                    <a:pt x="1931" y="1920"/>
                  </a:lnTo>
                  <a:lnTo>
                    <a:pt x="1710" y="2151"/>
                  </a:lnTo>
                  <a:lnTo>
                    <a:pt x="1499" y="2393"/>
                  </a:lnTo>
                  <a:lnTo>
                    <a:pt x="1307" y="2644"/>
                  </a:lnTo>
                  <a:lnTo>
                    <a:pt x="1127" y="2895"/>
                  </a:lnTo>
                  <a:lnTo>
                    <a:pt x="956" y="3167"/>
                  </a:lnTo>
                  <a:lnTo>
                    <a:pt x="795" y="3438"/>
                  </a:lnTo>
                  <a:lnTo>
                    <a:pt x="654" y="3720"/>
                  </a:lnTo>
                  <a:lnTo>
                    <a:pt x="513" y="4011"/>
                  </a:lnTo>
                  <a:lnTo>
                    <a:pt x="403" y="4313"/>
                  </a:lnTo>
                  <a:lnTo>
                    <a:pt x="292" y="4625"/>
                  </a:lnTo>
                  <a:lnTo>
                    <a:pt x="212" y="4936"/>
                  </a:lnTo>
                  <a:lnTo>
                    <a:pt x="131" y="5248"/>
                  </a:lnTo>
                  <a:lnTo>
                    <a:pt x="71" y="5580"/>
                  </a:lnTo>
                  <a:lnTo>
                    <a:pt x="31" y="5901"/>
                  </a:lnTo>
                  <a:lnTo>
                    <a:pt x="11" y="6243"/>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1008"/>
                  </a:lnTo>
                  <a:lnTo>
                    <a:pt x="1931" y="11230"/>
                  </a:lnTo>
                  <a:lnTo>
                    <a:pt x="2152" y="11451"/>
                  </a:lnTo>
                  <a:lnTo>
                    <a:pt x="2393" y="11662"/>
                  </a:lnTo>
                  <a:lnTo>
                    <a:pt x="2645" y="11853"/>
                  </a:lnTo>
                  <a:lnTo>
                    <a:pt x="2906" y="12034"/>
                  </a:lnTo>
                  <a:lnTo>
                    <a:pt x="3167" y="12205"/>
                  </a:lnTo>
                  <a:lnTo>
                    <a:pt x="3449" y="12366"/>
                  </a:lnTo>
                  <a:lnTo>
                    <a:pt x="3730" y="12506"/>
                  </a:lnTo>
                  <a:lnTo>
                    <a:pt x="4022" y="12647"/>
                  </a:lnTo>
                  <a:lnTo>
                    <a:pt x="4324" y="12758"/>
                  </a:lnTo>
                  <a:lnTo>
                    <a:pt x="4625" y="12868"/>
                  </a:lnTo>
                  <a:lnTo>
                    <a:pt x="4937" y="12949"/>
                  </a:lnTo>
                  <a:lnTo>
                    <a:pt x="5259" y="13029"/>
                  </a:lnTo>
                  <a:lnTo>
                    <a:pt x="5580" y="13089"/>
                  </a:lnTo>
                  <a:lnTo>
                    <a:pt x="5912" y="13130"/>
                  </a:lnTo>
                  <a:lnTo>
                    <a:pt x="6244" y="13150"/>
                  </a:lnTo>
                  <a:lnTo>
                    <a:pt x="6586" y="13160"/>
                  </a:lnTo>
                  <a:lnTo>
                    <a:pt x="6918" y="13150"/>
                  </a:lnTo>
                  <a:lnTo>
                    <a:pt x="7259" y="13130"/>
                  </a:lnTo>
                  <a:lnTo>
                    <a:pt x="7581" y="13089"/>
                  </a:lnTo>
                  <a:lnTo>
                    <a:pt x="7913" y="13029"/>
                  </a:lnTo>
                  <a:lnTo>
                    <a:pt x="8225" y="12949"/>
                  </a:lnTo>
                  <a:lnTo>
                    <a:pt x="8536" y="12868"/>
                  </a:lnTo>
                  <a:lnTo>
                    <a:pt x="8848" y="12758"/>
                  </a:lnTo>
                  <a:lnTo>
                    <a:pt x="9150" y="12647"/>
                  </a:lnTo>
                  <a:lnTo>
                    <a:pt x="944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51" y="6243"/>
                  </a:lnTo>
                  <a:lnTo>
                    <a:pt x="13131" y="5901"/>
                  </a:lnTo>
                  <a:lnTo>
                    <a:pt x="13091" y="5580"/>
                  </a:lnTo>
                  <a:lnTo>
                    <a:pt x="13030" y="5248"/>
                  </a:lnTo>
                  <a:lnTo>
                    <a:pt x="12960" y="4936"/>
                  </a:lnTo>
                  <a:lnTo>
                    <a:pt x="12870" y="4625"/>
                  </a:lnTo>
                  <a:lnTo>
                    <a:pt x="12769" y="4313"/>
                  </a:lnTo>
                  <a:lnTo>
                    <a:pt x="12648" y="4011"/>
                  </a:lnTo>
                  <a:lnTo>
                    <a:pt x="12518" y="3720"/>
                  </a:lnTo>
                  <a:lnTo>
                    <a:pt x="12367" y="3438"/>
                  </a:lnTo>
                  <a:lnTo>
                    <a:pt x="12216" y="3167"/>
                  </a:lnTo>
                  <a:lnTo>
                    <a:pt x="1204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41" y="643"/>
                  </a:lnTo>
                  <a:lnTo>
                    <a:pt x="9150" y="513"/>
                  </a:lnTo>
                  <a:lnTo>
                    <a:pt x="8848" y="392"/>
                  </a:lnTo>
                  <a:lnTo>
                    <a:pt x="8536" y="292"/>
                  </a:lnTo>
                  <a:lnTo>
                    <a:pt x="8225" y="201"/>
                  </a:lnTo>
                  <a:lnTo>
                    <a:pt x="7913" y="131"/>
                  </a:lnTo>
                  <a:lnTo>
                    <a:pt x="7581" y="70"/>
                  </a:lnTo>
                  <a:lnTo>
                    <a:pt x="7259" y="30"/>
                  </a:lnTo>
                  <a:lnTo>
                    <a:pt x="6918" y="10"/>
                  </a:lnTo>
                  <a:lnTo>
                    <a:pt x="6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50;p67">
              <a:extLst>
                <a:ext uri="{FF2B5EF4-FFF2-40B4-BE49-F238E27FC236}">
                  <a16:creationId xmlns:a16="http://schemas.microsoft.com/office/drawing/2014/main" id="{F0113A6A-446E-A898-FEAB-FF142FE5EB75}"/>
                </a:ext>
              </a:extLst>
            </p:cNvPr>
            <p:cNvSpPr/>
            <p:nvPr/>
          </p:nvSpPr>
          <p:spPr>
            <a:xfrm>
              <a:off x="-3272375" y="-8596925"/>
              <a:ext cx="329050" cy="329000"/>
            </a:xfrm>
            <a:custGeom>
              <a:avLst/>
              <a:gdLst/>
              <a:ahLst/>
              <a:cxnLst/>
              <a:rect l="l" t="t" r="r" b="b"/>
              <a:pathLst>
                <a:path w="13162" h="13160" fill="none" extrusionOk="0">
                  <a:moveTo>
                    <a:pt x="6586" y="13160"/>
                  </a:moveTo>
                  <a:lnTo>
                    <a:pt x="6586" y="13160"/>
                  </a:lnTo>
                  <a:lnTo>
                    <a:pt x="6918" y="13150"/>
                  </a:lnTo>
                  <a:lnTo>
                    <a:pt x="7259" y="13130"/>
                  </a:lnTo>
                  <a:lnTo>
                    <a:pt x="7581" y="13089"/>
                  </a:lnTo>
                  <a:lnTo>
                    <a:pt x="7913" y="13029"/>
                  </a:lnTo>
                  <a:lnTo>
                    <a:pt x="8225" y="12949"/>
                  </a:lnTo>
                  <a:lnTo>
                    <a:pt x="8536" y="12868"/>
                  </a:lnTo>
                  <a:lnTo>
                    <a:pt x="8848" y="12758"/>
                  </a:lnTo>
                  <a:lnTo>
                    <a:pt x="9150" y="12647"/>
                  </a:lnTo>
                  <a:lnTo>
                    <a:pt x="9441" y="12506"/>
                  </a:lnTo>
                  <a:lnTo>
                    <a:pt x="9723" y="12366"/>
                  </a:lnTo>
                  <a:lnTo>
                    <a:pt x="9994" y="12205"/>
                  </a:lnTo>
                  <a:lnTo>
                    <a:pt x="10266" y="12034"/>
                  </a:lnTo>
                  <a:lnTo>
                    <a:pt x="10517" y="11853"/>
                  </a:lnTo>
                  <a:lnTo>
                    <a:pt x="10768" y="11662"/>
                  </a:lnTo>
                  <a:lnTo>
                    <a:pt x="11010" y="11451"/>
                  </a:lnTo>
                  <a:lnTo>
                    <a:pt x="11241" y="11230"/>
                  </a:lnTo>
                  <a:lnTo>
                    <a:pt x="11452" y="11008"/>
                  </a:lnTo>
                  <a:lnTo>
                    <a:pt x="11663" y="10767"/>
                  </a:lnTo>
                  <a:lnTo>
                    <a:pt x="11854" y="10516"/>
                  </a:lnTo>
                  <a:lnTo>
                    <a:pt x="12045" y="10254"/>
                  </a:lnTo>
                  <a:lnTo>
                    <a:pt x="12216" y="9993"/>
                  </a:lnTo>
                  <a:lnTo>
                    <a:pt x="12367" y="9711"/>
                  </a:lnTo>
                  <a:lnTo>
                    <a:pt x="12518" y="9430"/>
                  </a:lnTo>
                  <a:lnTo>
                    <a:pt x="12648" y="9138"/>
                  </a:lnTo>
                  <a:lnTo>
                    <a:pt x="12769" y="8837"/>
                  </a:lnTo>
                  <a:lnTo>
                    <a:pt x="12870" y="8535"/>
                  </a:lnTo>
                  <a:lnTo>
                    <a:pt x="12960" y="8224"/>
                  </a:lnTo>
                  <a:lnTo>
                    <a:pt x="13030" y="7902"/>
                  </a:lnTo>
                  <a:lnTo>
                    <a:pt x="13091" y="7580"/>
                  </a:lnTo>
                  <a:lnTo>
                    <a:pt x="13131" y="7248"/>
                  </a:lnTo>
                  <a:lnTo>
                    <a:pt x="13151" y="6917"/>
                  </a:lnTo>
                  <a:lnTo>
                    <a:pt x="13161" y="6575"/>
                  </a:lnTo>
                  <a:lnTo>
                    <a:pt x="13161" y="6575"/>
                  </a:lnTo>
                  <a:lnTo>
                    <a:pt x="13151" y="6243"/>
                  </a:lnTo>
                  <a:lnTo>
                    <a:pt x="13131" y="5901"/>
                  </a:lnTo>
                  <a:lnTo>
                    <a:pt x="13091" y="5580"/>
                  </a:lnTo>
                  <a:lnTo>
                    <a:pt x="13030" y="5248"/>
                  </a:lnTo>
                  <a:lnTo>
                    <a:pt x="12960" y="4936"/>
                  </a:lnTo>
                  <a:lnTo>
                    <a:pt x="12870" y="4625"/>
                  </a:lnTo>
                  <a:lnTo>
                    <a:pt x="12769" y="4313"/>
                  </a:lnTo>
                  <a:lnTo>
                    <a:pt x="12648" y="4011"/>
                  </a:lnTo>
                  <a:lnTo>
                    <a:pt x="12518" y="3720"/>
                  </a:lnTo>
                  <a:lnTo>
                    <a:pt x="12367" y="3438"/>
                  </a:lnTo>
                  <a:lnTo>
                    <a:pt x="12216" y="3167"/>
                  </a:lnTo>
                  <a:lnTo>
                    <a:pt x="12045" y="2895"/>
                  </a:lnTo>
                  <a:lnTo>
                    <a:pt x="11854" y="2644"/>
                  </a:lnTo>
                  <a:lnTo>
                    <a:pt x="11663" y="2393"/>
                  </a:lnTo>
                  <a:lnTo>
                    <a:pt x="11452" y="2151"/>
                  </a:lnTo>
                  <a:lnTo>
                    <a:pt x="11241" y="1920"/>
                  </a:lnTo>
                  <a:lnTo>
                    <a:pt x="11010" y="1709"/>
                  </a:lnTo>
                  <a:lnTo>
                    <a:pt x="10768" y="1498"/>
                  </a:lnTo>
                  <a:lnTo>
                    <a:pt x="10517" y="1307"/>
                  </a:lnTo>
                  <a:lnTo>
                    <a:pt x="10266" y="1116"/>
                  </a:lnTo>
                  <a:lnTo>
                    <a:pt x="9994" y="945"/>
                  </a:lnTo>
                  <a:lnTo>
                    <a:pt x="9723" y="794"/>
                  </a:lnTo>
                  <a:lnTo>
                    <a:pt x="9441" y="643"/>
                  </a:lnTo>
                  <a:lnTo>
                    <a:pt x="9150" y="513"/>
                  </a:lnTo>
                  <a:lnTo>
                    <a:pt x="8848" y="392"/>
                  </a:lnTo>
                  <a:lnTo>
                    <a:pt x="8536" y="292"/>
                  </a:lnTo>
                  <a:lnTo>
                    <a:pt x="8225" y="201"/>
                  </a:lnTo>
                  <a:lnTo>
                    <a:pt x="7913" y="131"/>
                  </a:lnTo>
                  <a:lnTo>
                    <a:pt x="7581" y="70"/>
                  </a:lnTo>
                  <a:lnTo>
                    <a:pt x="7259" y="30"/>
                  </a:lnTo>
                  <a:lnTo>
                    <a:pt x="6918" y="10"/>
                  </a:lnTo>
                  <a:lnTo>
                    <a:pt x="6586" y="0"/>
                  </a:lnTo>
                  <a:lnTo>
                    <a:pt x="6586" y="0"/>
                  </a:lnTo>
                  <a:lnTo>
                    <a:pt x="6244" y="10"/>
                  </a:lnTo>
                  <a:lnTo>
                    <a:pt x="5912" y="30"/>
                  </a:lnTo>
                  <a:lnTo>
                    <a:pt x="5580" y="70"/>
                  </a:lnTo>
                  <a:lnTo>
                    <a:pt x="5259" y="131"/>
                  </a:lnTo>
                  <a:lnTo>
                    <a:pt x="4937" y="201"/>
                  </a:lnTo>
                  <a:lnTo>
                    <a:pt x="4625" y="292"/>
                  </a:lnTo>
                  <a:lnTo>
                    <a:pt x="4324" y="392"/>
                  </a:lnTo>
                  <a:lnTo>
                    <a:pt x="4022" y="513"/>
                  </a:lnTo>
                  <a:lnTo>
                    <a:pt x="3730" y="643"/>
                  </a:lnTo>
                  <a:lnTo>
                    <a:pt x="3449" y="794"/>
                  </a:lnTo>
                  <a:lnTo>
                    <a:pt x="3167" y="945"/>
                  </a:lnTo>
                  <a:lnTo>
                    <a:pt x="2906" y="1116"/>
                  </a:lnTo>
                  <a:lnTo>
                    <a:pt x="2645" y="1307"/>
                  </a:lnTo>
                  <a:lnTo>
                    <a:pt x="2393" y="1498"/>
                  </a:lnTo>
                  <a:lnTo>
                    <a:pt x="2152" y="1709"/>
                  </a:lnTo>
                  <a:lnTo>
                    <a:pt x="1931" y="1920"/>
                  </a:lnTo>
                  <a:lnTo>
                    <a:pt x="1710" y="2151"/>
                  </a:lnTo>
                  <a:lnTo>
                    <a:pt x="1499" y="2393"/>
                  </a:lnTo>
                  <a:lnTo>
                    <a:pt x="1307" y="2644"/>
                  </a:lnTo>
                  <a:lnTo>
                    <a:pt x="1127" y="2895"/>
                  </a:lnTo>
                  <a:lnTo>
                    <a:pt x="956" y="3167"/>
                  </a:lnTo>
                  <a:lnTo>
                    <a:pt x="795" y="3438"/>
                  </a:lnTo>
                  <a:lnTo>
                    <a:pt x="654" y="3720"/>
                  </a:lnTo>
                  <a:lnTo>
                    <a:pt x="513" y="4011"/>
                  </a:lnTo>
                  <a:lnTo>
                    <a:pt x="403" y="4313"/>
                  </a:lnTo>
                  <a:lnTo>
                    <a:pt x="292" y="4625"/>
                  </a:lnTo>
                  <a:lnTo>
                    <a:pt x="212" y="4936"/>
                  </a:lnTo>
                  <a:lnTo>
                    <a:pt x="131" y="5248"/>
                  </a:lnTo>
                  <a:lnTo>
                    <a:pt x="71" y="5580"/>
                  </a:lnTo>
                  <a:lnTo>
                    <a:pt x="31" y="5901"/>
                  </a:lnTo>
                  <a:lnTo>
                    <a:pt x="11" y="6243"/>
                  </a:lnTo>
                  <a:lnTo>
                    <a:pt x="0" y="6575"/>
                  </a:lnTo>
                  <a:lnTo>
                    <a:pt x="0" y="6575"/>
                  </a:lnTo>
                  <a:lnTo>
                    <a:pt x="11" y="6917"/>
                  </a:lnTo>
                  <a:lnTo>
                    <a:pt x="31" y="7248"/>
                  </a:lnTo>
                  <a:lnTo>
                    <a:pt x="71" y="7580"/>
                  </a:lnTo>
                  <a:lnTo>
                    <a:pt x="131" y="7902"/>
                  </a:lnTo>
                  <a:lnTo>
                    <a:pt x="212" y="8224"/>
                  </a:lnTo>
                  <a:lnTo>
                    <a:pt x="292" y="8535"/>
                  </a:lnTo>
                  <a:lnTo>
                    <a:pt x="403" y="8837"/>
                  </a:lnTo>
                  <a:lnTo>
                    <a:pt x="513" y="9138"/>
                  </a:lnTo>
                  <a:lnTo>
                    <a:pt x="654" y="9430"/>
                  </a:lnTo>
                  <a:lnTo>
                    <a:pt x="795" y="9711"/>
                  </a:lnTo>
                  <a:lnTo>
                    <a:pt x="956" y="9993"/>
                  </a:lnTo>
                  <a:lnTo>
                    <a:pt x="1127" y="10254"/>
                  </a:lnTo>
                  <a:lnTo>
                    <a:pt x="1307" y="10516"/>
                  </a:lnTo>
                  <a:lnTo>
                    <a:pt x="1499" y="10767"/>
                  </a:lnTo>
                  <a:lnTo>
                    <a:pt x="1710" y="11008"/>
                  </a:lnTo>
                  <a:lnTo>
                    <a:pt x="1931" y="11230"/>
                  </a:lnTo>
                  <a:lnTo>
                    <a:pt x="2152" y="11451"/>
                  </a:lnTo>
                  <a:lnTo>
                    <a:pt x="2393" y="11662"/>
                  </a:lnTo>
                  <a:lnTo>
                    <a:pt x="2645" y="11853"/>
                  </a:lnTo>
                  <a:lnTo>
                    <a:pt x="2906" y="12034"/>
                  </a:lnTo>
                  <a:lnTo>
                    <a:pt x="3167" y="12205"/>
                  </a:lnTo>
                  <a:lnTo>
                    <a:pt x="3449" y="12366"/>
                  </a:lnTo>
                  <a:lnTo>
                    <a:pt x="3730" y="12506"/>
                  </a:lnTo>
                  <a:lnTo>
                    <a:pt x="4022" y="12647"/>
                  </a:lnTo>
                  <a:lnTo>
                    <a:pt x="4324" y="12758"/>
                  </a:lnTo>
                  <a:lnTo>
                    <a:pt x="4625" y="12868"/>
                  </a:lnTo>
                  <a:lnTo>
                    <a:pt x="4937" y="12949"/>
                  </a:lnTo>
                  <a:lnTo>
                    <a:pt x="5259" y="13029"/>
                  </a:lnTo>
                  <a:lnTo>
                    <a:pt x="5580" y="13089"/>
                  </a:lnTo>
                  <a:lnTo>
                    <a:pt x="5912" y="13130"/>
                  </a:lnTo>
                  <a:lnTo>
                    <a:pt x="6244" y="13150"/>
                  </a:lnTo>
                  <a:lnTo>
                    <a:pt x="6586" y="13160"/>
                  </a:lnTo>
                  <a:lnTo>
                    <a:pt x="6586" y="1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51;p67">
              <a:extLst>
                <a:ext uri="{FF2B5EF4-FFF2-40B4-BE49-F238E27FC236}">
                  <a16:creationId xmlns:a16="http://schemas.microsoft.com/office/drawing/2014/main" id="{C1E3290C-6C46-D244-F6FE-26EBB533F0EF}"/>
                </a:ext>
              </a:extLst>
            </p:cNvPr>
            <p:cNvSpPr/>
            <p:nvPr/>
          </p:nvSpPr>
          <p:spPr>
            <a:xfrm>
              <a:off x="-3107750" y="-826795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130;p44">
            <a:extLst>
              <a:ext uri="{FF2B5EF4-FFF2-40B4-BE49-F238E27FC236}">
                <a16:creationId xmlns:a16="http://schemas.microsoft.com/office/drawing/2014/main" id="{409D2736-98ED-FCEC-990A-DD7FEF592D33}"/>
              </a:ext>
            </a:extLst>
          </p:cNvPr>
          <p:cNvSpPr txBox="1">
            <a:spLocks/>
          </p:cNvSpPr>
          <p:nvPr/>
        </p:nvSpPr>
        <p:spPr>
          <a:xfrm>
            <a:off x="5259903" y="2294327"/>
            <a:ext cx="2907600" cy="3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Bebas Neue"/>
              <a:buNone/>
              <a:defRPr sz="2400" b="1" i="0" u="none" strike="noStrike" cap="none">
                <a:solidFill>
                  <a:srgbClr val="FFDA6C"/>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lt1"/>
              </a:buClr>
              <a:buSzPts val="1400"/>
              <a:buFont typeface="Bebas Neue"/>
              <a:buNone/>
              <a:defRPr sz="1400" b="0" i="0" u="none" strike="noStrike" cap="none">
                <a:solidFill>
                  <a:schemeClr val="lt1"/>
                </a:solidFill>
                <a:latin typeface="Bebas Neue"/>
                <a:ea typeface="Bebas Neue"/>
                <a:cs typeface="Bebas Neue"/>
                <a:sym typeface="Bebas Neue"/>
              </a:defRPr>
            </a:lvl9pPr>
          </a:lstStyle>
          <a:p>
            <a:pPr marL="0" indent="0">
              <a:spcAft>
                <a:spcPts val="1600"/>
              </a:spcAft>
            </a:pPr>
            <a:r>
              <a:rPr lang="en-US" dirty="0"/>
              <a:t>GRADIO APP</a:t>
            </a:r>
            <a:endParaRPr lang="en-ID" dirty="0"/>
          </a:p>
        </p:txBody>
      </p:sp>
      <p:sp>
        <p:nvSpPr>
          <p:cNvPr id="1276" name="Google Shape;1132;p44">
            <a:extLst>
              <a:ext uri="{FF2B5EF4-FFF2-40B4-BE49-F238E27FC236}">
                <a16:creationId xmlns:a16="http://schemas.microsoft.com/office/drawing/2014/main" id="{257ADC00-BC6E-A868-BA28-D10CF06F4C61}"/>
              </a:ext>
            </a:extLst>
          </p:cNvPr>
          <p:cNvSpPr txBox="1">
            <a:spLocks/>
          </p:cNvSpPr>
          <p:nvPr/>
        </p:nvSpPr>
        <p:spPr>
          <a:xfrm>
            <a:off x="4664684" y="2737602"/>
            <a:ext cx="3929939" cy="114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Comfortaa"/>
              <a:buNone/>
              <a:defRPr sz="1400" b="0" i="0" u="none" strike="noStrike" cap="none">
                <a:solidFill>
                  <a:schemeClr val="lt1"/>
                </a:solidFill>
                <a:latin typeface="Comfortaa"/>
                <a:ea typeface="Comfortaa"/>
                <a:cs typeface="Comfortaa"/>
                <a:sym typeface="Comfortaa"/>
              </a:defRPr>
            </a:lvl1pPr>
            <a:lvl2pPr marL="914400" marR="0" lvl="1"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2pPr>
            <a:lvl3pPr marL="1371600" marR="0" lvl="2"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3pPr>
            <a:lvl4pPr marL="1828800" marR="0" lvl="3"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4pPr>
            <a:lvl5pPr marL="2286000" marR="0" lvl="4"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5pPr>
            <a:lvl6pPr marL="2743200" marR="0" lvl="5"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6pPr>
            <a:lvl7pPr marL="3200400" marR="0" lvl="6"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7pPr>
            <a:lvl8pPr marL="3657600" marR="0" lvl="7" indent="-317500" algn="ctr" rtl="0">
              <a:lnSpc>
                <a:spcPct val="100000"/>
              </a:lnSpc>
              <a:spcBef>
                <a:spcPts val="1600"/>
              </a:spcBef>
              <a:spcAft>
                <a:spcPts val="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8pPr>
            <a:lvl9pPr marL="4114800" marR="0" lvl="8" indent="-317500" algn="ctr" rtl="0">
              <a:lnSpc>
                <a:spcPct val="100000"/>
              </a:lnSpc>
              <a:spcBef>
                <a:spcPts val="1600"/>
              </a:spcBef>
              <a:spcAft>
                <a:spcPts val="1600"/>
              </a:spcAft>
              <a:buClr>
                <a:schemeClr val="lt1"/>
              </a:buClr>
              <a:buSzPts val="1400"/>
              <a:buFont typeface="Comfortaa"/>
              <a:buNone/>
              <a:defRPr sz="1400" b="0" i="0" u="none" strike="noStrike" cap="none">
                <a:solidFill>
                  <a:schemeClr val="lt1"/>
                </a:solidFill>
                <a:latin typeface="Comfortaa"/>
                <a:ea typeface="Comfortaa"/>
                <a:cs typeface="Comfortaa"/>
                <a:sym typeface="Comfortaa"/>
              </a:defRPr>
            </a:lvl9pPr>
          </a:lstStyle>
          <a:p>
            <a:pPr indent="-7938">
              <a:spcBef>
                <a:spcPts val="1200"/>
              </a:spcBef>
              <a:spcAft>
                <a:spcPts val="1200"/>
              </a:spcAft>
            </a:pP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Gradio</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adalah</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platform yang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memudahkan</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pengembang</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dalam</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membuat</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antarmuka</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(UI)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interaktif</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untuk</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model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pembelajaran</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mesin</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cara</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lebih</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mudah</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cepat</a:t>
            </a:r>
            <a:r>
              <a:rPr lang="en-ID"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p>
        </p:txBody>
      </p:sp>
      <p:grpSp>
        <p:nvGrpSpPr>
          <p:cNvPr id="2" name="Google Shape;4090;p67">
            <a:extLst>
              <a:ext uri="{FF2B5EF4-FFF2-40B4-BE49-F238E27FC236}">
                <a16:creationId xmlns:a16="http://schemas.microsoft.com/office/drawing/2014/main" id="{18EDC270-084D-0FA4-7135-04D9F8356C30}"/>
              </a:ext>
            </a:extLst>
          </p:cNvPr>
          <p:cNvGrpSpPr/>
          <p:nvPr/>
        </p:nvGrpSpPr>
        <p:grpSpPr>
          <a:xfrm>
            <a:off x="6474483" y="1487606"/>
            <a:ext cx="478439" cy="478439"/>
            <a:chOff x="-8397325" y="-9349825"/>
            <a:chExt cx="9587950" cy="9587950"/>
          </a:xfrm>
        </p:grpSpPr>
        <p:sp>
          <p:nvSpPr>
            <p:cNvPr id="3" name="Google Shape;4091;p67">
              <a:extLst>
                <a:ext uri="{FF2B5EF4-FFF2-40B4-BE49-F238E27FC236}">
                  <a16:creationId xmlns:a16="http://schemas.microsoft.com/office/drawing/2014/main" id="{4F6C0FC4-9D90-92CA-1CB4-239D3BC9C866}"/>
                </a:ext>
              </a:extLst>
            </p:cNvPr>
            <p:cNvSpPr/>
            <p:nvPr/>
          </p:nvSpPr>
          <p:spPr>
            <a:xfrm>
              <a:off x="-5664375" y="-1469525"/>
              <a:ext cx="4119800" cy="1567175"/>
            </a:xfrm>
            <a:custGeom>
              <a:avLst/>
              <a:gdLst/>
              <a:ahLst/>
              <a:cxnLst/>
              <a:rect l="l" t="t" r="r" b="b"/>
              <a:pathLst>
                <a:path w="164792" h="62687" extrusionOk="0">
                  <a:moveTo>
                    <a:pt x="50261" y="0"/>
                  </a:moveTo>
                  <a:lnTo>
                    <a:pt x="49827" y="987"/>
                  </a:lnTo>
                  <a:lnTo>
                    <a:pt x="49393" y="1973"/>
                  </a:lnTo>
                  <a:lnTo>
                    <a:pt x="48949" y="2951"/>
                  </a:lnTo>
                  <a:lnTo>
                    <a:pt x="48497" y="3919"/>
                  </a:lnTo>
                  <a:lnTo>
                    <a:pt x="48044" y="4878"/>
                  </a:lnTo>
                  <a:lnTo>
                    <a:pt x="47592" y="5828"/>
                  </a:lnTo>
                  <a:lnTo>
                    <a:pt x="47130" y="6769"/>
                  </a:lnTo>
                  <a:lnTo>
                    <a:pt x="46669" y="7711"/>
                  </a:lnTo>
                  <a:lnTo>
                    <a:pt x="46198" y="8634"/>
                  </a:lnTo>
                  <a:lnTo>
                    <a:pt x="45728" y="9557"/>
                  </a:lnTo>
                  <a:lnTo>
                    <a:pt x="45248" y="10471"/>
                  </a:lnTo>
                  <a:lnTo>
                    <a:pt x="44768" y="11367"/>
                  </a:lnTo>
                  <a:lnTo>
                    <a:pt x="44289" y="12263"/>
                  </a:lnTo>
                  <a:lnTo>
                    <a:pt x="43800" y="13149"/>
                  </a:lnTo>
                  <a:lnTo>
                    <a:pt x="43311" y="14027"/>
                  </a:lnTo>
                  <a:lnTo>
                    <a:pt x="42823" y="14905"/>
                  </a:lnTo>
                  <a:lnTo>
                    <a:pt x="42325" y="15765"/>
                  </a:lnTo>
                  <a:lnTo>
                    <a:pt x="41827" y="16615"/>
                  </a:lnTo>
                  <a:lnTo>
                    <a:pt x="41329" y="17466"/>
                  </a:lnTo>
                  <a:lnTo>
                    <a:pt x="40823" y="18299"/>
                  </a:lnTo>
                  <a:lnTo>
                    <a:pt x="40325" y="19131"/>
                  </a:lnTo>
                  <a:lnTo>
                    <a:pt x="39818" y="19955"/>
                  </a:lnTo>
                  <a:lnTo>
                    <a:pt x="39302" y="20769"/>
                  </a:lnTo>
                  <a:lnTo>
                    <a:pt x="38796" y="21574"/>
                  </a:lnTo>
                  <a:lnTo>
                    <a:pt x="38280" y="22371"/>
                  </a:lnTo>
                  <a:lnTo>
                    <a:pt x="37764" y="23158"/>
                  </a:lnTo>
                  <a:lnTo>
                    <a:pt x="37248" y="23945"/>
                  </a:lnTo>
                  <a:lnTo>
                    <a:pt x="36732" y="24715"/>
                  </a:lnTo>
                  <a:lnTo>
                    <a:pt x="36217" y="25484"/>
                  </a:lnTo>
                  <a:lnTo>
                    <a:pt x="35692" y="26244"/>
                  </a:lnTo>
                  <a:lnTo>
                    <a:pt x="34651" y="27737"/>
                  </a:lnTo>
                  <a:lnTo>
                    <a:pt x="33601" y="29194"/>
                  </a:lnTo>
                  <a:lnTo>
                    <a:pt x="32551" y="30624"/>
                  </a:lnTo>
                  <a:lnTo>
                    <a:pt x="31502" y="32018"/>
                  </a:lnTo>
                  <a:lnTo>
                    <a:pt x="30452" y="33384"/>
                  </a:lnTo>
                  <a:lnTo>
                    <a:pt x="29402" y="34714"/>
                  </a:lnTo>
                  <a:lnTo>
                    <a:pt x="28362" y="36017"/>
                  </a:lnTo>
                  <a:lnTo>
                    <a:pt x="27312" y="37284"/>
                  </a:lnTo>
                  <a:lnTo>
                    <a:pt x="26280" y="38524"/>
                  </a:lnTo>
                  <a:lnTo>
                    <a:pt x="25239" y="39728"/>
                  </a:lnTo>
                  <a:lnTo>
                    <a:pt x="24217" y="40904"/>
                  </a:lnTo>
                  <a:lnTo>
                    <a:pt x="23194" y="42044"/>
                  </a:lnTo>
                  <a:lnTo>
                    <a:pt x="22181" y="43157"/>
                  </a:lnTo>
                  <a:lnTo>
                    <a:pt x="21176" y="44234"/>
                  </a:lnTo>
                  <a:lnTo>
                    <a:pt x="20181" y="45284"/>
                  </a:lnTo>
                  <a:lnTo>
                    <a:pt x="19203" y="46307"/>
                  </a:lnTo>
                  <a:lnTo>
                    <a:pt x="18235" y="47293"/>
                  </a:lnTo>
                  <a:lnTo>
                    <a:pt x="17276" y="48243"/>
                  </a:lnTo>
                  <a:lnTo>
                    <a:pt x="16335" y="49166"/>
                  </a:lnTo>
                  <a:lnTo>
                    <a:pt x="15412" y="50062"/>
                  </a:lnTo>
                  <a:lnTo>
                    <a:pt x="14498" y="50922"/>
                  </a:lnTo>
                  <a:lnTo>
                    <a:pt x="13611" y="51754"/>
                  </a:lnTo>
                  <a:lnTo>
                    <a:pt x="12742" y="52551"/>
                  </a:lnTo>
                  <a:lnTo>
                    <a:pt x="11882" y="53320"/>
                  </a:lnTo>
                  <a:lnTo>
                    <a:pt x="11050" y="54062"/>
                  </a:lnTo>
                  <a:lnTo>
                    <a:pt x="10244" y="54768"/>
                  </a:lnTo>
                  <a:lnTo>
                    <a:pt x="9457" y="55447"/>
                  </a:lnTo>
                  <a:lnTo>
                    <a:pt x="8688" y="56098"/>
                  </a:lnTo>
                  <a:lnTo>
                    <a:pt x="7955" y="56714"/>
                  </a:lnTo>
                  <a:lnTo>
                    <a:pt x="7240" y="57293"/>
                  </a:lnTo>
                  <a:lnTo>
                    <a:pt x="6552" y="57854"/>
                  </a:lnTo>
                  <a:lnTo>
                    <a:pt x="5892" y="58379"/>
                  </a:lnTo>
                  <a:lnTo>
                    <a:pt x="5267" y="58867"/>
                  </a:lnTo>
                  <a:lnTo>
                    <a:pt x="4100" y="59763"/>
                  </a:lnTo>
                  <a:lnTo>
                    <a:pt x="3059" y="60542"/>
                  </a:lnTo>
                  <a:lnTo>
                    <a:pt x="2163" y="61202"/>
                  </a:lnTo>
                  <a:lnTo>
                    <a:pt x="1403" y="61736"/>
                  </a:lnTo>
                  <a:lnTo>
                    <a:pt x="797" y="62152"/>
                  </a:lnTo>
                  <a:lnTo>
                    <a:pt x="362" y="62451"/>
                  </a:lnTo>
                  <a:lnTo>
                    <a:pt x="0" y="62686"/>
                  </a:lnTo>
                  <a:lnTo>
                    <a:pt x="164792" y="62686"/>
                  </a:lnTo>
                  <a:lnTo>
                    <a:pt x="164430" y="62451"/>
                  </a:lnTo>
                  <a:lnTo>
                    <a:pt x="163986" y="62152"/>
                  </a:lnTo>
                  <a:lnTo>
                    <a:pt x="163389" y="61736"/>
                  </a:lnTo>
                  <a:lnTo>
                    <a:pt x="162629" y="61202"/>
                  </a:lnTo>
                  <a:lnTo>
                    <a:pt x="161733" y="60542"/>
                  </a:lnTo>
                  <a:lnTo>
                    <a:pt x="160692" y="59763"/>
                  </a:lnTo>
                  <a:lnTo>
                    <a:pt x="159525" y="58867"/>
                  </a:lnTo>
                  <a:lnTo>
                    <a:pt x="158891" y="58379"/>
                  </a:lnTo>
                  <a:lnTo>
                    <a:pt x="158240" y="57854"/>
                  </a:lnTo>
                  <a:lnTo>
                    <a:pt x="157552" y="57293"/>
                  </a:lnTo>
                  <a:lnTo>
                    <a:pt x="156837" y="56714"/>
                  </a:lnTo>
                  <a:lnTo>
                    <a:pt x="156095" y="56098"/>
                  </a:lnTo>
                  <a:lnTo>
                    <a:pt x="155335" y="55447"/>
                  </a:lnTo>
                  <a:lnTo>
                    <a:pt x="154548" y="54768"/>
                  </a:lnTo>
                  <a:lnTo>
                    <a:pt x="153733" y="54062"/>
                  </a:lnTo>
                  <a:lnTo>
                    <a:pt x="152910" y="53320"/>
                  </a:lnTo>
                  <a:lnTo>
                    <a:pt x="152050" y="52551"/>
                  </a:lnTo>
                  <a:lnTo>
                    <a:pt x="151181" y="51754"/>
                  </a:lnTo>
                  <a:lnTo>
                    <a:pt x="150285" y="50922"/>
                  </a:lnTo>
                  <a:lnTo>
                    <a:pt x="149380" y="50062"/>
                  </a:lnTo>
                  <a:lnTo>
                    <a:pt x="148457" y="49166"/>
                  </a:lnTo>
                  <a:lnTo>
                    <a:pt x="147516" y="48243"/>
                  </a:lnTo>
                  <a:lnTo>
                    <a:pt x="146557" y="47293"/>
                  </a:lnTo>
                  <a:lnTo>
                    <a:pt x="145589" y="46307"/>
                  </a:lnTo>
                  <a:lnTo>
                    <a:pt x="144611" y="45284"/>
                  </a:lnTo>
                  <a:lnTo>
                    <a:pt x="143616" y="44234"/>
                  </a:lnTo>
                  <a:lnTo>
                    <a:pt x="142611" y="43157"/>
                  </a:lnTo>
                  <a:lnTo>
                    <a:pt x="141598" y="42044"/>
                  </a:lnTo>
                  <a:lnTo>
                    <a:pt x="140575" y="40904"/>
                  </a:lnTo>
                  <a:lnTo>
                    <a:pt x="139553" y="39728"/>
                  </a:lnTo>
                  <a:lnTo>
                    <a:pt x="138512" y="38524"/>
                  </a:lnTo>
                  <a:lnTo>
                    <a:pt x="137480" y="37284"/>
                  </a:lnTo>
                  <a:lnTo>
                    <a:pt x="136431" y="36017"/>
                  </a:lnTo>
                  <a:lnTo>
                    <a:pt x="135390" y="34714"/>
                  </a:lnTo>
                  <a:lnTo>
                    <a:pt x="134340" y="33384"/>
                  </a:lnTo>
                  <a:lnTo>
                    <a:pt x="133290" y="32018"/>
                  </a:lnTo>
                  <a:lnTo>
                    <a:pt x="132241" y="30624"/>
                  </a:lnTo>
                  <a:lnTo>
                    <a:pt x="131191" y="29194"/>
                  </a:lnTo>
                  <a:lnTo>
                    <a:pt x="130141" y="27737"/>
                  </a:lnTo>
                  <a:lnTo>
                    <a:pt x="129100" y="26244"/>
                  </a:lnTo>
                  <a:lnTo>
                    <a:pt x="128576" y="25484"/>
                  </a:lnTo>
                  <a:lnTo>
                    <a:pt x="128060" y="24715"/>
                  </a:lnTo>
                  <a:lnTo>
                    <a:pt x="127544" y="23945"/>
                  </a:lnTo>
                  <a:lnTo>
                    <a:pt x="127028" y="23158"/>
                  </a:lnTo>
                  <a:lnTo>
                    <a:pt x="126512" y="22371"/>
                  </a:lnTo>
                  <a:lnTo>
                    <a:pt x="125996" y="21574"/>
                  </a:lnTo>
                  <a:lnTo>
                    <a:pt x="125490" y="20769"/>
                  </a:lnTo>
                  <a:lnTo>
                    <a:pt x="124974" y="19955"/>
                  </a:lnTo>
                  <a:lnTo>
                    <a:pt x="124467" y="19131"/>
                  </a:lnTo>
                  <a:lnTo>
                    <a:pt x="123969" y="18299"/>
                  </a:lnTo>
                  <a:lnTo>
                    <a:pt x="123463" y="17466"/>
                  </a:lnTo>
                  <a:lnTo>
                    <a:pt x="122965" y="16615"/>
                  </a:lnTo>
                  <a:lnTo>
                    <a:pt x="122467" y="15765"/>
                  </a:lnTo>
                  <a:lnTo>
                    <a:pt x="121969" y="14905"/>
                  </a:lnTo>
                  <a:lnTo>
                    <a:pt x="121481" y="14027"/>
                  </a:lnTo>
                  <a:lnTo>
                    <a:pt x="120992" y="13149"/>
                  </a:lnTo>
                  <a:lnTo>
                    <a:pt x="120503" y="12263"/>
                  </a:lnTo>
                  <a:lnTo>
                    <a:pt x="120024" y="11367"/>
                  </a:lnTo>
                  <a:lnTo>
                    <a:pt x="119544" y="10471"/>
                  </a:lnTo>
                  <a:lnTo>
                    <a:pt x="119065" y="9557"/>
                  </a:lnTo>
                  <a:lnTo>
                    <a:pt x="118594" y="8634"/>
                  </a:lnTo>
                  <a:lnTo>
                    <a:pt x="118123" y="7711"/>
                  </a:lnTo>
                  <a:lnTo>
                    <a:pt x="117662" y="6769"/>
                  </a:lnTo>
                  <a:lnTo>
                    <a:pt x="117200" y="5828"/>
                  </a:lnTo>
                  <a:lnTo>
                    <a:pt x="116748" y="4878"/>
                  </a:lnTo>
                  <a:lnTo>
                    <a:pt x="116295" y="3919"/>
                  </a:lnTo>
                  <a:lnTo>
                    <a:pt x="115843" y="2951"/>
                  </a:lnTo>
                  <a:lnTo>
                    <a:pt x="115400" y="1973"/>
                  </a:lnTo>
                  <a:lnTo>
                    <a:pt x="114965" y="987"/>
                  </a:lnTo>
                  <a:lnTo>
                    <a:pt x="1145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92;p67">
              <a:extLst>
                <a:ext uri="{FF2B5EF4-FFF2-40B4-BE49-F238E27FC236}">
                  <a16:creationId xmlns:a16="http://schemas.microsoft.com/office/drawing/2014/main" id="{C882BD50-824F-3BF2-7631-BF2C86114A1C}"/>
                </a:ext>
              </a:extLst>
            </p:cNvPr>
            <p:cNvSpPr/>
            <p:nvPr/>
          </p:nvSpPr>
          <p:spPr>
            <a:xfrm>
              <a:off x="-5664375" y="-1469525"/>
              <a:ext cx="4119800" cy="1567175"/>
            </a:xfrm>
            <a:custGeom>
              <a:avLst/>
              <a:gdLst/>
              <a:ahLst/>
              <a:cxnLst/>
              <a:rect l="l" t="t" r="r" b="b"/>
              <a:pathLst>
                <a:path w="164792" h="62687" fill="none" extrusionOk="0">
                  <a:moveTo>
                    <a:pt x="164792" y="62686"/>
                  </a:moveTo>
                  <a:lnTo>
                    <a:pt x="0" y="62686"/>
                  </a:lnTo>
                  <a:lnTo>
                    <a:pt x="0" y="62686"/>
                  </a:lnTo>
                  <a:lnTo>
                    <a:pt x="362" y="62451"/>
                  </a:lnTo>
                  <a:lnTo>
                    <a:pt x="797" y="62152"/>
                  </a:lnTo>
                  <a:lnTo>
                    <a:pt x="1403" y="61736"/>
                  </a:lnTo>
                  <a:lnTo>
                    <a:pt x="2163" y="61202"/>
                  </a:lnTo>
                  <a:lnTo>
                    <a:pt x="3059" y="60542"/>
                  </a:lnTo>
                  <a:lnTo>
                    <a:pt x="4100" y="59763"/>
                  </a:lnTo>
                  <a:lnTo>
                    <a:pt x="5267" y="58867"/>
                  </a:lnTo>
                  <a:lnTo>
                    <a:pt x="5892" y="58379"/>
                  </a:lnTo>
                  <a:lnTo>
                    <a:pt x="6552" y="57854"/>
                  </a:lnTo>
                  <a:lnTo>
                    <a:pt x="7240" y="57293"/>
                  </a:lnTo>
                  <a:lnTo>
                    <a:pt x="7955" y="56714"/>
                  </a:lnTo>
                  <a:lnTo>
                    <a:pt x="8688" y="56098"/>
                  </a:lnTo>
                  <a:lnTo>
                    <a:pt x="9457" y="55447"/>
                  </a:lnTo>
                  <a:lnTo>
                    <a:pt x="10244" y="54768"/>
                  </a:lnTo>
                  <a:lnTo>
                    <a:pt x="11050" y="54062"/>
                  </a:lnTo>
                  <a:lnTo>
                    <a:pt x="11882" y="53320"/>
                  </a:lnTo>
                  <a:lnTo>
                    <a:pt x="12742" y="52551"/>
                  </a:lnTo>
                  <a:lnTo>
                    <a:pt x="13611" y="51754"/>
                  </a:lnTo>
                  <a:lnTo>
                    <a:pt x="14498" y="50922"/>
                  </a:lnTo>
                  <a:lnTo>
                    <a:pt x="15412" y="50062"/>
                  </a:lnTo>
                  <a:lnTo>
                    <a:pt x="16335" y="49166"/>
                  </a:lnTo>
                  <a:lnTo>
                    <a:pt x="17276" y="48243"/>
                  </a:lnTo>
                  <a:lnTo>
                    <a:pt x="18235" y="47293"/>
                  </a:lnTo>
                  <a:lnTo>
                    <a:pt x="19203" y="46307"/>
                  </a:lnTo>
                  <a:lnTo>
                    <a:pt x="20181" y="45284"/>
                  </a:lnTo>
                  <a:lnTo>
                    <a:pt x="21176" y="44234"/>
                  </a:lnTo>
                  <a:lnTo>
                    <a:pt x="22181" y="43157"/>
                  </a:lnTo>
                  <a:lnTo>
                    <a:pt x="23194" y="42044"/>
                  </a:lnTo>
                  <a:lnTo>
                    <a:pt x="24217" y="40904"/>
                  </a:lnTo>
                  <a:lnTo>
                    <a:pt x="25239" y="39728"/>
                  </a:lnTo>
                  <a:lnTo>
                    <a:pt x="26280" y="38524"/>
                  </a:lnTo>
                  <a:lnTo>
                    <a:pt x="27312" y="37284"/>
                  </a:lnTo>
                  <a:lnTo>
                    <a:pt x="28362" y="36017"/>
                  </a:lnTo>
                  <a:lnTo>
                    <a:pt x="29402" y="34714"/>
                  </a:lnTo>
                  <a:lnTo>
                    <a:pt x="30452" y="33384"/>
                  </a:lnTo>
                  <a:lnTo>
                    <a:pt x="31502" y="32018"/>
                  </a:lnTo>
                  <a:lnTo>
                    <a:pt x="32551" y="30624"/>
                  </a:lnTo>
                  <a:lnTo>
                    <a:pt x="33601" y="29194"/>
                  </a:lnTo>
                  <a:lnTo>
                    <a:pt x="34651" y="27737"/>
                  </a:lnTo>
                  <a:lnTo>
                    <a:pt x="35692" y="26244"/>
                  </a:lnTo>
                  <a:lnTo>
                    <a:pt x="36217" y="25484"/>
                  </a:lnTo>
                  <a:lnTo>
                    <a:pt x="36732" y="24715"/>
                  </a:lnTo>
                  <a:lnTo>
                    <a:pt x="37248" y="23945"/>
                  </a:lnTo>
                  <a:lnTo>
                    <a:pt x="37764" y="23158"/>
                  </a:lnTo>
                  <a:lnTo>
                    <a:pt x="38280" y="22371"/>
                  </a:lnTo>
                  <a:lnTo>
                    <a:pt x="38796" y="21574"/>
                  </a:lnTo>
                  <a:lnTo>
                    <a:pt x="39302" y="20769"/>
                  </a:lnTo>
                  <a:lnTo>
                    <a:pt x="39818" y="19955"/>
                  </a:lnTo>
                  <a:lnTo>
                    <a:pt x="40325" y="19131"/>
                  </a:lnTo>
                  <a:lnTo>
                    <a:pt x="40823" y="18299"/>
                  </a:lnTo>
                  <a:lnTo>
                    <a:pt x="41329" y="17466"/>
                  </a:lnTo>
                  <a:lnTo>
                    <a:pt x="41827" y="16615"/>
                  </a:lnTo>
                  <a:lnTo>
                    <a:pt x="42325" y="15765"/>
                  </a:lnTo>
                  <a:lnTo>
                    <a:pt x="42823" y="14905"/>
                  </a:lnTo>
                  <a:lnTo>
                    <a:pt x="43311" y="14027"/>
                  </a:lnTo>
                  <a:lnTo>
                    <a:pt x="43800" y="13149"/>
                  </a:lnTo>
                  <a:lnTo>
                    <a:pt x="44289" y="12263"/>
                  </a:lnTo>
                  <a:lnTo>
                    <a:pt x="44768" y="11367"/>
                  </a:lnTo>
                  <a:lnTo>
                    <a:pt x="45248" y="10471"/>
                  </a:lnTo>
                  <a:lnTo>
                    <a:pt x="45728" y="9557"/>
                  </a:lnTo>
                  <a:lnTo>
                    <a:pt x="46198" y="8634"/>
                  </a:lnTo>
                  <a:lnTo>
                    <a:pt x="46669" y="7711"/>
                  </a:lnTo>
                  <a:lnTo>
                    <a:pt x="47130" y="6769"/>
                  </a:lnTo>
                  <a:lnTo>
                    <a:pt x="47592" y="5828"/>
                  </a:lnTo>
                  <a:lnTo>
                    <a:pt x="48044" y="4878"/>
                  </a:lnTo>
                  <a:lnTo>
                    <a:pt x="48497" y="3919"/>
                  </a:lnTo>
                  <a:lnTo>
                    <a:pt x="48949" y="2951"/>
                  </a:lnTo>
                  <a:lnTo>
                    <a:pt x="49393" y="1973"/>
                  </a:lnTo>
                  <a:lnTo>
                    <a:pt x="49827" y="987"/>
                  </a:lnTo>
                  <a:lnTo>
                    <a:pt x="50261" y="0"/>
                  </a:lnTo>
                  <a:lnTo>
                    <a:pt x="114531" y="0"/>
                  </a:lnTo>
                  <a:lnTo>
                    <a:pt x="114531" y="0"/>
                  </a:lnTo>
                  <a:lnTo>
                    <a:pt x="114965" y="987"/>
                  </a:lnTo>
                  <a:lnTo>
                    <a:pt x="115400" y="1973"/>
                  </a:lnTo>
                  <a:lnTo>
                    <a:pt x="115843" y="2951"/>
                  </a:lnTo>
                  <a:lnTo>
                    <a:pt x="116295" y="3919"/>
                  </a:lnTo>
                  <a:lnTo>
                    <a:pt x="116748" y="4878"/>
                  </a:lnTo>
                  <a:lnTo>
                    <a:pt x="117200" y="5828"/>
                  </a:lnTo>
                  <a:lnTo>
                    <a:pt x="117662" y="6769"/>
                  </a:lnTo>
                  <a:lnTo>
                    <a:pt x="118123" y="7711"/>
                  </a:lnTo>
                  <a:lnTo>
                    <a:pt x="118594" y="8634"/>
                  </a:lnTo>
                  <a:lnTo>
                    <a:pt x="119065" y="9557"/>
                  </a:lnTo>
                  <a:lnTo>
                    <a:pt x="119544" y="10471"/>
                  </a:lnTo>
                  <a:lnTo>
                    <a:pt x="120024" y="11367"/>
                  </a:lnTo>
                  <a:lnTo>
                    <a:pt x="120503" y="12263"/>
                  </a:lnTo>
                  <a:lnTo>
                    <a:pt x="120992" y="13149"/>
                  </a:lnTo>
                  <a:lnTo>
                    <a:pt x="121481" y="14027"/>
                  </a:lnTo>
                  <a:lnTo>
                    <a:pt x="121969" y="14905"/>
                  </a:lnTo>
                  <a:lnTo>
                    <a:pt x="122467" y="15765"/>
                  </a:lnTo>
                  <a:lnTo>
                    <a:pt x="122965" y="16615"/>
                  </a:lnTo>
                  <a:lnTo>
                    <a:pt x="123463" y="17466"/>
                  </a:lnTo>
                  <a:lnTo>
                    <a:pt x="123969" y="18299"/>
                  </a:lnTo>
                  <a:lnTo>
                    <a:pt x="124467" y="19131"/>
                  </a:lnTo>
                  <a:lnTo>
                    <a:pt x="124974" y="19955"/>
                  </a:lnTo>
                  <a:lnTo>
                    <a:pt x="125490" y="20769"/>
                  </a:lnTo>
                  <a:lnTo>
                    <a:pt x="125996" y="21574"/>
                  </a:lnTo>
                  <a:lnTo>
                    <a:pt x="126512" y="22371"/>
                  </a:lnTo>
                  <a:lnTo>
                    <a:pt x="127028" y="23158"/>
                  </a:lnTo>
                  <a:lnTo>
                    <a:pt x="127544" y="23945"/>
                  </a:lnTo>
                  <a:lnTo>
                    <a:pt x="128060" y="24715"/>
                  </a:lnTo>
                  <a:lnTo>
                    <a:pt x="128576" y="25484"/>
                  </a:lnTo>
                  <a:lnTo>
                    <a:pt x="129100" y="26244"/>
                  </a:lnTo>
                  <a:lnTo>
                    <a:pt x="130141" y="27737"/>
                  </a:lnTo>
                  <a:lnTo>
                    <a:pt x="131191" y="29194"/>
                  </a:lnTo>
                  <a:lnTo>
                    <a:pt x="132241" y="30624"/>
                  </a:lnTo>
                  <a:lnTo>
                    <a:pt x="133290" y="32018"/>
                  </a:lnTo>
                  <a:lnTo>
                    <a:pt x="134340" y="33384"/>
                  </a:lnTo>
                  <a:lnTo>
                    <a:pt x="135390" y="34714"/>
                  </a:lnTo>
                  <a:lnTo>
                    <a:pt x="136431" y="36017"/>
                  </a:lnTo>
                  <a:lnTo>
                    <a:pt x="137480" y="37284"/>
                  </a:lnTo>
                  <a:lnTo>
                    <a:pt x="138512" y="38524"/>
                  </a:lnTo>
                  <a:lnTo>
                    <a:pt x="139553" y="39728"/>
                  </a:lnTo>
                  <a:lnTo>
                    <a:pt x="140575" y="40904"/>
                  </a:lnTo>
                  <a:lnTo>
                    <a:pt x="141598" y="42044"/>
                  </a:lnTo>
                  <a:lnTo>
                    <a:pt x="142611" y="43157"/>
                  </a:lnTo>
                  <a:lnTo>
                    <a:pt x="143616" y="44234"/>
                  </a:lnTo>
                  <a:lnTo>
                    <a:pt x="144611" y="45284"/>
                  </a:lnTo>
                  <a:lnTo>
                    <a:pt x="145589" y="46307"/>
                  </a:lnTo>
                  <a:lnTo>
                    <a:pt x="146557" y="47293"/>
                  </a:lnTo>
                  <a:lnTo>
                    <a:pt x="147516" y="48243"/>
                  </a:lnTo>
                  <a:lnTo>
                    <a:pt x="148457" y="49166"/>
                  </a:lnTo>
                  <a:lnTo>
                    <a:pt x="149380" y="50062"/>
                  </a:lnTo>
                  <a:lnTo>
                    <a:pt x="150285" y="50922"/>
                  </a:lnTo>
                  <a:lnTo>
                    <a:pt x="151181" y="51754"/>
                  </a:lnTo>
                  <a:lnTo>
                    <a:pt x="152050" y="52551"/>
                  </a:lnTo>
                  <a:lnTo>
                    <a:pt x="152910" y="53320"/>
                  </a:lnTo>
                  <a:lnTo>
                    <a:pt x="153733" y="54062"/>
                  </a:lnTo>
                  <a:lnTo>
                    <a:pt x="154548" y="54768"/>
                  </a:lnTo>
                  <a:lnTo>
                    <a:pt x="155335" y="55447"/>
                  </a:lnTo>
                  <a:lnTo>
                    <a:pt x="156095" y="56098"/>
                  </a:lnTo>
                  <a:lnTo>
                    <a:pt x="156837" y="56714"/>
                  </a:lnTo>
                  <a:lnTo>
                    <a:pt x="157552" y="57293"/>
                  </a:lnTo>
                  <a:lnTo>
                    <a:pt x="158240" y="57854"/>
                  </a:lnTo>
                  <a:lnTo>
                    <a:pt x="158891" y="58379"/>
                  </a:lnTo>
                  <a:lnTo>
                    <a:pt x="159525" y="58867"/>
                  </a:lnTo>
                  <a:lnTo>
                    <a:pt x="160692" y="59763"/>
                  </a:lnTo>
                  <a:lnTo>
                    <a:pt x="161733" y="60542"/>
                  </a:lnTo>
                  <a:lnTo>
                    <a:pt x="162629" y="61202"/>
                  </a:lnTo>
                  <a:lnTo>
                    <a:pt x="163389" y="61736"/>
                  </a:lnTo>
                  <a:lnTo>
                    <a:pt x="163986" y="62152"/>
                  </a:lnTo>
                  <a:lnTo>
                    <a:pt x="164430" y="62451"/>
                  </a:lnTo>
                  <a:lnTo>
                    <a:pt x="164792" y="62686"/>
                  </a:lnTo>
                  <a:lnTo>
                    <a:pt x="164792" y="62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93;p67">
              <a:extLst>
                <a:ext uri="{FF2B5EF4-FFF2-40B4-BE49-F238E27FC236}">
                  <a16:creationId xmlns:a16="http://schemas.microsoft.com/office/drawing/2014/main" id="{F19DABC1-9F0E-0B43-CCBE-5790DAA65459}"/>
                </a:ext>
              </a:extLst>
            </p:cNvPr>
            <p:cNvSpPr/>
            <p:nvPr/>
          </p:nvSpPr>
          <p:spPr>
            <a:xfrm>
              <a:off x="-1544600" y="9762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4094;p67">
              <a:extLst>
                <a:ext uri="{FF2B5EF4-FFF2-40B4-BE49-F238E27FC236}">
                  <a16:creationId xmlns:a16="http://schemas.microsoft.com/office/drawing/2014/main" id="{75E4F7F3-3E28-529E-3CE4-FE7A74F13456}"/>
                </a:ext>
              </a:extLst>
            </p:cNvPr>
            <p:cNvSpPr/>
            <p:nvPr/>
          </p:nvSpPr>
          <p:spPr>
            <a:xfrm>
              <a:off x="-3382775" y="-1469525"/>
              <a:ext cx="1838200" cy="1567175"/>
            </a:xfrm>
            <a:custGeom>
              <a:avLst/>
              <a:gdLst/>
              <a:ahLst/>
              <a:cxnLst/>
              <a:rect l="l" t="t" r="r" b="b"/>
              <a:pathLst>
                <a:path w="73528" h="62687" extrusionOk="0">
                  <a:moveTo>
                    <a:pt x="1" y="0"/>
                  </a:moveTo>
                  <a:lnTo>
                    <a:pt x="263" y="743"/>
                  </a:lnTo>
                  <a:lnTo>
                    <a:pt x="553" y="1521"/>
                  </a:lnTo>
                  <a:lnTo>
                    <a:pt x="860" y="2308"/>
                  </a:lnTo>
                  <a:lnTo>
                    <a:pt x="1177" y="3123"/>
                  </a:lnTo>
                  <a:lnTo>
                    <a:pt x="1521" y="3964"/>
                  </a:lnTo>
                  <a:lnTo>
                    <a:pt x="1883" y="4815"/>
                  </a:lnTo>
                  <a:lnTo>
                    <a:pt x="2263" y="5684"/>
                  </a:lnTo>
                  <a:lnTo>
                    <a:pt x="2661" y="6570"/>
                  </a:lnTo>
                  <a:lnTo>
                    <a:pt x="3077" y="7475"/>
                  </a:lnTo>
                  <a:lnTo>
                    <a:pt x="3503" y="8398"/>
                  </a:lnTo>
                  <a:lnTo>
                    <a:pt x="3955" y="9340"/>
                  </a:lnTo>
                  <a:lnTo>
                    <a:pt x="4417" y="10290"/>
                  </a:lnTo>
                  <a:lnTo>
                    <a:pt x="4896" y="11258"/>
                  </a:lnTo>
                  <a:lnTo>
                    <a:pt x="5394" y="12235"/>
                  </a:lnTo>
                  <a:lnTo>
                    <a:pt x="5901" y="13231"/>
                  </a:lnTo>
                  <a:lnTo>
                    <a:pt x="6426" y="14235"/>
                  </a:lnTo>
                  <a:lnTo>
                    <a:pt x="6969" y="15258"/>
                  </a:lnTo>
                  <a:lnTo>
                    <a:pt x="7521" y="16280"/>
                  </a:lnTo>
                  <a:lnTo>
                    <a:pt x="8091" y="17321"/>
                  </a:lnTo>
                  <a:lnTo>
                    <a:pt x="8670" y="18362"/>
                  </a:lnTo>
                  <a:lnTo>
                    <a:pt x="9258" y="19421"/>
                  </a:lnTo>
                  <a:lnTo>
                    <a:pt x="9864" y="20479"/>
                  </a:lnTo>
                  <a:lnTo>
                    <a:pt x="10480" y="21547"/>
                  </a:lnTo>
                  <a:lnTo>
                    <a:pt x="11113" y="22624"/>
                  </a:lnTo>
                  <a:lnTo>
                    <a:pt x="11756" y="23701"/>
                  </a:lnTo>
                  <a:lnTo>
                    <a:pt x="12407" y="24796"/>
                  </a:lnTo>
                  <a:lnTo>
                    <a:pt x="13068" y="25882"/>
                  </a:lnTo>
                  <a:lnTo>
                    <a:pt x="13738" y="26977"/>
                  </a:lnTo>
                  <a:lnTo>
                    <a:pt x="14416" y="28072"/>
                  </a:lnTo>
                  <a:lnTo>
                    <a:pt x="15113" y="29167"/>
                  </a:lnTo>
                  <a:lnTo>
                    <a:pt x="15810" y="30271"/>
                  </a:lnTo>
                  <a:lnTo>
                    <a:pt x="16525" y="31375"/>
                  </a:lnTo>
                  <a:lnTo>
                    <a:pt x="17240" y="32470"/>
                  </a:lnTo>
                  <a:lnTo>
                    <a:pt x="17964" y="33574"/>
                  </a:lnTo>
                  <a:lnTo>
                    <a:pt x="18697" y="34669"/>
                  </a:lnTo>
                  <a:lnTo>
                    <a:pt x="19430" y="35764"/>
                  </a:lnTo>
                  <a:lnTo>
                    <a:pt x="20181" y="36859"/>
                  </a:lnTo>
                  <a:lnTo>
                    <a:pt x="20932" y="37945"/>
                  </a:lnTo>
                  <a:lnTo>
                    <a:pt x="21692" y="39031"/>
                  </a:lnTo>
                  <a:lnTo>
                    <a:pt x="22452" y="40117"/>
                  </a:lnTo>
                  <a:lnTo>
                    <a:pt x="23222" y="41185"/>
                  </a:lnTo>
                  <a:lnTo>
                    <a:pt x="24000" y="42253"/>
                  </a:lnTo>
                  <a:lnTo>
                    <a:pt x="24778" y="43320"/>
                  </a:lnTo>
                  <a:lnTo>
                    <a:pt x="25556" y="44370"/>
                  </a:lnTo>
                  <a:lnTo>
                    <a:pt x="26344" y="45411"/>
                  </a:lnTo>
                  <a:lnTo>
                    <a:pt x="27131" y="46451"/>
                  </a:lnTo>
                  <a:lnTo>
                    <a:pt x="27927" y="47474"/>
                  </a:lnTo>
                  <a:lnTo>
                    <a:pt x="28724" y="48488"/>
                  </a:lnTo>
                  <a:lnTo>
                    <a:pt x="29520" y="49492"/>
                  </a:lnTo>
                  <a:lnTo>
                    <a:pt x="30316" y="50488"/>
                  </a:lnTo>
                  <a:lnTo>
                    <a:pt x="31122" y="51465"/>
                  </a:lnTo>
                  <a:lnTo>
                    <a:pt x="31918" y="52424"/>
                  </a:lnTo>
                  <a:lnTo>
                    <a:pt x="32724" y="53374"/>
                  </a:lnTo>
                  <a:lnTo>
                    <a:pt x="33529" y="54315"/>
                  </a:lnTo>
                  <a:lnTo>
                    <a:pt x="34325" y="55229"/>
                  </a:lnTo>
                  <a:lnTo>
                    <a:pt x="35131" y="56134"/>
                  </a:lnTo>
                  <a:lnTo>
                    <a:pt x="35927" y="57021"/>
                  </a:lnTo>
                  <a:lnTo>
                    <a:pt x="36732" y="57890"/>
                  </a:lnTo>
                  <a:lnTo>
                    <a:pt x="37529" y="58741"/>
                  </a:lnTo>
                  <a:lnTo>
                    <a:pt x="38325" y="59564"/>
                  </a:lnTo>
                  <a:lnTo>
                    <a:pt x="39112" y="60379"/>
                  </a:lnTo>
                  <a:lnTo>
                    <a:pt x="39909" y="61166"/>
                  </a:lnTo>
                  <a:lnTo>
                    <a:pt x="40696" y="61935"/>
                  </a:lnTo>
                  <a:lnTo>
                    <a:pt x="41474" y="62686"/>
                  </a:lnTo>
                  <a:lnTo>
                    <a:pt x="73528" y="62686"/>
                  </a:lnTo>
                  <a:lnTo>
                    <a:pt x="73166" y="62451"/>
                  </a:lnTo>
                  <a:lnTo>
                    <a:pt x="72722" y="62152"/>
                  </a:lnTo>
                  <a:lnTo>
                    <a:pt x="72125" y="61736"/>
                  </a:lnTo>
                  <a:lnTo>
                    <a:pt x="71365" y="61202"/>
                  </a:lnTo>
                  <a:lnTo>
                    <a:pt x="70469" y="60542"/>
                  </a:lnTo>
                  <a:lnTo>
                    <a:pt x="69428" y="59763"/>
                  </a:lnTo>
                  <a:lnTo>
                    <a:pt x="68261" y="58867"/>
                  </a:lnTo>
                  <a:lnTo>
                    <a:pt x="67627" y="58379"/>
                  </a:lnTo>
                  <a:lnTo>
                    <a:pt x="66976" y="57854"/>
                  </a:lnTo>
                  <a:lnTo>
                    <a:pt x="66288" y="57293"/>
                  </a:lnTo>
                  <a:lnTo>
                    <a:pt x="65573" y="56714"/>
                  </a:lnTo>
                  <a:lnTo>
                    <a:pt x="64831" y="56098"/>
                  </a:lnTo>
                  <a:lnTo>
                    <a:pt x="64071" y="55447"/>
                  </a:lnTo>
                  <a:lnTo>
                    <a:pt x="63284" y="54768"/>
                  </a:lnTo>
                  <a:lnTo>
                    <a:pt x="62469" y="54062"/>
                  </a:lnTo>
                  <a:lnTo>
                    <a:pt x="61646" y="53320"/>
                  </a:lnTo>
                  <a:lnTo>
                    <a:pt x="60786" y="52551"/>
                  </a:lnTo>
                  <a:lnTo>
                    <a:pt x="59917" y="51754"/>
                  </a:lnTo>
                  <a:lnTo>
                    <a:pt x="59021" y="50922"/>
                  </a:lnTo>
                  <a:lnTo>
                    <a:pt x="58116" y="50062"/>
                  </a:lnTo>
                  <a:lnTo>
                    <a:pt x="57193" y="49166"/>
                  </a:lnTo>
                  <a:lnTo>
                    <a:pt x="56252" y="48243"/>
                  </a:lnTo>
                  <a:lnTo>
                    <a:pt x="55293" y="47293"/>
                  </a:lnTo>
                  <a:lnTo>
                    <a:pt x="54325" y="46307"/>
                  </a:lnTo>
                  <a:lnTo>
                    <a:pt x="53347" y="45284"/>
                  </a:lnTo>
                  <a:lnTo>
                    <a:pt x="52352" y="44234"/>
                  </a:lnTo>
                  <a:lnTo>
                    <a:pt x="51347" y="43157"/>
                  </a:lnTo>
                  <a:lnTo>
                    <a:pt x="50334" y="42044"/>
                  </a:lnTo>
                  <a:lnTo>
                    <a:pt x="49311" y="40904"/>
                  </a:lnTo>
                  <a:lnTo>
                    <a:pt x="48289" y="39728"/>
                  </a:lnTo>
                  <a:lnTo>
                    <a:pt x="47248" y="38524"/>
                  </a:lnTo>
                  <a:lnTo>
                    <a:pt x="46216" y="37284"/>
                  </a:lnTo>
                  <a:lnTo>
                    <a:pt x="45167" y="36017"/>
                  </a:lnTo>
                  <a:lnTo>
                    <a:pt x="44126" y="34714"/>
                  </a:lnTo>
                  <a:lnTo>
                    <a:pt x="43076" y="33384"/>
                  </a:lnTo>
                  <a:lnTo>
                    <a:pt x="42026" y="32018"/>
                  </a:lnTo>
                  <a:lnTo>
                    <a:pt x="40977" y="30624"/>
                  </a:lnTo>
                  <a:lnTo>
                    <a:pt x="39927" y="29194"/>
                  </a:lnTo>
                  <a:lnTo>
                    <a:pt x="38877" y="27737"/>
                  </a:lnTo>
                  <a:lnTo>
                    <a:pt x="37836" y="26244"/>
                  </a:lnTo>
                  <a:lnTo>
                    <a:pt x="37312" y="25484"/>
                  </a:lnTo>
                  <a:lnTo>
                    <a:pt x="36796" y="24715"/>
                  </a:lnTo>
                  <a:lnTo>
                    <a:pt x="36280" y="23945"/>
                  </a:lnTo>
                  <a:lnTo>
                    <a:pt x="35764" y="23158"/>
                  </a:lnTo>
                  <a:lnTo>
                    <a:pt x="35248" y="22371"/>
                  </a:lnTo>
                  <a:lnTo>
                    <a:pt x="34732" y="21574"/>
                  </a:lnTo>
                  <a:lnTo>
                    <a:pt x="34226" y="20769"/>
                  </a:lnTo>
                  <a:lnTo>
                    <a:pt x="33710" y="19955"/>
                  </a:lnTo>
                  <a:lnTo>
                    <a:pt x="33203" y="19131"/>
                  </a:lnTo>
                  <a:lnTo>
                    <a:pt x="32705" y="18299"/>
                  </a:lnTo>
                  <a:lnTo>
                    <a:pt x="32199" y="17466"/>
                  </a:lnTo>
                  <a:lnTo>
                    <a:pt x="31701" y="16615"/>
                  </a:lnTo>
                  <a:lnTo>
                    <a:pt x="31203" y="15765"/>
                  </a:lnTo>
                  <a:lnTo>
                    <a:pt x="30705" y="14905"/>
                  </a:lnTo>
                  <a:lnTo>
                    <a:pt x="30217" y="14027"/>
                  </a:lnTo>
                  <a:lnTo>
                    <a:pt x="29728" y="13149"/>
                  </a:lnTo>
                  <a:lnTo>
                    <a:pt x="29239" y="12263"/>
                  </a:lnTo>
                  <a:lnTo>
                    <a:pt x="28760" y="11367"/>
                  </a:lnTo>
                  <a:lnTo>
                    <a:pt x="28280" y="10471"/>
                  </a:lnTo>
                  <a:lnTo>
                    <a:pt x="27801" y="9557"/>
                  </a:lnTo>
                  <a:lnTo>
                    <a:pt x="27330" y="8634"/>
                  </a:lnTo>
                  <a:lnTo>
                    <a:pt x="26859" y="7711"/>
                  </a:lnTo>
                  <a:lnTo>
                    <a:pt x="26398" y="6769"/>
                  </a:lnTo>
                  <a:lnTo>
                    <a:pt x="25936" y="5828"/>
                  </a:lnTo>
                  <a:lnTo>
                    <a:pt x="25484" y="4878"/>
                  </a:lnTo>
                  <a:lnTo>
                    <a:pt x="25031" y="3919"/>
                  </a:lnTo>
                  <a:lnTo>
                    <a:pt x="24579" y="2951"/>
                  </a:lnTo>
                  <a:lnTo>
                    <a:pt x="24136" y="1973"/>
                  </a:lnTo>
                  <a:lnTo>
                    <a:pt x="23701" y="987"/>
                  </a:lnTo>
                  <a:lnTo>
                    <a:pt x="23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4095;p67">
              <a:extLst>
                <a:ext uri="{FF2B5EF4-FFF2-40B4-BE49-F238E27FC236}">
                  <a16:creationId xmlns:a16="http://schemas.microsoft.com/office/drawing/2014/main" id="{DCDFD63E-90B0-79EC-B4CA-80BBBD73A803}"/>
                </a:ext>
              </a:extLst>
            </p:cNvPr>
            <p:cNvSpPr/>
            <p:nvPr/>
          </p:nvSpPr>
          <p:spPr>
            <a:xfrm>
              <a:off x="-3382775" y="-1469525"/>
              <a:ext cx="1838200" cy="1567175"/>
            </a:xfrm>
            <a:custGeom>
              <a:avLst/>
              <a:gdLst/>
              <a:ahLst/>
              <a:cxnLst/>
              <a:rect l="l" t="t" r="r" b="b"/>
              <a:pathLst>
                <a:path w="73528" h="62687" fill="none" extrusionOk="0">
                  <a:moveTo>
                    <a:pt x="73528" y="62686"/>
                  </a:moveTo>
                  <a:lnTo>
                    <a:pt x="41474" y="62686"/>
                  </a:lnTo>
                  <a:lnTo>
                    <a:pt x="41474" y="62686"/>
                  </a:lnTo>
                  <a:lnTo>
                    <a:pt x="40696" y="61935"/>
                  </a:lnTo>
                  <a:lnTo>
                    <a:pt x="39909" y="61166"/>
                  </a:lnTo>
                  <a:lnTo>
                    <a:pt x="39112" y="60379"/>
                  </a:lnTo>
                  <a:lnTo>
                    <a:pt x="38325" y="59564"/>
                  </a:lnTo>
                  <a:lnTo>
                    <a:pt x="37529" y="58741"/>
                  </a:lnTo>
                  <a:lnTo>
                    <a:pt x="36732" y="57890"/>
                  </a:lnTo>
                  <a:lnTo>
                    <a:pt x="35927" y="57021"/>
                  </a:lnTo>
                  <a:lnTo>
                    <a:pt x="35131" y="56134"/>
                  </a:lnTo>
                  <a:lnTo>
                    <a:pt x="34325" y="55229"/>
                  </a:lnTo>
                  <a:lnTo>
                    <a:pt x="33529" y="54315"/>
                  </a:lnTo>
                  <a:lnTo>
                    <a:pt x="32724" y="53374"/>
                  </a:lnTo>
                  <a:lnTo>
                    <a:pt x="31918" y="52424"/>
                  </a:lnTo>
                  <a:lnTo>
                    <a:pt x="31122" y="51465"/>
                  </a:lnTo>
                  <a:lnTo>
                    <a:pt x="30316" y="50488"/>
                  </a:lnTo>
                  <a:lnTo>
                    <a:pt x="29520" y="49492"/>
                  </a:lnTo>
                  <a:lnTo>
                    <a:pt x="28724" y="48488"/>
                  </a:lnTo>
                  <a:lnTo>
                    <a:pt x="27927" y="47474"/>
                  </a:lnTo>
                  <a:lnTo>
                    <a:pt x="27131" y="46451"/>
                  </a:lnTo>
                  <a:lnTo>
                    <a:pt x="26344" y="45411"/>
                  </a:lnTo>
                  <a:lnTo>
                    <a:pt x="25556" y="44370"/>
                  </a:lnTo>
                  <a:lnTo>
                    <a:pt x="24778" y="43320"/>
                  </a:lnTo>
                  <a:lnTo>
                    <a:pt x="24000" y="42253"/>
                  </a:lnTo>
                  <a:lnTo>
                    <a:pt x="23222" y="41185"/>
                  </a:lnTo>
                  <a:lnTo>
                    <a:pt x="22452" y="40117"/>
                  </a:lnTo>
                  <a:lnTo>
                    <a:pt x="21692" y="39031"/>
                  </a:lnTo>
                  <a:lnTo>
                    <a:pt x="20932" y="37945"/>
                  </a:lnTo>
                  <a:lnTo>
                    <a:pt x="20181" y="36859"/>
                  </a:lnTo>
                  <a:lnTo>
                    <a:pt x="19430" y="35764"/>
                  </a:lnTo>
                  <a:lnTo>
                    <a:pt x="18697" y="34669"/>
                  </a:lnTo>
                  <a:lnTo>
                    <a:pt x="17964" y="33574"/>
                  </a:lnTo>
                  <a:lnTo>
                    <a:pt x="17240" y="32470"/>
                  </a:lnTo>
                  <a:lnTo>
                    <a:pt x="16525" y="31375"/>
                  </a:lnTo>
                  <a:lnTo>
                    <a:pt x="15810" y="30271"/>
                  </a:lnTo>
                  <a:lnTo>
                    <a:pt x="15113" y="29167"/>
                  </a:lnTo>
                  <a:lnTo>
                    <a:pt x="14416" y="28072"/>
                  </a:lnTo>
                  <a:lnTo>
                    <a:pt x="13738" y="26977"/>
                  </a:lnTo>
                  <a:lnTo>
                    <a:pt x="13068" y="25882"/>
                  </a:lnTo>
                  <a:lnTo>
                    <a:pt x="12407" y="24796"/>
                  </a:lnTo>
                  <a:lnTo>
                    <a:pt x="11756" y="23701"/>
                  </a:lnTo>
                  <a:lnTo>
                    <a:pt x="11113" y="22624"/>
                  </a:lnTo>
                  <a:lnTo>
                    <a:pt x="10480" y="21547"/>
                  </a:lnTo>
                  <a:lnTo>
                    <a:pt x="9864" y="20479"/>
                  </a:lnTo>
                  <a:lnTo>
                    <a:pt x="9258" y="19421"/>
                  </a:lnTo>
                  <a:lnTo>
                    <a:pt x="8670" y="18362"/>
                  </a:lnTo>
                  <a:lnTo>
                    <a:pt x="8091" y="17321"/>
                  </a:lnTo>
                  <a:lnTo>
                    <a:pt x="7521" y="16280"/>
                  </a:lnTo>
                  <a:lnTo>
                    <a:pt x="6969" y="15258"/>
                  </a:lnTo>
                  <a:lnTo>
                    <a:pt x="6426" y="14235"/>
                  </a:lnTo>
                  <a:lnTo>
                    <a:pt x="5901" y="13231"/>
                  </a:lnTo>
                  <a:lnTo>
                    <a:pt x="5394" y="12235"/>
                  </a:lnTo>
                  <a:lnTo>
                    <a:pt x="4896" y="11258"/>
                  </a:lnTo>
                  <a:lnTo>
                    <a:pt x="4417" y="10290"/>
                  </a:lnTo>
                  <a:lnTo>
                    <a:pt x="3955" y="9340"/>
                  </a:lnTo>
                  <a:lnTo>
                    <a:pt x="3503" y="8398"/>
                  </a:lnTo>
                  <a:lnTo>
                    <a:pt x="3077" y="7475"/>
                  </a:lnTo>
                  <a:lnTo>
                    <a:pt x="2661" y="6570"/>
                  </a:lnTo>
                  <a:lnTo>
                    <a:pt x="2263" y="5684"/>
                  </a:lnTo>
                  <a:lnTo>
                    <a:pt x="1883" y="4815"/>
                  </a:lnTo>
                  <a:lnTo>
                    <a:pt x="1521" y="3964"/>
                  </a:lnTo>
                  <a:lnTo>
                    <a:pt x="1177" y="3123"/>
                  </a:lnTo>
                  <a:lnTo>
                    <a:pt x="860" y="2308"/>
                  </a:lnTo>
                  <a:lnTo>
                    <a:pt x="553" y="1521"/>
                  </a:lnTo>
                  <a:lnTo>
                    <a:pt x="263" y="743"/>
                  </a:lnTo>
                  <a:lnTo>
                    <a:pt x="1" y="0"/>
                  </a:lnTo>
                  <a:lnTo>
                    <a:pt x="23267" y="0"/>
                  </a:lnTo>
                  <a:lnTo>
                    <a:pt x="23267" y="0"/>
                  </a:lnTo>
                  <a:lnTo>
                    <a:pt x="23701" y="987"/>
                  </a:lnTo>
                  <a:lnTo>
                    <a:pt x="24136" y="1973"/>
                  </a:lnTo>
                  <a:lnTo>
                    <a:pt x="24579" y="2951"/>
                  </a:lnTo>
                  <a:lnTo>
                    <a:pt x="25031" y="3919"/>
                  </a:lnTo>
                  <a:lnTo>
                    <a:pt x="25484" y="4878"/>
                  </a:lnTo>
                  <a:lnTo>
                    <a:pt x="25936" y="5828"/>
                  </a:lnTo>
                  <a:lnTo>
                    <a:pt x="26398" y="6769"/>
                  </a:lnTo>
                  <a:lnTo>
                    <a:pt x="26859" y="7711"/>
                  </a:lnTo>
                  <a:lnTo>
                    <a:pt x="27330" y="8634"/>
                  </a:lnTo>
                  <a:lnTo>
                    <a:pt x="27801" y="9557"/>
                  </a:lnTo>
                  <a:lnTo>
                    <a:pt x="28280" y="10471"/>
                  </a:lnTo>
                  <a:lnTo>
                    <a:pt x="28760" y="11367"/>
                  </a:lnTo>
                  <a:lnTo>
                    <a:pt x="29239" y="12263"/>
                  </a:lnTo>
                  <a:lnTo>
                    <a:pt x="29728" y="13149"/>
                  </a:lnTo>
                  <a:lnTo>
                    <a:pt x="30217" y="14027"/>
                  </a:lnTo>
                  <a:lnTo>
                    <a:pt x="30705" y="14905"/>
                  </a:lnTo>
                  <a:lnTo>
                    <a:pt x="31203" y="15765"/>
                  </a:lnTo>
                  <a:lnTo>
                    <a:pt x="31701" y="16615"/>
                  </a:lnTo>
                  <a:lnTo>
                    <a:pt x="32199" y="17466"/>
                  </a:lnTo>
                  <a:lnTo>
                    <a:pt x="32705" y="18299"/>
                  </a:lnTo>
                  <a:lnTo>
                    <a:pt x="33203" y="19131"/>
                  </a:lnTo>
                  <a:lnTo>
                    <a:pt x="33710" y="19955"/>
                  </a:lnTo>
                  <a:lnTo>
                    <a:pt x="34226" y="20769"/>
                  </a:lnTo>
                  <a:lnTo>
                    <a:pt x="34732" y="21574"/>
                  </a:lnTo>
                  <a:lnTo>
                    <a:pt x="35248" y="22371"/>
                  </a:lnTo>
                  <a:lnTo>
                    <a:pt x="35764" y="23158"/>
                  </a:lnTo>
                  <a:lnTo>
                    <a:pt x="36280" y="23945"/>
                  </a:lnTo>
                  <a:lnTo>
                    <a:pt x="36796" y="24715"/>
                  </a:lnTo>
                  <a:lnTo>
                    <a:pt x="37312" y="25484"/>
                  </a:lnTo>
                  <a:lnTo>
                    <a:pt x="37836" y="26244"/>
                  </a:lnTo>
                  <a:lnTo>
                    <a:pt x="38877" y="27737"/>
                  </a:lnTo>
                  <a:lnTo>
                    <a:pt x="39927" y="29194"/>
                  </a:lnTo>
                  <a:lnTo>
                    <a:pt x="40977" y="30624"/>
                  </a:lnTo>
                  <a:lnTo>
                    <a:pt x="42026" y="32018"/>
                  </a:lnTo>
                  <a:lnTo>
                    <a:pt x="43076" y="33384"/>
                  </a:lnTo>
                  <a:lnTo>
                    <a:pt x="44126" y="34714"/>
                  </a:lnTo>
                  <a:lnTo>
                    <a:pt x="45167" y="36017"/>
                  </a:lnTo>
                  <a:lnTo>
                    <a:pt x="46216" y="37284"/>
                  </a:lnTo>
                  <a:lnTo>
                    <a:pt x="47248" y="38524"/>
                  </a:lnTo>
                  <a:lnTo>
                    <a:pt x="48289" y="39728"/>
                  </a:lnTo>
                  <a:lnTo>
                    <a:pt x="49311" y="40904"/>
                  </a:lnTo>
                  <a:lnTo>
                    <a:pt x="50334" y="42044"/>
                  </a:lnTo>
                  <a:lnTo>
                    <a:pt x="51347" y="43157"/>
                  </a:lnTo>
                  <a:lnTo>
                    <a:pt x="52352" y="44234"/>
                  </a:lnTo>
                  <a:lnTo>
                    <a:pt x="53347" y="45284"/>
                  </a:lnTo>
                  <a:lnTo>
                    <a:pt x="54325" y="46307"/>
                  </a:lnTo>
                  <a:lnTo>
                    <a:pt x="55293" y="47293"/>
                  </a:lnTo>
                  <a:lnTo>
                    <a:pt x="56252" y="48243"/>
                  </a:lnTo>
                  <a:lnTo>
                    <a:pt x="57193" y="49166"/>
                  </a:lnTo>
                  <a:lnTo>
                    <a:pt x="58116" y="50062"/>
                  </a:lnTo>
                  <a:lnTo>
                    <a:pt x="59021" y="50922"/>
                  </a:lnTo>
                  <a:lnTo>
                    <a:pt x="59917" y="51754"/>
                  </a:lnTo>
                  <a:lnTo>
                    <a:pt x="60786" y="52551"/>
                  </a:lnTo>
                  <a:lnTo>
                    <a:pt x="61646" y="53320"/>
                  </a:lnTo>
                  <a:lnTo>
                    <a:pt x="62469" y="54062"/>
                  </a:lnTo>
                  <a:lnTo>
                    <a:pt x="63284" y="54768"/>
                  </a:lnTo>
                  <a:lnTo>
                    <a:pt x="64071" y="55447"/>
                  </a:lnTo>
                  <a:lnTo>
                    <a:pt x="64831" y="56098"/>
                  </a:lnTo>
                  <a:lnTo>
                    <a:pt x="65573" y="56714"/>
                  </a:lnTo>
                  <a:lnTo>
                    <a:pt x="66288" y="57293"/>
                  </a:lnTo>
                  <a:lnTo>
                    <a:pt x="66976" y="57854"/>
                  </a:lnTo>
                  <a:lnTo>
                    <a:pt x="67627" y="58379"/>
                  </a:lnTo>
                  <a:lnTo>
                    <a:pt x="68261" y="58867"/>
                  </a:lnTo>
                  <a:lnTo>
                    <a:pt x="69428" y="59763"/>
                  </a:lnTo>
                  <a:lnTo>
                    <a:pt x="70469" y="60542"/>
                  </a:lnTo>
                  <a:lnTo>
                    <a:pt x="71365" y="61202"/>
                  </a:lnTo>
                  <a:lnTo>
                    <a:pt x="72125" y="61736"/>
                  </a:lnTo>
                  <a:lnTo>
                    <a:pt x="72722" y="62152"/>
                  </a:lnTo>
                  <a:lnTo>
                    <a:pt x="73166" y="62451"/>
                  </a:lnTo>
                  <a:lnTo>
                    <a:pt x="73528" y="62686"/>
                  </a:lnTo>
                  <a:lnTo>
                    <a:pt x="73528" y="62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4096;p67">
              <a:extLst>
                <a:ext uri="{FF2B5EF4-FFF2-40B4-BE49-F238E27FC236}">
                  <a16:creationId xmlns:a16="http://schemas.microsoft.com/office/drawing/2014/main" id="{865F4769-CCEA-3C67-7B1D-C765088E13C0}"/>
                </a:ext>
              </a:extLst>
            </p:cNvPr>
            <p:cNvSpPr/>
            <p:nvPr/>
          </p:nvSpPr>
          <p:spPr>
            <a:xfrm>
              <a:off x="-1544600" y="97625"/>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4097;p67">
              <a:extLst>
                <a:ext uri="{FF2B5EF4-FFF2-40B4-BE49-F238E27FC236}">
                  <a16:creationId xmlns:a16="http://schemas.microsoft.com/office/drawing/2014/main" id="{E0A41764-B4C7-3A41-3296-F277A18BDEAC}"/>
                </a:ext>
              </a:extLst>
            </p:cNvPr>
            <p:cNvSpPr/>
            <p:nvPr/>
          </p:nvSpPr>
          <p:spPr>
            <a:xfrm>
              <a:off x="-8257950" y="-9209550"/>
              <a:ext cx="9306975" cy="7740050"/>
            </a:xfrm>
            <a:custGeom>
              <a:avLst/>
              <a:gdLst/>
              <a:ahLst/>
              <a:cxnLst/>
              <a:rect l="l" t="t" r="r" b="b"/>
              <a:pathLst>
                <a:path w="372279" h="309602" extrusionOk="0">
                  <a:moveTo>
                    <a:pt x="186139" y="0"/>
                  </a:moveTo>
                  <a:lnTo>
                    <a:pt x="177352" y="9"/>
                  </a:lnTo>
                  <a:lnTo>
                    <a:pt x="168628" y="36"/>
                  </a:lnTo>
                  <a:lnTo>
                    <a:pt x="159977" y="91"/>
                  </a:lnTo>
                  <a:lnTo>
                    <a:pt x="151416" y="154"/>
                  </a:lnTo>
                  <a:lnTo>
                    <a:pt x="142964" y="236"/>
                  </a:lnTo>
                  <a:lnTo>
                    <a:pt x="134629" y="335"/>
                  </a:lnTo>
                  <a:lnTo>
                    <a:pt x="126431" y="444"/>
                  </a:lnTo>
                  <a:lnTo>
                    <a:pt x="118386" y="561"/>
                  </a:lnTo>
                  <a:lnTo>
                    <a:pt x="110494" y="688"/>
                  </a:lnTo>
                  <a:lnTo>
                    <a:pt x="102784" y="833"/>
                  </a:lnTo>
                  <a:lnTo>
                    <a:pt x="95255" y="978"/>
                  </a:lnTo>
                  <a:lnTo>
                    <a:pt x="87934" y="1131"/>
                  </a:lnTo>
                  <a:lnTo>
                    <a:pt x="80839" y="1294"/>
                  </a:lnTo>
                  <a:lnTo>
                    <a:pt x="73971" y="1457"/>
                  </a:lnTo>
                  <a:lnTo>
                    <a:pt x="67355" y="1629"/>
                  </a:lnTo>
                  <a:lnTo>
                    <a:pt x="60994" y="1792"/>
                  </a:lnTo>
                  <a:lnTo>
                    <a:pt x="54912" y="1964"/>
                  </a:lnTo>
                  <a:lnTo>
                    <a:pt x="49112" y="2127"/>
                  </a:lnTo>
                  <a:lnTo>
                    <a:pt x="43628" y="2290"/>
                  </a:lnTo>
                  <a:lnTo>
                    <a:pt x="38451" y="2453"/>
                  </a:lnTo>
                  <a:lnTo>
                    <a:pt x="29121" y="2760"/>
                  </a:lnTo>
                  <a:lnTo>
                    <a:pt x="21230" y="3032"/>
                  </a:lnTo>
                  <a:lnTo>
                    <a:pt x="14896" y="3258"/>
                  </a:lnTo>
                  <a:lnTo>
                    <a:pt x="10226" y="3439"/>
                  </a:lnTo>
                  <a:lnTo>
                    <a:pt x="6362" y="3593"/>
                  </a:lnTo>
                  <a:lnTo>
                    <a:pt x="6226" y="5041"/>
                  </a:lnTo>
                  <a:lnTo>
                    <a:pt x="6063" y="6815"/>
                  </a:lnTo>
                  <a:lnTo>
                    <a:pt x="5846" y="9276"/>
                  </a:lnTo>
                  <a:lnTo>
                    <a:pt x="5584" y="12398"/>
                  </a:lnTo>
                  <a:lnTo>
                    <a:pt x="5276" y="16154"/>
                  </a:lnTo>
                  <a:lnTo>
                    <a:pt x="4941" y="20525"/>
                  </a:lnTo>
                  <a:lnTo>
                    <a:pt x="4570" y="25502"/>
                  </a:lnTo>
                  <a:lnTo>
                    <a:pt x="4380" y="28217"/>
                  </a:lnTo>
                  <a:lnTo>
                    <a:pt x="4181" y="31067"/>
                  </a:lnTo>
                  <a:lnTo>
                    <a:pt x="3982" y="34054"/>
                  </a:lnTo>
                  <a:lnTo>
                    <a:pt x="3774" y="37185"/>
                  </a:lnTo>
                  <a:lnTo>
                    <a:pt x="3566" y="40442"/>
                  </a:lnTo>
                  <a:lnTo>
                    <a:pt x="3357" y="43845"/>
                  </a:lnTo>
                  <a:lnTo>
                    <a:pt x="3149" y="47374"/>
                  </a:lnTo>
                  <a:lnTo>
                    <a:pt x="2941" y="51030"/>
                  </a:lnTo>
                  <a:lnTo>
                    <a:pt x="2733" y="54804"/>
                  </a:lnTo>
                  <a:lnTo>
                    <a:pt x="2534" y="58713"/>
                  </a:lnTo>
                  <a:lnTo>
                    <a:pt x="2326" y="62740"/>
                  </a:lnTo>
                  <a:lnTo>
                    <a:pt x="2127" y="66885"/>
                  </a:lnTo>
                  <a:lnTo>
                    <a:pt x="1928" y="71138"/>
                  </a:lnTo>
                  <a:lnTo>
                    <a:pt x="1738" y="75518"/>
                  </a:lnTo>
                  <a:lnTo>
                    <a:pt x="1557" y="79998"/>
                  </a:lnTo>
                  <a:lnTo>
                    <a:pt x="1376" y="84595"/>
                  </a:lnTo>
                  <a:lnTo>
                    <a:pt x="1204" y="89292"/>
                  </a:lnTo>
                  <a:lnTo>
                    <a:pt x="1041" y="94088"/>
                  </a:lnTo>
                  <a:lnTo>
                    <a:pt x="887" y="98993"/>
                  </a:lnTo>
                  <a:lnTo>
                    <a:pt x="742" y="103997"/>
                  </a:lnTo>
                  <a:lnTo>
                    <a:pt x="606" y="109101"/>
                  </a:lnTo>
                  <a:lnTo>
                    <a:pt x="480" y="114295"/>
                  </a:lnTo>
                  <a:lnTo>
                    <a:pt x="371" y="119571"/>
                  </a:lnTo>
                  <a:lnTo>
                    <a:pt x="272" y="124947"/>
                  </a:lnTo>
                  <a:lnTo>
                    <a:pt x="190" y="130412"/>
                  </a:lnTo>
                  <a:lnTo>
                    <a:pt x="118" y="135951"/>
                  </a:lnTo>
                  <a:lnTo>
                    <a:pt x="63" y="141580"/>
                  </a:lnTo>
                  <a:lnTo>
                    <a:pt x="27" y="147290"/>
                  </a:lnTo>
                  <a:lnTo>
                    <a:pt x="0" y="153063"/>
                  </a:lnTo>
                  <a:lnTo>
                    <a:pt x="0" y="158927"/>
                  </a:lnTo>
                  <a:lnTo>
                    <a:pt x="9" y="164855"/>
                  </a:lnTo>
                  <a:lnTo>
                    <a:pt x="45" y="170855"/>
                  </a:lnTo>
                  <a:lnTo>
                    <a:pt x="100" y="176918"/>
                  </a:lnTo>
                  <a:lnTo>
                    <a:pt x="172" y="183044"/>
                  </a:lnTo>
                  <a:lnTo>
                    <a:pt x="272" y="189243"/>
                  </a:lnTo>
                  <a:lnTo>
                    <a:pt x="326" y="192356"/>
                  </a:lnTo>
                  <a:lnTo>
                    <a:pt x="389" y="195496"/>
                  </a:lnTo>
                  <a:lnTo>
                    <a:pt x="453" y="198637"/>
                  </a:lnTo>
                  <a:lnTo>
                    <a:pt x="525" y="201804"/>
                  </a:lnTo>
                  <a:lnTo>
                    <a:pt x="606" y="204980"/>
                  </a:lnTo>
                  <a:lnTo>
                    <a:pt x="697" y="208166"/>
                  </a:lnTo>
                  <a:lnTo>
                    <a:pt x="787" y="211369"/>
                  </a:lnTo>
                  <a:lnTo>
                    <a:pt x="887" y="214582"/>
                  </a:lnTo>
                  <a:lnTo>
                    <a:pt x="986" y="217812"/>
                  </a:lnTo>
                  <a:lnTo>
                    <a:pt x="1095" y="221052"/>
                  </a:lnTo>
                  <a:lnTo>
                    <a:pt x="1213" y="224301"/>
                  </a:lnTo>
                  <a:lnTo>
                    <a:pt x="1339" y="227568"/>
                  </a:lnTo>
                  <a:lnTo>
                    <a:pt x="1475" y="230835"/>
                  </a:lnTo>
                  <a:lnTo>
                    <a:pt x="1611" y="234129"/>
                  </a:lnTo>
                  <a:lnTo>
                    <a:pt x="1756" y="237423"/>
                  </a:lnTo>
                  <a:lnTo>
                    <a:pt x="1910" y="240726"/>
                  </a:lnTo>
                  <a:lnTo>
                    <a:pt x="2072" y="244047"/>
                  </a:lnTo>
                  <a:lnTo>
                    <a:pt x="2235" y="247368"/>
                  </a:lnTo>
                  <a:lnTo>
                    <a:pt x="2407" y="250707"/>
                  </a:lnTo>
                  <a:lnTo>
                    <a:pt x="2588" y="254047"/>
                  </a:lnTo>
                  <a:lnTo>
                    <a:pt x="2778" y="257404"/>
                  </a:lnTo>
                  <a:lnTo>
                    <a:pt x="2977" y="260770"/>
                  </a:lnTo>
                  <a:lnTo>
                    <a:pt x="3186" y="264137"/>
                  </a:lnTo>
                  <a:lnTo>
                    <a:pt x="3394" y="267512"/>
                  </a:lnTo>
                  <a:lnTo>
                    <a:pt x="3620" y="270897"/>
                  </a:lnTo>
                  <a:lnTo>
                    <a:pt x="3846" y="274290"/>
                  </a:lnTo>
                  <a:lnTo>
                    <a:pt x="4118" y="278154"/>
                  </a:lnTo>
                  <a:lnTo>
                    <a:pt x="4398" y="282019"/>
                  </a:lnTo>
                  <a:lnTo>
                    <a:pt x="4688" y="285901"/>
                  </a:lnTo>
                  <a:lnTo>
                    <a:pt x="4986" y="289792"/>
                  </a:lnTo>
                  <a:lnTo>
                    <a:pt x="5312" y="293837"/>
                  </a:lnTo>
                  <a:lnTo>
                    <a:pt x="5647" y="297882"/>
                  </a:lnTo>
                  <a:lnTo>
                    <a:pt x="6000" y="301946"/>
                  </a:lnTo>
                  <a:lnTo>
                    <a:pt x="6362" y="306009"/>
                  </a:lnTo>
                  <a:lnTo>
                    <a:pt x="10226" y="306163"/>
                  </a:lnTo>
                  <a:lnTo>
                    <a:pt x="14896" y="306344"/>
                  </a:lnTo>
                  <a:lnTo>
                    <a:pt x="21230" y="306570"/>
                  </a:lnTo>
                  <a:lnTo>
                    <a:pt x="29121" y="306841"/>
                  </a:lnTo>
                  <a:lnTo>
                    <a:pt x="38451" y="307140"/>
                  </a:lnTo>
                  <a:lnTo>
                    <a:pt x="43628" y="307303"/>
                  </a:lnTo>
                  <a:lnTo>
                    <a:pt x="49112" y="307466"/>
                  </a:lnTo>
                  <a:lnTo>
                    <a:pt x="54912" y="307638"/>
                  </a:lnTo>
                  <a:lnTo>
                    <a:pt x="60994" y="307801"/>
                  </a:lnTo>
                  <a:lnTo>
                    <a:pt x="67355" y="307973"/>
                  </a:lnTo>
                  <a:lnTo>
                    <a:pt x="73971" y="308135"/>
                  </a:lnTo>
                  <a:lnTo>
                    <a:pt x="80839" y="308298"/>
                  </a:lnTo>
                  <a:lnTo>
                    <a:pt x="87934" y="308461"/>
                  </a:lnTo>
                  <a:lnTo>
                    <a:pt x="95255" y="308615"/>
                  </a:lnTo>
                  <a:lnTo>
                    <a:pt x="102784" y="308769"/>
                  </a:lnTo>
                  <a:lnTo>
                    <a:pt x="110494" y="308905"/>
                  </a:lnTo>
                  <a:lnTo>
                    <a:pt x="118386" y="309040"/>
                  </a:lnTo>
                  <a:lnTo>
                    <a:pt x="126431" y="309158"/>
                  </a:lnTo>
                  <a:lnTo>
                    <a:pt x="134629" y="309267"/>
                  </a:lnTo>
                  <a:lnTo>
                    <a:pt x="142964" y="309366"/>
                  </a:lnTo>
                  <a:lnTo>
                    <a:pt x="151416" y="309448"/>
                  </a:lnTo>
                  <a:lnTo>
                    <a:pt x="159977" y="309511"/>
                  </a:lnTo>
                  <a:lnTo>
                    <a:pt x="168628" y="309556"/>
                  </a:lnTo>
                  <a:lnTo>
                    <a:pt x="177352" y="309583"/>
                  </a:lnTo>
                  <a:lnTo>
                    <a:pt x="186139" y="309601"/>
                  </a:lnTo>
                  <a:lnTo>
                    <a:pt x="194926" y="309583"/>
                  </a:lnTo>
                  <a:lnTo>
                    <a:pt x="203650" y="309556"/>
                  </a:lnTo>
                  <a:lnTo>
                    <a:pt x="212301" y="309511"/>
                  </a:lnTo>
                  <a:lnTo>
                    <a:pt x="220853" y="309448"/>
                  </a:lnTo>
                  <a:lnTo>
                    <a:pt x="229305" y="309366"/>
                  </a:lnTo>
                  <a:lnTo>
                    <a:pt x="237640" y="309267"/>
                  </a:lnTo>
                  <a:lnTo>
                    <a:pt x="245839" y="309158"/>
                  </a:lnTo>
                  <a:lnTo>
                    <a:pt x="253893" y="309040"/>
                  </a:lnTo>
                  <a:lnTo>
                    <a:pt x="261784" y="308905"/>
                  </a:lnTo>
                  <a:lnTo>
                    <a:pt x="269494" y="308769"/>
                  </a:lnTo>
                  <a:lnTo>
                    <a:pt x="277023" y="308615"/>
                  </a:lnTo>
                  <a:lnTo>
                    <a:pt x="284335" y="308461"/>
                  </a:lnTo>
                  <a:lnTo>
                    <a:pt x="291439" y="308298"/>
                  </a:lnTo>
                  <a:lnTo>
                    <a:pt x="298308" y="308135"/>
                  </a:lnTo>
                  <a:lnTo>
                    <a:pt x="304923" y="307973"/>
                  </a:lnTo>
                  <a:lnTo>
                    <a:pt x="311284" y="307801"/>
                  </a:lnTo>
                  <a:lnTo>
                    <a:pt x="317366" y="307638"/>
                  </a:lnTo>
                  <a:lnTo>
                    <a:pt x="323157" y="307466"/>
                  </a:lnTo>
                  <a:lnTo>
                    <a:pt x="328650" y="307303"/>
                  </a:lnTo>
                  <a:lnTo>
                    <a:pt x="333818" y="307140"/>
                  </a:lnTo>
                  <a:lnTo>
                    <a:pt x="343157" y="306841"/>
                  </a:lnTo>
                  <a:lnTo>
                    <a:pt x="351048" y="306570"/>
                  </a:lnTo>
                  <a:lnTo>
                    <a:pt x="357383" y="306344"/>
                  </a:lnTo>
                  <a:lnTo>
                    <a:pt x="362043" y="306163"/>
                  </a:lnTo>
                  <a:lnTo>
                    <a:pt x="365916" y="306009"/>
                  </a:lnTo>
                  <a:lnTo>
                    <a:pt x="366269" y="302018"/>
                  </a:lnTo>
                  <a:lnTo>
                    <a:pt x="366613" y="298036"/>
                  </a:lnTo>
                  <a:lnTo>
                    <a:pt x="366948" y="294063"/>
                  </a:lnTo>
                  <a:lnTo>
                    <a:pt x="367265" y="290091"/>
                  </a:lnTo>
                  <a:lnTo>
                    <a:pt x="367581" y="286127"/>
                  </a:lnTo>
                  <a:lnTo>
                    <a:pt x="367871" y="282172"/>
                  </a:lnTo>
                  <a:lnTo>
                    <a:pt x="368161" y="278227"/>
                  </a:lnTo>
                  <a:lnTo>
                    <a:pt x="368432" y="274290"/>
                  </a:lnTo>
                  <a:lnTo>
                    <a:pt x="368658" y="270897"/>
                  </a:lnTo>
                  <a:lnTo>
                    <a:pt x="368884" y="267512"/>
                  </a:lnTo>
                  <a:lnTo>
                    <a:pt x="369093" y="264137"/>
                  </a:lnTo>
                  <a:lnTo>
                    <a:pt x="369301" y="260770"/>
                  </a:lnTo>
                  <a:lnTo>
                    <a:pt x="369500" y="257404"/>
                  </a:lnTo>
                  <a:lnTo>
                    <a:pt x="369690" y="254047"/>
                  </a:lnTo>
                  <a:lnTo>
                    <a:pt x="369871" y="250707"/>
                  </a:lnTo>
                  <a:lnTo>
                    <a:pt x="370043" y="247368"/>
                  </a:lnTo>
                  <a:lnTo>
                    <a:pt x="370215" y="244047"/>
                  </a:lnTo>
                  <a:lnTo>
                    <a:pt x="370369" y="240726"/>
                  </a:lnTo>
                  <a:lnTo>
                    <a:pt x="370522" y="237423"/>
                  </a:lnTo>
                  <a:lnTo>
                    <a:pt x="370667" y="234129"/>
                  </a:lnTo>
                  <a:lnTo>
                    <a:pt x="370803" y="230835"/>
                  </a:lnTo>
                  <a:lnTo>
                    <a:pt x="370939" y="227568"/>
                  </a:lnTo>
                  <a:lnTo>
                    <a:pt x="371065" y="224301"/>
                  </a:lnTo>
                  <a:lnTo>
                    <a:pt x="371183" y="221052"/>
                  </a:lnTo>
                  <a:lnTo>
                    <a:pt x="371292" y="217812"/>
                  </a:lnTo>
                  <a:lnTo>
                    <a:pt x="371400" y="214582"/>
                  </a:lnTo>
                  <a:lnTo>
                    <a:pt x="371491" y="211369"/>
                  </a:lnTo>
                  <a:lnTo>
                    <a:pt x="371590" y="208166"/>
                  </a:lnTo>
                  <a:lnTo>
                    <a:pt x="371672" y="204980"/>
                  </a:lnTo>
                  <a:lnTo>
                    <a:pt x="371753" y="201804"/>
                  </a:lnTo>
                  <a:lnTo>
                    <a:pt x="371826" y="198637"/>
                  </a:lnTo>
                  <a:lnTo>
                    <a:pt x="371898" y="195496"/>
                  </a:lnTo>
                  <a:lnTo>
                    <a:pt x="371952" y="192356"/>
                  </a:lnTo>
                  <a:lnTo>
                    <a:pt x="372016" y="189243"/>
                  </a:lnTo>
                  <a:lnTo>
                    <a:pt x="372106" y="183044"/>
                  </a:lnTo>
                  <a:lnTo>
                    <a:pt x="372178" y="176918"/>
                  </a:lnTo>
                  <a:lnTo>
                    <a:pt x="372233" y="170855"/>
                  </a:lnTo>
                  <a:lnTo>
                    <a:pt x="372269" y="164855"/>
                  </a:lnTo>
                  <a:lnTo>
                    <a:pt x="372278" y="158927"/>
                  </a:lnTo>
                  <a:lnTo>
                    <a:pt x="372278" y="153063"/>
                  </a:lnTo>
                  <a:lnTo>
                    <a:pt x="372260" y="147290"/>
                  </a:lnTo>
                  <a:lnTo>
                    <a:pt x="372215" y="141580"/>
                  </a:lnTo>
                  <a:lnTo>
                    <a:pt x="372160" y="135951"/>
                  </a:lnTo>
                  <a:lnTo>
                    <a:pt x="372088" y="130412"/>
                  </a:lnTo>
                  <a:lnTo>
                    <a:pt x="372007" y="124947"/>
                  </a:lnTo>
                  <a:lnTo>
                    <a:pt x="371907" y="119571"/>
                  </a:lnTo>
                  <a:lnTo>
                    <a:pt x="371798" y="114295"/>
                  </a:lnTo>
                  <a:lnTo>
                    <a:pt x="371672" y="109101"/>
                  </a:lnTo>
                  <a:lnTo>
                    <a:pt x="371536" y="103997"/>
                  </a:lnTo>
                  <a:lnTo>
                    <a:pt x="371391" y="98993"/>
                  </a:lnTo>
                  <a:lnTo>
                    <a:pt x="371237" y="94088"/>
                  </a:lnTo>
                  <a:lnTo>
                    <a:pt x="371074" y="89292"/>
                  </a:lnTo>
                  <a:lnTo>
                    <a:pt x="370903" y="84595"/>
                  </a:lnTo>
                  <a:lnTo>
                    <a:pt x="370722" y="79998"/>
                  </a:lnTo>
                  <a:lnTo>
                    <a:pt x="370541" y="75518"/>
                  </a:lnTo>
                  <a:lnTo>
                    <a:pt x="370350" y="71138"/>
                  </a:lnTo>
                  <a:lnTo>
                    <a:pt x="370151" y="66885"/>
                  </a:lnTo>
                  <a:lnTo>
                    <a:pt x="369952" y="62740"/>
                  </a:lnTo>
                  <a:lnTo>
                    <a:pt x="369744" y="58713"/>
                  </a:lnTo>
                  <a:lnTo>
                    <a:pt x="369536" y="54804"/>
                  </a:lnTo>
                  <a:lnTo>
                    <a:pt x="369337" y="51030"/>
                  </a:lnTo>
                  <a:lnTo>
                    <a:pt x="369120" y="47374"/>
                  </a:lnTo>
                  <a:lnTo>
                    <a:pt x="368912" y="43845"/>
                  </a:lnTo>
                  <a:lnTo>
                    <a:pt x="368703" y="40442"/>
                  </a:lnTo>
                  <a:lnTo>
                    <a:pt x="368504" y="37185"/>
                  </a:lnTo>
                  <a:lnTo>
                    <a:pt x="368296" y="34054"/>
                  </a:lnTo>
                  <a:lnTo>
                    <a:pt x="368097" y="31067"/>
                  </a:lnTo>
                  <a:lnTo>
                    <a:pt x="367898" y="28217"/>
                  </a:lnTo>
                  <a:lnTo>
                    <a:pt x="367708" y="25502"/>
                  </a:lnTo>
                  <a:lnTo>
                    <a:pt x="367337" y="20525"/>
                  </a:lnTo>
                  <a:lnTo>
                    <a:pt x="367002" y="16154"/>
                  </a:lnTo>
                  <a:lnTo>
                    <a:pt x="366695" y="12398"/>
                  </a:lnTo>
                  <a:lnTo>
                    <a:pt x="366432" y="9276"/>
                  </a:lnTo>
                  <a:lnTo>
                    <a:pt x="366215" y="6815"/>
                  </a:lnTo>
                  <a:lnTo>
                    <a:pt x="366052" y="5041"/>
                  </a:lnTo>
                  <a:lnTo>
                    <a:pt x="365916" y="3593"/>
                  </a:lnTo>
                  <a:lnTo>
                    <a:pt x="364459" y="3530"/>
                  </a:lnTo>
                  <a:lnTo>
                    <a:pt x="360215" y="3367"/>
                  </a:lnTo>
                  <a:lnTo>
                    <a:pt x="353410" y="3113"/>
                  </a:lnTo>
                  <a:lnTo>
                    <a:pt x="349102" y="2959"/>
                  </a:lnTo>
                  <a:lnTo>
                    <a:pt x="344225" y="2797"/>
                  </a:lnTo>
                  <a:lnTo>
                    <a:pt x="338008" y="2588"/>
                  </a:lnTo>
                  <a:lnTo>
                    <a:pt x="331121" y="2371"/>
                  </a:lnTo>
                  <a:lnTo>
                    <a:pt x="323610" y="2145"/>
                  </a:lnTo>
                  <a:lnTo>
                    <a:pt x="315511" y="1910"/>
                  </a:lnTo>
                  <a:lnTo>
                    <a:pt x="306850" y="1674"/>
                  </a:lnTo>
                  <a:lnTo>
                    <a:pt x="297683" y="1448"/>
                  </a:lnTo>
                  <a:lnTo>
                    <a:pt x="288036" y="1222"/>
                  </a:lnTo>
                  <a:lnTo>
                    <a:pt x="277955" y="996"/>
                  </a:lnTo>
                  <a:lnTo>
                    <a:pt x="272761" y="896"/>
                  </a:lnTo>
                  <a:lnTo>
                    <a:pt x="267476" y="797"/>
                  </a:lnTo>
                  <a:lnTo>
                    <a:pt x="262091" y="697"/>
                  </a:lnTo>
                  <a:lnTo>
                    <a:pt x="256635" y="607"/>
                  </a:lnTo>
                  <a:lnTo>
                    <a:pt x="251087" y="516"/>
                  </a:lnTo>
                  <a:lnTo>
                    <a:pt x="245468" y="435"/>
                  </a:lnTo>
                  <a:lnTo>
                    <a:pt x="239775" y="362"/>
                  </a:lnTo>
                  <a:lnTo>
                    <a:pt x="234020" y="290"/>
                  </a:lnTo>
                  <a:lnTo>
                    <a:pt x="228201" y="227"/>
                  </a:lnTo>
                  <a:lnTo>
                    <a:pt x="222319" y="163"/>
                  </a:lnTo>
                  <a:lnTo>
                    <a:pt x="216392" y="118"/>
                  </a:lnTo>
                  <a:lnTo>
                    <a:pt x="210419" y="73"/>
                  </a:lnTo>
                  <a:lnTo>
                    <a:pt x="204401" y="46"/>
                  </a:lnTo>
                  <a:lnTo>
                    <a:pt x="198347" y="18"/>
                  </a:lnTo>
                  <a:lnTo>
                    <a:pt x="192257" y="9"/>
                  </a:lnTo>
                  <a:lnTo>
                    <a:pt x="186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4098;p67">
              <a:extLst>
                <a:ext uri="{FF2B5EF4-FFF2-40B4-BE49-F238E27FC236}">
                  <a16:creationId xmlns:a16="http://schemas.microsoft.com/office/drawing/2014/main" id="{96999D6C-4E7A-A4FF-A91E-20869D792CC4}"/>
                </a:ext>
              </a:extLst>
            </p:cNvPr>
            <p:cNvSpPr/>
            <p:nvPr/>
          </p:nvSpPr>
          <p:spPr>
            <a:xfrm>
              <a:off x="-8257950" y="-9209550"/>
              <a:ext cx="9306975" cy="7740050"/>
            </a:xfrm>
            <a:custGeom>
              <a:avLst/>
              <a:gdLst/>
              <a:ahLst/>
              <a:cxnLst/>
              <a:rect l="l" t="t" r="r" b="b"/>
              <a:pathLst>
                <a:path w="372279" h="309602" fill="none" extrusionOk="0">
                  <a:moveTo>
                    <a:pt x="368432" y="274290"/>
                  </a:moveTo>
                  <a:lnTo>
                    <a:pt x="368432" y="274290"/>
                  </a:lnTo>
                  <a:lnTo>
                    <a:pt x="368161" y="278227"/>
                  </a:lnTo>
                  <a:lnTo>
                    <a:pt x="367871" y="282172"/>
                  </a:lnTo>
                  <a:lnTo>
                    <a:pt x="367581" y="286127"/>
                  </a:lnTo>
                  <a:lnTo>
                    <a:pt x="367265" y="290091"/>
                  </a:lnTo>
                  <a:lnTo>
                    <a:pt x="366948" y="294063"/>
                  </a:lnTo>
                  <a:lnTo>
                    <a:pt x="366613" y="298036"/>
                  </a:lnTo>
                  <a:lnTo>
                    <a:pt x="366269" y="302018"/>
                  </a:lnTo>
                  <a:lnTo>
                    <a:pt x="365916" y="306009"/>
                  </a:lnTo>
                  <a:lnTo>
                    <a:pt x="365916" y="306009"/>
                  </a:lnTo>
                  <a:lnTo>
                    <a:pt x="362043" y="306163"/>
                  </a:lnTo>
                  <a:lnTo>
                    <a:pt x="357383" y="306344"/>
                  </a:lnTo>
                  <a:lnTo>
                    <a:pt x="351048" y="306570"/>
                  </a:lnTo>
                  <a:lnTo>
                    <a:pt x="343157" y="306841"/>
                  </a:lnTo>
                  <a:lnTo>
                    <a:pt x="333818" y="307140"/>
                  </a:lnTo>
                  <a:lnTo>
                    <a:pt x="328650" y="307303"/>
                  </a:lnTo>
                  <a:lnTo>
                    <a:pt x="323157" y="307466"/>
                  </a:lnTo>
                  <a:lnTo>
                    <a:pt x="317366" y="307638"/>
                  </a:lnTo>
                  <a:lnTo>
                    <a:pt x="311284" y="307801"/>
                  </a:lnTo>
                  <a:lnTo>
                    <a:pt x="304923" y="307973"/>
                  </a:lnTo>
                  <a:lnTo>
                    <a:pt x="298308" y="308135"/>
                  </a:lnTo>
                  <a:lnTo>
                    <a:pt x="291439" y="308298"/>
                  </a:lnTo>
                  <a:lnTo>
                    <a:pt x="284335" y="308461"/>
                  </a:lnTo>
                  <a:lnTo>
                    <a:pt x="277023" y="308615"/>
                  </a:lnTo>
                  <a:lnTo>
                    <a:pt x="269494" y="308769"/>
                  </a:lnTo>
                  <a:lnTo>
                    <a:pt x="261784" y="308905"/>
                  </a:lnTo>
                  <a:lnTo>
                    <a:pt x="253893" y="309040"/>
                  </a:lnTo>
                  <a:lnTo>
                    <a:pt x="245839" y="309158"/>
                  </a:lnTo>
                  <a:lnTo>
                    <a:pt x="237640" y="309267"/>
                  </a:lnTo>
                  <a:lnTo>
                    <a:pt x="229305" y="309366"/>
                  </a:lnTo>
                  <a:lnTo>
                    <a:pt x="220853" y="309448"/>
                  </a:lnTo>
                  <a:lnTo>
                    <a:pt x="212301" y="309511"/>
                  </a:lnTo>
                  <a:lnTo>
                    <a:pt x="203650" y="309556"/>
                  </a:lnTo>
                  <a:lnTo>
                    <a:pt x="194926" y="309583"/>
                  </a:lnTo>
                  <a:lnTo>
                    <a:pt x="186139" y="309601"/>
                  </a:lnTo>
                  <a:lnTo>
                    <a:pt x="186139" y="309601"/>
                  </a:lnTo>
                  <a:lnTo>
                    <a:pt x="177352" y="309583"/>
                  </a:lnTo>
                  <a:lnTo>
                    <a:pt x="168628" y="309556"/>
                  </a:lnTo>
                  <a:lnTo>
                    <a:pt x="159977" y="309511"/>
                  </a:lnTo>
                  <a:lnTo>
                    <a:pt x="151416" y="309448"/>
                  </a:lnTo>
                  <a:lnTo>
                    <a:pt x="142964" y="309366"/>
                  </a:lnTo>
                  <a:lnTo>
                    <a:pt x="134629" y="309267"/>
                  </a:lnTo>
                  <a:lnTo>
                    <a:pt x="126431" y="309158"/>
                  </a:lnTo>
                  <a:lnTo>
                    <a:pt x="118386" y="309040"/>
                  </a:lnTo>
                  <a:lnTo>
                    <a:pt x="110494" y="308905"/>
                  </a:lnTo>
                  <a:lnTo>
                    <a:pt x="102784" y="308769"/>
                  </a:lnTo>
                  <a:lnTo>
                    <a:pt x="95255" y="308615"/>
                  </a:lnTo>
                  <a:lnTo>
                    <a:pt x="87934" y="308461"/>
                  </a:lnTo>
                  <a:lnTo>
                    <a:pt x="80839" y="308298"/>
                  </a:lnTo>
                  <a:lnTo>
                    <a:pt x="73971" y="308135"/>
                  </a:lnTo>
                  <a:lnTo>
                    <a:pt x="67355" y="307973"/>
                  </a:lnTo>
                  <a:lnTo>
                    <a:pt x="60994" y="307801"/>
                  </a:lnTo>
                  <a:lnTo>
                    <a:pt x="54912" y="307638"/>
                  </a:lnTo>
                  <a:lnTo>
                    <a:pt x="49112" y="307466"/>
                  </a:lnTo>
                  <a:lnTo>
                    <a:pt x="43628" y="307303"/>
                  </a:lnTo>
                  <a:lnTo>
                    <a:pt x="38451" y="307140"/>
                  </a:lnTo>
                  <a:lnTo>
                    <a:pt x="29121" y="306841"/>
                  </a:lnTo>
                  <a:lnTo>
                    <a:pt x="21230" y="306570"/>
                  </a:lnTo>
                  <a:lnTo>
                    <a:pt x="14896" y="306344"/>
                  </a:lnTo>
                  <a:lnTo>
                    <a:pt x="10226" y="306163"/>
                  </a:lnTo>
                  <a:lnTo>
                    <a:pt x="6362" y="306009"/>
                  </a:lnTo>
                  <a:lnTo>
                    <a:pt x="6362" y="306009"/>
                  </a:lnTo>
                  <a:lnTo>
                    <a:pt x="6000" y="301946"/>
                  </a:lnTo>
                  <a:lnTo>
                    <a:pt x="5647" y="297882"/>
                  </a:lnTo>
                  <a:lnTo>
                    <a:pt x="5312" y="293837"/>
                  </a:lnTo>
                  <a:lnTo>
                    <a:pt x="4986" y="289792"/>
                  </a:lnTo>
                  <a:lnTo>
                    <a:pt x="4986" y="289792"/>
                  </a:lnTo>
                  <a:lnTo>
                    <a:pt x="4688" y="285901"/>
                  </a:lnTo>
                  <a:lnTo>
                    <a:pt x="4398" y="282019"/>
                  </a:lnTo>
                  <a:lnTo>
                    <a:pt x="4118" y="278154"/>
                  </a:lnTo>
                  <a:lnTo>
                    <a:pt x="3846" y="274290"/>
                  </a:lnTo>
                  <a:lnTo>
                    <a:pt x="3846" y="274290"/>
                  </a:lnTo>
                  <a:lnTo>
                    <a:pt x="3620" y="270897"/>
                  </a:lnTo>
                  <a:lnTo>
                    <a:pt x="3394" y="267512"/>
                  </a:lnTo>
                  <a:lnTo>
                    <a:pt x="3186" y="264137"/>
                  </a:lnTo>
                  <a:lnTo>
                    <a:pt x="2977" y="260770"/>
                  </a:lnTo>
                  <a:lnTo>
                    <a:pt x="2778" y="257404"/>
                  </a:lnTo>
                  <a:lnTo>
                    <a:pt x="2588" y="254047"/>
                  </a:lnTo>
                  <a:lnTo>
                    <a:pt x="2407" y="250707"/>
                  </a:lnTo>
                  <a:lnTo>
                    <a:pt x="2235" y="247368"/>
                  </a:lnTo>
                  <a:lnTo>
                    <a:pt x="2072" y="244047"/>
                  </a:lnTo>
                  <a:lnTo>
                    <a:pt x="1910" y="240726"/>
                  </a:lnTo>
                  <a:lnTo>
                    <a:pt x="1756" y="237423"/>
                  </a:lnTo>
                  <a:lnTo>
                    <a:pt x="1611" y="234129"/>
                  </a:lnTo>
                  <a:lnTo>
                    <a:pt x="1475" y="230835"/>
                  </a:lnTo>
                  <a:lnTo>
                    <a:pt x="1339" y="227568"/>
                  </a:lnTo>
                  <a:lnTo>
                    <a:pt x="1213" y="224301"/>
                  </a:lnTo>
                  <a:lnTo>
                    <a:pt x="1095" y="221052"/>
                  </a:lnTo>
                  <a:lnTo>
                    <a:pt x="986" y="217812"/>
                  </a:lnTo>
                  <a:lnTo>
                    <a:pt x="887" y="214582"/>
                  </a:lnTo>
                  <a:lnTo>
                    <a:pt x="787" y="211369"/>
                  </a:lnTo>
                  <a:lnTo>
                    <a:pt x="697" y="208166"/>
                  </a:lnTo>
                  <a:lnTo>
                    <a:pt x="606" y="204980"/>
                  </a:lnTo>
                  <a:lnTo>
                    <a:pt x="525" y="201804"/>
                  </a:lnTo>
                  <a:lnTo>
                    <a:pt x="453" y="198637"/>
                  </a:lnTo>
                  <a:lnTo>
                    <a:pt x="389" y="195496"/>
                  </a:lnTo>
                  <a:lnTo>
                    <a:pt x="326" y="192356"/>
                  </a:lnTo>
                  <a:lnTo>
                    <a:pt x="272" y="189243"/>
                  </a:lnTo>
                  <a:lnTo>
                    <a:pt x="172" y="183044"/>
                  </a:lnTo>
                  <a:lnTo>
                    <a:pt x="100" y="176918"/>
                  </a:lnTo>
                  <a:lnTo>
                    <a:pt x="45" y="170855"/>
                  </a:lnTo>
                  <a:lnTo>
                    <a:pt x="9" y="164855"/>
                  </a:lnTo>
                  <a:lnTo>
                    <a:pt x="0" y="158927"/>
                  </a:lnTo>
                  <a:lnTo>
                    <a:pt x="0" y="153063"/>
                  </a:lnTo>
                  <a:lnTo>
                    <a:pt x="27" y="147290"/>
                  </a:lnTo>
                  <a:lnTo>
                    <a:pt x="63" y="141580"/>
                  </a:lnTo>
                  <a:lnTo>
                    <a:pt x="118" y="135951"/>
                  </a:lnTo>
                  <a:lnTo>
                    <a:pt x="190" y="130412"/>
                  </a:lnTo>
                  <a:lnTo>
                    <a:pt x="272" y="124947"/>
                  </a:lnTo>
                  <a:lnTo>
                    <a:pt x="371" y="119571"/>
                  </a:lnTo>
                  <a:lnTo>
                    <a:pt x="480" y="114295"/>
                  </a:lnTo>
                  <a:lnTo>
                    <a:pt x="606" y="109101"/>
                  </a:lnTo>
                  <a:lnTo>
                    <a:pt x="742" y="103997"/>
                  </a:lnTo>
                  <a:lnTo>
                    <a:pt x="887" y="98993"/>
                  </a:lnTo>
                  <a:lnTo>
                    <a:pt x="1041" y="94088"/>
                  </a:lnTo>
                  <a:lnTo>
                    <a:pt x="1204" y="89292"/>
                  </a:lnTo>
                  <a:lnTo>
                    <a:pt x="1376" y="84595"/>
                  </a:lnTo>
                  <a:lnTo>
                    <a:pt x="1557" y="79998"/>
                  </a:lnTo>
                  <a:lnTo>
                    <a:pt x="1738" y="75518"/>
                  </a:lnTo>
                  <a:lnTo>
                    <a:pt x="1928" y="71138"/>
                  </a:lnTo>
                  <a:lnTo>
                    <a:pt x="2127" y="66885"/>
                  </a:lnTo>
                  <a:lnTo>
                    <a:pt x="2326" y="62740"/>
                  </a:lnTo>
                  <a:lnTo>
                    <a:pt x="2534" y="58713"/>
                  </a:lnTo>
                  <a:lnTo>
                    <a:pt x="2733" y="54804"/>
                  </a:lnTo>
                  <a:lnTo>
                    <a:pt x="2941" y="51030"/>
                  </a:lnTo>
                  <a:lnTo>
                    <a:pt x="3149" y="47374"/>
                  </a:lnTo>
                  <a:lnTo>
                    <a:pt x="3357" y="43845"/>
                  </a:lnTo>
                  <a:lnTo>
                    <a:pt x="3566" y="40442"/>
                  </a:lnTo>
                  <a:lnTo>
                    <a:pt x="3774" y="37185"/>
                  </a:lnTo>
                  <a:lnTo>
                    <a:pt x="3982" y="34054"/>
                  </a:lnTo>
                  <a:lnTo>
                    <a:pt x="4181" y="31067"/>
                  </a:lnTo>
                  <a:lnTo>
                    <a:pt x="4380" y="28217"/>
                  </a:lnTo>
                  <a:lnTo>
                    <a:pt x="4570" y="25502"/>
                  </a:lnTo>
                  <a:lnTo>
                    <a:pt x="4941" y="20525"/>
                  </a:lnTo>
                  <a:lnTo>
                    <a:pt x="5276" y="16154"/>
                  </a:lnTo>
                  <a:lnTo>
                    <a:pt x="5584" y="12398"/>
                  </a:lnTo>
                  <a:lnTo>
                    <a:pt x="5846" y="9276"/>
                  </a:lnTo>
                  <a:lnTo>
                    <a:pt x="6063" y="6815"/>
                  </a:lnTo>
                  <a:lnTo>
                    <a:pt x="6226" y="5041"/>
                  </a:lnTo>
                  <a:lnTo>
                    <a:pt x="6362" y="3593"/>
                  </a:lnTo>
                  <a:lnTo>
                    <a:pt x="6362" y="3593"/>
                  </a:lnTo>
                  <a:lnTo>
                    <a:pt x="10226" y="3439"/>
                  </a:lnTo>
                  <a:lnTo>
                    <a:pt x="14896" y="3258"/>
                  </a:lnTo>
                  <a:lnTo>
                    <a:pt x="21230" y="3032"/>
                  </a:lnTo>
                  <a:lnTo>
                    <a:pt x="29121" y="2760"/>
                  </a:lnTo>
                  <a:lnTo>
                    <a:pt x="38451" y="2453"/>
                  </a:lnTo>
                  <a:lnTo>
                    <a:pt x="43628" y="2290"/>
                  </a:lnTo>
                  <a:lnTo>
                    <a:pt x="49112" y="2127"/>
                  </a:lnTo>
                  <a:lnTo>
                    <a:pt x="54912" y="1964"/>
                  </a:lnTo>
                  <a:lnTo>
                    <a:pt x="60994" y="1792"/>
                  </a:lnTo>
                  <a:lnTo>
                    <a:pt x="67355" y="1629"/>
                  </a:lnTo>
                  <a:lnTo>
                    <a:pt x="73971" y="1457"/>
                  </a:lnTo>
                  <a:lnTo>
                    <a:pt x="80839" y="1294"/>
                  </a:lnTo>
                  <a:lnTo>
                    <a:pt x="87934" y="1131"/>
                  </a:lnTo>
                  <a:lnTo>
                    <a:pt x="95255" y="978"/>
                  </a:lnTo>
                  <a:lnTo>
                    <a:pt x="102784" y="833"/>
                  </a:lnTo>
                  <a:lnTo>
                    <a:pt x="110494" y="688"/>
                  </a:lnTo>
                  <a:lnTo>
                    <a:pt x="118386" y="561"/>
                  </a:lnTo>
                  <a:lnTo>
                    <a:pt x="126431" y="444"/>
                  </a:lnTo>
                  <a:lnTo>
                    <a:pt x="134629" y="335"/>
                  </a:lnTo>
                  <a:lnTo>
                    <a:pt x="142964" y="236"/>
                  </a:lnTo>
                  <a:lnTo>
                    <a:pt x="151416" y="154"/>
                  </a:lnTo>
                  <a:lnTo>
                    <a:pt x="159977" y="91"/>
                  </a:lnTo>
                  <a:lnTo>
                    <a:pt x="168628" y="36"/>
                  </a:lnTo>
                  <a:lnTo>
                    <a:pt x="177352" y="9"/>
                  </a:lnTo>
                  <a:lnTo>
                    <a:pt x="186139" y="0"/>
                  </a:lnTo>
                  <a:lnTo>
                    <a:pt x="186139" y="0"/>
                  </a:lnTo>
                  <a:lnTo>
                    <a:pt x="192257" y="9"/>
                  </a:lnTo>
                  <a:lnTo>
                    <a:pt x="198347" y="18"/>
                  </a:lnTo>
                  <a:lnTo>
                    <a:pt x="204401" y="46"/>
                  </a:lnTo>
                  <a:lnTo>
                    <a:pt x="210419" y="73"/>
                  </a:lnTo>
                  <a:lnTo>
                    <a:pt x="216392" y="118"/>
                  </a:lnTo>
                  <a:lnTo>
                    <a:pt x="222319" y="163"/>
                  </a:lnTo>
                  <a:lnTo>
                    <a:pt x="228201" y="227"/>
                  </a:lnTo>
                  <a:lnTo>
                    <a:pt x="234020" y="290"/>
                  </a:lnTo>
                  <a:lnTo>
                    <a:pt x="239775" y="362"/>
                  </a:lnTo>
                  <a:lnTo>
                    <a:pt x="245468" y="435"/>
                  </a:lnTo>
                  <a:lnTo>
                    <a:pt x="251087" y="516"/>
                  </a:lnTo>
                  <a:lnTo>
                    <a:pt x="256635" y="607"/>
                  </a:lnTo>
                  <a:lnTo>
                    <a:pt x="262091" y="697"/>
                  </a:lnTo>
                  <a:lnTo>
                    <a:pt x="267476" y="797"/>
                  </a:lnTo>
                  <a:lnTo>
                    <a:pt x="272761" y="896"/>
                  </a:lnTo>
                  <a:lnTo>
                    <a:pt x="277955" y="996"/>
                  </a:lnTo>
                  <a:lnTo>
                    <a:pt x="288036" y="1222"/>
                  </a:lnTo>
                  <a:lnTo>
                    <a:pt x="297683" y="1448"/>
                  </a:lnTo>
                  <a:lnTo>
                    <a:pt x="306850" y="1674"/>
                  </a:lnTo>
                  <a:lnTo>
                    <a:pt x="315511" y="1910"/>
                  </a:lnTo>
                  <a:lnTo>
                    <a:pt x="323610" y="2145"/>
                  </a:lnTo>
                  <a:lnTo>
                    <a:pt x="331121" y="2371"/>
                  </a:lnTo>
                  <a:lnTo>
                    <a:pt x="338008" y="2588"/>
                  </a:lnTo>
                  <a:lnTo>
                    <a:pt x="344225" y="2797"/>
                  </a:lnTo>
                  <a:lnTo>
                    <a:pt x="344225" y="2797"/>
                  </a:lnTo>
                  <a:lnTo>
                    <a:pt x="349102" y="2959"/>
                  </a:lnTo>
                  <a:lnTo>
                    <a:pt x="353410" y="3113"/>
                  </a:lnTo>
                  <a:lnTo>
                    <a:pt x="360215" y="3367"/>
                  </a:lnTo>
                  <a:lnTo>
                    <a:pt x="364459" y="3530"/>
                  </a:lnTo>
                  <a:lnTo>
                    <a:pt x="365916" y="3593"/>
                  </a:lnTo>
                  <a:lnTo>
                    <a:pt x="365916" y="3593"/>
                  </a:lnTo>
                  <a:lnTo>
                    <a:pt x="366052" y="5041"/>
                  </a:lnTo>
                  <a:lnTo>
                    <a:pt x="366215" y="6815"/>
                  </a:lnTo>
                  <a:lnTo>
                    <a:pt x="366432" y="9276"/>
                  </a:lnTo>
                  <a:lnTo>
                    <a:pt x="366695" y="12398"/>
                  </a:lnTo>
                  <a:lnTo>
                    <a:pt x="367002" y="16154"/>
                  </a:lnTo>
                  <a:lnTo>
                    <a:pt x="367337" y="20525"/>
                  </a:lnTo>
                  <a:lnTo>
                    <a:pt x="367708" y="25502"/>
                  </a:lnTo>
                  <a:lnTo>
                    <a:pt x="367898" y="28217"/>
                  </a:lnTo>
                  <a:lnTo>
                    <a:pt x="368097" y="31067"/>
                  </a:lnTo>
                  <a:lnTo>
                    <a:pt x="368296" y="34054"/>
                  </a:lnTo>
                  <a:lnTo>
                    <a:pt x="368504" y="37185"/>
                  </a:lnTo>
                  <a:lnTo>
                    <a:pt x="368703" y="40442"/>
                  </a:lnTo>
                  <a:lnTo>
                    <a:pt x="368912" y="43845"/>
                  </a:lnTo>
                  <a:lnTo>
                    <a:pt x="369120" y="47374"/>
                  </a:lnTo>
                  <a:lnTo>
                    <a:pt x="369337" y="51030"/>
                  </a:lnTo>
                  <a:lnTo>
                    <a:pt x="369536" y="54804"/>
                  </a:lnTo>
                  <a:lnTo>
                    <a:pt x="369744" y="58713"/>
                  </a:lnTo>
                  <a:lnTo>
                    <a:pt x="369952" y="62740"/>
                  </a:lnTo>
                  <a:lnTo>
                    <a:pt x="370151" y="66885"/>
                  </a:lnTo>
                  <a:lnTo>
                    <a:pt x="370350" y="71138"/>
                  </a:lnTo>
                  <a:lnTo>
                    <a:pt x="370541" y="75518"/>
                  </a:lnTo>
                  <a:lnTo>
                    <a:pt x="370722" y="79998"/>
                  </a:lnTo>
                  <a:lnTo>
                    <a:pt x="370903" y="84595"/>
                  </a:lnTo>
                  <a:lnTo>
                    <a:pt x="371074" y="89292"/>
                  </a:lnTo>
                  <a:lnTo>
                    <a:pt x="371237" y="94088"/>
                  </a:lnTo>
                  <a:lnTo>
                    <a:pt x="371391" y="98993"/>
                  </a:lnTo>
                  <a:lnTo>
                    <a:pt x="371536" y="103997"/>
                  </a:lnTo>
                  <a:lnTo>
                    <a:pt x="371672" y="109101"/>
                  </a:lnTo>
                  <a:lnTo>
                    <a:pt x="371798" y="114295"/>
                  </a:lnTo>
                  <a:lnTo>
                    <a:pt x="371907" y="119571"/>
                  </a:lnTo>
                  <a:lnTo>
                    <a:pt x="372007" y="124947"/>
                  </a:lnTo>
                  <a:lnTo>
                    <a:pt x="372088" y="130412"/>
                  </a:lnTo>
                  <a:lnTo>
                    <a:pt x="372160" y="135951"/>
                  </a:lnTo>
                  <a:lnTo>
                    <a:pt x="372215" y="141580"/>
                  </a:lnTo>
                  <a:lnTo>
                    <a:pt x="372260" y="147290"/>
                  </a:lnTo>
                  <a:lnTo>
                    <a:pt x="372278" y="153063"/>
                  </a:lnTo>
                  <a:lnTo>
                    <a:pt x="372278" y="158927"/>
                  </a:lnTo>
                  <a:lnTo>
                    <a:pt x="372269" y="164855"/>
                  </a:lnTo>
                  <a:lnTo>
                    <a:pt x="372233" y="170855"/>
                  </a:lnTo>
                  <a:lnTo>
                    <a:pt x="372178" y="176918"/>
                  </a:lnTo>
                  <a:lnTo>
                    <a:pt x="372106" y="183044"/>
                  </a:lnTo>
                  <a:lnTo>
                    <a:pt x="372016" y="189243"/>
                  </a:lnTo>
                  <a:lnTo>
                    <a:pt x="371952" y="192356"/>
                  </a:lnTo>
                  <a:lnTo>
                    <a:pt x="371898" y="195496"/>
                  </a:lnTo>
                  <a:lnTo>
                    <a:pt x="371826" y="198637"/>
                  </a:lnTo>
                  <a:lnTo>
                    <a:pt x="371753" y="201804"/>
                  </a:lnTo>
                  <a:lnTo>
                    <a:pt x="371672" y="204980"/>
                  </a:lnTo>
                  <a:lnTo>
                    <a:pt x="371590" y="208166"/>
                  </a:lnTo>
                  <a:lnTo>
                    <a:pt x="371491" y="211369"/>
                  </a:lnTo>
                  <a:lnTo>
                    <a:pt x="371400" y="214582"/>
                  </a:lnTo>
                  <a:lnTo>
                    <a:pt x="371292" y="217812"/>
                  </a:lnTo>
                  <a:lnTo>
                    <a:pt x="371183" y="221052"/>
                  </a:lnTo>
                  <a:lnTo>
                    <a:pt x="371065" y="224301"/>
                  </a:lnTo>
                  <a:lnTo>
                    <a:pt x="370939" y="227568"/>
                  </a:lnTo>
                  <a:lnTo>
                    <a:pt x="370803" y="230835"/>
                  </a:lnTo>
                  <a:lnTo>
                    <a:pt x="370667" y="234129"/>
                  </a:lnTo>
                  <a:lnTo>
                    <a:pt x="370522" y="237423"/>
                  </a:lnTo>
                  <a:lnTo>
                    <a:pt x="370369" y="240726"/>
                  </a:lnTo>
                  <a:lnTo>
                    <a:pt x="370215" y="244047"/>
                  </a:lnTo>
                  <a:lnTo>
                    <a:pt x="370043" y="247368"/>
                  </a:lnTo>
                  <a:lnTo>
                    <a:pt x="369871" y="250707"/>
                  </a:lnTo>
                  <a:lnTo>
                    <a:pt x="369690" y="254047"/>
                  </a:lnTo>
                  <a:lnTo>
                    <a:pt x="369500" y="257404"/>
                  </a:lnTo>
                  <a:lnTo>
                    <a:pt x="369301" y="260770"/>
                  </a:lnTo>
                  <a:lnTo>
                    <a:pt x="369093" y="264137"/>
                  </a:lnTo>
                  <a:lnTo>
                    <a:pt x="368884" y="267512"/>
                  </a:lnTo>
                  <a:lnTo>
                    <a:pt x="368658" y="270897"/>
                  </a:lnTo>
                  <a:lnTo>
                    <a:pt x="368432" y="274290"/>
                  </a:lnTo>
                  <a:lnTo>
                    <a:pt x="368432" y="274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4099;p67">
              <a:extLst>
                <a:ext uri="{FF2B5EF4-FFF2-40B4-BE49-F238E27FC236}">
                  <a16:creationId xmlns:a16="http://schemas.microsoft.com/office/drawing/2014/main" id="{1EE61879-242F-356B-4D75-193AF7B02659}"/>
                </a:ext>
              </a:extLst>
            </p:cNvPr>
            <p:cNvSpPr/>
            <p:nvPr/>
          </p:nvSpPr>
          <p:spPr>
            <a:xfrm>
              <a:off x="952825" y="-235230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4100;p67">
              <a:extLst>
                <a:ext uri="{FF2B5EF4-FFF2-40B4-BE49-F238E27FC236}">
                  <a16:creationId xmlns:a16="http://schemas.microsoft.com/office/drawing/2014/main" id="{5E337CEF-03C9-7AC4-CE5E-52EA12B3324E}"/>
                </a:ext>
              </a:extLst>
            </p:cNvPr>
            <p:cNvSpPr/>
            <p:nvPr/>
          </p:nvSpPr>
          <p:spPr>
            <a:xfrm>
              <a:off x="-8133300" y="-9139650"/>
              <a:ext cx="9182325" cy="7670150"/>
            </a:xfrm>
            <a:custGeom>
              <a:avLst/>
              <a:gdLst/>
              <a:ahLst/>
              <a:cxnLst/>
              <a:rect l="l" t="t" r="r" b="b"/>
              <a:pathLst>
                <a:path w="367293" h="306806" extrusionOk="0">
                  <a:moveTo>
                    <a:pt x="339239" y="1"/>
                  </a:moveTo>
                  <a:lnTo>
                    <a:pt x="339510" y="3286"/>
                  </a:lnTo>
                  <a:lnTo>
                    <a:pt x="339809" y="7077"/>
                  </a:lnTo>
                  <a:lnTo>
                    <a:pt x="340125" y="11367"/>
                  </a:lnTo>
                  <a:lnTo>
                    <a:pt x="340469" y="16127"/>
                  </a:lnTo>
                  <a:lnTo>
                    <a:pt x="340822" y="21357"/>
                  </a:lnTo>
                  <a:lnTo>
                    <a:pt x="341193" y="27040"/>
                  </a:lnTo>
                  <a:lnTo>
                    <a:pt x="341374" y="30045"/>
                  </a:lnTo>
                  <a:lnTo>
                    <a:pt x="341564" y="33149"/>
                  </a:lnTo>
                  <a:lnTo>
                    <a:pt x="341754" y="36370"/>
                  </a:lnTo>
                  <a:lnTo>
                    <a:pt x="341944" y="39692"/>
                  </a:lnTo>
                  <a:lnTo>
                    <a:pt x="342134" y="43112"/>
                  </a:lnTo>
                  <a:lnTo>
                    <a:pt x="342315" y="46633"/>
                  </a:lnTo>
                  <a:lnTo>
                    <a:pt x="342505" y="50252"/>
                  </a:lnTo>
                  <a:lnTo>
                    <a:pt x="342686" y="53972"/>
                  </a:lnTo>
                  <a:lnTo>
                    <a:pt x="342867" y="57791"/>
                  </a:lnTo>
                  <a:lnTo>
                    <a:pt x="343048" y="61691"/>
                  </a:lnTo>
                  <a:lnTo>
                    <a:pt x="343220" y="65691"/>
                  </a:lnTo>
                  <a:lnTo>
                    <a:pt x="343383" y="69781"/>
                  </a:lnTo>
                  <a:lnTo>
                    <a:pt x="343546" y="73953"/>
                  </a:lnTo>
                  <a:lnTo>
                    <a:pt x="343709" y="78215"/>
                  </a:lnTo>
                  <a:lnTo>
                    <a:pt x="343863" y="82559"/>
                  </a:lnTo>
                  <a:lnTo>
                    <a:pt x="344008" y="86984"/>
                  </a:lnTo>
                  <a:lnTo>
                    <a:pt x="344143" y="91500"/>
                  </a:lnTo>
                  <a:lnTo>
                    <a:pt x="344270" y="96088"/>
                  </a:lnTo>
                  <a:lnTo>
                    <a:pt x="344397" y="100749"/>
                  </a:lnTo>
                  <a:lnTo>
                    <a:pt x="344505" y="105490"/>
                  </a:lnTo>
                  <a:lnTo>
                    <a:pt x="344614" y="110305"/>
                  </a:lnTo>
                  <a:lnTo>
                    <a:pt x="344705" y="115192"/>
                  </a:lnTo>
                  <a:lnTo>
                    <a:pt x="344786" y="120151"/>
                  </a:lnTo>
                  <a:lnTo>
                    <a:pt x="344858" y="125182"/>
                  </a:lnTo>
                  <a:lnTo>
                    <a:pt x="344913" y="130277"/>
                  </a:lnTo>
                  <a:lnTo>
                    <a:pt x="344958" y="135435"/>
                  </a:lnTo>
                  <a:lnTo>
                    <a:pt x="344994" y="140657"/>
                  </a:lnTo>
                  <a:lnTo>
                    <a:pt x="345012" y="145942"/>
                  </a:lnTo>
                  <a:lnTo>
                    <a:pt x="345021" y="151281"/>
                  </a:lnTo>
                  <a:lnTo>
                    <a:pt x="345012" y="156683"/>
                  </a:lnTo>
                  <a:lnTo>
                    <a:pt x="344994" y="162140"/>
                  </a:lnTo>
                  <a:lnTo>
                    <a:pt x="344949" y="167651"/>
                  </a:lnTo>
                  <a:lnTo>
                    <a:pt x="344895" y="173217"/>
                  </a:lnTo>
                  <a:lnTo>
                    <a:pt x="344822" y="178837"/>
                  </a:lnTo>
                  <a:lnTo>
                    <a:pt x="344732" y="184502"/>
                  </a:lnTo>
                  <a:lnTo>
                    <a:pt x="344623" y="190221"/>
                  </a:lnTo>
                  <a:lnTo>
                    <a:pt x="344496" y="195976"/>
                  </a:lnTo>
                  <a:lnTo>
                    <a:pt x="344352" y="201777"/>
                  </a:lnTo>
                  <a:lnTo>
                    <a:pt x="344189" y="207623"/>
                  </a:lnTo>
                  <a:lnTo>
                    <a:pt x="344008" y="213514"/>
                  </a:lnTo>
                  <a:lnTo>
                    <a:pt x="343800" y="219442"/>
                  </a:lnTo>
                  <a:lnTo>
                    <a:pt x="343573" y="225405"/>
                  </a:lnTo>
                  <a:lnTo>
                    <a:pt x="343320" y="231396"/>
                  </a:lnTo>
                  <a:lnTo>
                    <a:pt x="343048" y="237432"/>
                  </a:lnTo>
                  <a:lnTo>
                    <a:pt x="342904" y="240455"/>
                  </a:lnTo>
                  <a:lnTo>
                    <a:pt x="342759" y="243495"/>
                  </a:lnTo>
                  <a:lnTo>
                    <a:pt x="342596" y="246536"/>
                  </a:lnTo>
                  <a:lnTo>
                    <a:pt x="342442" y="249586"/>
                  </a:lnTo>
                  <a:lnTo>
                    <a:pt x="342270" y="252644"/>
                  </a:lnTo>
                  <a:lnTo>
                    <a:pt x="342098" y="255712"/>
                  </a:lnTo>
                  <a:lnTo>
                    <a:pt x="341917" y="258780"/>
                  </a:lnTo>
                  <a:lnTo>
                    <a:pt x="341727" y="261857"/>
                  </a:lnTo>
                  <a:lnTo>
                    <a:pt x="341537" y="264943"/>
                  </a:lnTo>
                  <a:lnTo>
                    <a:pt x="341338" y="268028"/>
                  </a:lnTo>
                  <a:lnTo>
                    <a:pt x="341130" y="271123"/>
                  </a:lnTo>
                  <a:lnTo>
                    <a:pt x="340913" y="274227"/>
                  </a:lnTo>
                  <a:lnTo>
                    <a:pt x="340696" y="277331"/>
                  </a:lnTo>
                  <a:lnTo>
                    <a:pt x="340469" y="280444"/>
                  </a:lnTo>
                  <a:lnTo>
                    <a:pt x="340243" y="283557"/>
                  </a:lnTo>
                  <a:lnTo>
                    <a:pt x="339999" y="286679"/>
                  </a:lnTo>
                  <a:lnTo>
                    <a:pt x="332777" y="286942"/>
                  </a:lnTo>
                  <a:lnTo>
                    <a:pt x="325583" y="287186"/>
                  </a:lnTo>
                  <a:lnTo>
                    <a:pt x="318416" y="287421"/>
                  </a:lnTo>
                  <a:lnTo>
                    <a:pt x="311267" y="287648"/>
                  </a:lnTo>
                  <a:lnTo>
                    <a:pt x="304154" y="287856"/>
                  </a:lnTo>
                  <a:lnTo>
                    <a:pt x="297068" y="288046"/>
                  </a:lnTo>
                  <a:lnTo>
                    <a:pt x="290009" y="288236"/>
                  </a:lnTo>
                  <a:lnTo>
                    <a:pt x="282987" y="288408"/>
                  </a:lnTo>
                  <a:lnTo>
                    <a:pt x="276001" y="288562"/>
                  </a:lnTo>
                  <a:lnTo>
                    <a:pt x="269051" y="288716"/>
                  </a:lnTo>
                  <a:lnTo>
                    <a:pt x="262137" y="288851"/>
                  </a:lnTo>
                  <a:lnTo>
                    <a:pt x="255268" y="288978"/>
                  </a:lnTo>
                  <a:lnTo>
                    <a:pt x="248445" y="289087"/>
                  </a:lnTo>
                  <a:lnTo>
                    <a:pt x="241658" y="289195"/>
                  </a:lnTo>
                  <a:lnTo>
                    <a:pt x="234925" y="289286"/>
                  </a:lnTo>
                  <a:lnTo>
                    <a:pt x="228238" y="289367"/>
                  </a:lnTo>
                  <a:lnTo>
                    <a:pt x="221604" y="289449"/>
                  </a:lnTo>
                  <a:lnTo>
                    <a:pt x="215016" y="289512"/>
                  </a:lnTo>
                  <a:lnTo>
                    <a:pt x="208483" y="289566"/>
                  </a:lnTo>
                  <a:lnTo>
                    <a:pt x="202012" y="289611"/>
                  </a:lnTo>
                  <a:lnTo>
                    <a:pt x="195587" y="289648"/>
                  </a:lnTo>
                  <a:lnTo>
                    <a:pt x="189234" y="289684"/>
                  </a:lnTo>
                  <a:lnTo>
                    <a:pt x="182936" y="289702"/>
                  </a:lnTo>
                  <a:lnTo>
                    <a:pt x="176701" y="289720"/>
                  </a:lnTo>
                  <a:lnTo>
                    <a:pt x="164421" y="289720"/>
                  </a:lnTo>
                  <a:lnTo>
                    <a:pt x="158394" y="289711"/>
                  </a:lnTo>
                  <a:lnTo>
                    <a:pt x="152421" y="289702"/>
                  </a:lnTo>
                  <a:lnTo>
                    <a:pt x="146530" y="289684"/>
                  </a:lnTo>
                  <a:lnTo>
                    <a:pt x="140711" y="289657"/>
                  </a:lnTo>
                  <a:lnTo>
                    <a:pt x="134974" y="289620"/>
                  </a:lnTo>
                  <a:lnTo>
                    <a:pt x="129309" y="289584"/>
                  </a:lnTo>
                  <a:lnTo>
                    <a:pt x="123716" y="289539"/>
                  </a:lnTo>
                  <a:lnTo>
                    <a:pt x="118214" y="289485"/>
                  </a:lnTo>
                  <a:lnTo>
                    <a:pt x="112793" y="289430"/>
                  </a:lnTo>
                  <a:lnTo>
                    <a:pt x="107454" y="289376"/>
                  </a:lnTo>
                  <a:lnTo>
                    <a:pt x="97047" y="289249"/>
                  </a:lnTo>
                  <a:lnTo>
                    <a:pt x="87002" y="289105"/>
                  </a:lnTo>
                  <a:lnTo>
                    <a:pt x="77328" y="288942"/>
                  </a:lnTo>
                  <a:lnTo>
                    <a:pt x="68043" y="288779"/>
                  </a:lnTo>
                  <a:lnTo>
                    <a:pt x="59175" y="288598"/>
                  </a:lnTo>
                  <a:lnTo>
                    <a:pt x="50723" y="288417"/>
                  </a:lnTo>
                  <a:lnTo>
                    <a:pt x="42705" y="288236"/>
                  </a:lnTo>
                  <a:lnTo>
                    <a:pt x="35130" y="288046"/>
                  </a:lnTo>
                  <a:lnTo>
                    <a:pt x="28027" y="287856"/>
                  </a:lnTo>
                  <a:lnTo>
                    <a:pt x="21402" y="287666"/>
                  </a:lnTo>
                  <a:lnTo>
                    <a:pt x="15276" y="287485"/>
                  </a:lnTo>
                  <a:lnTo>
                    <a:pt x="9656" y="287313"/>
                  </a:lnTo>
                  <a:lnTo>
                    <a:pt x="4561" y="287150"/>
                  </a:lnTo>
                  <a:lnTo>
                    <a:pt x="0" y="286996"/>
                  </a:lnTo>
                  <a:lnTo>
                    <a:pt x="326" y="291041"/>
                  </a:lnTo>
                  <a:lnTo>
                    <a:pt x="661" y="295086"/>
                  </a:lnTo>
                  <a:lnTo>
                    <a:pt x="1014" y="299150"/>
                  </a:lnTo>
                  <a:lnTo>
                    <a:pt x="1376" y="303213"/>
                  </a:lnTo>
                  <a:lnTo>
                    <a:pt x="5240" y="303367"/>
                  </a:lnTo>
                  <a:lnTo>
                    <a:pt x="9910" y="303548"/>
                  </a:lnTo>
                  <a:lnTo>
                    <a:pt x="16244" y="303774"/>
                  </a:lnTo>
                  <a:lnTo>
                    <a:pt x="24135" y="304045"/>
                  </a:lnTo>
                  <a:lnTo>
                    <a:pt x="33465" y="304344"/>
                  </a:lnTo>
                  <a:lnTo>
                    <a:pt x="38642" y="304507"/>
                  </a:lnTo>
                  <a:lnTo>
                    <a:pt x="44126" y="304670"/>
                  </a:lnTo>
                  <a:lnTo>
                    <a:pt x="49926" y="304842"/>
                  </a:lnTo>
                  <a:lnTo>
                    <a:pt x="56008" y="305005"/>
                  </a:lnTo>
                  <a:lnTo>
                    <a:pt x="62369" y="305177"/>
                  </a:lnTo>
                  <a:lnTo>
                    <a:pt x="68985" y="305339"/>
                  </a:lnTo>
                  <a:lnTo>
                    <a:pt x="75853" y="305502"/>
                  </a:lnTo>
                  <a:lnTo>
                    <a:pt x="82948" y="305665"/>
                  </a:lnTo>
                  <a:lnTo>
                    <a:pt x="90269" y="305819"/>
                  </a:lnTo>
                  <a:lnTo>
                    <a:pt x="97798" y="305973"/>
                  </a:lnTo>
                  <a:lnTo>
                    <a:pt x="105508" y="306109"/>
                  </a:lnTo>
                  <a:lnTo>
                    <a:pt x="113400" y="306244"/>
                  </a:lnTo>
                  <a:lnTo>
                    <a:pt x="121445" y="306362"/>
                  </a:lnTo>
                  <a:lnTo>
                    <a:pt x="129643" y="306471"/>
                  </a:lnTo>
                  <a:lnTo>
                    <a:pt x="137978" y="306570"/>
                  </a:lnTo>
                  <a:lnTo>
                    <a:pt x="146430" y="306652"/>
                  </a:lnTo>
                  <a:lnTo>
                    <a:pt x="154991" y="306715"/>
                  </a:lnTo>
                  <a:lnTo>
                    <a:pt x="163642" y="306760"/>
                  </a:lnTo>
                  <a:lnTo>
                    <a:pt x="172366" y="306787"/>
                  </a:lnTo>
                  <a:lnTo>
                    <a:pt x="181153" y="306805"/>
                  </a:lnTo>
                  <a:lnTo>
                    <a:pt x="189940" y="306787"/>
                  </a:lnTo>
                  <a:lnTo>
                    <a:pt x="198664" y="306760"/>
                  </a:lnTo>
                  <a:lnTo>
                    <a:pt x="207315" y="306715"/>
                  </a:lnTo>
                  <a:lnTo>
                    <a:pt x="215867" y="306652"/>
                  </a:lnTo>
                  <a:lnTo>
                    <a:pt x="224319" y="306570"/>
                  </a:lnTo>
                  <a:lnTo>
                    <a:pt x="232654" y="306471"/>
                  </a:lnTo>
                  <a:lnTo>
                    <a:pt x="240853" y="306362"/>
                  </a:lnTo>
                  <a:lnTo>
                    <a:pt x="248907" y="306244"/>
                  </a:lnTo>
                  <a:lnTo>
                    <a:pt x="256798" y="306109"/>
                  </a:lnTo>
                  <a:lnTo>
                    <a:pt x="264508" y="305973"/>
                  </a:lnTo>
                  <a:lnTo>
                    <a:pt x="272037" y="305819"/>
                  </a:lnTo>
                  <a:lnTo>
                    <a:pt x="279349" y="305665"/>
                  </a:lnTo>
                  <a:lnTo>
                    <a:pt x="286453" y="305502"/>
                  </a:lnTo>
                  <a:lnTo>
                    <a:pt x="293322" y="305339"/>
                  </a:lnTo>
                  <a:lnTo>
                    <a:pt x="299937" y="305177"/>
                  </a:lnTo>
                  <a:lnTo>
                    <a:pt x="306298" y="305005"/>
                  </a:lnTo>
                  <a:lnTo>
                    <a:pt x="312380" y="304842"/>
                  </a:lnTo>
                  <a:lnTo>
                    <a:pt x="318171" y="304670"/>
                  </a:lnTo>
                  <a:lnTo>
                    <a:pt x="323664" y="304507"/>
                  </a:lnTo>
                  <a:lnTo>
                    <a:pt x="328832" y="304344"/>
                  </a:lnTo>
                  <a:lnTo>
                    <a:pt x="338171" y="304045"/>
                  </a:lnTo>
                  <a:lnTo>
                    <a:pt x="346062" y="303774"/>
                  </a:lnTo>
                  <a:lnTo>
                    <a:pt x="352397" y="303548"/>
                  </a:lnTo>
                  <a:lnTo>
                    <a:pt x="357057" y="303367"/>
                  </a:lnTo>
                  <a:lnTo>
                    <a:pt x="360930" y="303213"/>
                  </a:lnTo>
                  <a:lnTo>
                    <a:pt x="361283" y="299222"/>
                  </a:lnTo>
                  <a:lnTo>
                    <a:pt x="361627" y="295240"/>
                  </a:lnTo>
                  <a:lnTo>
                    <a:pt x="361962" y="291267"/>
                  </a:lnTo>
                  <a:lnTo>
                    <a:pt x="362279" y="287295"/>
                  </a:lnTo>
                  <a:lnTo>
                    <a:pt x="362595" y="283331"/>
                  </a:lnTo>
                  <a:lnTo>
                    <a:pt x="362885" y="279376"/>
                  </a:lnTo>
                  <a:lnTo>
                    <a:pt x="363175" y="275431"/>
                  </a:lnTo>
                  <a:lnTo>
                    <a:pt x="363446" y="271494"/>
                  </a:lnTo>
                  <a:lnTo>
                    <a:pt x="363672" y="268101"/>
                  </a:lnTo>
                  <a:lnTo>
                    <a:pt x="363898" y="264716"/>
                  </a:lnTo>
                  <a:lnTo>
                    <a:pt x="364107" y="261341"/>
                  </a:lnTo>
                  <a:lnTo>
                    <a:pt x="364315" y="257974"/>
                  </a:lnTo>
                  <a:lnTo>
                    <a:pt x="364514" y="254608"/>
                  </a:lnTo>
                  <a:lnTo>
                    <a:pt x="364704" y="251251"/>
                  </a:lnTo>
                  <a:lnTo>
                    <a:pt x="364885" y="247911"/>
                  </a:lnTo>
                  <a:lnTo>
                    <a:pt x="365057" y="244572"/>
                  </a:lnTo>
                  <a:lnTo>
                    <a:pt x="365229" y="241251"/>
                  </a:lnTo>
                  <a:lnTo>
                    <a:pt x="365383" y="237930"/>
                  </a:lnTo>
                  <a:lnTo>
                    <a:pt x="365536" y="234627"/>
                  </a:lnTo>
                  <a:lnTo>
                    <a:pt x="365681" y="231333"/>
                  </a:lnTo>
                  <a:lnTo>
                    <a:pt x="365817" y="228039"/>
                  </a:lnTo>
                  <a:lnTo>
                    <a:pt x="365953" y="224772"/>
                  </a:lnTo>
                  <a:lnTo>
                    <a:pt x="366079" y="221505"/>
                  </a:lnTo>
                  <a:lnTo>
                    <a:pt x="366197" y="218256"/>
                  </a:lnTo>
                  <a:lnTo>
                    <a:pt x="366306" y="215016"/>
                  </a:lnTo>
                  <a:lnTo>
                    <a:pt x="366414" y="211786"/>
                  </a:lnTo>
                  <a:lnTo>
                    <a:pt x="366505" y="208573"/>
                  </a:lnTo>
                  <a:lnTo>
                    <a:pt x="366604" y="205370"/>
                  </a:lnTo>
                  <a:lnTo>
                    <a:pt x="366686" y="202184"/>
                  </a:lnTo>
                  <a:lnTo>
                    <a:pt x="366767" y="199008"/>
                  </a:lnTo>
                  <a:lnTo>
                    <a:pt x="366840" y="195841"/>
                  </a:lnTo>
                  <a:lnTo>
                    <a:pt x="366912" y="192700"/>
                  </a:lnTo>
                  <a:lnTo>
                    <a:pt x="366966" y="189560"/>
                  </a:lnTo>
                  <a:lnTo>
                    <a:pt x="367030" y="186447"/>
                  </a:lnTo>
                  <a:lnTo>
                    <a:pt x="367120" y="180248"/>
                  </a:lnTo>
                  <a:lnTo>
                    <a:pt x="367192" y="174122"/>
                  </a:lnTo>
                  <a:lnTo>
                    <a:pt x="367247" y="168059"/>
                  </a:lnTo>
                  <a:lnTo>
                    <a:pt x="367283" y="162059"/>
                  </a:lnTo>
                  <a:lnTo>
                    <a:pt x="367292" y="156131"/>
                  </a:lnTo>
                  <a:lnTo>
                    <a:pt x="367292" y="150267"/>
                  </a:lnTo>
                  <a:lnTo>
                    <a:pt x="367274" y="144494"/>
                  </a:lnTo>
                  <a:lnTo>
                    <a:pt x="367229" y="138784"/>
                  </a:lnTo>
                  <a:lnTo>
                    <a:pt x="367174" y="133155"/>
                  </a:lnTo>
                  <a:lnTo>
                    <a:pt x="367102" y="127616"/>
                  </a:lnTo>
                  <a:lnTo>
                    <a:pt x="367021" y="122151"/>
                  </a:lnTo>
                  <a:lnTo>
                    <a:pt x="366921" y="116775"/>
                  </a:lnTo>
                  <a:lnTo>
                    <a:pt x="366812" y="111499"/>
                  </a:lnTo>
                  <a:lnTo>
                    <a:pt x="366686" y="106305"/>
                  </a:lnTo>
                  <a:lnTo>
                    <a:pt x="366550" y="101201"/>
                  </a:lnTo>
                  <a:lnTo>
                    <a:pt x="366405" y="96197"/>
                  </a:lnTo>
                  <a:lnTo>
                    <a:pt x="366251" y="91292"/>
                  </a:lnTo>
                  <a:lnTo>
                    <a:pt x="366088" y="86496"/>
                  </a:lnTo>
                  <a:lnTo>
                    <a:pt x="365917" y="81799"/>
                  </a:lnTo>
                  <a:lnTo>
                    <a:pt x="365736" y="77202"/>
                  </a:lnTo>
                  <a:lnTo>
                    <a:pt x="365555" y="72722"/>
                  </a:lnTo>
                  <a:lnTo>
                    <a:pt x="365364" y="68342"/>
                  </a:lnTo>
                  <a:lnTo>
                    <a:pt x="365165" y="64089"/>
                  </a:lnTo>
                  <a:lnTo>
                    <a:pt x="364966" y="59944"/>
                  </a:lnTo>
                  <a:lnTo>
                    <a:pt x="364758" y="55917"/>
                  </a:lnTo>
                  <a:lnTo>
                    <a:pt x="364550" y="52008"/>
                  </a:lnTo>
                  <a:lnTo>
                    <a:pt x="364351" y="48234"/>
                  </a:lnTo>
                  <a:lnTo>
                    <a:pt x="364134" y="44578"/>
                  </a:lnTo>
                  <a:lnTo>
                    <a:pt x="363926" y="41049"/>
                  </a:lnTo>
                  <a:lnTo>
                    <a:pt x="363717" y="37646"/>
                  </a:lnTo>
                  <a:lnTo>
                    <a:pt x="363518" y="34389"/>
                  </a:lnTo>
                  <a:lnTo>
                    <a:pt x="363310" y="31258"/>
                  </a:lnTo>
                  <a:lnTo>
                    <a:pt x="363111" y="28271"/>
                  </a:lnTo>
                  <a:lnTo>
                    <a:pt x="362912" y="25421"/>
                  </a:lnTo>
                  <a:lnTo>
                    <a:pt x="362722" y="22706"/>
                  </a:lnTo>
                  <a:lnTo>
                    <a:pt x="362351" y="17729"/>
                  </a:lnTo>
                  <a:lnTo>
                    <a:pt x="362016" y="13358"/>
                  </a:lnTo>
                  <a:lnTo>
                    <a:pt x="361709" y="9602"/>
                  </a:lnTo>
                  <a:lnTo>
                    <a:pt x="361446" y="6480"/>
                  </a:lnTo>
                  <a:lnTo>
                    <a:pt x="361229" y="4019"/>
                  </a:lnTo>
                  <a:lnTo>
                    <a:pt x="361066" y="2245"/>
                  </a:lnTo>
                  <a:lnTo>
                    <a:pt x="360930" y="797"/>
                  </a:lnTo>
                  <a:lnTo>
                    <a:pt x="359473" y="734"/>
                  </a:lnTo>
                  <a:lnTo>
                    <a:pt x="355229" y="571"/>
                  </a:lnTo>
                  <a:lnTo>
                    <a:pt x="348424" y="317"/>
                  </a:lnTo>
                  <a:lnTo>
                    <a:pt x="344116" y="163"/>
                  </a:lnTo>
                  <a:lnTo>
                    <a:pt x="339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4101;p67">
              <a:extLst>
                <a:ext uri="{FF2B5EF4-FFF2-40B4-BE49-F238E27FC236}">
                  <a16:creationId xmlns:a16="http://schemas.microsoft.com/office/drawing/2014/main" id="{B3084396-7366-DF32-616C-8D465ACE41C6}"/>
                </a:ext>
              </a:extLst>
            </p:cNvPr>
            <p:cNvSpPr/>
            <p:nvPr/>
          </p:nvSpPr>
          <p:spPr>
            <a:xfrm>
              <a:off x="-8133300" y="-9139650"/>
              <a:ext cx="9182325" cy="7670150"/>
            </a:xfrm>
            <a:custGeom>
              <a:avLst/>
              <a:gdLst/>
              <a:ahLst/>
              <a:cxnLst/>
              <a:rect l="l" t="t" r="r" b="b"/>
              <a:pathLst>
                <a:path w="367293" h="306806" fill="none" extrusionOk="0">
                  <a:moveTo>
                    <a:pt x="363446" y="271494"/>
                  </a:moveTo>
                  <a:lnTo>
                    <a:pt x="363446" y="271494"/>
                  </a:lnTo>
                  <a:lnTo>
                    <a:pt x="363175" y="275431"/>
                  </a:lnTo>
                  <a:lnTo>
                    <a:pt x="362885" y="279376"/>
                  </a:lnTo>
                  <a:lnTo>
                    <a:pt x="362595" y="283331"/>
                  </a:lnTo>
                  <a:lnTo>
                    <a:pt x="362279" y="287295"/>
                  </a:lnTo>
                  <a:lnTo>
                    <a:pt x="361962" y="291267"/>
                  </a:lnTo>
                  <a:lnTo>
                    <a:pt x="361627" y="295240"/>
                  </a:lnTo>
                  <a:lnTo>
                    <a:pt x="361283" y="299222"/>
                  </a:lnTo>
                  <a:lnTo>
                    <a:pt x="360930" y="303213"/>
                  </a:lnTo>
                  <a:lnTo>
                    <a:pt x="360930" y="303213"/>
                  </a:lnTo>
                  <a:lnTo>
                    <a:pt x="357057" y="303367"/>
                  </a:lnTo>
                  <a:lnTo>
                    <a:pt x="352397" y="303548"/>
                  </a:lnTo>
                  <a:lnTo>
                    <a:pt x="346062" y="303774"/>
                  </a:lnTo>
                  <a:lnTo>
                    <a:pt x="338171" y="304045"/>
                  </a:lnTo>
                  <a:lnTo>
                    <a:pt x="328832" y="304344"/>
                  </a:lnTo>
                  <a:lnTo>
                    <a:pt x="323664" y="304507"/>
                  </a:lnTo>
                  <a:lnTo>
                    <a:pt x="318171" y="304670"/>
                  </a:lnTo>
                  <a:lnTo>
                    <a:pt x="312380" y="304842"/>
                  </a:lnTo>
                  <a:lnTo>
                    <a:pt x="306298" y="305005"/>
                  </a:lnTo>
                  <a:lnTo>
                    <a:pt x="299937" y="305177"/>
                  </a:lnTo>
                  <a:lnTo>
                    <a:pt x="293322" y="305339"/>
                  </a:lnTo>
                  <a:lnTo>
                    <a:pt x="286453" y="305502"/>
                  </a:lnTo>
                  <a:lnTo>
                    <a:pt x="279349" y="305665"/>
                  </a:lnTo>
                  <a:lnTo>
                    <a:pt x="272037" y="305819"/>
                  </a:lnTo>
                  <a:lnTo>
                    <a:pt x="264508" y="305973"/>
                  </a:lnTo>
                  <a:lnTo>
                    <a:pt x="256798" y="306109"/>
                  </a:lnTo>
                  <a:lnTo>
                    <a:pt x="248907" y="306244"/>
                  </a:lnTo>
                  <a:lnTo>
                    <a:pt x="240853" y="306362"/>
                  </a:lnTo>
                  <a:lnTo>
                    <a:pt x="232654" y="306471"/>
                  </a:lnTo>
                  <a:lnTo>
                    <a:pt x="224319" y="306570"/>
                  </a:lnTo>
                  <a:lnTo>
                    <a:pt x="215867" y="306652"/>
                  </a:lnTo>
                  <a:lnTo>
                    <a:pt x="207315" y="306715"/>
                  </a:lnTo>
                  <a:lnTo>
                    <a:pt x="198664" y="306760"/>
                  </a:lnTo>
                  <a:lnTo>
                    <a:pt x="189940" y="306787"/>
                  </a:lnTo>
                  <a:lnTo>
                    <a:pt x="181153" y="306805"/>
                  </a:lnTo>
                  <a:lnTo>
                    <a:pt x="181153" y="306805"/>
                  </a:lnTo>
                  <a:lnTo>
                    <a:pt x="172366" y="306787"/>
                  </a:lnTo>
                  <a:lnTo>
                    <a:pt x="163642" y="306760"/>
                  </a:lnTo>
                  <a:lnTo>
                    <a:pt x="154991" y="306715"/>
                  </a:lnTo>
                  <a:lnTo>
                    <a:pt x="146430" y="306652"/>
                  </a:lnTo>
                  <a:lnTo>
                    <a:pt x="137978" y="306570"/>
                  </a:lnTo>
                  <a:lnTo>
                    <a:pt x="129643" y="306471"/>
                  </a:lnTo>
                  <a:lnTo>
                    <a:pt x="121445" y="306362"/>
                  </a:lnTo>
                  <a:lnTo>
                    <a:pt x="113400" y="306244"/>
                  </a:lnTo>
                  <a:lnTo>
                    <a:pt x="105508" y="306109"/>
                  </a:lnTo>
                  <a:lnTo>
                    <a:pt x="97798" y="305973"/>
                  </a:lnTo>
                  <a:lnTo>
                    <a:pt x="90269" y="305819"/>
                  </a:lnTo>
                  <a:lnTo>
                    <a:pt x="82948" y="305665"/>
                  </a:lnTo>
                  <a:lnTo>
                    <a:pt x="75853" y="305502"/>
                  </a:lnTo>
                  <a:lnTo>
                    <a:pt x="68985" y="305339"/>
                  </a:lnTo>
                  <a:lnTo>
                    <a:pt x="62369" y="305177"/>
                  </a:lnTo>
                  <a:lnTo>
                    <a:pt x="56008" y="305005"/>
                  </a:lnTo>
                  <a:lnTo>
                    <a:pt x="49926" y="304842"/>
                  </a:lnTo>
                  <a:lnTo>
                    <a:pt x="44126" y="304670"/>
                  </a:lnTo>
                  <a:lnTo>
                    <a:pt x="38642" y="304507"/>
                  </a:lnTo>
                  <a:lnTo>
                    <a:pt x="33465" y="304344"/>
                  </a:lnTo>
                  <a:lnTo>
                    <a:pt x="24135" y="304045"/>
                  </a:lnTo>
                  <a:lnTo>
                    <a:pt x="16244" y="303774"/>
                  </a:lnTo>
                  <a:lnTo>
                    <a:pt x="9910" y="303548"/>
                  </a:lnTo>
                  <a:lnTo>
                    <a:pt x="5240" y="303367"/>
                  </a:lnTo>
                  <a:lnTo>
                    <a:pt x="1376" y="303213"/>
                  </a:lnTo>
                  <a:lnTo>
                    <a:pt x="1376" y="303213"/>
                  </a:lnTo>
                  <a:lnTo>
                    <a:pt x="1014" y="299150"/>
                  </a:lnTo>
                  <a:lnTo>
                    <a:pt x="661" y="295086"/>
                  </a:lnTo>
                  <a:lnTo>
                    <a:pt x="326" y="291041"/>
                  </a:lnTo>
                  <a:lnTo>
                    <a:pt x="0" y="286996"/>
                  </a:lnTo>
                  <a:lnTo>
                    <a:pt x="0" y="286996"/>
                  </a:lnTo>
                  <a:lnTo>
                    <a:pt x="4561" y="287150"/>
                  </a:lnTo>
                  <a:lnTo>
                    <a:pt x="9656" y="287313"/>
                  </a:lnTo>
                  <a:lnTo>
                    <a:pt x="15276" y="287485"/>
                  </a:lnTo>
                  <a:lnTo>
                    <a:pt x="21402" y="287666"/>
                  </a:lnTo>
                  <a:lnTo>
                    <a:pt x="28027" y="287856"/>
                  </a:lnTo>
                  <a:lnTo>
                    <a:pt x="35130" y="288046"/>
                  </a:lnTo>
                  <a:lnTo>
                    <a:pt x="42705" y="288236"/>
                  </a:lnTo>
                  <a:lnTo>
                    <a:pt x="50723" y="288417"/>
                  </a:lnTo>
                  <a:lnTo>
                    <a:pt x="59175" y="288598"/>
                  </a:lnTo>
                  <a:lnTo>
                    <a:pt x="68043" y="288779"/>
                  </a:lnTo>
                  <a:lnTo>
                    <a:pt x="77328" y="288942"/>
                  </a:lnTo>
                  <a:lnTo>
                    <a:pt x="87002" y="289105"/>
                  </a:lnTo>
                  <a:lnTo>
                    <a:pt x="97047" y="289249"/>
                  </a:lnTo>
                  <a:lnTo>
                    <a:pt x="107454" y="289376"/>
                  </a:lnTo>
                  <a:lnTo>
                    <a:pt x="112793" y="289430"/>
                  </a:lnTo>
                  <a:lnTo>
                    <a:pt x="118214" y="289485"/>
                  </a:lnTo>
                  <a:lnTo>
                    <a:pt x="123716" y="289539"/>
                  </a:lnTo>
                  <a:lnTo>
                    <a:pt x="129309" y="289584"/>
                  </a:lnTo>
                  <a:lnTo>
                    <a:pt x="134974" y="289620"/>
                  </a:lnTo>
                  <a:lnTo>
                    <a:pt x="140711" y="289657"/>
                  </a:lnTo>
                  <a:lnTo>
                    <a:pt x="146530" y="289684"/>
                  </a:lnTo>
                  <a:lnTo>
                    <a:pt x="152421" y="289702"/>
                  </a:lnTo>
                  <a:lnTo>
                    <a:pt x="158394" y="289711"/>
                  </a:lnTo>
                  <a:lnTo>
                    <a:pt x="164421" y="289720"/>
                  </a:lnTo>
                  <a:lnTo>
                    <a:pt x="170529" y="289720"/>
                  </a:lnTo>
                  <a:lnTo>
                    <a:pt x="176701" y="289720"/>
                  </a:lnTo>
                  <a:lnTo>
                    <a:pt x="182936" y="289702"/>
                  </a:lnTo>
                  <a:lnTo>
                    <a:pt x="189234" y="289684"/>
                  </a:lnTo>
                  <a:lnTo>
                    <a:pt x="195587" y="289648"/>
                  </a:lnTo>
                  <a:lnTo>
                    <a:pt x="202012" y="289611"/>
                  </a:lnTo>
                  <a:lnTo>
                    <a:pt x="208483" y="289566"/>
                  </a:lnTo>
                  <a:lnTo>
                    <a:pt x="215016" y="289512"/>
                  </a:lnTo>
                  <a:lnTo>
                    <a:pt x="221604" y="289449"/>
                  </a:lnTo>
                  <a:lnTo>
                    <a:pt x="228238" y="289367"/>
                  </a:lnTo>
                  <a:lnTo>
                    <a:pt x="234925" y="289286"/>
                  </a:lnTo>
                  <a:lnTo>
                    <a:pt x="241658" y="289195"/>
                  </a:lnTo>
                  <a:lnTo>
                    <a:pt x="248445" y="289087"/>
                  </a:lnTo>
                  <a:lnTo>
                    <a:pt x="255268" y="288978"/>
                  </a:lnTo>
                  <a:lnTo>
                    <a:pt x="262137" y="288851"/>
                  </a:lnTo>
                  <a:lnTo>
                    <a:pt x="269051" y="288716"/>
                  </a:lnTo>
                  <a:lnTo>
                    <a:pt x="276001" y="288562"/>
                  </a:lnTo>
                  <a:lnTo>
                    <a:pt x="282987" y="288408"/>
                  </a:lnTo>
                  <a:lnTo>
                    <a:pt x="290009" y="288236"/>
                  </a:lnTo>
                  <a:lnTo>
                    <a:pt x="297068" y="288046"/>
                  </a:lnTo>
                  <a:lnTo>
                    <a:pt x="304154" y="287856"/>
                  </a:lnTo>
                  <a:lnTo>
                    <a:pt x="311267" y="287648"/>
                  </a:lnTo>
                  <a:lnTo>
                    <a:pt x="318416" y="287421"/>
                  </a:lnTo>
                  <a:lnTo>
                    <a:pt x="325583" y="287186"/>
                  </a:lnTo>
                  <a:lnTo>
                    <a:pt x="332777" y="286942"/>
                  </a:lnTo>
                  <a:lnTo>
                    <a:pt x="339999" y="286679"/>
                  </a:lnTo>
                  <a:lnTo>
                    <a:pt x="339999" y="286679"/>
                  </a:lnTo>
                  <a:lnTo>
                    <a:pt x="340243" y="283557"/>
                  </a:lnTo>
                  <a:lnTo>
                    <a:pt x="340469" y="280444"/>
                  </a:lnTo>
                  <a:lnTo>
                    <a:pt x="340696" y="277331"/>
                  </a:lnTo>
                  <a:lnTo>
                    <a:pt x="340913" y="274227"/>
                  </a:lnTo>
                  <a:lnTo>
                    <a:pt x="341130" y="271123"/>
                  </a:lnTo>
                  <a:lnTo>
                    <a:pt x="341338" y="268028"/>
                  </a:lnTo>
                  <a:lnTo>
                    <a:pt x="341537" y="264943"/>
                  </a:lnTo>
                  <a:lnTo>
                    <a:pt x="341727" y="261857"/>
                  </a:lnTo>
                  <a:lnTo>
                    <a:pt x="341917" y="258780"/>
                  </a:lnTo>
                  <a:lnTo>
                    <a:pt x="342098" y="255712"/>
                  </a:lnTo>
                  <a:lnTo>
                    <a:pt x="342270" y="252644"/>
                  </a:lnTo>
                  <a:lnTo>
                    <a:pt x="342442" y="249586"/>
                  </a:lnTo>
                  <a:lnTo>
                    <a:pt x="342596" y="246536"/>
                  </a:lnTo>
                  <a:lnTo>
                    <a:pt x="342759" y="243495"/>
                  </a:lnTo>
                  <a:lnTo>
                    <a:pt x="342904" y="240455"/>
                  </a:lnTo>
                  <a:lnTo>
                    <a:pt x="343048" y="237432"/>
                  </a:lnTo>
                  <a:lnTo>
                    <a:pt x="343320" y="231396"/>
                  </a:lnTo>
                  <a:lnTo>
                    <a:pt x="343573" y="225405"/>
                  </a:lnTo>
                  <a:lnTo>
                    <a:pt x="343800" y="219442"/>
                  </a:lnTo>
                  <a:lnTo>
                    <a:pt x="344008" y="213514"/>
                  </a:lnTo>
                  <a:lnTo>
                    <a:pt x="344189" y="207623"/>
                  </a:lnTo>
                  <a:lnTo>
                    <a:pt x="344352" y="201777"/>
                  </a:lnTo>
                  <a:lnTo>
                    <a:pt x="344496" y="195976"/>
                  </a:lnTo>
                  <a:lnTo>
                    <a:pt x="344623" y="190221"/>
                  </a:lnTo>
                  <a:lnTo>
                    <a:pt x="344732" y="184502"/>
                  </a:lnTo>
                  <a:lnTo>
                    <a:pt x="344822" y="178837"/>
                  </a:lnTo>
                  <a:lnTo>
                    <a:pt x="344895" y="173217"/>
                  </a:lnTo>
                  <a:lnTo>
                    <a:pt x="344949" y="167651"/>
                  </a:lnTo>
                  <a:lnTo>
                    <a:pt x="344994" y="162140"/>
                  </a:lnTo>
                  <a:lnTo>
                    <a:pt x="345012" y="156683"/>
                  </a:lnTo>
                  <a:lnTo>
                    <a:pt x="345021" y="151281"/>
                  </a:lnTo>
                  <a:lnTo>
                    <a:pt x="345012" y="145942"/>
                  </a:lnTo>
                  <a:lnTo>
                    <a:pt x="344994" y="140657"/>
                  </a:lnTo>
                  <a:lnTo>
                    <a:pt x="344958" y="135435"/>
                  </a:lnTo>
                  <a:lnTo>
                    <a:pt x="344913" y="130277"/>
                  </a:lnTo>
                  <a:lnTo>
                    <a:pt x="344858" y="125182"/>
                  </a:lnTo>
                  <a:lnTo>
                    <a:pt x="344786" y="120151"/>
                  </a:lnTo>
                  <a:lnTo>
                    <a:pt x="344705" y="115192"/>
                  </a:lnTo>
                  <a:lnTo>
                    <a:pt x="344614" y="110305"/>
                  </a:lnTo>
                  <a:lnTo>
                    <a:pt x="344505" y="105490"/>
                  </a:lnTo>
                  <a:lnTo>
                    <a:pt x="344397" y="100749"/>
                  </a:lnTo>
                  <a:lnTo>
                    <a:pt x="344270" y="96088"/>
                  </a:lnTo>
                  <a:lnTo>
                    <a:pt x="344143" y="91500"/>
                  </a:lnTo>
                  <a:lnTo>
                    <a:pt x="344008" y="86984"/>
                  </a:lnTo>
                  <a:lnTo>
                    <a:pt x="343863" y="82559"/>
                  </a:lnTo>
                  <a:lnTo>
                    <a:pt x="343709" y="78215"/>
                  </a:lnTo>
                  <a:lnTo>
                    <a:pt x="343546" y="73953"/>
                  </a:lnTo>
                  <a:lnTo>
                    <a:pt x="343383" y="69781"/>
                  </a:lnTo>
                  <a:lnTo>
                    <a:pt x="343220" y="65691"/>
                  </a:lnTo>
                  <a:lnTo>
                    <a:pt x="343048" y="61691"/>
                  </a:lnTo>
                  <a:lnTo>
                    <a:pt x="342867" y="57791"/>
                  </a:lnTo>
                  <a:lnTo>
                    <a:pt x="342686" y="53972"/>
                  </a:lnTo>
                  <a:lnTo>
                    <a:pt x="342505" y="50252"/>
                  </a:lnTo>
                  <a:lnTo>
                    <a:pt x="342315" y="46633"/>
                  </a:lnTo>
                  <a:lnTo>
                    <a:pt x="342134" y="43112"/>
                  </a:lnTo>
                  <a:lnTo>
                    <a:pt x="341944" y="39692"/>
                  </a:lnTo>
                  <a:lnTo>
                    <a:pt x="341754" y="36370"/>
                  </a:lnTo>
                  <a:lnTo>
                    <a:pt x="341564" y="33149"/>
                  </a:lnTo>
                  <a:lnTo>
                    <a:pt x="341374" y="30045"/>
                  </a:lnTo>
                  <a:lnTo>
                    <a:pt x="341193" y="27040"/>
                  </a:lnTo>
                  <a:lnTo>
                    <a:pt x="340822" y="21357"/>
                  </a:lnTo>
                  <a:lnTo>
                    <a:pt x="340469" y="16127"/>
                  </a:lnTo>
                  <a:lnTo>
                    <a:pt x="340125" y="11367"/>
                  </a:lnTo>
                  <a:lnTo>
                    <a:pt x="339809" y="7077"/>
                  </a:lnTo>
                  <a:lnTo>
                    <a:pt x="339510" y="3286"/>
                  </a:lnTo>
                  <a:lnTo>
                    <a:pt x="339239" y="1"/>
                  </a:lnTo>
                  <a:lnTo>
                    <a:pt x="339239" y="1"/>
                  </a:lnTo>
                  <a:lnTo>
                    <a:pt x="344116" y="163"/>
                  </a:lnTo>
                  <a:lnTo>
                    <a:pt x="348424" y="317"/>
                  </a:lnTo>
                  <a:lnTo>
                    <a:pt x="355229" y="571"/>
                  </a:lnTo>
                  <a:lnTo>
                    <a:pt x="359473" y="734"/>
                  </a:lnTo>
                  <a:lnTo>
                    <a:pt x="360930" y="797"/>
                  </a:lnTo>
                  <a:lnTo>
                    <a:pt x="360930" y="797"/>
                  </a:lnTo>
                  <a:lnTo>
                    <a:pt x="361066" y="2245"/>
                  </a:lnTo>
                  <a:lnTo>
                    <a:pt x="361229" y="4019"/>
                  </a:lnTo>
                  <a:lnTo>
                    <a:pt x="361446" y="6480"/>
                  </a:lnTo>
                  <a:lnTo>
                    <a:pt x="361709" y="9602"/>
                  </a:lnTo>
                  <a:lnTo>
                    <a:pt x="362016" y="13358"/>
                  </a:lnTo>
                  <a:lnTo>
                    <a:pt x="362351" y="17729"/>
                  </a:lnTo>
                  <a:lnTo>
                    <a:pt x="362722" y="22706"/>
                  </a:lnTo>
                  <a:lnTo>
                    <a:pt x="362912" y="25421"/>
                  </a:lnTo>
                  <a:lnTo>
                    <a:pt x="363111" y="28271"/>
                  </a:lnTo>
                  <a:lnTo>
                    <a:pt x="363310" y="31258"/>
                  </a:lnTo>
                  <a:lnTo>
                    <a:pt x="363518" y="34389"/>
                  </a:lnTo>
                  <a:lnTo>
                    <a:pt x="363717" y="37646"/>
                  </a:lnTo>
                  <a:lnTo>
                    <a:pt x="363926" y="41049"/>
                  </a:lnTo>
                  <a:lnTo>
                    <a:pt x="364134" y="44578"/>
                  </a:lnTo>
                  <a:lnTo>
                    <a:pt x="364351" y="48234"/>
                  </a:lnTo>
                  <a:lnTo>
                    <a:pt x="364550" y="52008"/>
                  </a:lnTo>
                  <a:lnTo>
                    <a:pt x="364758" y="55917"/>
                  </a:lnTo>
                  <a:lnTo>
                    <a:pt x="364966" y="59944"/>
                  </a:lnTo>
                  <a:lnTo>
                    <a:pt x="365165" y="64089"/>
                  </a:lnTo>
                  <a:lnTo>
                    <a:pt x="365364" y="68342"/>
                  </a:lnTo>
                  <a:lnTo>
                    <a:pt x="365555" y="72722"/>
                  </a:lnTo>
                  <a:lnTo>
                    <a:pt x="365736" y="77202"/>
                  </a:lnTo>
                  <a:lnTo>
                    <a:pt x="365917" y="81799"/>
                  </a:lnTo>
                  <a:lnTo>
                    <a:pt x="366088" y="86496"/>
                  </a:lnTo>
                  <a:lnTo>
                    <a:pt x="366251" y="91292"/>
                  </a:lnTo>
                  <a:lnTo>
                    <a:pt x="366405" y="96197"/>
                  </a:lnTo>
                  <a:lnTo>
                    <a:pt x="366550" y="101201"/>
                  </a:lnTo>
                  <a:lnTo>
                    <a:pt x="366686" y="106305"/>
                  </a:lnTo>
                  <a:lnTo>
                    <a:pt x="366812" y="111499"/>
                  </a:lnTo>
                  <a:lnTo>
                    <a:pt x="366921" y="116775"/>
                  </a:lnTo>
                  <a:lnTo>
                    <a:pt x="367021" y="122151"/>
                  </a:lnTo>
                  <a:lnTo>
                    <a:pt x="367102" y="127616"/>
                  </a:lnTo>
                  <a:lnTo>
                    <a:pt x="367174" y="133155"/>
                  </a:lnTo>
                  <a:lnTo>
                    <a:pt x="367229" y="138784"/>
                  </a:lnTo>
                  <a:lnTo>
                    <a:pt x="367274" y="144494"/>
                  </a:lnTo>
                  <a:lnTo>
                    <a:pt x="367292" y="150267"/>
                  </a:lnTo>
                  <a:lnTo>
                    <a:pt x="367292" y="156131"/>
                  </a:lnTo>
                  <a:lnTo>
                    <a:pt x="367283" y="162059"/>
                  </a:lnTo>
                  <a:lnTo>
                    <a:pt x="367247" y="168059"/>
                  </a:lnTo>
                  <a:lnTo>
                    <a:pt x="367192" y="174122"/>
                  </a:lnTo>
                  <a:lnTo>
                    <a:pt x="367120" y="180248"/>
                  </a:lnTo>
                  <a:lnTo>
                    <a:pt x="367030" y="186447"/>
                  </a:lnTo>
                  <a:lnTo>
                    <a:pt x="366966" y="189560"/>
                  </a:lnTo>
                  <a:lnTo>
                    <a:pt x="366912" y="192700"/>
                  </a:lnTo>
                  <a:lnTo>
                    <a:pt x="366840" y="195841"/>
                  </a:lnTo>
                  <a:lnTo>
                    <a:pt x="366767" y="199008"/>
                  </a:lnTo>
                  <a:lnTo>
                    <a:pt x="366686" y="202184"/>
                  </a:lnTo>
                  <a:lnTo>
                    <a:pt x="366604" y="205370"/>
                  </a:lnTo>
                  <a:lnTo>
                    <a:pt x="366505" y="208573"/>
                  </a:lnTo>
                  <a:lnTo>
                    <a:pt x="366414" y="211786"/>
                  </a:lnTo>
                  <a:lnTo>
                    <a:pt x="366306" y="215016"/>
                  </a:lnTo>
                  <a:lnTo>
                    <a:pt x="366197" y="218256"/>
                  </a:lnTo>
                  <a:lnTo>
                    <a:pt x="366079" y="221505"/>
                  </a:lnTo>
                  <a:lnTo>
                    <a:pt x="365953" y="224772"/>
                  </a:lnTo>
                  <a:lnTo>
                    <a:pt x="365817" y="228039"/>
                  </a:lnTo>
                  <a:lnTo>
                    <a:pt x="365681" y="231333"/>
                  </a:lnTo>
                  <a:lnTo>
                    <a:pt x="365536" y="234627"/>
                  </a:lnTo>
                  <a:lnTo>
                    <a:pt x="365383" y="237930"/>
                  </a:lnTo>
                  <a:lnTo>
                    <a:pt x="365229" y="241251"/>
                  </a:lnTo>
                  <a:lnTo>
                    <a:pt x="365057" y="244572"/>
                  </a:lnTo>
                  <a:lnTo>
                    <a:pt x="364885" y="247911"/>
                  </a:lnTo>
                  <a:lnTo>
                    <a:pt x="364704" y="251251"/>
                  </a:lnTo>
                  <a:lnTo>
                    <a:pt x="364514" y="254608"/>
                  </a:lnTo>
                  <a:lnTo>
                    <a:pt x="364315" y="257974"/>
                  </a:lnTo>
                  <a:lnTo>
                    <a:pt x="364107" y="261341"/>
                  </a:lnTo>
                  <a:lnTo>
                    <a:pt x="363898" y="264716"/>
                  </a:lnTo>
                  <a:lnTo>
                    <a:pt x="363672" y="268101"/>
                  </a:lnTo>
                  <a:lnTo>
                    <a:pt x="363446" y="271494"/>
                  </a:lnTo>
                  <a:lnTo>
                    <a:pt x="363446" y="2714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4102;p67">
              <a:extLst>
                <a:ext uri="{FF2B5EF4-FFF2-40B4-BE49-F238E27FC236}">
                  <a16:creationId xmlns:a16="http://schemas.microsoft.com/office/drawing/2014/main" id="{14C252F4-0B8D-F1E8-B109-35D954A78029}"/>
                </a:ext>
              </a:extLst>
            </p:cNvPr>
            <p:cNvSpPr/>
            <p:nvPr/>
          </p:nvSpPr>
          <p:spPr>
            <a:xfrm>
              <a:off x="952825" y="-235230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4103;p67">
              <a:extLst>
                <a:ext uri="{FF2B5EF4-FFF2-40B4-BE49-F238E27FC236}">
                  <a16:creationId xmlns:a16="http://schemas.microsoft.com/office/drawing/2014/main" id="{2DD378BF-9218-37F7-4AF3-AAC7E6BA8A93}"/>
                </a:ext>
              </a:extLst>
            </p:cNvPr>
            <p:cNvSpPr/>
            <p:nvPr/>
          </p:nvSpPr>
          <p:spPr>
            <a:xfrm>
              <a:off x="-8161800" y="-2352300"/>
              <a:ext cx="9114650" cy="882800"/>
            </a:xfrm>
            <a:custGeom>
              <a:avLst/>
              <a:gdLst/>
              <a:ahLst/>
              <a:cxnLst/>
              <a:rect l="l" t="t" r="r" b="b"/>
              <a:pathLst>
                <a:path w="364586" h="35312" extrusionOk="0">
                  <a:moveTo>
                    <a:pt x="0" y="0"/>
                  </a:moveTo>
                  <a:lnTo>
                    <a:pt x="272" y="3864"/>
                  </a:lnTo>
                  <a:lnTo>
                    <a:pt x="552" y="7729"/>
                  </a:lnTo>
                  <a:lnTo>
                    <a:pt x="842" y="11611"/>
                  </a:lnTo>
                  <a:lnTo>
                    <a:pt x="1140" y="15502"/>
                  </a:lnTo>
                  <a:lnTo>
                    <a:pt x="1466" y="19547"/>
                  </a:lnTo>
                  <a:lnTo>
                    <a:pt x="1801" y="23592"/>
                  </a:lnTo>
                  <a:lnTo>
                    <a:pt x="2154" y="27656"/>
                  </a:lnTo>
                  <a:lnTo>
                    <a:pt x="2516" y="31719"/>
                  </a:lnTo>
                  <a:lnTo>
                    <a:pt x="6380" y="31873"/>
                  </a:lnTo>
                  <a:lnTo>
                    <a:pt x="11050" y="32054"/>
                  </a:lnTo>
                  <a:lnTo>
                    <a:pt x="17384" y="32280"/>
                  </a:lnTo>
                  <a:lnTo>
                    <a:pt x="25275" y="32551"/>
                  </a:lnTo>
                  <a:lnTo>
                    <a:pt x="34605" y="32850"/>
                  </a:lnTo>
                  <a:lnTo>
                    <a:pt x="39782" y="33013"/>
                  </a:lnTo>
                  <a:lnTo>
                    <a:pt x="45266" y="33176"/>
                  </a:lnTo>
                  <a:lnTo>
                    <a:pt x="51066" y="33348"/>
                  </a:lnTo>
                  <a:lnTo>
                    <a:pt x="57148" y="33511"/>
                  </a:lnTo>
                  <a:lnTo>
                    <a:pt x="63509" y="33683"/>
                  </a:lnTo>
                  <a:lnTo>
                    <a:pt x="70125" y="33845"/>
                  </a:lnTo>
                  <a:lnTo>
                    <a:pt x="76993" y="34008"/>
                  </a:lnTo>
                  <a:lnTo>
                    <a:pt x="84088" y="34171"/>
                  </a:lnTo>
                  <a:lnTo>
                    <a:pt x="91409" y="34325"/>
                  </a:lnTo>
                  <a:lnTo>
                    <a:pt x="98938" y="34479"/>
                  </a:lnTo>
                  <a:lnTo>
                    <a:pt x="106648" y="34615"/>
                  </a:lnTo>
                  <a:lnTo>
                    <a:pt x="114540" y="34750"/>
                  </a:lnTo>
                  <a:lnTo>
                    <a:pt x="122585" y="34868"/>
                  </a:lnTo>
                  <a:lnTo>
                    <a:pt x="130783" y="34977"/>
                  </a:lnTo>
                  <a:lnTo>
                    <a:pt x="139118" y="35076"/>
                  </a:lnTo>
                  <a:lnTo>
                    <a:pt x="147570" y="35158"/>
                  </a:lnTo>
                  <a:lnTo>
                    <a:pt x="156131" y="35221"/>
                  </a:lnTo>
                  <a:lnTo>
                    <a:pt x="164782" y="35266"/>
                  </a:lnTo>
                  <a:lnTo>
                    <a:pt x="173506" y="35293"/>
                  </a:lnTo>
                  <a:lnTo>
                    <a:pt x="182293" y="35311"/>
                  </a:lnTo>
                  <a:lnTo>
                    <a:pt x="191080" y="35293"/>
                  </a:lnTo>
                  <a:lnTo>
                    <a:pt x="199804" y="35266"/>
                  </a:lnTo>
                  <a:lnTo>
                    <a:pt x="208455" y="35221"/>
                  </a:lnTo>
                  <a:lnTo>
                    <a:pt x="217007" y="35158"/>
                  </a:lnTo>
                  <a:lnTo>
                    <a:pt x="225459" y="35076"/>
                  </a:lnTo>
                  <a:lnTo>
                    <a:pt x="233794" y="34977"/>
                  </a:lnTo>
                  <a:lnTo>
                    <a:pt x="241993" y="34868"/>
                  </a:lnTo>
                  <a:lnTo>
                    <a:pt x="250047" y="34750"/>
                  </a:lnTo>
                  <a:lnTo>
                    <a:pt x="257938" y="34615"/>
                  </a:lnTo>
                  <a:lnTo>
                    <a:pt x="265648" y="34479"/>
                  </a:lnTo>
                  <a:lnTo>
                    <a:pt x="273177" y="34325"/>
                  </a:lnTo>
                  <a:lnTo>
                    <a:pt x="280489" y="34171"/>
                  </a:lnTo>
                  <a:lnTo>
                    <a:pt x="287593" y="34008"/>
                  </a:lnTo>
                  <a:lnTo>
                    <a:pt x="294462" y="33845"/>
                  </a:lnTo>
                  <a:lnTo>
                    <a:pt x="301077" y="33683"/>
                  </a:lnTo>
                  <a:lnTo>
                    <a:pt x="307438" y="33511"/>
                  </a:lnTo>
                  <a:lnTo>
                    <a:pt x="313520" y="33348"/>
                  </a:lnTo>
                  <a:lnTo>
                    <a:pt x="319311" y="33176"/>
                  </a:lnTo>
                  <a:lnTo>
                    <a:pt x="324804" y="33013"/>
                  </a:lnTo>
                  <a:lnTo>
                    <a:pt x="329972" y="32850"/>
                  </a:lnTo>
                  <a:lnTo>
                    <a:pt x="339311" y="32551"/>
                  </a:lnTo>
                  <a:lnTo>
                    <a:pt x="347202" y="32280"/>
                  </a:lnTo>
                  <a:lnTo>
                    <a:pt x="353537" y="32054"/>
                  </a:lnTo>
                  <a:lnTo>
                    <a:pt x="358197" y="31873"/>
                  </a:lnTo>
                  <a:lnTo>
                    <a:pt x="362070" y="31719"/>
                  </a:lnTo>
                  <a:lnTo>
                    <a:pt x="362423" y="27728"/>
                  </a:lnTo>
                  <a:lnTo>
                    <a:pt x="362767" y="23746"/>
                  </a:lnTo>
                  <a:lnTo>
                    <a:pt x="363102" y="19773"/>
                  </a:lnTo>
                  <a:lnTo>
                    <a:pt x="363419" y="15801"/>
                  </a:lnTo>
                  <a:lnTo>
                    <a:pt x="363735" y="11837"/>
                  </a:lnTo>
                  <a:lnTo>
                    <a:pt x="364025" y="7882"/>
                  </a:lnTo>
                  <a:lnTo>
                    <a:pt x="364315" y="3937"/>
                  </a:lnTo>
                  <a:lnTo>
                    <a:pt x="364586" y="0"/>
                  </a:lnTo>
                  <a:lnTo>
                    <a:pt x="363075" y="64"/>
                  </a:lnTo>
                  <a:lnTo>
                    <a:pt x="358695" y="227"/>
                  </a:lnTo>
                  <a:lnTo>
                    <a:pt x="351654" y="489"/>
                  </a:lnTo>
                  <a:lnTo>
                    <a:pt x="342189" y="815"/>
                  </a:lnTo>
                  <a:lnTo>
                    <a:pt x="335818" y="1014"/>
                  </a:lnTo>
                  <a:lnTo>
                    <a:pt x="328777" y="1231"/>
                  </a:lnTo>
                  <a:lnTo>
                    <a:pt x="321103" y="1457"/>
                  </a:lnTo>
                  <a:lnTo>
                    <a:pt x="312832" y="1693"/>
                  </a:lnTo>
                  <a:lnTo>
                    <a:pt x="304018" y="1928"/>
                  </a:lnTo>
                  <a:lnTo>
                    <a:pt x="294697" y="2154"/>
                  </a:lnTo>
                  <a:lnTo>
                    <a:pt x="284896" y="2380"/>
                  </a:lnTo>
                  <a:lnTo>
                    <a:pt x="274670" y="2598"/>
                  </a:lnTo>
                  <a:lnTo>
                    <a:pt x="264064" y="2806"/>
                  </a:lnTo>
                  <a:lnTo>
                    <a:pt x="258626" y="2905"/>
                  </a:lnTo>
                  <a:lnTo>
                    <a:pt x="253096" y="2996"/>
                  </a:lnTo>
                  <a:lnTo>
                    <a:pt x="247504" y="3086"/>
                  </a:lnTo>
                  <a:lnTo>
                    <a:pt x="241830" y="3168"/>
                  </a:lnTo>
                  <a:lnTo>
                    <a:pt x="236092" y="3240"/>
                  </a:lnTo>
                  <a:lnTo>
                    <a:pt x="230301" y="3312"/>
                  </a:lnTo>
                  <a:lnTo>
                    <a:pt x="224437" y="3376"/>
                  </a:lnTo>
                  <a:lnTo>
                    <a:pt x="218536" y="3430"/>
                  </a:lnTo>
                  <a:lnTo>
                    <a:pt x="212582" y="3475"/>
                  </a:lnTo>
                  <a:lnTo>
                    <a:pt x="206582" y="3521"/>
                  </a:lnTo>
                  <a:lnTo>
                    <a:pt x="200555" y="3557"/>
                  </a:lnTo>
                  <a:lnTo>
                    <a:pt x="194492" y="3575"/>
                  </a:lnTo>
                  <a:lnTo>
                    <a:pt x="188401" y="3593"/>
                  </a:lnTo>
                  <a:lnTo>
                    <a:pt x="182293" y="3593"/>
                  </a:lnTo>
                  <a:lnTo>
                    <a:pt x="173497" y="3584"/>
                  </a:lnTo>
                  <a:lnTo>
                    <a:pt x="164746" y="3557"/>
                  </a:lnTo>
                  <a:lnTo>
                    <a:pt x="156068" y="3512"/>
                  </a:lnTo>
                  <a:lnTo>
                    <a:pt x="147462" y="3439"/>
                  </a:lnTo>
                  <a:lnTo>
                    <a:pt x="138955" y="3358"/>
                  </a:lnTo>
                  <a:lnTo>
                    <a:pt x="130557" y="3267"/>
                  </a:lnTo>
                  <a:lnTo>
                    <a:pt x="122277" y="3159"/>
                  </a:lnTo>
                  <a:lnTo>
                    <a:pt x="114141" y="3032"/>
                  </a:lnTo>
                  <a:lnTo>
                    <a:pt x="106160" y="2905"/>
                  </a:lnTo>
                  <a:lnTo>
                    <a:pt x="98350" y="2760"/>
                  </a:lnTo>
                  <a:lnTo>
                    <a:pt x="90721" y="2616"/>
                  </a:lnTo>
                  <a:lnTo>
                    <a:pt x="83292" y="2462"/>
                  </a:lnTo>
                  <a:lnTo>
                    <a:pt x="76088" y="2299"/>
                  </a:lnTo>
                  <a:lnTo>
                    <a:pt x="69102" y="2136"/>
                  </a:lnTo>
                  <a:lnTo>
                    <a:pt x="62369" y="1973"/>
                  </a:lnTo>
                  <a:lnTo>
                    <a:pt x="55890" y="1801"/>
                  </a:lnTo>
                  <a:lnTo>
                    <a:pt x="49691" y="1629"/>
                  </a:lnTo>
                  <a:lnTo>
                    <a:pt x="43773" y="1466"/>
                  </a:lnTo>
                  <a:lnTo>
                    <a:pt x="38171" y="1303"/>
                  </a:lnTo>
                  <a:lnTo>
                    <a:pt x="32886" y="1141"/>
                  </a:lnTo>
                  <a:lnTo>
                    <a:pt x="23339" y="842"/>
                  </a:lnTo>
                  <a:lnTo>
                    <a:pt x="15258" y="561"/>
                  </a:lnTo>
                  <a:lnTo>
                    <a:pt x="8769" y="335"/>
                  </a:lnTo>
                  <a:lnTo>
                    <a:pt x="3973" y="163"/>
                  </a:lnTo>
                  <a:lnTo>
                    <a:pt x="0" y="0"/>
                  </a:lnTo>
                  <a:close/>
                </a:path>
              </a:pathLst>
            </a:custGeom>
            <a:solidFill>
              <a:srgbClr val="ED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4104;p67">
              <a:extLst>
                <a:ext uri="{FF2B5EF4-FFF2-40B4-BE49-F238E27FC236}">
                  <a16:creationId xmlns:a16="http://schemas.microsoft.com/office/drawing/2014/main" id="{271A5B4A-634A-DB84-AF24-4DE83146F13A}"/>
                </a:ext>
              </a:extLst>
            </p:cNvPr>
            <p:cNvSpPr/>
            <p:nvPr/>
          </p:nvSpPr>
          <p:spPr>
            <a:xfrm>
              <a:off x="-8161800" y="-2352300"/>
              <a:ext cx="9114650" cy="882800"/>
            </a:xfrm>
            <a:custGeom>
              <a:avLst/>
              <a:gdLst/>
              <a:ahLst/>
              <a:cxnLst/>
              <a:rect l="l" t="t" r="r" b="b"/>
              <a:pathLst>
                <a:path w="364586" h="35312" fill="none" extrusionOk="0">
                  <a:moveTo>
                    <a:pt x="364586" y="0"/>
                  </a:moveTo>
                  <a:lnTo>
                    <a:pt x="364586" y="0"/>
                  </a:lnTo>
                  <a:lnTo>
                    <a:pt x="364315" y="3937"/>
                  </a:lnTo>
                  <a:lnTo>
                    <a:pt x="364025" y="7882"/>
                  </a:lnTo>
                  <a:lnTo>
                    <a:pt x="363735" y="11837"/>
                  </a:lnTo>
                  <a:lnTo>
                    <a:pt x="363419" y="15801"/>
                  </a:lnTo>
                  <a:lnTo>
                    <a:pt x="363102" y="19773"/>
                  </a:lnTo>
                  <a:lnTo>
                    <a:pt x="362767" y="23746"/>
                  </a:lnTo>
                  <a:lnTo>
                    <a:pt x="362423" y="27728"/>
                  </a:lnTo>
                  <a:lnTo>
                    <a:pt x="362070" y="31719"/>
                  </a:lnTo>
                  <a:lnTo>
                    <a:pt x="362070" y="31719"/>
                  </a:lnTo>
                  <a:lnTo>
                    <a:pt x="358197" y="31873"/>
                  </a:lnTo>
                  <a:lnTo>
                    <a:pt x="353537" y="32054"/>
                  </a:lnTo>
                  <a:lnTo>
                    <a:pt x="347202" y="32280"/>
                  </a:lnTo>
                  <a:lnTo>
                    <a:pt x="339311" y="32551"/>
                  </a:lnTo>
                  <a:lnTo>
                    <a:pt x="329972" y="32850"/>
                  </a:lnTo>
                  <a:lnTo>
                    <a:pt x="324804" y="33013"/>
                  </a:lnTo>
                  <a:lnTo>
                    <a:pt x="319311" y="33176"/>
                  </a:lnTo>
                  <a:lnTo>
                    <a:pt x="313520" y="33348"/>
                  </a:lnTo>
                  <a:lnTo>
                    <a:pt x="307438" y="33511"/>
                  </a:lnTo>
                  <a:lnTo>
                    <a:pt x="301077" y="33683"/>
                  </a:lnTo>
                  <a:lnTo>
                    <a:pt x="294462" y="33845"/>
                  </a:lnTo>
                  <a:lnTo>
                    <a:pt x="287593" y="34008"/>
                  </a:lnTo>
                  <a:lnTo>
                    <a:pt x="280489" y="34171"/>
                  </a:lnTo>
                  <a:lnTo>
                    <a:pt x="273177" y="34325"/>
                  </a:lnTo>
                  <a:lnTo>
                    <a:pt x="265648" y="34479"/>
                  </a:lnTo>
                  <a:lnTo>
                    <a:pt x="257938" y="34615"/>
                  </a:lnTo>
                  <a:lnTo>
                    <a:pt x="250047" y="34750"/>
                  </a:lnTo>
                  <a:lnTo>
                    <a:pt x="241993" y="34868"/>
                  </a:lnTo>
                  <a:lnTo>
                    <a:pt x="233794" y="34977"/>
                  </a:lnTo>
                  <a:lnTo>
                    <a:pt x="225459" y="35076"/>
                  </a:lnTo>
                  <a:lnTo>
                    <a:pt x="217007" y="35158"/>
                  </a:lnTo>
                  <a:lnTo>
                    <a:pt x="208455" y="35221"/>
                  </a:lnTo>
                  <a:lnTo>
                    <a:pt x="199804" y="35266"/>
                  </a:lnTo>
                  <a:lnTo>
                    <a:pt x="191080" y="35293"/>
                  </a:lnTo>
                  <a:lnTo>
                    <a:pt x="182293" y="35311"/>
                  </a:lnTo>
                  <a:lnTo>
                    <a:pt x="182293" y="35311"/>
                  </a:lnTo>
                  <a:lnTo>
                    <a:pt x="173506" y="35293"/>
                  </a:lnTo>
                  <a:lnTo>
                    <a:pt x="164782" y="35266"/>
                  </a:lnTo>
                  <a:lnTo>
                    <a:pt x="156131" y="35221"/>
                  </a:lnTo>
                  <a:lnTo>
                    <a:pt x="147570" y="35158"/>
                  </a:lnTo>
                  <a:lnTo>
                    <a:pt x="139118" y="35076"/>
                  </a:lnTo>
                  <a:lnTo>
                    <a:pt x="130783" y="34977"/>
                  </a:lnTo>
                  <a:lnTo>
                    <a:pt x="122585" y="34868"/>
                  </a:lnTo>
                  <a:lnTo>
                    <a:pt x="114540" y="34750"/>
                  </a:lnTo>
                  <a:lnTo>
                    <a:pt x="106648" y="34615"/>
                  </a:lnTo>
                  <a:lnTo>
                    <a:pt x="98938" y="34479"/>
                  </a:lnTo>
                  <a:lnTo>
                    <a:pt x="91409" y="34325"/>
                  </a:lnTo>
                  <a:lnTo>
                    <a:pt x="84088" y="34171"/>
                  </a:lnTo>
                  <a:lnTo>
                    <a:pt x="76993" y="34008"/>
                  </a:lnTo>
                  <a:lnTo>
                    <a:pt x="70125" y="33845"/>
                  </a:lnTo>
                  <a:lnTo>
                    <a:pt x="63509" y="33683"/>
                  </a:lnTo>
                  <a:lnTo>
                    <a:pt x="57148" y="33511"/>
                  </a:lnTo>
                  <a:lnTo>
                    <a:pt x="51066" y="33348"/>
                  </a:lnTo>
                  <a:lnTo>
                    <a:pt x="45266" y="33176"/>
                  </a:lnTo>
                  <a:lnTo>
                    <a:pt x="39782" y="33013"/>
                  </a:lnTo>
                  <a:lnTo>
                    <a:pt x="34605" y="32850"/>
                  </a:lnTo>
                  <a:lnTo>
                    <a:pt x="25275" y="32551"/>
                  </a:lnTo>
                  <a:lnTo>
                    <a:pt x="17384" y="32280"/>
                  </a:lnTo>
                  <a:lnTo>
                    <a:pt x="11050" y="32054"/>
                  </a:lnTo>
                  <a:lnTo>
                    <a:pt x="6380" y="31873"/>
                  </a:lnTo>
                  <a:lnTo>
                    <a:pt x="2516" y="31719"/>
                  </a:lnTo>
                  <a:lnTo>
                    <a:pt x="2516" y="31719"/>
                  </a:lnTo>
                  <a:lnTo>
                    <a:pt x="2154" y="27656"/>
                  </a:lnTo>
                  <a:lnTo>
                    <a:pt x="1801" y="23592"/>
                  </a:lnTo>
                  <a:lnTo>
                    <a:pt x="1466" y="19547"/>
                  </a:lnTo>
                  <a:lnTo>
                    <a:pt x="1140" y="15502"/>
                  </a:lnTo>
                  <a:lnTo>
                    <a:pt x="1140" y="15502"/>
                  </a:lnTo>
                  <a:lnTo>
                    <a:pt x="842" y="11611"/>
                  </a:lnTo>
                  <a:lnTo>
                    <a:pt x="552" y="7729"/>
                  </a:lnTo>
                  <a:lnTo>
                    <a:pt x="272" y="3864"/>
                  </a:lnTo>
                  <a:lnTo>
                    <a:pt x="0" y="0"/>
                  </a:lnTo>
                  <a:lnTo>
                    <a:pt x="0" y="0"/>
                  </a:lnTo>
                  <a:lnTo>
                    <a:pt x="3973" y="163"/>
                  </a:lnTo>
                  <a:lnTo>
                    <a:pt x="8769" y="335"/>
                  </a:lnTo>
                  <a:lnTo>
                    <a:pt x="15258" y="561"/>
                  </a:lnTo>
                  <a:lnTo>
                    <a:pt x="23339" y="842"/>
                  </a:lnTo>
                  <a:lnTo>
                    <a:pt x="32886" y="1141"/>
                  </a:lnTo>
                  <a:lnTo>
                    <a:pt x="38171" y="1303"/>
                  </a:lnTo>
                  <a:lnTo>
                    <a:pt x="43773" y="1466"/>
                  </a:lnTo>
                  <a:lnTo>
                    <a:pt x="49691" y="1629"/>
                  </a:lnTo>
                  <a:lnTo>
                    <a:pt x="55890" y="1801"/>
                  </a:lnTo>
                  <a:lnTo>
                    <a:pt x="62369" y="1973"/>
                  </a:lnTo>
                  <a:lnTo>
                    <a:pt x="69102" y="2136"/>
                  </a:lnTo>
                  <a:lnTo>
                    <a:pt x="76088" y="2299"/>
                  </a:lnTo>
                  <a:lnTo>
                    <a:pt x="83292" y="2462"/>
                  </a:lnTo>
                  <a:lnTo>
                    <a:pt x="90721" y="2616"/>
                  </a:lnTo>
                  <a:lnTo>
                    <a:pt x="98350" y="2760"/>
                  </a:lnTo>
                  <a:lnTo>
                    <a:pt x="106160" y="2905"/>
                  </a:lnTo>
                  <a:lnTo>
                    <a:pt x="114141" y="3032"/>
                  </a:lnTo>
                  <a:lnTo>
                    <a:pt x="122277" y="3159"/>
                  </a:lnTo>
                  <a:lnTo>
                    <a:pt x="130557" y="3267"/>
                  </a:lnTo>
                  <a:lnTo>
                    <a:pt x="138955" y="3358"/>
                  </a:lnTo>
                  <a:lnTo>
                    <a:pt x="147462" y="3439"/>
                  </a:lnTo>
                  <a:lnTo>
                    <a:pt x="156068" y="3512"/>
                  </a:lnTo>
                  <a:lnTo>
                    <a:pt x="164746" y="3557"/>
                  </a:lnTo>
                  <a:lnTo>
                    <a:pt x="173497" y="3584"/>
                  </a:lnTo>
                  <a:lnTo>
                    <a:pt x="182293" y="3593"/>
                  </a:lnTo>
                  <a:lnTo>
                    <a:pt x="182293" y="3593"/>
                  </a:lnTo>
                  <a:lnTo>
                    <a:pt x="188401" y="3593"/>
                  </a:lnTo>
                  <a:lnTo>
                    <a:pt x="194492" y="3575"/>
                  </a:lnTo>
                  <a:lnTo>
                    <a:pt x="200555" y="3557"/>
                  </a:lnTo>
                  <a:lnTo>
                    <a:pt x="206582" y="3521"/>
                  </a:lnTo>
                  <a:lnTo>
                    <a:pt x="212582" y="3475"/>
                  </a:lnTo>
                  <a:lnTo>
                    <a:pt x="218536" y="3430"/>
                  </a:lnTo>
                  <a:lnTo>
                    <a:pt x="224437" y="3376"/>
                  </a:lnTo>
                  <a:lnTo>
                    <a:pt x="230301" y="3312"/>
                  </a:lnTo>
                  <a:lnTo>
                    <a:pt x="236092" y="3240"/>
                  </a:lnTo>
                  <a:lnTo>
                    <a:pt x="241830" y="3168"/>
                  </a:lnTo>
                  <a:lnTo>
                    <a:pt x="247504" y="3086"/>
                  </a:lnTo>
                  <a:lnTo>
                    <a:pt x="253096" y="2996"/>
                  </a:lnTo>
                  <a:lnTo>
                    <a:pt x="258626" y="2905"/>
                  </a:lnTo>
                  <a:lnTo>
                    <a:pt x="264064" y="2806"/>
                  </a:lnTo>
                  <a:lnTo>
                    <a:pt x="274670" y="2598"/>
                  </a:lnTo>
                  <a:lnTo>
                    <a:pt x="284896" y="2380"/>
                  </a:lnTo>
                  <a:lnTo>
                    <a:pt x="294697" y="2154"/>
                  </a:lnTo>
                  <a:lnTo>
                    <a:pt x="304018" y="1928"/>
                  </a:lnTo>
                  <a:lnTo>
                    <a:pt x="312832" y="1693"/>
                  </a:lnTo>
                  <a:lnTo>
                    <a:pt x="321103" y="1457"/>
                  </a:lnTo>
                  <a:lnTo>
                    <a:pt x="328777" y="1231"/>
                  </a:lnTo>
                  <a:lnTo>
                    <a:pt x="335818" y="1014"/>
                  </a:lnTo>
                  <a:lnTo>
                    <a:pt x="342189" y="815"/>
                  </a:lnTo>
                  <a:lnTo>
                    <a:pt x="342189" y="815"/>
                  </a:lnTo>
                  <a:lnTo>
                    <a:pt x="351654" y="489"/>
                  </a:lnTo>
                  <a:lnTo>
                    <a:pt x="358695" y="227"/>
                  </a:lnTo>
                  <a:lnTo>
                    <a:pt x="363075" y="64"/>
                  </a:lnTo>
                  <a:lnTo>
                    <a:pt x="364586" y="0"/>
                  </a:lnTo>
                  <a:lnTo>
                    <a:pt x="3645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4105;p67">
              <a:extLst>
                <a:ext uri="{FF2B5EF4-FFF2-40B4-BE49-F238E27FC236}">
                  <a16:creationId xmlns:a16="http://schemas.microsoft.com/office/drawing/2014/main" id="{E795659D-EAC9-D9C7-7909-96C5E1FC419F}"/>
                </a:ext>
              </a:extLst>
            </p:cNvPr>
            <p:cNvSpPr/>
            <p:nvPr/>
          </p:nvSpPr>
          <p:spPr>
            <a:xfrm>
              <a:off x="952825" y="-235230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4106;p67">
              <a:extLst>
                <a:ext uri="{FF2B5EF4-FFF2-40B4-BE49-F238E27FC236}">
                  <a16:creationId xmlns:a16="http://schemas.microsoft.com/office/drawing/2014/main" id="{8A93D798-2211-D6D7-D4BE-C0FA31239E30}"/>
                </a:ext>
              </a:extLst>
            </p:cNvPr>
            <p:cNvSpPr/>
            <p:nvPr/>
          </p:nvSpPr>
          <p:spPr>
            <a:xfrm>
              <a:off x="-8133300" y="-2352300"/>
              <a:ext cx="9086150" cy="882800"/>
            </a:xfrm>
            <a:custGeom>
              <a:avLst/>
              <a:gdLst/>
              <a:ahLst/>
              <a:cxnLst/>
              <a:rect l="l" t="t" r="r" b="b"/>
              <a:pathLst>
                <a:path w="363446" h="35312" extrusionOk="0">
                  <a:moveTo>
                    <a:pt x="363446" y="0"/>
                  </a:moveTo>
                  <a:lnTo>
                    <a:pt x="361935" y="64"/>
                  </a:lnTo>
                  <a:lnTo>
                    <a:pt x="357555" y="227"/>
                  </a:lnTo>
                  <a:lnTo>
                    <a:pt x="350514" y="489"/>
                  </a:lnTo>
                  <a:lnTo>
                    <a:pt x="341049" y="815"/>
                  </a:lnTo>
                  <a:lnTo>
                    <a:pt x="340804" y="4398"/>
                  </a:lnTo>
                  <a:lnTo>
                    <a:pt x="340542" y="7982"/>
                  </a:lnTo>
                  <a:lnTo>
                    <a:pt x="340279" y="11584"/>
                  </a:lnTo>
                  <a:lnTo>
                    <a:pt x="339999" y="15185"/>
                  </a:lnTo>
                  <a:lnTo>
                    <a:pt x="332777" y="15448"/>
                  </a:lnTo>
                  <a:lnTo>
                    <a:pt x="325583" y="15692"/>
                  </a:lnTo>
                  <a:lnTo>
                    <a:pt x="318416" y="15927"/>
                  </a:lnTo>
                  <a:lnTo>
                    <a:pt x="311267" y="16154"/>
                  </a:lnTo>
                  <a:lnTo>
                    <a:pt x="304154" y="16362"/>
                  </a:lnTo>
                  <a:lnTo>
                    <a:pt x="297068" y="16552"/>
                  </a:lnTo>
                  <a:lnTo>
                    <a:pt x="290009" y="16742"/>
                  </a:lnTo>
                  <a:lnTo>
                    <a:pt x="282987" y="16914"/>
                  </a:lnTo>
                  <a:lnTo>
                    <a:pt x="276001" y="17068"/>
                  </a:lnTo>
                  <a:lnTo>
                    <a:pt x="269051" y="17222"/>
                  </a:lnTo>
                  <a:lnTo>
                    <a:pt x="262137" y="17357"/>
                  </a:lnTo>
                  <a:lnTo>
                    <a:pt x="255268" y="17484"/>
                  </a:lnTo>
                  <a:lnTo>
                    <a:pt x="248445" y="17593"/>
                  </a:lnTo>
                  <a:lnTo>
                    <a:pt x="241658" y="17701"/>
                  </a:lnTo>
                  <a:lnTo>
                    <a:pt x="234925" y="17792"/>
                  </a:lnTo>
                  <a:lnTo>
                    <a:pt x="228238" y="17873"/>
                  </a:lnTo>
                  <a:lnTo>
                    <a:pt x="221604" y="17955"/>
                  </a:lnTo>
                  <a:lnTo>
                    <a:pt x="215016" y="18018"/>
                  </a:lnTo>
                  <a:lnTo>
                    <a:pt x="208483" y="18072"/>
                  </a:lnTo>
                  <a:lnTo>
                    <a:pt x="202012" y="18117"/>
                  </a:lnTo>
                  <a:lnTo>
                    <a:pt x="195587" y="18154"/>
                  </a:lnTo>
                  <a:lnTo>
                    <a:pt x="189234" y="18190"/>
                  </a:lnTo>
                  <a:lnTo>
                    <a:pt x="182936" y="18208"/>
                  </a:lnTo>
                  <a:lnTo>
                    <a:pt x="176701" y="18226"/>
                  </a:lnTo>
                  <a:lnTo>
                    <a:pt x="164421" y="18226"/>
                  </a:lnTo>
                  <a:lnTo>
                    <a:pt x="158394" y="18217"/>
                  </a:lnTo>
                  <a:lnTo>
                    <a:pt x="152421" y="18208"/>
                  </a:lnTo>
                  <a:lnTo>
                    <a:pt x="146530" y="18190"/>
                  </a:lnTo>
                  <a:lnTo>
                    <a:pt x="140711" y="18163"/>
                  </a:lnTo>
                  <a:lnTo>
                    <a:pt x="134974" y="18126"/>
                  </a:lnTo>
                  <a:lnTo>
                    <a:pt x="129309" y="18090"/>
                  </a:lnTo>
                  <a:lnTo>
                    <a:pt x="123716" y="18045"/>
                  </a:lnTo>
                  <a:lnTo>
                    <a:pt x="118214" y="17991"/>
                  </a:lnTo>
                  <a:lnTo>
                    <a:pt x="112793" y="17936"/>
                  </a:lnTo>
                  <a:lnTo>
                    <a:pt x="107454" y="17882"/>
                  </a:lnTo>
                  <a:lnTo>
                    <a:pt x="97047" y="17755"/>
                  </a:lnTo>
                  <a:lnTo>
                    <a:pt x="87002" y="17611"/>
                  </a:lnTo>
                  <a:lnTo>
                    <a:pt x="77328" y="17448"/>
                  </a:lnTo>
                  <a:lnTo>
                    <a:pt x="68043" y="17285"/>
                  </a:lnTo>
                  <a:lnTo>
                    <a:pt x="59175" y="17104"/>
                  </a:lnTo>
                  <a:lnTo>
                    <a:pt x="50723" y="16923"/>
                  </a:lnTo>
                  <a:lnTo>
                    <a:pt x="42705" y="16742"/>
                  </a:lnTo>
                  <a:lnTo>
                    <a:pt x="35130" y="16552"/>
                  </a:lnTo>
                  <a:lnTo>
                    <a:pt x="28027" y="16362"/>
                  </a:lnTo>
                  <a:lnTo>
                    <a:pt x="21402" y="16172"/>
                  </a:lnTo>
                  <a:lnTo>
                    <a:pt x="15276" y="15991"/>
                  </a:lnTo>
                  <a:lnTo>
                    <a:pt x="9656" y="15819"/>
                  </a:lnTo>
                  <a:lnTo>
                    <a:pt x="4561" y="15656"/>
                  </a:lnTo>
                  <a:lnTo>
                    <a:pt x="0" y="15502"/>
                  </a:lnTo>
                  <a:lnTo>
                    <a:pt x="326" y="19547"/>
                  </a:lnTo>
                  <a:lnTo>
                    <a:pt x="661" y="23592"/>
                  </a:lnTo>
                  <a:lnTo>
                    <a:pt x="1014" y="27656"/>
                  </a:lnTo>
                  <a:lnTo>
                    <a:pt x="1376" y="31719"/>
                  </a:lnTo>
                  <a:lnTo>
                    <a:pt x="5240" y="31873"/>
                  </a:lnTo>
                  <a:lnTo>
                    <a:pt x="9910" y="32054"/>
                  </a:lnTo>
                  <a:lnTo>
                    <a:pt x="16244" y="32280"/>
                  </a:lnTo>
                  <a:lnTo>
                    <a:pt x="24135" y="32551"/>
                  </a:lnTo>
                  <a:lnTo>
                    <a:pt x="33465" y="32850"/>
                  </a:lnTo>
                  <a:lnTo>
                    <a:pt x="38642" y="33013"/>
                  </a:lnTo>
                  <a:lnTo>
                    <a:pt x="44126" y="33176"/>
                  </a:lnTo>
                  <a:lnTo>
                    <a:pt x="49926" y="33348"/>
                  </a:lnTo>
                  <a:lnTo>
                    <a:pt x="56008" y="33511"/>
                  </a:lnTo>
                  <a:lnTo>
                    <a:pt x="62369" y="33683"/>
                  </a:lnTo>
                  <a:lnTo>
                    <a:pt x="68985" y="33845"/>
                  </a:lnTo>
                  <a:lnTo>
                    <a:pt x="75853" y="34008"/>
                  </a:lnTo>
                  <a:lnTo>
                    <a:pt x="82948" y="34171"/>
                  </a:lnTo>
                  <a:lnTo>
                    <a:pt x="90269" y="34325"/>
                  </a:lnTo>
                  <a:lnTo>
                    <a:pt x="97798" y="34479"/>
                  </a:lnTo>
                  <a:lnTo>
                    <a:pt x="105508" y="34615"/>
                  </a:lnTo>
                  <a:lnTo>
                    <a:pt x="113400" y="34750"/>
                  </a:lnTo>
                  <a:lnTo>
                    <a:pt x="121445" y="34868"/>
                  </a:lnTo>
                  <a:lnTo>
                    <a:pt x="129643" y="34977"/>
                  </a:lnTo>
                  <a:lnTo>
                    <a:pt x="137978" y="35076"/>
                  </a:lnTo>
                  <a:lnTo>
                    <a:pt x="146430" y="35158"/>
                  </a:lnTo>
                  <a:lnTo>
                    <a:pt x="154991" y="35221"/>
                  </a:lnTo>
                  <a:lnTo>
                    <a:pt x="163642" y="35266"/>
                  </a:lnTo>
                  <a:lnTo>
                    <a:pt x="172366" y="35293"/>
                  </a:lnTo>
                  <a:lnTo>
                    <a:pt x="181153" y="35311"/>
                  </a:lnTo>
                  <a:lnTo>
                    <a:pt x="189940" y="35293"/>
                  </a:lnTo>
                  <a:lnTo>
                    <a:pt x="198664" y="35266"/>
                  </a:lnTo>
                  <a:lnTo>
                    <a:pt x="207315" y="35221"/>
                  </a:lnTo>
                  <a:lnTo>
                    <a:pt x="215867" y="35158"/>
                  </a:lnTo>
                  <a:lnTo>
                    <a:pt x="224319" y="35076"/>
                  </a:lnTo>
                  <a:lnTo>
                    <a:pt x="232654" y="34977"/>
                  </a:lnTo>
                  <a:lnTo>
                    <a:pt x="240853" y="34868"/>
                  </a:lnTo>
                  <a:lnTo>
                    <a:pt x="248907" y="34750"/>
                  </a:lnTo>
                  <a:lnTo>
                    <a:pt x="256798" y="34615"/>
                  </a:lnTo>
                  <a:lnTo>
                    <a:pt x="264508" y="34479"/>
                  </a:lnTo>
                  <a:lnTo>
                    <a:pt x="272037" y="34325"/>
                  </a:lnTo>
                  <a:lnTo>
                    <a:pt x="279349" y="34171"/>
                  </a:lnTo>
                  <a:lnTo>
                    <a:pt x="286453" y="34008"/>
                  </a:lnTo>
                  <a:lnTo>
                    <a:pt x="293322" y="33845"/>
                  </a:lnTo>
                  <a:lnTo>
                    <a:pt x="299937" y="33683"/>
                  </a:lnTo>
                  <a:lnTo>
                    <a:pt x="306298" y="33511"/>
                  </a:lnTo>
                  <a:lnTo>
                    <a:pt x="312380" y="33348"/>
                  </a:lnTo>
                  <a:lnTo>
                    <a:pt x="318171" y="33176"/>
                  </a:lnTo>
                  <a:lnTo>
                    <a:pt x="323664" y="33013"/>
                  </a:lnTo>
                  <a:lnTo>
                    <a:pt x="328832" y="32850"/>
                  </a:lnTo>
                  <a:lnTo>
                    <a:pt x="338171" y="32551"/>
                  </a:lnTo>
                  <a:lnTo>
                    <a:pt x="346062" y="32280"/>
                  </a:lnTo>
                  <a:lnTo>
                    <a:pt x="352397" y="32054"/>
                  </a:lnTo>
                  <a:lnTo>
                    <a:pt x="357057" y="31873"/>
                  </a:lnTo>
                  <a:lnTo>
                    <a:pt x="360930" y="31719"/>
                  </a:lnTo>
                  <a:lnTo>
                    <a:pt x="361283" y="27728"/>
                  </a:lnTo>
                  <a:lnTo>
                    <a:pt x="361627" y="23746"/>
                  </a:lnTo>
                  <a:lnTo>
                    <a:pt x="361962" y="19773"/>
                  </a:lnTo>
                  <a:lnTo>
                    <a:pt x="362279" y="15801"/>
                  </a:lnTo>
                  <a:lnTo>
                    <a:pt x="362595" y="11837"/>
                  </a:lnTo>
                  <a:lnTo>
                    <a:pt x="362885" y="7882"/>
                  </a:lnTo>
                  <a:lnTo>
                    <a:pt x="363175" y="3937"/>
                  </a:lnTo>
                  <a:lnTo>
                    <a:pt x="363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4107;p67">
              <a:extLst>
                <a:ext uri="{FF2B5EF4-FFF2-40B4-BE49-F238E27FC236}">
                  <a16:creationId xmlns:a16="http://schemas.microsoft.com/office/drawing/2014/main" id="{A6C5A336-B9A7-DCBE-BF0E-DC421FE4FCF4}"/>
                </a:ext>
              </a:extLst>
            </p:cNvPr>
            <p:cNvSpPr/>
            <p:nvPr/>
          </p:nvSpPr>
          <p:spPr>
            <a:xfrm>
              <a:off x="-8133300" y="-2352300"/>
              <a:ext cx="9086150" cy="882800"/>
            </a:xfrm>
            <a:custGeom>
              <a:avLst/>
              <a:gdLst/>
              <a:ahLst/>
              <a:cxnLst/>
              <a:rect l="l" t="t" r="r" b="b"/>
              <a:pathLst>
                <a:path w="363446" h="35312" fill="none" extrusionOk="0">
                  <a:moveTo>
                    <a:pt x="363446" y="0"/>
                  </a:moveTo>
                  <a:lnTo>
                    <a:pt x="363446" y="0"/>
                  </a:lnTo>
                  <a:lnTo>
                    <a:pt x="363175" y="3937"/>
                  </a:lnTo>
                  <a:lnTo>
                    <a:pt x="362885" y="7882"/>
                  </a:lnTo>
                  <a:lnTo>
                    <a:pt x="362595" y="11837"/>
                  </a:lnTo>
                  <a:lnTo>
                    <a:pt x="362279" y="15801"/>
                  </a:lnTo>
                  <a:lnTo>
                    <a:pt x="361962" y="19773"/>
                  </a:lnTo>
                  <a:lnTo>
                    <a:pt x="361627" y="23746"/>
                  </a:lnTo>
                  <a:lnTo>
                    <a:pt x="361283" y="27728"/>
                  </a:lnTo>
                  <a:lnTo>
                    <a:pt x="360930" y="31719"/>
                  </a:lnTo>
                  <a:lnTo>
                    <a:pt x="360930" y="31719"/>
                  </a:lnTo>
                  <a:lnTo>
                    <a:pt x="357057" y="31873"/>
                  </a:lnTo>
                  <a:lnTo>
                    <a:pt x="352397" y="32054"/>
                  </a:lnTo>
                  <a:lnTo>
                    <a:pt x="346062" y="32280"/>
                  </a:lnTo>
                  <a:lnTo>
                    <a:pt x="338171" y="32551"/>
                  </a:lnTo>
                  <a:lnTo>
                    <a:pt x="328832" y="32850"/>
                  </a:lnTo>
                  <a:lnTo>
                    <a:pt x="323664" y="33013"/>
                  </a:lnTo>
                  <a:lnTo>
                    <a:pt x="318171" y="33176"/>
                  </a:lnTo>
                  <a:lnTo>
                    <a:pt x="312380" y="33348"/>
                  </a:lnTo>
                  <a:lnTo>
                    <a:pt x="306298" y="33511"/>
                  </a:lnTo>
                  <a:lnTo>
                    <a:pt x="299937" y="33683"/>
                  </a:lnTo>
                  <a:lnTo>
                    <a:pt x="293322" y="33845"/>
                  </a:lnTo>
                  <a:lnTo>
                    <a:pt x="286453" y="34008"/>
                  </a:lnTo>
                  <a:lnTo>
                    <a:pt x="279349" y="34171"/>
                  </a:lnTo>
                  <a:lnTo>
                    <a:pt x="272037" y="34325"/>
                  </a:lnTo>
                  <a:lnTo>
                    <a:pt x="264508" y="34479"/>
                  </a:lnTo>
                  <a:lnTo>
                    <a:pt x="256798" y="34615"/>
                  </a:lnTo>
                  <a:lnTo>
                    <a:pt x="248907" y="34750"/>
                  </a:lnTo>
                  <a:lnTo>
                    <a:pt x="240853" y="34868"/>
                  </a:lnTo>
                  <a:lnTo>
                    <a:pt x="232654" y="34977"/>
                  </a:lnTo>
                  <a:lnTo>
                    <a:pt x="224319" y="35076"/>
                  </a:lnTo>
                  <a:lnTo>
                    <a:pt x="215867" y="35158"/>
                  </a:lnTo>
                  <a:lnTo>
                    <a:pt x="207315" y="35221"/>
                  </a:lnTo>
                  <a:lnTo>
                    <a:pt x="198664" y="35266"/>
                  </a:lnTo>
                  <a:lnTo>
                    <a:pt x="189940" y="35293"/>
                  </a:lnTo>
                  <a:lnTo>
                    <a:pt x="181153" y="35311"/>
                  </a:lnTo>
                  <a:lnTo>
                    <a:pt x="181153" y="35311"/>
                  </a:lnTo>
                  <a:lnTo>
                    <a:pt x="172366" y="35293"/>
                  </a:lnTo>
                  <a:lnTo>
                    <a:pt x="163642" y="35266"/>
                  </a:lnTo>
                  <a:lnTo>
                    <a:pt x="154991" y="35221"/>
                  </a:lnTo>
                  <a:lnTo>
                    <a:pt x="146430" y="35158"/>
                  </a:lnTo>
                  <a:lnTo>
                    <a:pt x="137978" y="35076"/>
                  </a:lnTo>
                  <a:lnTo>
                    <a:pt x="129643" y="34977"/>
                  </a:lnTo>
                  <a:lnTo>
                    <a:pt x="121445" y="34868"/>
                  </a:lnTo>
                  <a:lnTo>
                    <a:pt x="113400" y="34750"/>
                  </a:lnTo>
                  <a:lnTo>
                    <a:pt x="105508" y="34615"/>
                  </a:lnTo>
                  <a:lnTo>
                    <a:pt x="97798" y="34479"/>
                  </a:lnTo>
                  <a:lnTo>
                    <a:pt x="90269" y="34325"/>
                  </a:lnTo>
                  <a:lnTo>
                    <a:pt x="82948" y="34171"/>
                  </a:lnTo>
                  <a:lnTo>
                    <a:pt x="75853" y="34008"/>
                  </a:lnTo>
                  <a:lnTo>
                    <a:pt x="68985" y="33845"/>
                  </a:lnTo>
                  <a:lnTo>
                    <a:pt x="62369" y="33683"/>
                  </a:lnTo>
                  <a:lnTo>
                    <a:pt x="56008" y="33511"/>
                  </a:lnTo>
                  <a:lnTo>
                    <a:pt x="49926" y="33348"/>
                  </a:lnTo>
                  <a:lnTo>
                    <a:pt x="44126" y="33176"/>
                  </a:lnTo>
                  <a:lnTo>
                    <a:pt x="38642" y="33013"/>
                  </a:lnTo>
                  <a:lnTo>
                    <a:pt x="33465" y="32850"/>
                  </a:lnTo>
                  <a:lnTo>
                    <a:pt x="24135" y="32551"/>
                  </a:lnTo>
                  <a:lnTo>
                    <a:pt x="16244" y="32280"/>
                  </a:lnTo>
                  <a:lnTo>
                    <a:pt x="9910" y="32054"/>
                  </a:lnTo>
                  <a:lnTo>
                    <a:pt x="5240" y="31873"/>
                  </a:lnTo>
                  <a:lnTo>
                    <a:pt x="1376" y="31719"/>
                  </a:lnTo>
                  <a:lnTo>
                    <a:pt x="1376" y="31719"/>
                  </a:lnTo>
                  <a:lnTo>
                    <a:pt x="1014" y="27656"/>
                  </a:lnTo>
                  <a:lnTo>
                    <a:pt x="661" y="23592"/>
                  </a:lnTo>
                  <a:lnTo>
                    <a:pt x="326" y="19547"/>
                  </a:lnTo>
                  <a:lnTo>
                    <a:pt x="0" y="15502"/>
                  </a:lnTo>
                  <a:lnTo>
                    <a:pt x="0" y="15502"/>
                  </a:lnTo>
                  <a:lnTo>
                    <a:pt x="4561" y="15656"/>
                  </a:lnTo>
                  <a:lnTo>
                    <a:pt x="9656" y="15819"/>
                  </a:lnTo>
                  <a:lnTo>
                    <a:pt x="15276" y="15991"/>
                  </a:lnTo>
                  <a:lnTo>
                    <a:pt x="21402" y="16172"/>
                  </a:lnTo>
                  <a:lnTo>
                    <a:pt x="28027" y="16362"/>
                  </a:lnTo>
                  <a:lnTo>
                    <a:pt x="35130" y="16552"/>
                  </a:lnTo>
                  <a:lnTo>
                    <a:pt x="42705" y="16742"/>
                  </a:lnTo>
                  <a:lnTo>
                    <a:pt x="50723" y="16923"/>
                  </a:lnTo>
                  <a:lnTo>
                    <a:pt x="59175" y="17104"/>
                  </a:lnTo>
                  <a:lnTo>
                    <a:pt x="68043" y="17285"/>
                  </a:lnTo>
                  <a:lnTo>
                    <a:pt x="77328" y="17448"/>
                  </a:lnTo>
                  <a:lnTo>
                    <a:pt x="87002" y="17611"/>
                  </a:lnTo>
                  <a:lnTo>
                    <a:pt x="97047" y="17755"/>
                  </a:lnTo>
                  <a:lnTo>
                    <a:pt x="107454" y="17882"/>
                  </a:lnTo>
                  <a:lnTo>
                    <a:pt x="112793" y="17936"/>
                  </a:lnTo>
                  <a:lnTo>
                    <a:pt x="118214" y="17991"/>
                  </a:lnTo>
                  <a:lnTo>
                    <a:pt x="123716" y="18045"/>
                  </a:lnTo>
                  <a:lnTo>
                    <a:pt x="129309" y="18090"/>
                  </a:lnTo>
                  <a:lnTo>
                    <a:pt x="134974" y="18126"/>
                  </a:lnTo>
                  <a:lnTo>
                    <a:pt x="140711" y="18163"/>
                  </a:lnTo>
                  <a:lnTo>
                    <a:pt x="146530" y="18190"/>
                  </a:lnTo>
                  <a:lnTo>
                    <a:pt x="152421" y="18208"/>
                  </a:lnTo>
                  <a:lnTo>
                    <a:pt x="158394" y="18217"/>
                  </a:lnTo>
                  <a:lnTo>
                    <a:pt x="164421" y="18226"/>
                  </a:lnTo>
                  <a:lnTo>
                    <a:pt x="170529" y="18226"/>
                  </a:lnTo>
                  <a:lnTo>
                    <a:pt x="176701" y="18226"/>
                  </a:lnTo>
                  <a:lnTo>
                    <a:pt x="182936" y="18208"/>
                  </a:lnTo>
                  <a:lnTo>
                    <a:pt x="189234" y="18190"/>
                  </a:lnTo>
                  <a:lnTo>
                    <a:pt x="195587" y="18154"/>
                  </a:lnTo>
                  <a:lnTo>
                    <a:pt x="202012" y="18117"/>
                  </a:lnTo>
                  <a:lnTo>
                    <a:pt x="208483" y="18072"/>
                  </a:lnTo>
                  <a:lnTo>
                    <a:pt x="215016" y="18018"/>
                  </a:lnTo>
                  <a:lnTo>
                    <a:pt x="221604" y="17955"/>
                  </a:lnTo>
                  <a:lnTo>
                    <a:pt x="228238" y="17873"/>
                  </a:lnTo>
                  <a:lnTo>
                    <a:pt x="234925" y="17792"/>
                  </a:lnTo>
                  <a:lnTo>
                    <a:pt x="241658" y="17701"/>
                  </a:lnTo>
                  <a:lnTo>
                    <a:pt x="248445" y="17593"/>
                  </a:lnTo>
                  <a:lnTo>
                    <a:pt x="255268" y="17484"/>
                  </a:lnTo>
                  <a:lnTo>
                    <a:pt x="262137" y="17357"/>
                  </a:lnTo>
                  <a:lnTo>
                    <a:pt x="269051" y="17222"/>
                  </a:lnTo>
                  <a:lnTo>
                    <a:pt x="276001" y="17068"/>
                  </a:lnTo>
                  <a:lnTo>
                    <a:pt x="282987" y="16914"/>
                  </a:lnTo>
                  <a:lnTo>
                    <a:pt x="290009" y="16742"/>
                  </a:lnTo>
                  <a:lnTo>
                    <a:pt x="297068" y="16552"/>
                  </a:lnTo>
                  <a:lnTo>
                    <a:pt x="304154" y="16362"/>
                  </a:lnTo>
                  <a:lnTo>
                    <a:pt x="311267" y="16154"/>
                  </a:lnTo>
                  <a:lnTo>
                    <a:pt x="318416" y="15927"/>
                  </a:lnTo>
                  <a:lnTo>
                    <a:pt x="325583" y="15692"/>
                  </a:lnTo>
                  <a:lnTo>
                    <a:pt x="332777" y="15448"/>
                  </a:lnTo>
                  <a:lnTo>
                    <a:pt x="339999" y="15185"/>
                  </a:lnTo>
                  <a:lnTo>
                    <a:pt x="339999" y="15185"/>
                  </a:lnTo>
                  <a:lnTo>
                    <a:pt x="340279" y="11584"/>
                  </a:lnTo>
                  <a:lnTo>
                    <a:pt x="340542" y="7982"/>
                  </a:lnTo>
                  <a:lnTo>
                    <a:pt x="340804" y="4398"/>
                  </a:lnTo>
                  <a:lnTo>
                    <a:pt x="341049" y="815"/>
                  </a:lnTo>
                  <a:lnTo>
                    <a:pt x="341049" y="815"/>
                  </a:lnTo>
                  <a:lnTo>
                    <a:pt x="350514" y="489"/>
                  </a:lnTo>
                  <a:lnTo>
                    <a:pt x="357555" y="227"/>
                  </a:lnTo>
                  <a:lnTo>
                    <a:pt x="361935" y="64"/>
                  </a:lnTo>
                  <a:lnTo>
                    <a:pt x="363446" y="0"/>
                  </a:lnTo>
                  <a:lnTo>
                    <a:pt x="3634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4108;p67">
              <a:extLst>
                <a:ext uri="{FF2B5EF4-FFF2-40B4-BE49-F238E27FC236}">
                  <a16:creationId xmlns:a16="http://schemas.microsoft.com/office/drawing/2014/main" id="{D1B88D66-2332-E58E-1A3C-BBD5BBC4EFC6}"/>
                </a:ext>
              </a:extLst>
            </p:cNvPr>
            <p:cNvSpPr/>
            <p:nvPr/>
          </p:nvSpPr>
          <p:spPr>
            <a:xfrm>
              <a:off x="952825" y="-235230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4109;p67">
              <a:extLst>
                <a:ext uri="{FF2B5EF4-FFF2-40B4-BE49-F238E27FC236}">
                  <a16:creationId xmlns:a16="http://schemas.microsoft.com/office/drawing/2014/main" id="{C967F51A-F898-1DBF-5DF5-E9627AF4547B}"/>
                </a:ext>
              </a:extLst>
            </p:cNvPr>
            <p:cNvSpPr/>
            <p:nvPr/>
          </p:nvSpPr>
          <p:spPr>
            <a:xfrm>
              <a:off x="-8397325" y="-9349825"/>
              <a:ext cx="9587950" cy="9587950"/>
            </a:xfrm>
            <a:custGeom>
              <a:avLst/>
              <a:gdLst/>
              <a:ahLst/>
              <a:cxnLst/>
              <a:rect l="l" t="t" r="r" b="b"/>
              <a:pathLst>
                <a:path w="383518" h="383518" extrusionOk="0">
                  <a:moveTo>
                    <a:pt x="187099" y="1"/>
                  </a:moveTo>
                  <a:lnTo>
                    <a:pt x="182393" y="10"/>
                  </a:lnTo>
                  <a:lnTo>
                    <a:pt x="177651" y="19"/>
                  </a:lnTo>
                  <a:lnTo>
                    <a:pt x="172873" y="46"/>
                  </a:lnTo>
                  <a:lnTo>
                    <a:pt x="168059" y="73"/>
                  </a:lnTo>
                  <a:lnTo>
                    <a:pt x="163208" y="100"/>
                  </a:lnTo>
                  <a:lnTo>
                    <a:pt x="158330" y="136"/>
                  </a:lnTo>
                  <a:lnTo>
                    <a:pt x="153417" y="182"/>
                  </a:lnTo>
                  <a:lnTo>
                    <a:pt x="148467" y="236"/>
                  </a:lnTo>
                  <a:lnTo>
                    <a:pt x="143489" y="290"/>
                  </a:lnTo>
                  <a:lnTo>
                    <a:pt x="138485" y="354"/>
                  </a:lnTo>
                  <a:lnTo>
                    <a:pt x="133453" y="417"/>
                  </a:lnTo>
                  <a:lnTo>
                    <a:pt x="123309" y="571"/>
                  </a:lnTo>
                  <a:lnTo>
                    <a:pt x="113065" y="743"/>
                  </a:lnTo>
                  <a:lnTo>
                    <a:pt x="112775" y="752"/>
                  </a:lnTo>
                  <a:lnTo>
                    <a:pt x="112486" y="779"/>
                  </a:lnTo>
                  <a:lnTo>
                    <a:pt x="112205" y="824"/>
                  </a:lnTo>
                  <a:lnTo>
                    <a:pt x="111934" y="878"/>
                  </a:lnTo>
                  <a:lnTo>
                    <a:pt x="111662" y="942"/>
                  </a:lnTo>
                  <a:lnTo>
                    <a:pt x="111391" y="1023"/>
                  </a:lnTo>
                  <a:lnTo>
                    <a:pt x="111137" y="1114"/>
                  </a:lnTo>
                  <a:lnTo>
                    <a:pt x="110884" y="1222"/>
                  </a:lnTo>
                  <a:lnTo>
                    <a:pt x="110631" y="1340"/>
                  </a:lnTo>
                  <a:lnTo>
                    <a:pt x="110395" y="1467"/>
                  </a:lnTo>
                  <a:lnTo>
                    <a:pt x="110160" y="1611"/>
                  </a:lnTo>
                  <a:lnTo>
                    <a:pt x="109934" y="1756"/>
                  </a:lnTo>
                  <a:lnTo>
                    <a:pt x="109717" y="1919"/>
                  </a:lnTo>
                  <a:lnTo>
                    <a:pt x="109508" y="2091"/>
                  </a:lnTo>
                  <a:lnTo>
                    <a:pt x="109309" y="2272"/>
                  </a:lnTo>
                  <a:lnTo>
                    <a:pt x="109119" y="2462"/>
                  </a:lnTo>
                  <a:lnTo>
                    <a:pt x="108929" y="2661"/>
                  </a:lnTo>
                  <a:lnTo>
                    <a:pt x="108757" y="2869"/>
                  </a:lnTo>
                  <a:lnTo>
                    <a:pt x="108594" y="3077"/>
                  </a:lnTo>
                  <a:lnTo>
                    <a:pt x="108450" y="3304"/>
                  </a:lnTo>
                  <a:lnTo>
                    <a:pt x="108305" y="3530"/>
                  </a:lnTo>
                  <a:lnTo>
                    <a:pt x="108169" y="3774"/>
                  </a:lnTo>
                  <a:lnTo>
                    <a:pt x="108052" y="4019"/>
                  </a:lnTo>
                  <a:lnTo>
                    <a:pt x="107943" y="4263"/>
                  </a:lnTo>
                  <a:lnTo>
                    <a:pt x="107852" y="4525"/>
                  </a:lnTo>
                  <a:lnTo>
                    <a:pt x="107762" y="4788"/>
                  </a:lnTo>
                  <a:lnTo>
                    <a:pt x="107699" y="5050"/>
                  </a:lnTo>
                  <a:lnTo>
                    <a:pt x="107635" y="5331"/>
                  </a:lnTo>
                  <a:lnTo>
                    <a:pt x="107590" y="5602"/>
                  </a:lnTo>
                  <a:lnTo>
                    <a:pt x="107563" y="5883"/>
                  </a:lnTo>
                  <a:lnTo>
                    <a:pt x="107545" y="6172"/>
                  </a:lnTo>
                  <a:lnTo>
                    <a:pt x="107545" y="6462"/>
                  </a:lnTo>
                  <a:lnTo>
                    <a:pt x="107554" y="6752"/>
                  </a:lnTo>
                  <a:lnTo>
                    <a:pt x="107581" y="7032"/>
                  </a:lnTo>
                  <a:lnTo>
                    <a:pt x="107626" y="7304"/>
                  </a:lnTo>
                  <a:lnTo>
                    <a:pt x="107671" y="7575"/>
                  </a:lnTo>
                  <a:lnTo>
                    <a:pt x="107744" y="7847"/>
                  </a:lnTo>
                  <a:lnTo>
                    <a:pt x="107825" y="8109"/>
                  </a:lnTo>
                  <a:lnTo>
                    <a:pt x="107916" y="8362"/>
                  </a:lnTo>
                  <a:lnTo>
                    <a:pt x="108015" y="8616"/>
                  </a:lnTo>
                  <a:lnTo>
                    <a:pt x="108133" y="8860"/>
                  </a:lnTo>
                  <a:lnTo>
                    <a:pt x="108251" y="9095"/>
                  </a:lnTo>
                  <a:lnTo>
                    <a:pt x="108395" y="9331"/>
                  </a:lnTo>
                  <a:lnTo>
                    <a:pt x="108540" y="9557"/>
                  </a:lnTo>
                  <a:lnTo>
                    <a:pt x="108694" y="9774"/>
                  </a:lnTo>
                  <a:lnTo>
                    <a:pt x="108866" y="9982"/>
                  </a:lnTo>
                  <a:lnTo>
                    <a:pt x="109038" y="10181"/>
                  </a:lnTo>
                  <a:lnTo>
                    <a:pt x="109228" y="10371"/>
                  </a:lnTo>
                  <a:lnTo>
                    <a:pt x="109418" y="10552"/>
                  </a:lnTo>
                  <a:lnTo>
                    <a:pt x="109626" y="10724"/>
                  </a:lnTo>
                  <a:lnTo>
                    <a:pt x="109834" y="10887"/>
                  </a:lnTo>
                  <a:lnTo>
                    <a:pt x="110051" y="11041"/>
                  </a:lnTo>
                  <a:lnTo>
                    <a:pt x="110278" y="11186"/>
                  </a:lnTo>
                  <a:lnTo>
                    <a:pt x="110513" y="11312"/>
                  </a:lnTo>
                  <a:lnTo>
                    <a:pt x="110757" y="11439"/>
                  </a:lnTo>
                  <a:lnTo>
                    <a:pt x="111002" y="11548"/>
                  </a:lnTo>
                  <a:lnTo>
                    <a:pt x="111255" y="11647"/>
                  </a:lnTo>
                  <a:lnTo>
                    <a:pt x="111508" y="11729"/>
                  </a:lnTo>
                  <a:lnTo>
                    <a:pt x="111771" y="11801"/>
                  </a:lnTo>
                  <a:lnTo>
                    <a:pt x="112042" y="11864"/>
                  </a:lnTo>
                  <a:lnTo>
                    <a:pt x="112314" y="11919"/>
                  </a:lnTo>
                  <a:lnTo>
                    <a:pt x="112594" y="11946"/>
                  </a:lnTo>
                  <a:lnTo>
                    <a:pt x="112875" y="11973"/>
                  </a:lnTo>
                  <a:lnTo>
                    <a:pt x="113155" y="11982"/>
                  </a:lnTo>
                  <a:lnTo>
                    <a:pt x="113264" y="11982"/>
                  </a:lnTo>
                  <a:lnTo>
                    <a:pt x="123481" y="11801"/>
                  </a:lnTo>
                  <a:lnTo>
                    <a:pt x="133607" y="11656"/>
                  </a:lnTo>
                  <a:lnTo>
                    <a:pt x="143616" y="11521"/>
                  </a:lnTo>
                  <a:lnTo>
                    <a:pt x="148584" y="11466"/>
                  </a:lnTo>
                  <a:lnTo>
                    <a:pt x="153516" y="11421"/>
                  </a:lnTo>
                  <a:lnTo>
                    <a:pt x="158412" y="11376"/>
                  </a:lnTo>
                  <a:lnTo>
                    <a:pt x="163281" y="11340"/>
                  </a:lnTo>
                  <a:lnTo>
                    <a:pt x="168122" y="11303"/>
                  </a:lnTo>
                  <a:lnTo>
                    <a:pt x="172918" y="11276"/>
                  </a:lnTo>
                  <a:lnTo>
                    <a:pt x="177687" y="11258"/>
                  </a:lnTo>
                  <a:lnTo>
                    <a:pt x="182420" y="11240"/>
                  </a:lnTo>
                  <a:lnTo>
                    <a:pt x="187108" y="11240"/>
                  </a:lnTo>
                  <a:lnTo>
                    <a:pt x="191759" y="11231"/>
                  </a:lnTo>
                  <a:lnTo>
                    <a:pt x="199252" y="11240"/>
                  </a:lnTo>
                  <a:lnTo>
                    <a:pt x="206718" y="11267"/>
                  </a:lnTo>
                  <a:lnTo>
                    <a:pt x="214121" y="11294"/>
                  </a:lnTo>
                  <a:lnTo>
                    <a:pt x="221478" y="11349"/>
                  </a:lnTo>
                  <a:lnTo>
                    <a:pt x="228763" y="11412"/>
                  </a:lnTo>
                  <a:lnTo>
                    <a:pt x="235966" y="11484"/>
                  </a:lnTo>
                  <a:lnTo>
                    <a:pt x="243088" y="11566"/>
                  </a:lnTo>
                  <a:lnTo>
                    <a:pt x="250119" y="11656"/>
                  </a:lnTo>
                  <a:lnTo>
                    <a:pt x="257042" y="11756"/>
                  </a:lnTo>
                  <a:lnTo>
                    <a:pt x="263848" y="11874"/>
                  </a:lnTo>
                  <a:lnTo>
                    <a:pt x="270535" y="11982"/>
                  </a:lnTo>
                  <a:lnTo>
                    <a:pt x="277096" y="12109"/>
                  </a:lnTo>
                  <a:lnTo>
                    <a:pt x="283512" y="12236"/>
                  </a:lnTo>
                  <a:lnTo>
                    <a:pt x="289774" y="12371"/>
                  </a:lnTo>
                  <a:lnTo>
                    <a:pt x="295883" y="12507"/>
                  </a:lnTo>
                  <a:lnTo>
                    <a:pt x="301819" y="12652"/>
                  </a:lnTo>
                  <a:lnTo>
                    <a:pt x="307575" y="12788"/>
                  </a:lnTo>
                  <a:lnTo>
                    <a:pt x="313149" y="12932"/>
                  </a:lnTo>
                  <a:lnTo>
                    <a:pt x="318534" y="13077"/>
                  </a:lnTo>
                  <a:lnTo>
                    <a:pt x="323701" y="13222"/>
                  </a:lnTo>
                  <a:lnTo>
                    <a:pt x="333393" y="13512"/>
                  </a:lnTo>
                  <a:lnTo>
                    <a:pt x="342153" y="13783"/>
                  </a:lnTo>
                  <a:lnTo>
                    <a:pt x="349917" y="14036"/>
                  </a:lnTo>
                  <a:lnTo>
                    <a:pt x="356596" y="14263"/>
                  </a:lnTo>
                  <a:lnTo>
                    <a:pt x="362116" y="14462"/>
                  </a:lnTo>
                  <a:lnTo>
                    <a:pt x="366424" y="14625"/>
                  </a:lnTo>
                  <a:lnTo>
                    <a:pt x="366632" y="17140"/>
                  </a:lnTo>
                  <a:lnTo>
                    <a:pt x="366876" y="20154"/>
                  </a:lnTo>
                  <a:lnTo>
                    <a:pt x="367157" y="23647"/>
                  </a:lnTo>
                  <a:lnTo>
                    <a:pt x="367455" y="27602"/>
                  </a:lnTo>
                  <a:lnTo>
                    <a:pt x="367781" y="32018"/>
                  </a:lnTo>
                  <a:lnTo>
                    <a:pt x="368116" y="36868"/>
                  </a:lnTo>
                  <a:lnTo>
                    <a:pt x="368460" y="42153"/>
                  </a:lnTo>
                  <a:lnTo>
                    <a:pt x="368822" y="47845"/>
                  </a:lnTo>
                  <a:lnTo>
                    <a:pt x="369003" y="50850"/>
                  </a:lnTo>
                  <a:lnTo>
                    <a:pt x="369175" y="53945"/>
                  </a:lnTo>
                  <a:lnTo>
                    <a:pt x="369356" y="57139"/>
                  </a:lnTo>
                  <a:lnTo>
                    <a:pt x="369537" y="60424"/>
                  </a:lnTo>
                  <a:lnTo>
                    <a:pt x="369718" y="63809"/>
                  </a:lnTo>
                  <a:lnTo>
                    <a:pt x="369889" y="67284"/>
                  </a:lnTo>
                  <a:lnTo>
                    <a:pt x="370070" y="70858"/>
                  </a:lnTo>
                  <a:lnTo>
                    <a:pt x="370242" y="74505"/>
                  </a:lnTo>
                  <a:lnTo>
                    <a:pt x="370405" y="78252"/>
                  </a:lnTo>
                  <a:lnTo>
                    <a:pt x="370568" y="82079"/>
                  </a:lnTo>
                  <a:lnTo>
                    <a:pt x="370731" y="85989"/>
                  </a:lnTo>
                  <a:lnTo>
                    <a:pt x="370885" y="89980"/>
                  </a:lnTo>
                  <a:lnTo>
                    <a:pt x="371039" y="94061"/>
                  </a:lnTo>
                  <a:lnTo>
                    <a:pt x="371184" y="98215"/>
                  </a:lnTo>
                  <a:lnTo>
                    <a:pt x="371319" y="102441"/>
                  </a:lnTo>
                  <a:lnTo>
                    <a:pt x="371446" y="106748"/>
                  </a:lnTo>
                  <a:lnTo>
                    <a:pt x="371573" y="111128"/>
                  </a:lnTo>
                  <a:lnTo>
                    <a:pt x="371690" y="115581"/>
                  </a:lnTo>
                  <a:lnTo>
                    <a:pt x="371799" y="120096"/>
                  </a:lnTo>
                  <a:lnTo>
                    <a:pt x="371889" y="124694"/>
                  </a:lnTo>
                  <a:lnTo>
                    <a:pt x="371980" y="129345"/>
                  </a:lnTo>
                  <a:lnTo>
                    <a:pt x="372061" y="134069"/>
                  </a:lnTo>
                  <a:lnTo>
                    <a:pt x="372125" y="138856"/>
                  </a:lnTo>
                  <a:lnTo>
                    <a:pt x="372179" y="143707"/>
                  </a:lnTo>
                  <a:lnTo>
                    <a:pt x="372224" y="148620"/>
                  </a:lnTo>
                  <a:lnTo>
                    <a:pt x="372260" y="153589"/>
                  </a:lnTo>
                  <a:lnTo>
                    <a:pt x="372279" y="158611"/>
                  </a:lnTo>
                  <a:lnTo>
                    <a:pt x="372288" y="163697"/>
                  </a:lnTo>
                  <a:lnTo>
                    <a:pt x="372279" y="168837"/>
                  </a:lnTo>
                  <a:lnTo>
                    <a:pt x="372251" y="174022"/>
                  </a:lnTo>
                  <a:lnTo>
                    <a:pt x="372215" y="179262"/>
                  </a:lnTo>
                  <a:lnTo>
                    <a:pt x="372170" y="184556"/>
                  </a:lnTo>
                  <a:lnTo>
                    <a:pt x="372098" y="189886"/>
                  </a:lnTo>
                  <a:lnTo>
                    <a:pt x="372016" y="195271"/>
                  </a:lnTo>
                  <a:lnTo>
                    <a:pt x="371917" y="200691"/>
                  </a:lnTo>
                  <a:lnTo>
                    <a:pt x="371799" y="206166"/>
                  </a:lnTo>
                  <a:lnTo>
                    <a:pt x="371654" y="211668"/>
                  </a:lnTo>
                  <a:lnTo>
                    <a:pt x="371500" y="217225"/>
                  </a:lnTo>
                  <a:lnTo>
                    <a:pt x="371328" y="222808"/>
                  </a:lnTo>
                  <a:lnTo>
                    <a:pt x="371138" y="228428"/>
                  </a:lnTo>
                  <a:lnTo>
                    <a:pt x="370921" y="234084"/>
                  </a:lnTo>
                  <a:lnTo>
                    <a:pt x="370686" y="239767"/>
                  </a:lnTo>
                  <a:lnTo>
                    <a:pt x="370432" y="245486"/>
                  </a:lnTo>
                  <a:lnTo>
                    <a:pt x="370152" y="251242"/>
                  </a:lnTo>
                  <a:lnTo>
                    <a:pt x="369853" y="257015"/>
                  </a:lnTo>
                  <a:lnTo>
                    <a:pt x="369537" y="262816"/>
                  </a:lnTo>
                  <a:lnTo>
                    <a:pt x="369365" y="265730"/>
                  </a:lnTo>
                  <a:lnTo>
                    <a:pt x="369193" y="268644"/>
                  </a:lnTo>
                  <a:lnTo>
                    <a:pt x="369003" y="271567"/>
                  </a:lnTo>
                  <a:lnTo>
                    <a:pt x="368822" y="274490"/>
                  </a:lnTo>
                  <a:lnTo>
                    <a:pt x="364405" y="274653"/>
                  </a:lnTo>
                  <a:lnTo>
                    <a:pt x="358741" y="274852"/>
                  </a:lnTo>
                  <a:lnTo>
                    <a:pt x="351899" y="275078"/>
                  </a:lnTo>
                  <a:lnTo>
                    <a:pt x="343963" y="275331"/>
                  </a:lnTo>
                  <a:lnTo>
                    <a:pt x="335013" y="275612"/>
                  </a:lnTo>
                  <a:lnTo>
                    <a:pt x="325122" y="275892"/>
                  </a:lnTo>
                  <a:lnTo>
                    <a:pt x="314371" y="276182"/>
                  </a:lnTo>
                  <a:lnTo>
                    <a:pt x="308697" y="276327"/>
                  </a:lnTo>
                  <a:lnTo>
                    <a:pt x="302833" y="276463"/>
                  </a:lnTo>
                  <a:lnTo>
                    <a:pt x="296797" y="276607"/>
                  </a:lnTo>
                  <a:lnTo>
                    <a:pt x="290589" y="276743"/>
                  </a:lnTo>
                  <a:lnTo>
                    <a:pt x="284236" y="276879"/>
                  </a:lnTo>
                  <a:lnTo>
                    <a:pt x="277729" y="277006"/>
                  </a:lnTo>
                  <a:lnTo>
                    <a:pt x="271078" y="277132"/>
                  </a:lnTo>
                  <a:lnTo>
                    <a:pt x="264309" y="277250"/>
                  </a:lnTo>
                  <a:lnTo>
                    <a:pt x="257422" y="277358"/>
                  </a:lnTo>
                  <a:lnTo>
                    <a:pt x="250427" y="277458"/>
                  </a:lnTo>
                  <a:lnTo>
                    <a:pt x="243332" y="277548"/>
                  </a:lnTo>
                  <a:lnTo>
                    <a:pt x="236156" y="277639"/>
                  </a:lnTo>
                  <a:lnTo>
                    <a:pt x="228889" y="277711"/>
                  </a:lnTo>
                  <a:lnTo>
                    <a:pt x="221559" y="277766"/>
                  </a:lnTo>
                  <a:lnTo>
                    <a:pt x="214175" y="277820"/>
                  </a:lnTo>
                  <a:lnTo>
                    <a:pt x="206736" y="277856"/>
                  </a:lnTo>
                  <a:lnTo>
                    <a:pt x="199261" y="277874"/>
                  </a:lnTo>
                  <a:lnTo>
                    <a:pt x="191759" y="277883"/>
                  </a:lnTo>
                  <a:lnTo>
                    <a:pt x="184257" y="277874"/>
                  </a:lnTo>
                  <a:lnTo>
                    <a:pt x="176782" y="277856"/>
                  </a:lnTo>
                  <a:lnTo>
                    <a:pt x="169344" y="277820"/>
                  </a:lnTo>
                  <a:lnTo>
                    <a:pt x="161959" y="277766"/>
                  </a:lnTo>
                  <a:lnTo>
                    <a:pt x="154629" y="277711"/>
                  </a:lnTo>
                  <a:lnTo>
                    <a:pt x="147372" y="277639"/>
                  </a:lnTo>
                  <a:lnTo>
                    <a:pt x="140186" y="277548"/>
                  </a:lnTo>
                  <a:lnTo>
                    <a:pt x="133091" y="277458"/>
                  </a:lnTo>
                  <a:lnTo>
                    <a:pt x="126096" y="277358"/>
                  </a:lnTo>
                  <a:lnTo>
                    <a:pt x="119210" y="277250"/>
                  </a:lnTo>
                  <a:lnTo>
                    <a:pt x="112441" y="277132"/>
                  </a:lnTo>
                  <a:lnTo>
                    <a:pt x="105798" y="277006"/>
                  </a:lnTo>
                  <a:lnTo>
                    <a:pt x="99292" y="276879"/>
                  </a:lnTo>
                  <a:lnTo>
                    <a:pt x="92930" y="276743"/>
                  </a:lnTo>
                  <a:lnTo>
                    <a:pt x="86722" y="276607"/>
                  </a:lnTo>
                  <a:lnTo>
                    <a:pt x="80686" y="276463"/>
                  </a:lnTo>
                  <a:lnTo>
                    <a:pt x="74831" y="276327"/>
                  </a:lnTo>
                  <a:lnTo>
                    <a:pt x="69157" y="276182"/>
                  </a:lnTo>
                  <a:lnTo>
                    <a:pt x="58397" y="275892"/>
                  </a:lnTo>
                  <a:lnTo>
                    <a:pt x="48506" y="275612"/>
                  </a:lnTo>
                  <a:lnTo>
                    <a:pt x="39556" y="275331"/>
                  </a:lnTo>
                  <a:lnTo>
                    <a:pt x="31620" y="275078"/>
                  </a:lnTo>
                  <a:lnTo>
                    <a:pt x="24778" y="274852"/>
                  </a:lnTo>
                  <a:lnTo>
                    <a:pt x="19113" y="274653"/>
                  </a:lnTo>
                  <a:lnTo>
                    <a:pt x="14697" y="274490"/>
                  </a:lnTo>
                  <a:lnTo>
                    <a:pt x="14516" y="271567"/>
                  </a:lnTo>
                  <a:lnTo>
                    <a:pt x="14335" y="268644"/>
                  </a:lnTo>
                  <a:lnTo>
                    <a:pt x="14154" y="265730"/>
                  </a:lnTo>
                  <a:lnTo>
                    <a:pt x="13982" y="262816"/>
                  </a:lnTo>
                  <a:lnTo>
                    <a:pt x="13665" y="257015"/>
                  </a:lnTo>
                  <a:lnTo>
                    <a:pt x="13367" y="251242"/>
                  </a:lnTo>
                  <a:lnTo>
                    <a:pt x="13086" y="245486"/>
                  </a:lnTo>
                  <a:lnTo>
                    <a:pt x="12833" y="239767"/>
                  </a:lnTo>
                  <a:lnTo>
                    <a:pt x="12598" y="234084"/>
                  </a:lnTo>
                  <a:lnTo>
                    <a:pt x="12380" y="228428"/>
                  </a:lnTo>
                  <a:lnTo>
                    <a:pt x="12190" y="222808"/>
                  </a:lnTo>
                  <a:lnTo>
                    <a:pt x="12018" y="217225"/>
                  </a:lnTo>
                  <a:lnTo>
                    <a:pt x="11864" y="211668"/>
                  </a:lnTo>
                  <a:lnTo>
                    <a:pt x="11729" y="206166"/>
                  </a:lnTo>
                  <a:lnTo>
                    <a:pt x="11602" y="200691"/>
                  </a:lnTo>
                  <a:lnTo>
                    <a:pt x="11503" y="195271"/>
                  </a:lnTo>
                  <a:lnTo>
                    <a:pt x="11421" y="189886"/>
                  </a:lnTo>
                  <a:lnTo>
                    <a:pt x="11349" y="184547"/>
                  </a:lnTo>
                  <a:lnTo>
                    <a:pt x="11303" y="179262"/>
                  </a:lnTo>
                  <a:lnTo>
                    <a:pt x="11267" y="174022"/>
                  </a:lnTo>
                  <a:lnTo>
                    <a:pt x="11240" y="168837"/>
                  </a:lnTo>
                  <a:lnTo>
                    <a:pt x="11231" y="163697"/>
                  </a:lnTo>
                  <a:lnTo>
                    <a:pt x="11240" y="158611"/>
                  </a:lnTo>
                  <a:lnTo>
                    <a:pt x="11258" y="153589"/>
                  </a:lnTo>
                  <a:lnTo>
                    <a:pt x="11294" y="148620"/>
                  </a:lnTo>
                  <a:lnTo>
                    <a:pt x="11340" y="143707"/>
                  </a:lnTo>
                  <a:lnTo>
                    <a:pt x="11394" y="138856"/>
                  </a:lnTo>
                  <a:lnTo>
                    <a:pt x="11457" y="134069"/>
                  </a:lnTo>
                  <a:lnTo>
                    <a:pt x="11539" y="129345"/>
                  </a:lnTo>
                  <a:lnTo>
                    <a:pt x="11629" y="124684"/>
                  </a:lnTo>
                  <a:lnTo>
                    <a:pt x="11729" y="120096"/>
                  </a:lnTo>
                  <a:lnTo>
                    <a:pt x="11828" y="115572"/>
                  </a:lnTo>
                  <a:lnTo>
                    <a:pt x="11946" y="111119"/>
                  </a:lnTo>
                  <a:lnTo>
                    <a:pt x="12073" y="106739"/>
                  </a:lnTo>
                  <a:lnTo>
                    <a:pt x="12199" y="102441"/>
                  </a:lnTo>
                  <a:lnTo>
                    <a:pt x="12335" y="98206"/>
                  </a:lnTo>
                  <a:lnTo>
                    <a:pt x="12480" y="94052"/>
                  </a:lnTo>
                  <a:lnTo>
                    <a:pt x="12634" y="89980"/>
                  </a:lnTo>
                  <a:lnTo>
                    <a:pt x="12788" y="85989"/>
                  </a:lnTo>
                  <a:lnTo>
                    <a:pt x="12950" y="82079"/>
                  </a:lnTo>
                  <a:lnTo>
                    <a:pt x="13113" y="78252"/>
                  </a:lnTo>
                  <a:lnTo>
                    <a:pt x="13285" y="74505"/>
                  </a:lnTo>
                  <a:lnTo>
                    <a:pt x="13448" y="70849"/>
                  </a:lnTo>
                  <a:lnTo>
                    <a:pt x="13629" y="67284"/>
                  </a:lnTo>
                  <a:lnTo>
                    <a:pt x="13801" y="63809"/>
                  </a:lnTo>
                  <a:lnTo>
                    <a:pt x="13982" y="60424"/>
                  </a:lnTo>
                  <a:lnTo>
                    <a:pt x="14163" y="57139"/>
                  </a:lnTo>
                  <a:lnTo>
                    <a:pt x="14344" y="53945"/>
                  </a:lnTo>
                  <a:lnTo>
                    <a:pt x="14525" y="50841"/>
                  </a:lnTo>
                  <a:lnTo>
                    <a:pt x="14706" y="47845"/>
                  </a:lnTo>
                  <a:lnTo>
                    <a:pt x="15059" y="42144"/>
                  </a:lnTo>
                  <a:lnTo>
                    <a:pt x="15403" y="36868"/>
                  </a:lnTo>
                  <a:lnTo>
                    <a:pt x="15747" y="32009"/>
                  </a:lnTo>
                  <a:lnTo>
                    <a:pt x="16063" y="27602"/>
                  </a:lnTo>
                  <a:lnTo>
                    <a:pt x="16362" y="23638"/>
                  </a:lnTo>
                  <a:lnTo>
                    <a:pt x="16643" y="20154"/>
                  </a:lnTo>
                  <a:lnTo>
                    <a:pt x="16887" y="17140"/>
                  </a:lnTo>
                  <a:lnTo>
                    <a:pt x="17095" y="14625"/>
                  </a:lnTo>
                  <a:lnTo>
                    <a:pt x="21602" y="14453"/>
                  </a:lnTo>
                  <a:lnTo>
                    <a:pt x="27430" y="14245"/>
                  </a:lnTo>
                  <a:lnTo>
                    <a:pt x="34497" y="14000"/>
                  </a:lnTo>
                  <a:lnTo>
                    <a:pt x="42714" y="13729"/>
                  </a:lnTo>
                  <a:lnTo>
                    <a:pt x="51990" y="13448"/>
                  </a:lnTo>
                  <a:lnTo>
                    <a:pt x="62252" y="13150"/>
                  </a:lnTo>
                  <a:lnTo>
                    <a:pt x="67718" y="12996"/>
                  </a:lnTo>
                  <a:lnTo>
                    <a:pt x="73410" y="12851"/>
                  </a:lnTo>
                  <a:lnTo>
                    <a:pt x="79292" y="12697"/>
                  </a:lnTo>
                  <a:lnTo>
                    <a:pt x="85373" y="12552"/>
                  </a:lnTo>
                  <a:lnTo>
                    <a:pt x="85654" y="12543"/>
                  </a:lnTo>
                  <a:lnTo>
                    <a:pt x="85944" y="12516"/>
                  </a:lnTo>
                  <a:lnTo>
                    <a:pt x="86224" y="12471"/>
                  </a:lnTo>
                  <a:lnTo>
                    <a:pt x="86496" y="12417"/>
                  </a:lnTo>
                  <a:lnTo>
                    <a:pt x="86767" y="12344"/>
                  </a:lnTo>
                  <a:lnTo>
                    <a:pt x="87039" y="12263"/>
                  </a:lnTo>
                  <a:lnTo>
                    <a:pt x="87292" y="12172"/>
                  </a:lnTo>
                  <a:lnTo>
                    <a:pt x="87545" y="12064"/>
                  </a:lnTo>
                  <a:lnTo>
                    <a:pt x="87790" y="11946"/>
                  </a:lnTo>
                  <a:lnTo>
                    <a:pt x="88034" y="11810"/>
                  </a:lnTo>
                  <a:lnTo>
                    <a:pt x="88260" y="11674"/>
                  </a:lnTo>
                  <a:lnTo>
                    <a:pt x="88487" y="11521"/>
                  </a:lnTo>
                  <a:lnTo>
                    <a:pt x="88704" y="11358"/>
                  </a:lnTo>
                  <a:lnTo>
                    <a:pt x="88912" y="11186"/>
                  </a:lnTo>
                  <a:lnTo>
                    <a:pt x="89111" y="11005"/>
                  </a:lnTo>
                  <a:lnTo>
                    <a:pt x="89301" y="10815"/>
                  </a:lnTo>
                  <a:lnTo>
                    <a:pt x="89482" y="10616"/>
                  </a:lnTo>
                  <a:lnTo>
                    <a:pt x="89654" y="10408"/>
                  </a:lnTo>
                  <a:lnTo>
                    <a:pt x="89817" y="10190"/>
                  </a:lnTo>
                  <a:lnTo>
                    <a:pt x="89971" y="9973"/>
                  </a:lnTo>
                  <a:lnTo>
                    <a:pt x="90106" y="9738"/>
                  </a:lnTo>
                  <a:lnTo>
                    <a:pt x="90242" y="9503"/>
                  </a:lnTo>
                  <a:lnTo>
                    <a:pt x="90360" y="9258"/>
                  </a:lnTo>
                  <a:lnTo>
                    <a:pt x="90468" y="9005"/>
                  </a:lnTo>
                  <a:lnTo>
                    <a:pt x="90559" y="8751"/>
                  </a:lnTo>
                  <a:lnTo>
                    <a:pt x="90640" y="8480"/>
                  </a:lnTo>
                  <a:lnTo>
                    <a:pt x="90713" y="8218"/>
                  </a:lnTo>
                  <a:lnTo>
                    <a:pt x="90767" y="7946"/>
                  </a:lnTo>
                  <a:lnTo>
                    <a:pt x="90812" y="7666"/>
                  </a:lnTo>
                  <a:lnTo>
                    <a:pt x="90839" y="7385"/>
                  </a:lnTo>
                  <a:lnTo>
                    <a:pt x="90857" y="7095"/>
                  </a:lnTo>
                  <a:lnTo>
                    <a:pt x="90857" y="6806"/>
                  </a:lnTo>
                  <a:lnTo>
                    <a:pt x="90839" y="6525"/>
                  </a:lnTo>
                  <a:lnTo>
                    <a:pt x="90812" y="6245"/>
                  </a:lnTo>
                  <a:lnTo>
                    <a:pt x="90776" y="5964"/>
                  </a:lnTo>
                  <a:lnTo>
                    <a:pt x="90722" y="5693"/>
                  </a:lnTo>
                  <a:lnTo>
                    <a:pt x="90649" y="5430"/>
                  </a:lnTo>
                  <a:lnTo>
                    <a:pt x="90568" y="5168"/>
                  </a:lnTo>
                  <a:lnTo>
                    <a:pt x="90477" y="4914"/>
                  </a:lnTo>
                  <a:lnTo>
                    <a:pt x="90378" y="4661"/>
                  </a:lnTo>
                  <a:lnTo>
                    <a:pt x="90260" y="4417"/>
                  </a:lnTo>
                  <a:lnTo>
                    <a:pt x="90134" y="4181"/>
                  </a:lnTo>
                  <a:lnTo>
                    <a:pt x="89998" y="3946"/>
                  </a:lnTo>
                  <a:lnTo>
                    <a:pt x="89853" y="3729"/>
                  </a:lnTo>
                  <a:lnTo>
                    <a:pt x="89690" y="3512"/>
                  </a:lnTo>
                  <a:lnTo>
                    <a:pt x="89527" y="3304"/>
                  </a:lnTo>
                  <a:lnTo>
                    <a:pt x="89346" y="3105"/>
                  </a:lnTo>
                  <a:lnTo>
                    <a:pt x="89165" y="2915"/>
                  </a:lnTo>
                  <a:lnTo>
                    <a:pt x="88966" y="2734"/>
                  </a:lnTo>
                  <a:lnTo>
                    <a:pt x="88767" y="2562"/>
                  </a:lnTo>
                  <a:lnTo>
                    <a:pt x="88550" y="2399"/>
                  </a:lnTo>
                  <a:lnTo>
                    <a:pt x="88333" y="2254"/>
                  </a:lnTo>
                  <a:lnTo>
                    <a:pt x="88106" y="2109"/>
                  </a:lnTo>
                  <a:lnTo>
                    <a:pt x="87880" y="1973"/>
                  </a:lnTo>
                  <a:lnTo>
                    <a:pt x="87636" y="1856"/>
                  </a:lnTo>
                  <a:lnTo>
                    <a:pt x="87392" y="1747"/>
                  </a:lnTo>
                  <a:lnTo>
                    <a:pt x="87138" y="1648"/>
                  </a:lnTo>
                  <a:lnTo>
                    <a:pt x="86885" y="1566"/>
                  </a:lnTo>
                  <a:lnTo>
                    <a:pt x="86622" y="1494"/>
                  </a:lnTo>
                  <a:lnTo>
                    <a:pt x="86351" y="1430"/>
                  </a:lnTo>
                  <a:lnTo>
                    <a:pt x="86079" y="1385"/>
                  </a:lnTo>
                  <a:lnTo>
                    <a:pt x="85808" y="1349"/>
                  </a:lnTo>
                  <a:lnTo>
                    <a:pt x="85527" y="1322"/>
                  </a:lnTo>
                  <a:lnTo>
                    <a:pt x="85111" y="1322"/>
                  </a:lnTo>
                  <a:lnTo>
                    <a:pt x="77175" y="1512"/>
                  </a:lnTo>
                  <a:lnTo>
                    <a:pt x="69573" y="1711"/>
                  </a:lnTo>
                  <a:lnTo>
                    <a:pt x="62334" y="1910"/>
                  </a:lnTo>
                  <a:lnTo>
                    <a:pt x="55474" y="2100"/>
                  </a:lnTo>
                  <a:lnTo>
                    <a:pt x="49022" y="2299"/>
                  </a:lnTo>
                  <a:lnTo>
                    <a:pt x="42995" y="2480"/>
                  </a:lnTo>
                  <a:lnTo>
                    <a:pt x="37429" y="2661"/>
                  </a:lnTo>
                  <a:lnTo>
                    <a:pt x="32334" y="2833"/>
                  </a:lnTo>
                  <a:lnTo>
                    <a:pt x="23683" y="3141"/>
                  </a:lnTo>
                  <a:lnTo>
                    <a:pt x="17240" y="3376"/>
                  </a:lnTo>
                  <a:lnTo>
                    <a:pt x="13177" y="3539"/>
                  </a:lnTo>
                  <a:lnTo>
                    <a:pt x="11711" y="3593"/>
                  </a:lnTo>
                  <a:lnTo>
                    <a:pt x="11448" y="3611"/>
                  </a:lnTo>
                  <a:lnTo>
                    <a:pt x="11195" y="3639"/>
                  </a:lnTo>
                  <a:lnTo>
                    <a:pt x="10941" y="3684"/>
                  </a:lnTo>
                  <a:lnTo>
                    <a:pt x="10688" y="3729"/>
                  </a:lnTo>
                  <a:lnTo>
                    <a:pt x="10444" y="3792"/>
                  </a:lnTo>
                  <a:lnTo>
                    <a:pt x="10199" y="3865"/>
                  </a:lnTo>
                  <a:lnTo>
                    <a:pt x="9964" y="3946"/>
                  </a:lnTo>
                  <a:lnTo>
                    <a:pt x="9729" y="4046"/>
                  </a:lnTo>
                  <a:lnTo>
                    <a:pt x="9503" y="4145"/>
                  </a:lnTo>
                  <a:lnTo>
                    <a:pt x="9285" y="4254"/>
                  </a:lnTo>
                  <a:lnTo>
                    <a:pt x="9068" y="4381"/>
                  </a:lnTo>
                  <a:lnTo>
                    <a:pt x="8860" y="4507"/>
                  </a:lnTo>
                  <a:lnTo>
                    <a:pt x="8661" y="4652"/>
                  </a:lnTo>
                  <a:lnTo>
                    <a:pt x="8462" y="4797"/>
                  </a:lnTo>
                  <a:lnTo>
                    <a:pt x="8272" y="4960"/>
                  </a:lnTo>
                  <a:lnTo>
                    <a:pt x="8091" y="5123"/>
                  </a:lnTo>
                  <a:lnTo>
                    <a:pt x="7910" y="5295"/>
                  </a:lnTo>
                  <a:lnTo>
                    <a:pt x="7747" y="5476"/>
                  </a:lnTo>
                  <a:lnTo>
                    <a:pt x="7584" y="5666"/>
                  </a:lnTo>
                  <a:lnTo>
                    <a:pt x="7430" y="5856"/>
                  </a:lnTo>
                  <a:lnTo>
                    <a:pt x="7295" y="6055"/>
                  </a:lnTo>
                  <a:lnTo>
                    <a:pt x="7159" y="6263"/>
                  </a:lnTo>
                  <a:lnTo>
                    <a:pt x="7032" y="6480"/>
                  </a:lnTo>
                  <a:lnTo>
                    <a:pt x="6914" y="6697"/>
                  </a:lnTo>
                  <a:lnTo>
                    <a:pt x="6806" y="6923"/>
                  </a:lnTo>
                  <a:lnTo>
                    <a:pt x="6715" y="7159"/>
                  </a:lnTo>
                  <a:lnTo>
                    <a:pt x="6625" y="7394"/>
                  </a:lnTo>
                  <a:lnTo>
                    <a:pt x="6552" y="7638"/>
                  </a:lnTo>
                  <a:lnTo>
                    <a:pt x="6480" y="7883"/>
                  </a:lnTo>
                  <a:lnTo>
                    <a:pt x="6426" y="8136"/>
                  </a:lnTo>
                  <a:lnTo>
                    <a:pt x="6390" y="8389"/>
                  </a:lnTo>
                  <a:lnTo>
                    <a:pt x="6353" y="8652"/>
                  </a:lnTo>
                  <a:lnTo>
                    <a:pt x="6172" y="10579"/>
                  </a:lnTo>
                  <a:lnTo>
                    <a:pt x="5982" y="12751"/>
                  </a:lnTo>
                  <a:lnTo>
                    <a:pt x="5729" y="15683"/>
                  </a:lnTo>
                  <a:lnTo>
                    <a:pt x="5430" y="19376"/>
                  </a:lnTo>
                  <a:lnTo>
                    <a:pt x="5077" y="23783"/>
                  </a:lnTo>
                  <a:lnTo>
                    <a:pt x="4697" y="28887"/>
                  </a:lnTo>
                  <a:lnTo>
                    <a:pt x="4498" y="31701"/>
                  </a:lnTo>
                  <a:lnTo>
                    <a:pt x="4290" y="34669"/>
                  </a:lnTo>
                  <a:lnTo>
                    <a:pt x="4082" y="37809"/>
                  </a:lnTo>
                  <a:lnTo>
                    <a:pt x="3865" y="41103"/>
                  </a:lnTo>
                  <a:lnTo>
                    <a:pt x="3648" y="44551"/>
                  </a:lnTo>
                  <a:lnTo>
                    <a:pt x="3421" y="48153"/>
                  </a:lnTo>
                  <a:lnTo>
                    <a:pt x="3204" y="51908"/>
                  </a:lnTo>
                  <a:lnTo>
                    <a:pt x="2978" y="55809"/>
                  </a:lnTo>
                  <a:lnTo>
                    <a:pt x="2761" y="59854"/>
                  </a:lnTo>
                  <a:lnTo>
                    <a:pt x="2544" y="64044"/>
                  </a:lnTo>
                  <a:lnTo>
                    <a:pt x="2326" y="68360"/>
                  </a:lnTo>
                  <a:lnTo>
                    <a:pt x="2109" y="72822"/>
                  </a:lnTo>
                  <a:lnTo>
                    <a:pt x="1901" y="77410"/>
                  </a:lnTo>
                  <a:lnTo>
                    <a:pt x="1702" y="82134"/>
                  </a:lnTo>
                  <a:lnTo>
                    <a:pt x="1503" y="86975"/>
                  </a:lnTo>
                  <a:lnTo>
                    <a:pt x="1313" y="91943"/>
                  </a:lnTo>
                  <a:lnTo>
                    <a:pt x="1132" y="97029"/>
                  </a:lnTo>
                  <a:lnTo>
                    <a:pt x="969" y="102242"/>
                  </a:lnTo>
                  <a:lnTo>
                    <a:pt x="806" y="107554"/>
                  </a:lnTo>
                  <a:lnTo>
                    <a:pt x="661" y="112983"/>
                  </a:lnTo>
                  <a:lnTo>
                    <a:pt x="525" y="118522"/>
                  </a:lnTo>
                  <a:lnTo>
                    <a:pt x="399" y="124160"/>
                  </a:lnTo>
                  <a:lnTo>
                    <a:pt x="290" y="129906"/>
                  </a:lnTo>
                  <a:lnTo>
                    <a:pt x="200" y="135743"/>
                  </a:lnTo>
                  <a:lnTo>
                    <a:pt x="127" y="141679"/>
                  </a:lnTo>
                  <a:lnTo>
                    <a:pt x="64" y="147706"/>
                  </a:lnTo>
                  <a:lnTo>
                    <a:pt x="28" y="153824"/>
                  </a:lnTo>
                  <a:lnTo>
                    <a:pt x="1" y="160023"/>
                  </a:lnTo>
                  <a:lnTo>
                    <a:pt x="1" y="166312"/>
                  </a:lnTo>
                  <a:lnTo>
                    <a:pt x="19" y="172674"/>
                  </a:lnTo>
                  <a:lnTo>
                    <a:pt x="37" y="175886"/>
                  </a:lnTo>
                  <a:lnTo>
                    <a:pt x="64" y="179117"/>
                  </a:lnTo>
                  <a:lnTo>
                    <a:pt x="91" y="182366"/>
                  </a:lnTo>
                  <a:lnTo>
                    <a:pt x="127" y="185633"/>
                  </a:lnTo>
                  <a:lnTo>
                    <a:pt x="173" y="188927"/>
                  </a:lnTo>
                  <a:lnTo>
                    <a:pt x="218" y="192221"/>
                  </a:lnTo>
                  <a:lnTo>
                    <a:pt x="272" y="195542"/>
                  </a:lnTo>
                  <a:lnTo>
                    <a:pt x="335" y="198881"/>
                  </a:lnTo>
                  <a:lnTo>
                    <a:pt x="399" y="202230"/>
                  </a:lnTo>
                  <a:lnTo>
                    <a:pt x="471" y="205605"/>
                  </a:lnTo>
                  <a:lnTo>
                    <a:pt x="553" y="208990"/>
                  </a:lnTo>
                  <a:lnTo>
                    <a:pt x="634" y="212383"/>
                  </a:lnTo>
                  <a:lnTo>
                    <a:pt x="734" y="215795"/>
                  </a:lnTo>
                  <a:lnTo>
                    <a:pt x="833" y="219225"/>
                  </a:lnTo>
                  <a:lnTo>
                    <a:pt x="942" y="222672"/>
                  </a:lnTo>
                  <a:lnTo>
                    <a:pt x="1059" y="226120"/>
                  </a:lnTo>
                  <a:lnTo>
                    <a:pt x="1177" y="229595"/>
                  </a:lnTo>
                  <a:lnTo>
                    <a:pt x="1313" y="233070"/>
                  </a:lnTo>
                  <a:lnTo>
                    <a:pt x="1449" y="236563"/>
                  </a:lnTo>
                  <a:lnTo>
                    <a:pt x="1593" y="240075"/>
                  </a:lnTo>
                  <a:lnTo>
                    <a:pt x="1747" y="243586"/>
                  </a:lnTo>
                  <a:lnTo>
                    <a:pt x="1910" y="247115"/>
                  </a:lnTo>
                  <a:lnTo>
                    <a:pt x="2082" y="250662"/>
                  </a:lnTo>
                  <a:lnTo>
                    <a:pt x="2263" y="254210"/>
                  </a:lnTo>
                  <a:lnTo>
                    <a:pt x="2453" y="257766"/>
                  </a:lnTo>
                  <a:lnTo>
                    <a:pt x="2643" y="261341"/>
                  </a:lnTo>
                  <a:lnTo>
                    <a:pt x="2851" y="264915"/>
                  </a:lnTo>
                  <a:lnTo>
                    <a:pt x="3059" y="268508"/>
                  </a:lnTo>
                  <a:lnTo>
                    <a:pt x="3286" y="272101"/>
                  </a:lnTo>
                  <a:lnTo>
                    <a:pt x="3512" y="275711"/>
                  </a:lnTo>
                  <a:lnTo>
                    <a:pt x="3756" y="279322"/>
                  </a:lnTo>
                  <a:lnTo>
                    <a:pt x="4000" y="282942"/>
                  </a:lnTo>
                  <a:lnTo>
                    <a:pt x="4263" y="286571"/>
                  </a:lnTo>
                  <a:lnTo>
                    <a:pt x="4534" y="290200"/>
                  </a:lnTo>
                  <a:lnTo>
                    <a:pt x="4815" y="293847"/>
                  </a:lnTo>
                  <a:lnTo>
                    <a:pt x="5095" y="297494"/>
                  </a:lnTo>
                  <a:lnTo>
                    <a:pt x="5394" y="301141"/>
                  </a:lnTo>
                  <a:lnTo>
                    <a:pt x="5702" y="304797"/>
                  </a:lnTo>
                  <a:lnTo>
                    <a:pt x="6019" y="308462"/>
                  </a:lnTo>
                  <a:lnTo>
                    <a:pt x="6353" y="312127"/>
                  </a:lnTo>
                  <a:lnTo>
                    <a:pt x="6381" y="312389"/>
                  </a:lnTo>
                  <a:lnTo>
                    <a:pt x="6417" y="312642"/>
                  </a:lnTo>
                  <a:lnTo>
                    <a:pt x="6471" y="312896"/>
                  </a:lnTo>
                  <a:lnTo>
                    <a:pt x="6534" y="313149"/>
                  </a:lnTo>
                  <a:lnTo>
                    <a:pt x="6616" y="313394"/>
                  </a:lnTo>
                  <a:lnTo>
                    <a:pt x="6697" y="313629"/>
                  </a:lnTo>
                  <a:lnTo>
                    <a:pt x="6797" y="313864"/>
                  </a:lnTo>
                  <a:lnTo>
                    <a:pt x="6896" y="314090"/>
                  </a:lnTo>
                  <a:lnTo>
                    <a:pt x="7014" y="314317"/>
                  </a:lnTo>
                  <a:lnTo>
                    <a:pt x="7141" y="314534"/>
                  </a:lnTo>
                  <a:lnTo>
                    <a:pt x="7276" y="314742"/>
                  </a:lnTo>
                  <a:lnTo>
                    <a:pt x="7412" y="314941"/>
                  </a:lnTo>
                  <a:lnTo>
                    <a:pt x="7566" y="315140"/>
                  </a:lnTo>
                  <a:lnTo>
                    <a:pt x="7729" y="315330"/>
                  </a:lnTo>
                  <a:lnTo>
                    <a:pt x="7892" y="315511"/>
                  </a:lnTo>
                  <a:lnTo>
                    <a:pt x="8073" y="315683"/>
                  </a:lnTo>
                  <a:lnTo>
                    <a:pt x="8254" y="315855"/>
                  </a:lnTo>
                  <a:lnTo>
                    <a:pt x="8444" y="316009"/>
                  </a:lnTo>
                  <a:lnTo>
                    <a:pt x="8643" y="316163"/>
                  </a:lnTo>
                  <a:lnTo>
                    <a:pt x="8842" y="316307"/>
                  </a:lnTo>
                  <a:lnTo>
                    <a:pt x="9059" y="316434"/>
                  </a:lnTo>
                  <a:lnTo>
                    <a:pt x="9276" y="316561"/>
                  </a:lnTo>
                  <a:lnTo>
                    <a:pt x="9494" y="316669"/>
                  </a:lnTo>
                  <a:lnTo>
                    <a:pt x="9720" y="316778"/>
                  </a:lnTo>
                  <a:lnTo>
                    <a:pt x="9955" y="316869"/>
                  </a:lnTo>
                  <a:lnTo>
                    <a:pt x="10190" y="316959"/>
                  </a:lnTo>
                  <a:lnTo>
                    <a:pt x="10435" y="317031"/>
                  </a:lnTo>
                  <a:lnTo>
                    <a:pt x="10679" y="317095"/>
                  </a:lnTo>
                  <a:lnTo>
                    <a:pt x="10932" y="317140"/>
                  </a:lnTo>
                  <a:lnTo>
                    <a:pt x="11186" y="317185"/>
                  </a:lnTo>
                  <a:lnTo>
                    <a:pt x="11448" y="317212"/>
                  </a:lnTo>
                  <a:lnTo>
                    <a:pt x="11711" y="317231"/>
                  </a:lnTo>
                  <a:lnTo>
                    <a:pt x="14398" y="317339"/>
                  </a:lnTo>
                  <a:lnTo>
                    <a:pt x="17575" y="317466"/>
                  </a:lnTo>
                  <a:lnTo>
                    <a:pt x="21882" y="317620"/>
                  </a:lnTo>
                  <a:lnTo>
                    <a:pt x="27267" y="317819"/>
                  </a:lnTo>
                  <a:lnTo>
                    <a:pt x="33647" y="318036"/>
                  </a:lnTo>
                  <a:lnTo>
                    <a:pt x="40968" y="318280"/>
                  </a:lnTo>
                  <a:lnTo>
                    <a:pt x="49166" y="318534"/>
                  </a:lnTo>
                  <a:lnTo>
                    <a:pt x="49619" y="318534"/>
                  </a:lnTo>
                  <a:lnTo>
                    <a:pt x="49900" y="318506"/>
                  </a:lnTo>
                  <a:lnTo>
                    <a:pt x="50171" y="318479"/>
                  </a:lnTo>
                  <a:lnTo>
                    <a:pt x="50442" y="318425"/>
                  </a:lnTo>
                  <a:lnTo>
                    <a:pt x="50705" y="318371"/>
                  </a:lnTo>
                  <a:lnTo>
                    <a:pt x="50967" y="318298"/>
                  </a:lnTo>
                  <a:lnTo>
                    <a:pt x="51221" y="318208"/>
                  </a:lnTo>
                  <a:lnTo>
                    <a:pt x="51474" y="318117"/>
                  </a:lnTo>
                  <a:lnTo>
                    <a:pt x="51718" y="318009"/>
                  </a:lnTo>
                  <a:lnTo>
                    <a:pt x="51963" y="317891"/>
                  </a:lnTo>
                  <a:lnTo>
                    <a:pt x="52189" y="317755"/>
                  </a:lnTo>
                  <a:lnTo>
                    <a:pt x="52415" y="317620"/>
                  </a:lnTo>
                  <a:lnTo>
                    <a:pt x="52632" y="317466"/>
                  </a:lnTo>
                  <a:lnTo>
                    <a:pt x="52841" y="317303"/>
                  </a:lnTo>
                  <a:lnTo>
                    <a:pt x="53049" y="317131"/>
                  </a:lnTo>
                  <a:lnTo>
                    <a:pt x="53239" y="316959"/>
                  </a:lnTo>
                  <a:lnTo>
                    <a:pt x="53429" y="316769"/>
                  </a:lnTo>
                  <a:lnTo>
                    <a:pt x="53601" y="316570"/>
                  </a:lnTo>
                  <a:lnTo>
                    <a:pt x="53773" y="316362"/>
                  </a:lnTo>
                  <a:lnTo>
                    <a:pt x="53927" y="316154"/>
                  </a:lnTo>
                  <a:lnTo>
                    <a:pt x="54080" y="315927"/>
                  </a:lnTo>
                  <a:lnTo>
                    <a:pt x="54216" y="315701"/>
                  </a:lnTo>
                  <a:lnTo>
                    <a:pt x="54343" y="315466"/>
                  </a:lnTo>
                  <a:lnTo>
                    <a:pt x="54460" y="315222"/>
                  </a:lnTo>
                  <a:lnTo>
                    <a:pt x="54560" y="314977"/>
                  </a:lnTo>
                  <a:lnTo>
                    <a:pt x="54660" y="314724"/>
                  </a:lnTo>
                  <a:lnTo>
                    <a:pt x="54741" y="314461"/>
                  </a:lnTo>
                  <a:lnTo>
                    <a:pt x="54804" y="314199"/>
                  </a:lnTo>
                  <a:lnTo>
                    <a:pt x="54859" y="313927"/>
                  </a:lnTo>
                  <a:lnTo>
                    <a:pt x="54904" y="313656"/>
                  </a:lnTo>
                  <a:lnTo>
                    <a:pt x="54931" y="313375"/>
                  </a:lnTo>
                  <a:lnTo>
                    <a:pt x="54949" y="313086"/>
                  </a:lnTo>
                  <a:lnTo>
                    <a:pt x="54949" y="312796"/>
                  </a:lnTo>
                  <a:lnTo>
                    <a:pt x="54940" y="312516"/>
                  </a:lnTo>
                  <a:lnTo>
                    <a:pt x="54913" y="312235"/>
                  </a:lnTo>
                  <a:lnTo>
                    <a:pt x="54868" y="311955"/>
                  </a:lnTo>
                  <a:lnTo>
                    <a:pt x="54813" y="311683"/>
                  </a:lnTo>
                  <a:lnTo>
                    <a:pt x="54750" y="311412"/>
                  </a:lnTo>
                  <a:lnTo>
                    <a:pt x="54669" y="311149"/>
                  </a:lnTo>
                  <a:lnTo>
                    <a:pt x="54578" y="310887"/>
                  </a:lnTo>
                  <a:lnTo>
                    <a:pt x="54469" y="310642"/>
                  </a:lnTo>
                  <a:lnTo>
                    <a:pt x="54352" y="310389"/>
                  </a:lnTo>
                  <a:lnTo>
                    <a:pt x="54225" y="310154"/>
                  </a:lnTo>
                  <a:lnTo>
                    <a:pt x="54089" y="309919"/>
                  </a:lnTo>
                  <a:lnTo>
                    <a:pt x="53936" y="309692"/>
                  </a:lnTo>
                  <a:lnTo>
                    <a:pt x="53773" y="309475"/>
                  </a:lnTo>
                  <a:lnTo>
                    <a:pt x="53601" y="309267"/>
                  </a:lnTo>
                  <a:lnTo>
                    <a:pt x="53429" y="309068"/>
                  </a:lnTo>
                  <a:lnTo>
                    <a:pt x="53239" y="308878"/>
                  </a:lnTo>
                  <a:lnTo>
                    <a:pt x="53040" y="308697"/>
                  </a:lnTo>
                  <a:lnTo>
                    <a:pt x="52832" y="308525"/>
                  </a:lnTo>
                  <a:lnTo>
                    <a:pt x="52614" y="308362"/>
                  </a:lnTo>
                  <a:lnTo>
                    <a:pt x="52388" y="308208"/>
                  </a:lnTo>
                  <a:lnTo>
                    <a:pt x="52162" y="308063"/>
                  </a:lnTo>
                  <a:lnTo>
                    <a:pt x="51918" y="307928"/>
                  </a:lnTo>
                  <a:lnTo>
                    <a:pt x="51673" y="307810"/>
                  </a:lnTo>
                  <a:lnTo>
                    <a:pt x="51420" y="307701"/>
                  </a:lnTo>
                  <a:lnTo>
                    <a:pt x="51166" y="307611"/>
                  </a:lnTo>
                  <a:lnTo>
                    <a:pt x="50904" y="307520"/>
                  </a:lnTo>
                  <a:lnTo>
                    <a:pt x="50633" y="307457"/>
                  </a:lnTo>
                  <a:lnTo>
                    <a:pt x="50352" y="307394"/>
                  </a:lnTo>
                  <a:lnTo>
                    <a:pt x="50080" y="307348"/>
                  </a:lnTo>
                  <a:lnTo>
                    <a:pt x="49791" y="307321"/>
                  </a:lnTo>
                  <a:lnTo>
                    <a:pt x="49501" y="307303"/>
                  </a:lnTo>
                  <a:lnTo>
                    <a:pt x="44044" y="307131"/>
                  </a:lnTo>
                  <a:lnTo>
                    <a:pt x="38950" y="306968"/>
                  </a:lnTo>
                  <a:lnTo>
                    <a:pt x="29936" y="306670"/>
                  </a:lnTo>
                  <a:lnTo>
                    <a:pt x="22606" y="306407"/>
                  </a:lnTo>
                  <a:lnTo>
                    <a:pt x="17104" y="306199"/>
                  </a:lnTo>
                  <a:lnTo>
                    <a:pt x="16670" y="301077"/>
                  </a:lnTo>
                  <a:lnTo>
                    <a:pt x="16253" y="295955"/>
                  </a:lnTo>
                  <a:lnTo>
                    <a:pt x="15855" y="290851"/>
                  </a:lnTo>
                  <a:lnTo>
                    <a:pt x="15475" y="285765"/>
                  </a:lnTo>
                  <a:lnTo>
                    <a:pt x="15475" y="285765"/>
                  </a:lnTo>
                  <a:lnTo>
                    <a:pt x="20190" y="285928"/>
                  </a:lnTo>
                  <a:lnTo>
                    <a:pt x="26090" y="286136"/>
                  </a:lnTo>
                  <a:lnTo>
                    <a:pt x="33095" y="286372"/>
                  </a:lnTo>
                  <a:lnTo>
                    <a:pt x="41149" y="286625"/>
                  </a:lnTo>
                  <a:lnTo>
                    <a:pt x="50162" y="286897"/>
                  </a:lnTo>
                  <a:lnTo>
                    <a:pt x="60062" y="287177"/>
                  </a:lnTo>
                  <a:lnTo>
                    <a:pt x="70786" y="287458"/>
                  </a:lnTo>
                  <a:lnTo>
                    <a:pt x="76433" y="287602"/>
                  </a:lnTo>
                  <a:lnTo>
                    <a:pt x="82251" y="287738"/>
                  </a:lnTo>
                  <a:lnTo>
                    <a:pt x="88233" y="287883"/>
                  </a:lnTo>
                  <a:lnTo>
                    <a:pt x="94378" y="288010"/>
                  </a:lnTo>
                  <a:lnTo>
                    <a:pt x="100667" y="288145"/>
                  </a:lnTo>
                  <a:lnTo>
                    <a:pt x="107101" y="288272"/>
                  </a:lnTo>
                  <a:lnTo>
                    <a:pt x="113662" y="288390"/>
                  </a:lnTo>
                  <a:lnTo>
                    <a:pt x="120341" y="288498"/>
                  </a:lnTo>
                  <a:lnTo>
                    <a:pt x="127137" y="288607"/>
                  </a:lnTo>
                  <a:lnTo>
                    <a:pt x="134033" y="288707"/>
                  </a:lnTo>
                  <a:lnTo>
                    <a:pt x="141019" y="288797"/>
                  </a:lnTo>
                  <a:lnTo>
                    <a:pt x="148096" y="288878"/>
                  </a:lnTo>
                  <a:lnTo>
                    <a:pt x="155236" y="288951"/>
                  </a:lnTo>
                  <a:lnTo>
                    <a:pt x="162448" y="289005"/>
                  </a:lnTo>
                  <a:lnTo>
                    <a:pt x="169715" y="289059"/>
                  </a:lnTo>
                  <a:lnTo>
                    <a:pt x="177027" y="289087"/>
                  </a:lnTo>
                  <a:lnTo>
                    <a:pt x="184384" y="289114"/>
                  </a:lnTo>
                  <a:lnTo>
                    <a:pt x="191759" y="289123"/>
                  </a:lnTo>
                  <a:lnTo>
                    <a:pt x="199135" y="289114"/>
                  </a:lnTo>
                  <a:lnTo>
                    <a:pt x="206492" y="289087"/>
                  </a:lnTo>
                  <a:lnTo>
                    <a:pt x="213804" y="289059"/>
                  </a:lnTo>
                  <a:lnTo>
                    <a:pt x="221071" y="289005"/>
                  </a:lnTo>
                  <a:lnTo>
                    <a:pt x="228283" y="288951"/>
                  </a:lnTo>
                  <a:lnTo>
                    <a:pt x="235423" y="288878"/>
                  </a:lnTo>
                  <a:lnTo>
                    <a:pt x="242500" y="288797"/>
                  </a:lnTo>
                  <a:lnTo>
                    <a:pt x="249486" y="288707"/>
                  </a:lnTo>
                  <a:lnTo>
                    <a:pt x="256382" y="288607"/>
                  </a:lnTo>
                  <a:lnTo>
                    <a:pt x="263178" y="288498"/>
                  </a:lnTo>
                  <a:lnTo>
                    <a:pt x="269856" y="288390"/>
                  </a:lnTo>
                  <a:lnTo>
                    <a:pt x="276417" y="288272"/>
                  </a:lnTo>
                  <a:lnTo>
                    <a:pt x="282851" y="288145"/>
                  </a:lnTo>
                  <a:lnTo>
                    <a:pt x="289141" y="288010"/>
                  </a:lnTo>
                  <a:lnTo>
                    <a:pt x="295285" y="287883"/>
                  </a:lnTo>
                  <a:lnTo>
                    <a:pt x="301267" y="287738"/>
                  </a:lnTo>
                  <a:lnTo>
                    <a:pt x="307086" y="287602"/>
                  </a:lnTo>
                  <a:lnTo>
                    <a:pt x="312733" y="287458"/>
                  </a:lnTo>
                  <a:lnTo>
                    <a:pt x="323447" y="287177"/>
                  </a:lnTo>
                  <a:lnTo>
                    <a:pt x="333357" y="286897"/>
                  </a:lnTo>
                  <a:lnTo>
                    <a:pt x="342370" y="286625"/>
                  </a:lnTo>
                  <a:lnTo>
                    <a:pt x="350415" y="286372"/>
                  </a:lnTo>
                  <a:lnTo>
                    <a:pt x="357428" y="286136"/>
                  </a:lnTo>
                  <a:lnTo>
                    <a:pt x="363329" y="285928"/>
                  </a:lnTo>
                  <a:lnTo>
                    <a:pt x="368043" y="285765"/>
                  </a:lnTo>
                  <a:lnTo>
                    <a:pt x="367663" y="290851"/>
                  </a:lnTo>
                  <a:lnTo>
                    <a:pt x="367265" y="295955"/>
                  </a:lnTo>
                  <a:lnTo>
                    <a:pt x="366849" y="301077"/>
                  </a:lnTo>
                  <a:lnTo>
                    <a:pt x="366414" y="306199"/>
                  </a:lnTo>
                  <a:lnTo>
                    <a:pt x="362107" y="306362"/>
                  </a:lnTo>
                  <a:lnTo>
                    <a:pt x="356578" y="306561"/>
                  </a:lnTo>
                  <a:lnTo>
                    <a:pt x="349899" y="306787"/>
                  </a:lnTo>
                  <a:lnTo>
                    <a:pt x="342144" y="307041"/>
                  </a:lnTo>
                  <a:lnTo>
                    <a:pt x="333384" y="307321"/>
                  </a:lnTo>
                  <a:lnTo>
                    <a:pt x="323692" y="307602"/>
                  </a:lnTo>
                  <a:lnTo>
                    <a:pt x="318516" y="307747"/>
                  </a:lnTo>
                  <a:lnTo>
                    <a:pt x="313140" y="307891"/>
                  </a:lnTo>
                  <a:lnTo>
                    <a:pt x="307566" y="308036"/>
                  </a:lnTo>
                  <a:lnTo>
                    <a:pt x="301810" y="308181"/>
                  </a:lnTo>
                  <a:lnTo>
                    <a:pt x="295874" y="308317"/>
                  </a:lnTo>
                  <a:lnTo>
                    <a:pt x="289765" y="308452"/>
                  </a:lnTo>
                  <a:lnTo>
                    <a:pt x="283503" y="308588"/>
                  </a:lnTo>
                  <a:lnTo>
                    <a:pt x="277087" y="308715"/>
                  </a:lnTo>
                  <a:lnTo>
                    <a:pt x="270535" y="308842"/>
                  </a:lnTo>
                  <a:lnTo>
                    <a:pt x="263848" y="308959"/>
                  </a:lnTo>
                  <a:lnTo>
                    <a:pt x="257033" y="309068"/>
                  </a:lnTo>
                  <a:lnTo>
                    <a:pt x="250110" y="309167"/>
                  </a:lnTo>
                  <a:lnTo>
                    <a:pt x="243088" y="309258"/>
                  </a:lnTo>
                  <a:lnTo>
                    <a:pt x="235966" y="309348"/>
                  </a:lnTo>
                  <a:lnTo>
                    <a:pt x="228754" y="309421"/>
                  </a:lnTo>
                  <a:lnTo>
                    <a:pt x="221478" y="309475"/>
                  </a:lnTo>
                  <a:lnTo>
                    <a:pt x="214121" y="309529"/>
                  </a:lnTo>
                  <a:lnTo>
                    <a:pt x="206718" y="309566"/>
                  </a:lnTo>
                  <a:lnTo>
                    <a:pt x="199252" y="309584"/>
                  </a:lnTo>
                  <a:lnTo>
                    <a:pt x="191759" y="309593"/>
                  </a:lnTo>
                  <a:lnTo>
                    <a:pt x="185017" y="309593"/>
                  </a:lnTo>
                  <a:lnTo>
                    <a:pt x="178203" y="309566"/>
                  </a:lnTo>
                  <a:lnTo>
                    <a:pt x="171326" y="309538"/>
                  </a:lnTo>
                  <a:lnTo>
                    <a:pt x="164385" y="309493"/>
                  </a:lnTo>
                  <a:lnTo>
                    <a:pt x="157389" y="309439"/>
                  </a:lnTo>
                  <a:lnTo>
                    <a:pt x="150331" y="309376"/>
                  </a:lnTo>
                  <a:lnTo>
                    <a:pt x="143218" y="309294"/>
                  </a:lnTo>
                  <a:lnTo>
                    <a:pt x="136042" y="309213"/>
                  </a:lnTo>
                  <a:lnTo>
                    <a:pt x="128820" y="309104"/>
                  </a:lnTo>
                  <a:lnTo>
                    <a:pt x="121535" y="308995"/>
                  </a:lnTo>
                  <a:lnTo>
                    <a:pt x="114205" y="308869"/>
                  </a:lnTo>
                  <a:lnTo>
                    <a:pt x="106830" y="308733"/>
                  </a:lnTo>
                  <a:lnTo>
                    <a:pt x="99400" y="308579"/>
                  </a:lnTo>
                  <a:lnTo>
                    <a:pt x="91925" y="308416"/>
                  </a:lnTo>
                  <a:lnTo>
                    <a:pt x="84405" y="308244"/>
                  </a:lnTo>
                  <a:lnTo>
                    <a:pt x="76840" y="308063"/>
                  </a:lnTo>
                  <a:lnTo>
                    <a:pt x="76695" y="308063"/>
                  </a:lnTo>
                  <a:lnTo>
                    <a:pt x="76405" y="308072"/>
                  </a:lnTo>
                  <a:lnTo>
                    <a:pt x="76125" y="308091"/>
                  </a:lnTo>
                  <a:lnTo>
                    <a:pt x="75853" y="308127"/>
                  </a:lnTo>
                  <a:lnTo>
                    <a:pt x="75582" y="308172"/>
                  </a:lnTo>
                  <a:lnTo>
                    <a:pt x="75310" y="308235"/>
                  </a:lnTo>
                  <a:lnTo>
                    <a:pt x="75048" y="308308"/>
                  </a:lnTo>
                  <a:lnTo>
                    <a:pt x="74795" y="308389"/>
                  </a:lnTo>
                  <a:lnTo>
                    <a:pt x="74541" y="308489"/>
                  </a:lnTo>
                  <a:lnTo>
                    <a:pt x="74297" y="308597"/>
                  </a:lnTo>
                  <a:lnTo>
                    <a:pt x="74062" y="308715"/>
                  </a:lnTo>
                  <a:lnTo>
                    <a:pt x="73826" y="308851"/>
                  </a:lnTo>
                  <a:lnTo>
                    <a:pt x="73600" y="308986"/>
                  </a:lnTo>
                  <a:lnTo>
                    <a:pt x="73383" y="309140"/>
                  </a:lnTo>
                  <a:lnTo>
                    <a:pt x="73166" y="309303"/>
                  </a:lnTo>
                  <a:lnTo>
                    <a:pt x="72967" y="309475"/>
                  </a:lnTo>
                  <a:lnTo>
                    <a:pt x="72777" y="309656"/>
                  </a:lnTo>
                  <a:lnTo>
                    <a:pt x="72587" y="309846"/>
                  </a:lnTo>
                  <a:lnTo>
                    <a:pt x="72406" y="310045"/>
                  </a:lnTo>
                  <a:lnTo>
                    <a:pt x="72243" y="310253"/>
                  </a:lnTo>
                  <a:lnTo>
                    <a:pt x="72089" y="310461"/>
                  </a:lnTo>
                  <a:lnTo>
                    <a:pt x="71935" y="310688"/>
                  </a:lnTo>
                  <a:lnTo>
                    <a:pt x="71799" y="310914"/>
                  </a:lnTo>
                  <a:lnTo>
                    <a:pt x="71673" y="311149"/>
                  </a:lnTo>
                  <a:lnTo>
                    <a:pt x="71555" y="311394"/>
                  </a:lnTo>
                  <a:lnTo>
                    <a:pt x="71455" y="311647"/>
                  </a:lnTo>
                  <a:lnTo>
                    <a:pt x="71365" y="311900"/>
                  </a:lnTo>
                  <a:lnTo>
                    <a:pt x="71283" y="312163"/>
                  </a:lnTo>
                  <a:lnTo>
                    <a:pt x="71211" y="312425"/>
                  </a:lnTo>
                  <a:lnTo>
                    <a:pt x="71157" y="312697"/>
                  </a:lnTo>
                  <a:lnTo>
                    <a:pt x="71121" y="312977"/>
                  </a:lnTo>
                  <a:lnTo>
                    <a:pt x="71084" y="313258"/>
                  </a:lnTo>
                  <a:lnTo>
                    <a:pt x="71075" y="313538"/>
                  </a:lnTo>
                  <a:lnTo>
                    <a:pt x="71075" y="313828"/>
                  </a:lnTo>
                  <a:lnTo>
                    <a:pt x="71093" y="314117"/>
                  </a:lnTo>
                  <a:lnTo>
                    <a:pt x="71121" y="314398"/>
                  </a:lnTo>
                  <a:lnTo>
                    <a:pt x="71157" y="314669"/>
                  </a:lnTo>
                  <a:lnTo>
                    <a:pt x="71220" y="314950"/>
                  </a:lnTo>
                  <a:lnTo>
                    <a:pt x="71283" y="315212"/>
                  </a:lnTo>
                  <a:lnTo>
                    <a:pt x="71365" y="315475"/>
                  </a:lnTo>
                  <a:lnTo>
                    <a:pt x="71464" y="315737"/>
                  </a:lnTo>
                  <a:lnTo>
                    <a:pt x="71573" y="315991"/>
                  </a:lnTo>
                  <a:lnTo>
                    <a:pt x="71691" y="316235"/>
                  </a:lnTo>
                  <a:lnTo>
                    <a:pt x="71817" y="316470"/>
                  </a:lnTo>
                  <a:lnTo>
                    <a:pt x="71953" y="316706"/>
                  </a:lnTo>
                  <a:lnTo>
                    <a:pt x="72107" y="316923"/>
                  </a:lnTo>
                  <a:lnTo>
                    <a:pt x="72270" y="317140"/>
                  </a:lnTo>
                  <a:lnTo>
                    <a:pt x="72442" y="317348"/>
                  </a:lnTo>
                  <a:lnTo>
                    <a:pt x="72623" y="317547"/>
                  </a:lnTo>
                  <a:lnTo>
                    <a:pt x="72813" y="317737"/>
                  </a:lnTo>
                  <a:lnTo>
                    <a:pt x="73012" y="317918"/>
                  </a:lnTo>
                  <a:lnTo>
                    <a:pt x="73220" y="318090"/>
                  </a:lnTo>
                  <a:lnTo>
                    <a:pt x="73437" y="318253"/>
                  </a:lnTo>
                  <a:lnTo>
                    <a:pt x="73663" y="318407"/>
                  </a:lnTo>
                  <a:lnTo>
                    <a:pt x="73890" y="318552"/>
                  </a:lnTo>
                  <a:lnTo>
                    <a:pt x="74134" y="318678"/>
                  </a:lnTo>
                  <a:lnTo>
                    <a:pt x="74378" y="318796"/>
                  </a:lnTo>
                  <a:lnTo>
                    <a:pt x="74632" y="318905"/>
                  </a:lnTo>
                  <a:lnTo>
                    <a:pt x="74885" y="318995"/>
                  </a:lnTo>
                  <a:lnTo>
                    <a:pt x="75157" y="319086"/>
                  </a:lnTo>
                  <a:lnTo>
                    <a:pt x="75419" y="319149"/>
                  </a:lnTo>
                  <a:lnTo>
                    <a:pt x="75700" y="319203"/>
                  </a:lnTo>
                  <a:lnTo>
                    <a:pt x="75980" y="319249"/>
                  </a:lnTo>
                  <a:lnTo>
                    <a:pt x="76261" y="319276"/>
                  </a:lnTo>
                  <a:lnTo>
                    <a:pt x="76550" y="319294"/>
                  </a:lnTo>
                  <a:lnTo>
                    <a:pt x="86107" y="319529"/>
                  </a:lnTo>
                  <a:lnTo>
                    <a:pt x="95599" y="319737"/>
                  </a:lnTo>
                  <a:lnTo>
                    <a:pt x="105011" y="319936"/>
                  </a:lnTo>
                  <a:lnTo>
                    <a:pt x="114350" y="320108"/>
                  </a:lnTo>
                  <a:lnTo>
                    <a:pt x="123617" y="320262"/>
                  </a:lnTo>
                  <a:lnTo>
                    <a:pt x="132793" y="320407"/>
                  </a:lnTo>
                  <a:lnTo>
                    <a:pt x="141879" y="320525"/>
                  </a:lnTo>
                  <a:lnTo>
                    <a:pt x="150883" y="320624"/>
                  </a:lnTo>
                  <a:lnTo>
                    <a:pt x="150466" y="321439"/>
                  </a:lnTo>
                  <a:lnTo>
                    <a:pt x="150050" y="322253"/>
                  </a:lnTo>
                  <a:lnTo>
                    <a:pt x="149625" y="323058"/>
                  </a:lnTo>
                  <a:lnTo>
                    <a:pt x="149200" y="323864"/>
                  </a:lnTo>
                  <a:lnTo>
                    <a:pt x="148774" y="324660"/>
                  </a:lnTo>
                  <a:lnTo>
                    <a:pt x="148340" y="325447"/>
                  </a:lnTo>
                  <a:lnTo>
                    <a:pt x="147905" y="326226"/>
                  </a:lnTo>
                  <a:lnTo>
                    <a:pt x="147471" y="327004"/>
                  </a:lnTo>
                  <a:lnTo>
                    <a:pt x="146593" y="328533"/>
                  </a:lnTo>
                  <a:lnTo>
                    <a:pt x="145706" y="330036"/>
                  </a:lnTo>
                  <a:lnTo>
                    <a:pt x="144802" y="331511"/>
                  </a:lnTo>
                  <a:lnTo>
                    <a:pt x="143897" y="332959"/>
                  </a:lnTo>
                  <a:lnTo>
                    <a:pt x="142992" y="334388"/>
                  </a:lnTo>
                  <a:lnTo>
                    <a:pt x="142078" y="335782"/>
                  </a:lnTo>
                  <a:lnTo>
                    <a:pt x="141155" y="337157"/>
                  </a:lnTo>
                  <a:lnTo>
                    <a:pt x="140222" y="338506"/>
                  </a:lnTo>
                  <a:lnTo>
                    <a:pt x="139299" y="339827"/>
                  </a:lnTo>
                  <a:lnTo>
                    <a:pt x="138367" y="341121"/>
                  </a:lnTo>
                  <a:lnTo>
                    <a:pt x="137435" y="342388"/>
                  </a:lnTo>
                  <a:lnTo>
                    <a:pt x="136494" y="343628"/>
                  </a:lnTo>
                  <a:lnTo>
                    <a:pt x="135562" y="344850"/>
                  </a:lnTo>
                  <a:lnTo>
                    <a:pt x="134630" y="346035"/>
                  </a:lnTo>
                  <a:lnTo>
                    <a:pt x="133698" y="347202"/>
                  </a:lnTo>
                  <a:lnTo>
                    <a:pt x="132766" y="348343"/>
                  </a:lnTo>
                  <a:lnTo>
                    <a:pt x="131843" y="349456"/>
                  </a:lnTo>
                  <a:lnTo>
                    <a:pt x="130920" y="350542"/>
                  </a:lnTo>
                  <a:lnTo>
                    <a:pt x="129997" y="351600"/>
                  </a:lnTo>
                  <a:lnTo>
                    <a:pt x="129083" y="352641"/>
                  </a:lnTo>
                  <a:lnTo>
                    <a:pt x="128178" y="353655"/>
                  </a:lnTo>
                  <a:lnTo>
                    <a:pt x="127282" y="354632"/>
                  </a:lnTo>
                  <a:lnTo>
                    <a:pt x="126386" y="355591"/>
                  </a:lnTo>
                  <a:lnTo>
                    <a:pt x="125508" y="356523"/>
                  </a:lnTo>
                  <a:lnTo>
                    <a:pt x="124630" y="357437"/>
                  </a:lnTo>
                  <a:lnTo>
                    <a:pt x="123770" y="358315"/>
                  </a:lnTo>
                  <a:lnTo>
                    <a:pt x="122920" y="359166"/>
                  </a:lnTo>
                  <a:lnTo>
                    <a:pt x="122078" y="359998"/>
                  </a:lnTo>
                  <a:lnTo>
                    <a:pt x="121255" y="360804"/>
                  </a:lnTo>
                  <a:lnTo>
                    <a:pt x="120440" y="361582"/>
                  </a:lnTo>
                  <a:lnTo>
                    <a:pt x="119644" y="362333"/>
                  </a:lnTo>
                  <a:lnTo>
                    <a:pt x="118857" y="363066"/>
                  </a:lnTo>
                  <a:lnTo>
                    <a:pt x="118087" y="363763"/>
                  </a:lnTo>
                  <a:lnTo>
                    <a:pt x="117336" y="364442"/>
                  </a:lnTo>
                  <a:lnTo>
                    <a:pt x="116603" y="365093"/>
                  </a:lnTo>
                  <a:lnTo>
                    <a:pt x="115888" y="365718"/>
                  </a:lnTo>
                  <a:lnTo>
                    <a:pt x="115192" y="366324"/>
                  </a:lnTo>
                  <a:lnTo>
                    <a:pt x="114522" y="366894"/>
                  </a:lnTo>
                  <a:lnTo>
                    <a:pt x="113861" y="367446"/>
                  </a:lnTo>
                  <a:lnTo>
                    <a:pt x="113228" y="367971"/>
                  </a:lnTo>
                  <a:lnTo>
                    <a:pt x="112033" y="368939"/>
                  </a:lnTo>
                  <a:lnTo>
                    <a:pt x="110929" y="369808"/>
                  </a:lnTo>
                  <a:lnTo>
                    <a:pt x="109925" y="370586"/>
                  </a:lnTo>
                  <a:lnTo>
                    <a:pt x="109038" y="371247"/>
                  </a:lnTo>
                  <a:lnTo>
                    <a:pt x="108260" y="371817"/>
                  </a:lnTo>
                  <a:lnTo>
                    <a:pt x="107608" y="372288"/>
                  </a:lnTo>
                  <a:lnTo>
                    <a:pt x="107083" y="372650"/>
                  </a:lnTo>
                  <a:lnTo>
                    <a:pt x="106694" y="372921"/>
                  </a:lnTo>
                  <a:lnTo>
                    <a:pt x="106341" y="373156"/>
                  </a:lnTo>
                  <a:lnTo>
                    <a:pt x="106142" y="373283"/>
                  </a:lnTo>
                  <a:lnTo>
                    <a:pt x="105952" y="373419"/>
                  </a:lnTo>
                  <a:lnTo>
                    <a:pt x="105771" y="373564"/>
                  </a:lnTo>
                  <a:lnTo>
                    <a:pt x="105599" y="373708"/>
                  </a:lnTo>
                  <a:lnTo>
                    <a:pt x="105436" y="373862"/>
                  </a:lnTo>
                  <a:lnTo>
                    <a:pt x="105273" y="374025"/>
                  </a:lnTo>
                  <a:lnTo>
                    <a:pt x="105119" y="374188"/>
                  </a:lnTo>
                  <a:lnTo>
                    <a:pt x="104975" y="374369"/>
                  </a:lnTo>
                  <a:lnTo>
                    <a:pt x="104839" y="374541"/>
                  </a:lnTo>
                  <a:lnTo>
                    <a:pt x="104703" y="374722"/>
                  </a:lnTo>
                  <a:lnTo>
                    <a:pt x="104586" y="374912"/>
                  </a:lnTo>
                  <a:lnTo>
                    <a:pt x="104468" y="375102"/>
                  </a:lnTo>
                  <a:lnTo>
                    <a:pt x="104359" y="375301"/>
                  </a:lnTo>
                  <a:lnTo>
                    <a:pt x="104260" y="375500"/>
                  </a:lnTo>
                  <a:lnTo>
                    <a:pt x="104169" y="375699"/>
                  </a:lnTo>
                  <a:lnTo>
                    <a:pt x="104088" y="375907"/>
                  </a:lnTo>
                  <a:lnTo>
                    <a:pt x="104015" y="376116"/>
                  </a:lnTo>
                  <a:lnTo>
                    <a:pt x="103943" y="376333"/>
                  </a:lnTo>
                  <a:lnTo>
                    <a:pt x="103889" y="376550"/>
                  </a:lnTo>
                  <a:lnTo>
                    <a:pt x="103834" y="376767"/>
                  </a:lnTo>
                  <a:lnTo>
                    <a:pt x="103798" y="376984"/>
                  </a:lnTo>
                  <a:lnTo>
                    <a:pt x="103762" y="377201"/>
                  </a:lnTo>
                  <a:lnTo>
                    <a:pt x="103744" y="377428"/>
                  </a:lnTo>
                  <a:lnTo>
                    <a:pt x="103726" y="377654"/>
                  </a:lnTo>
                  <a:lnTo>
                    <a:pt x="103726" y="377880"/>
                  </a:lnTo>
                  <a:lnTo>
                    <a:pt x="103726" y="378106"/>
                  </a:lnTo>
                  <a:lnTo>
                    <a:pt x="103735" y="378333"/>
                  </a:lnTo>
                  <a:lnTo>
                    <a:pt x="103762" y="378559"/>
                  </a:lnTo>
                  <a:lnTo>
                    <a:pt x="103789" y="378785"/>
                  </a:lnTo>
                  <a:lnTo>
                    <a:pt x="103834" y="379011"/>
                  </a:lnTo>
                  <a:lnTo>
                    <a:pt x="103880" y="379238"/>
                  </a:lnTo>
                  <a:lnTo>
                    <a:pt x="103943" y="379464"/>
                  </a:lnTo>
                  <a:lnTo>
                    <a:pt x="104015" y="379690"/>
                  </a:lnTo>
                  <a:lnTo>
                    <a:pt x="104088" y="379907"/>
                  </a:lnTo>
                  <a:lnTo>
                    <a:pt x="104178" y="380115"/>
                  </a:lnTo>
                  <a:lnTo>
                    <a:pt x="104269" y="380333"/>
                  </a:lnTo>
                  <a:lnTo>
                    <a:pt x="104377" y="380532"/>
                  </a:lnTo>
                  <a:lnTo>
                    <a:pt x="104486" y="380731"/>
                  </a:lnTo>
                  <a:lnTo>
                    <a:pt x="104604" y="380921"/>
                  </a:lnTo>
                  <a:lnTo>
                    <a:pt x="104730" y="381111"/>
                  </a:lnTo>
                  <a:lnTo>
                    <a:pt x="104866" y="381292"/>
                  </a:lnTo>
                  <a:lnTo>
                    <a:pt x="105002" y="381473"/>
                  </a:lnTo>
                  <a:lnTo>
                    <a:pt x="105147" y="381636"/>
                  </a:lnTo>
                  <a:lnTo>
                    <a:pt x="105300" y="381808"/>
                  </a:lnTo>
                  <a:lnTo>
                    <a:pt x="105454" y="381962"/>
                  </a:lnTo>
                  <a:lnTo>
                    <a:pt x="105617" y="382115"/>
                  </a:lnTo>
                  <a:lnTo>
                    <a:pt x="105789" y="382251"/>
                  </a:lnTo>
                  <a:lnTo>
                    <a:pt x="105970" y="382396"/>
                  </a:lnTo>
                  <a:lnTo>
                    <a:pt x="106151" y="382523"/>
                  </a:lnTo>
                  <a:lnTo>
                    <a:pt x="106332" y="382649"/>
                  </a:lnTo>
                  <a:lnTo>
                    <a:pt x="106522" y="382758"/>
                  </a:lnTo>
                  <a:lnTo>
                    <a:pt x="106721" y="382866"/>
                  </a:lnTo>
                  <a:lnTo>
                    <a:pt x="106920" y="382966"/>
                  </a:lnTo>
                  <a:lnTo>
                    <a:pt x="107119" y="383066"/>
                  </a:lnTo>
                  <a:lnTo>
                    <a:pt x="107328" y="383147"/>
                  </a:lnTo>
                  <a:lnTo>
                    <a:pt x="107545" y="383219"/>
                  </a:lnTo>
                  <a:lnTo>
                    <a:pt x="107753" y="383292"/>
                  </a:lnTo>
                  <a:lnTo>
                    <a:pt x="107979" y="383346"/>
                  </a:lnTo>
                  <a:lnTo>
                    <a:pt x="108196" y="383400"/>
                  </a:lnTo>
                  <a:lnTo>
                    <a:pt x="108423" y="383446"/>
                  </a:lnTo>
                  <a:lnTo>
                    <a:pt x="108649" y="383473"/>
                  </a:lnTo>
                  <a:lnTo>
                    <a:pt x="108875" y="383500"/>
                  </a:lnTo>
                  <a:lnTo>
                    <a:pt x="109110" y="383509"/>
                  </a:lnTo>
                  <a:lnTo>
                    <a:pt x="109346" y="383518"/>
                  </a:lnTo>
                  <a:lnTo>
                    <a:pt x="205904" y="383518"/>
                  </a:lnTo>
                  <a:lnTo>
                    <a:pt x="206193" y="383509"/>
                  </a:lnTo>
                  <a:lnTo>
                    <a:pt x="206483" y="383491"/>
                  </a:lnTo>
                  <a:lnTo>
                    <a:pt x="206763" y="383455"/>
                  </a:lnTo>
                  <a:lnTo>
                    <a:pt x="207035" y="383400"/>
                  </a:lnTo>
                  <a:lnTo>
                    <a:pt x="207306" y="383337"/>
                  </a:lnTo>
                  <a:lnTo>
                    <a:pt x="207578" y="383265"/>
                  </a:lnTo>
                  <a:lnTo>
                    <a:pt x="207840" y="383174"/>
                  </a:lnTo>
                  <a:lnTo>
                    <a:pt x="208094" y="383075"/>
                  </a:lnTo>
                  <a:lnTo>
                    <a:pt x="208347" y="382966"/>
                  </a:lnTo>
                  <a:lnTo>
                    <a:pt x="208582" y="382839"/>
                  </a:lnTo>
                  <a:lnTo>
                    <a:pt x="208818" y="382704"/>
                  </a:lnTo>
                  <a:lnTo>
                    <a:pt x="209053" y="382559"/>
                  </a:lnTo>
                  <a:lnTo>
                    <a:pt x="209270" y="382405"/>
                  </a:lnTo>
                  <a:lnTo>
                    <a:pt x="209478" y="382233"/>
                  </a:lnTo>
                  <a:lnTo>
                    <a:pt x="209686" y="382061"/>
                  </a:lnTo>
                  <a:lnTo>
                    <a:pt x="209885" y="381871"/>
                  </a:lnTo>
                  <a:lnTo>
                    <a:pt x="210066" y="381681"/>
                  </a:lnTo>
                  <a:lnTo>
                    <a:pt x="210247" y="381473"/>
                  </a:lnTo>
                  <a:lnTo>
                    <a:pt x="210410" y="381265"/>
                  </a:lnTo>
                  <a:lnTo>
                    <a:pt x="210564" y="381038"/>
                  </a:lnTo>
                  <a:lnTo>
                    <a:pt x="210718" y="380812"/>
                  </a:lnTo>
                  <a:lnTo>
                    <a:pt x="210845" y="380577"/>
                  </a:lnTo>
                  <a:lnTo>
                    <a:pt x="210971" y="380333"/>
                  </a:lnTo>
                  <a:lnTo>
                    <a:pt x="211089" y="380088"/>
                  </a:lnTo>
                  <a:lnTo>
                    <a:pt x="211189" y="379835"/>
                  </a:lnTo>
                  <a:lnTo>
                    <a:pt x="211279" y="379572"/>
                  </a:lnTo>
                  <a:lnTo>
                    <a:pt x="211351" y="379301"/>
                  </a:lnTo>
                  <a:lnTo>
                    <a:pt x="211415" y="379029"/>
                  </a:lnTo>
                  <a:lnTo>
                    <a:pt x="211460" y="378758"/>
                  </a:lnTo>
                  <a:lnTo>
                    <a:pt x="211496" y="378477"/>
                  </a:lnTo>
                  <a:lnTo>
                    <a:pt x="211523" y="378188"/>
                  </a:lnTo>
                  <a:lnTo>
                    <a:pt x="211523" y="377898"/>
                  </a:lnTo>
                  <a:lnTo>
                    <a:pt x="211523" y="377609"/>
                  </a:lnTo>
                  <a:lnTo>
                    <a:pt x="211496" y="377328"/>
                  </a:lnTo>
                  <a:lnTo>
                    <a:pt x="211460" y="377048"/>
                  </a:lnTo>
                  <a:lnTo>
                    <a:pt x="211415" y="376767"/>
                  </a:lnTo>
                  <a:lnTo>
                    <a:pt x="211351" y="376496"/>
                  </a:lnTo>
                  <a:lnTo>
                    <a:pt x="211279" y="376233"/>
                  </a:lnTo>
                  <a:lnTo>
                    <a:pt x="211189" y="375971"/>
                  </a:lnTo>
                  <a:lnTo>
                    <a:pt x="211089" y="375717"/>
                  </a:lnTo>
                  <a:lnTo>
                    <a:pt x="210971" y="375464"/>
                  </a:lnTo>
                  <a:lnTo>
                    <a:pt x="210845" y="375220"/>
                  </a:lnTo>
                  <a:lnTo>
                    <a:pt x="210718" y="374984"/>
                  </a:lnTo>
                  <a:lnTo>
                    <a:pt x="210564" y="374758"/>
                  </a:lnTo>
                  <a:lnTo>
                    <a:pt x="210410" y="374541"/>
                  </a:lnTo>
                  <a:lnTo>
                    <a:pt x="210247" y="374324"/>
                  </a:lnTo>
                  <a:lnTo>
                    <a:pt x="210066" y="374125"/>
                  </a:lnTo>
                  <a:lnTo>
                    <a:pt x="209885" y="373926"/>
                  </a:lnTo>
                  <a:lnTo>
                    <a:pt x="209686" y="373745"/>
                  </a:lnTo>
                  <a:lnTo>
                    <a:pt x="209478" y="373564"/>
                  </a:lnTo>
                  <a:lnTo>
                    <a:pt x="209270" y="373401"/>
                  </a:lnTo>
                  <a:lnTo>
                    <a:pt x="209053" y="373238"/>
                  </a:lnTo>
                  <a:lnTo>
                    <a:pt x="208818" y="373093"/>
                  </a:lnTo>
                  <a:lnTo>
                    <a:pt x="208582" y="372957"/>
                  </a:lnTo>
                  <a:lnTo>
                    <a:pt x="208347" y="372840"/>
                  </a:lnTo>
                  <a:lnTo>
                    <a:pt x="208094" y="372722"/>
                  </a:lnTo>
                  <a:lnTo>
                    <a:pt x="207840" y="372622"/>
                  </a:lnTo>
                  <a:lnTo>
                    <a:pt x="207578" y="372532"/>
                  </a:lnTo>
                  <a:lnTo>
                    <a:pt x="207306" y="372460"/>
                  </a:lnTo>
                  <a:lnTo>
                    <a:pt x="207035" y="372396"/>
                  </a:lnTo>
                  <a:lnTo>
                    <a:pt x="206763" y="372351"/>
                  </a:lnTo>
                  <a:lnTo>
                    <a:pt x="206483" y="372315"/>
                  </a:lnTo>
                  <a:lnTo>
                    <a:pt x="206193" y="372288"/>
                  </a:lnTo>
                  <a:lnTo>
                    <a:pt x="205904" y="372279"/>
                  </a:lnTo>
                  <a:lnTo>
                    <a:pt x="125526" y="372279"/>
                  </a:lnTo>
                  <a:lnTo>
                    <a:pt x="126558" y="371337"/>
                  </a:lnTo>
                  <a:lnTo>
                    <a:pt x="127617" y="370351"/>
                  </a:lnTo>
                  <a:lnTo>
                    <a:pt x="128702" y="369328"/>
                  </a:lnTo>
                  <a:lnTo>
                    <a:pt x="129816" y="368252"/>
                  </a:lnTo>
                  <a:lnTo>
                    <a:pt x="130947" y="367138"/>
                  </a:lnTo>
                  <a:lnTo>
                    <a:pt x="132087" y="365989"/>
                  </a:lnTo>
                  <a:lnTo>
                    <a:pt x="133254" y="364786"/>
                  </a:lnTo>
                  <a:lnTo>
                    <a:pt x="134431" y="363546"/>
                  </a:lnTo>
                  <a:lnTo>
                    <a:pt x="135625" y="362270"/>
                  </a:lnTo>
                  <a:lnTo>
                    <a:pt x="136838" y="360940"/>
                  </a:lnTo>
                  <a:lnTo>
                    <a:pt x="138051" y="359573"/>
                  </a:lnTo>
                  <a:lnTo>
                    <a:pt x="138666" y="358876"/>
                  </a:lnTo>
                  <a:lnTo>
                    <a:pt x="139281" y="358161"/>
                  </a:lnTo>
                  <a:lnTo>
                    <a:pt x="139897" y="357437"/>
                  </a:lnTo>
                  <a:lnTo>
                    <a:pt x="140512" y="356704"/>
                  </a:lnTo>
                  <a:lnTo>
                    <a:pt x="141136" y="355962"/>
                  </a:lnTo>
                  <a:lnTo>
                    <a:pt x="141752" y="355211"/>
                  </a:lnTo>
                  <a:lnTo>
                    <a:pt x="142376" y="354442"/>
                  </a:lnTo>
                  <a:lnTo>
                    <a:pt x="143001" y="353673"/>
                  </a:lnTo>
                  <a:lnTo>
                    <a:pt x="143625" y="352885"/>
                  </a:lnTo>
                  <a:lnTo>
                    <a:pt x="144249" y="352080"/>
                  </a:lnTo>
                  <a:lnTo>
                    <a:pt x="144874" y="351275"/>
                  </a:lnTo>
                  <a:lnTo>
                    <a:pt x="145498" y="350451"/>
                  </a:lnTo>
                  <a:lnTo>
                    <a:pt x="146123" y="349628"/>
                  </a:lnTo>
                  <a:lnTo>
                    <a:pt x="146747" y="348786"/>
                  </a:lnTo>
                  <a:lnTo>
                    <a:pt x="147372" y="347935"/>
                  </a:lnTo>
                  <a:lnTo>
                    <a:pt x="147996" y="347067"/>
                  </a:lnTo>
                  <a:lnTo>
                    <a:pt x="148620" y="346198"/>
                  </a:lnTo>
                  <a:lnTo>
                    <a:pt x="149236" y="345311"/>
                  </a:lnTo>
                  <a:lnTo>
                    <a:pt x="149860" y="344415"/>
                  </a:lnTo>
                  <a:lnTo>
                    <a:pt x="150476" y="343501"/>
                  </a:lnTo>
                  <a:lnTo>
                    <a:pt x="151091" y="342587"/>
                  </a:lnTo>
                  <a:lnTo>
                    <a:pt x="151706" y="341655"/>
                  </a:lnTo>
                  <a:lnTo>
                    <a:pt x="152322" y="340714"/>
                  </a:lnTo>
                  <a:lnTo>
                    <a:pt x="152928" y="339764"/>
                  </a:lnTo>
                  <a:lnTo>
                    <a:pt x="153543" y="338804"/>
                  </a:lnTo>
                  <a:lnTo>
                    <a:pt x="154150" y="337827"/>
                  </a:lnTo>
                  <a:lnTo>
                    <a:pt x="154747" y="336841"/>
                  </a:lnTo>
                  <a:lnTo>
                    <a:pt x="155344" y="335845"/>
                  </a:lnTo>
                  <a:lnTo>
                    <a:pt x="155941" y="334841"/>
                  </a:lnTo>
                  <a:lnTo>
                    <a:pt x="156539" y="333818"/>
                  </a:lnTo>
                  <a:lnTo>
                    <a:pt x="157127" y="332796"/>
                  </a:lnTo>
                  <a:lnTo>
                    <a:pt x="157715" y="331755"/>
                  </a:lnTo>
                  <a:lnTo>
                    <a:pt x="158294" y="330696"/>
                  </a:lnTo>
                  <a:lnTo>
                    <a:pt x="158873" y="329637"/>
                  </a:lnTo>
                  <a:lnTo>
                    <a:pt x="159444" y="328560"/>
                  </a:lnTo>
                  <a:lnTo>
                    <a:pt x="160014" y="327475"/>
                  </a:lnTo>
                  <a:lnTo>
                    <a:pt x="160575" y="326380"/>
                  </a:lnTo>
                  <a:lnTo>
                    <a:pt x="161127" y="325275"/>
                  </a:lnTo>
                  <a:lnTo>
                    <a:pt x="161679" y="324153"/>
                  </a:lnTo>
                  <a:lnTo>
                    <a:pt x="162231" y="323022"/>
                  </a:lnTo>
                  <a:lnTo>
                    <a:pt x="162774" y="321882"/>
                  </a:lnTo>
                  <a:lnTo>
                    <a:pt x="163308" y="320724"/>
                  </a:lnTo>
                  <a:lnTo>
                    <a:pt x="170520" y="320769"/>
                  </a:lnTo>
                  <a:lnTo>
                    <a:pt x="177669" y="320805"/>
                  </a:lnTo>
                  <a:lnTo>
                    <a:pt x="184746" y="320823"/>
                  </a:lnTo>
                  <a:lnTo>
                    <a:pt x="191759" y="320832"/>
                  </a:lnTo>
                  <a:lnTo>
                    <a:pt x="198936" y="320823"/>
                  </a:lnTo>
                  <a:lnTo>
                    <a:pt x="206076" y="320805"/>
                  </a:lnTo>
                  <a:lnTo>
                    <a:pt x="213170" y="320769"/>
                  </a:lnTo>
                  <a:lnTo>
                    <a:pt x="220211" y="320724"/>
                  </a:lnTo>
                  <a:lnTo>
                    <a:pt x="220745" y="321882"/>
                  </a:lnTo>
                  <a:lnTo>
                    <a:pt x="221288" y="323022"/>
                  </a:lnTo>
                  <a:lnTo>
                    <a:pt x="221840" y="324153"/>
                  </a:lnTo>
                  <a:lnTo>
                    <a:pt x="222392" y="325266"/>
                  </a:lnTo>
                  <a:lnTo>
                    <a:pt x="222944" y="326380"/>
                  </a:lnTo>
                  <a:lnTo>
                    <a:pt x="223505" y="327475"/>
                  </a:lnTo>
                  <a:lnTo>
                    <a:pt x="224075" y="328560"/>
                  </a:lnTo>
                  <a:lnTo>
                    <a:pt x="224645" y="329637"/>
                  </a:lnTo>
                  <a:lnTo>
                    <a:pt x="225224" y="330696"/>
                  </a:lnTo>
                  <a:lnTo>
                    <a:pt x="225803" y="331746"/>
                  </a:lnTo>
                  <a:lnTo>
                    <a:pt x="226392" y="332787"/>
                  </a:lnTo>
                  <a:lnTo>
                    <a:pt x="226980" y="333818"/>
                  </a:lnTo>
                  <a:lnTo>
                    <a:pt x="227577" y="334841"/>
                  </a:lnTo>
                  <a:lnTo>
                    <a:pt x="228174" y="335845"/>
                  </a:lnTo>
                  <a:lnTo>
                    <a:pt x="228772" y="336841"/>
                  </a:lnTo>
                  <a:lnTo>
                    <a:pt x="229369" y="337827"/>
                  </a:lnTo>
                  <a:lnTo>
                    <a:pt x="229975" y="338804"/>
                  </a:lnTo>
                  <a:lnTo>
                    <a:pt x="230591" y="339764"/>
                  </a:lnTo>
                  <a:lnTo>
                    <a:pt x="231197" y="340714"/>
                  </a:lnTo>
                  <a:lnTo>
                    <a:pt x="231812" y="341655"/>
                  </a:lnTo>
                  <a:lnTo>
                    <a:pt x="232428" y="342587"/>
                  </a:lnTo>
                  <a:lnTo>
                    <a:pt x="233043" y="343501"/>
                  </a:lnTo>
                  <a:lnTo>
                    <a:pt x="233658" y="344406"/>
                  </a:lnTo>
                  <a:lnTo>
                    <a:pt x="234283" y="345311"/>
                  </a:lnTo>
                  <a:lnTo>
                    <a:pt x="234898" y="346189"/>
                  </a:lnTo>
                  <a:lnTo>
                    <a:pt x="235523" y="347067"/>
                  </a:lnTo>
                  <a:lnTo>
                    <a:pt x="236147" y="347926"/>
                  </a:lnTo>
                  <a:lnTo>
                    <a:pt x="236771" y="348786"/>
                  </a:lnTo>
                  <a:lnTo>
                    <a:pt x="237396" y="349628"/>
                  </a:lnTo>
                  <a:lnTo>
                    <a:pt x="238020" y="350451"/>
                  </a:lnTo>
                  <a:lnTo>
                    <a:pt x="238645" y="351275"/>
                  </a:lnTo>
                  <a:lnTo>
                    <a:pt x="239269" y="352080"/>
                  </a:lnTo>
                  <a:lnTo>
                    <a:pt x="239894" y="352876"/>
                  </a:lnTo>
                  <a:lnTo>
                    <a:pt x="240518" y="353664"/>
                  </a:lnTo>
                  <a:lnTo>
                    <a:pt x="241142" y="354442"/>
                  </a:lnTo>
                  <a:lnTo>
                    <a:pt x="241767" y="355211"/>
                  </a:lnTo>
                  <a:lnTo>
                    <a:pt x="242382" y="355962"/>
                  </a:lnTo>
                  <a:lnTo>
                    <a:pt x="243007" y="356704"/>
                  </a:lnTo>
                  <a:lnTo>
                    <a:pt x="243622" y="357437"/>
                  </a:lnTo>
                  <a:lnTo>
                    <a:pt x="244237" y="358161"/>
                  </a:lnTo>
                  <a:lnTo>
                    <a:pt x="244853" y="358876"/>
                  </a:lnTo>
                  <a:lnTo>
                    <a:pt x="245468" y="359573"/>
                  </a:lnTo>
                  <a:lnTo>
                    <a:pt x="246681" y="360940"/>
                  </a:lnTo>
                  <a:lnTo>
                    <a:pt x="247893" y="362270"/>
                  </a:lnTo>
                  <a:lnTo>
                    <a:pt x="249088" y="363546"/>
                  </a:lnTo>
                  <a:lnTo>
                    <a:pt x="250264" y="364786"/>
                  </a:lnTo>
                  <a:lnTo>
                    <a:pt x="251432" y="365989"/>
                  </a:lnTo>
                  <a:lnTo>
                    <a:pt x="252581" y="367138"/>
                  </a:lnTo>
                  <a:lnTo>
                    <a:pt x="253703" y="368252"/>
                  </a:lnTo>
                  <a:lnTo>
                    <a:pt x="254816" y="369328"/>
                  </a:lnTo>
                  <a:lnTo>
                    <a:pt x="255902" y="370351"/>
                  </a:lnTo>
                  <a:lnTo>
                    <a:pt x="256961" y="371337"/>
                  </a:lnTo>
                  <a:lnTo>
                    <a:pt x="258002" y="372279"/>
                  </a:lnTo>
                  <a:lnTo>
                    <a:pt x="232301" y="372279"/>
                  </a:lnTo>
                  <a:lnTo>
                    <a:pt x="232011" y="372288"/>
                  </a:lnTo>
                  <a:lnTo>
                    <a:pt x="231722" y="372315"/>
                  </a:lnTo>
                  <a:lnTo>
                    <a:pt x="231441" y="372351"/>
                  </a:lnTo>
                  <a:lnTo>
                    <a:pt x="231170" y="372396"/>
                  </a:lnTo>
                  <a:lnTo>
                    <a:pt x="230889" y="372460"/>
                  </a:lnTo>
                  <a:lnTo>
                    <a:pt x="230627" y="372532"/>
                  </a:lnTo>
                  <a:lnTo>
                    <a:pt x="230364" y="372622"/>
                  </a:lnTo>
                  <a:lnTo>
                    <a:pt x="230111" y="372722"/>
                  </a:lnTo>
                  <a:lnTo>
                    <a:pt x="229858" y="372840"/>
                  </a:lnTo>
                  <a:lnTo>
                    <a:pt x="229622" y="372957"/>
                  </a:lnTo>
                  <a:lnTo>
                    <a:pt x="229387" y="373093"/>
                  </a:lnTo>
                  <a:lnTo>
                    <a:pt x="229152" y="373238"/>
                  </a:lnTo>
                  <a:lnTo>
                    <a:pt x="228935" y="373401"/>
                  </a:lnTo>
                  <a:lnTo>
                    <a:pt x="228726" y="373564"/>
                  </a:lnTo>
                  <a:lnTo>
                    <a:pt x="228518" y="373745"/>
                  </a:lnTo>
                  <a:lnTo>
                    <a:pt x="228319" y="373926"/>
                  </a:lnTo>
                  <a:lnTo>
                    <a:pt x="228138" y="374125"/>
                  </a:lnTo>
                  <a:lnTo>
                    <a:pt x="227957" y="374324"/>
                  </a:lnTo>
                  <a:lnTo>
                    <a:pt x="227794" y="374541"/>
                  </a:lnTo>
                  <a:lnTo>
                    <a:pt x="227641" y="374758"/>
                  </a:lnTo>
                  <a:lnTo>
                    <a:pt x="227487" y="374984"/>
                  </a:lnTo>
                  <a:lnTo>
                    <a:pt x="227351" y="375220"/>
                  </a:lnTo>
                  <a:lnTo>
                    <a:pt x="227233" y="375464"/>
                  </a:lnTo>
                  <a:lnTo>
                    <a:pt x="227116" y="375717"/>
                  </a:lnTo>
                  <a:lnTo>
                    <a:pt x="227016" y="375971"/>
                  </a:lnTo>
                  <a:lnTo>
                    <a:pt x="226926" y="376233"/>
                  </a:lnTo>
                  <a:lnTo>
                    <a:pt x="226853" y="376496"/>
                  </a:lnTo>
                  <a:lnTo>
                    <a:pt x="226790" y="376767"/>
                  </a:lnTo>
                  <a:lnTo>
                    <a:pt x="226745" y="377048"/>
                  </a:lnTo>
                  <a:lnTo>
                    <a:pt x="226708" y="377328"/>
                  </a:lnTo>
                  <a:lnTo>
                    <a:pt x="226681" y="377609"/>
                  </a:lnTo>
                  <a:lnTo>
                    <a:pt x="226672" y="377898"/>
                  </a:lnTo>
                  <a:lnTo>
                    <a:pt x="226681" y="378188"/>
                  </a:lnTo>
                  <a:lnTo>
                    <a:pt x="226708" y="378477"/>
                  </a:lnTo>
                  <a:lnTo>
                    <a:pt x="226745" y="378758"/>
                  </a:lnTo>
                  <a:lnTo>
                    <a:pt x="226790" y="379029"/>
                  </a:lnTo>
                  <a:lnTo>
                    <a:pt x="226853" y="379301"/>
                  </a:lnTo>
                  <a:lnTo>
                    <a:pt x="226926" y="379572"/>
                  </a:lnTo>
                  <a:lnTo>
                    <a:pt x="227016" y="379835"/>
                  </a:lnTo>
                  <a:lnTo>
                    <a:pt x="227116" y="380088"/>
                  </a:lnTo>
                  <a:lnTo>
                    <a:pt x="227233" y="380333"/>
                  </a:lnTo>
                  <a:lnTo>
                    <a:pt x="227351" y="380577"/>
                  </a:lnTo>
                  <a:lnTo>
                    <a:pt x="227487" y="380812"/>
                  </a:lnTo>
                  <a:lnTo>
                    <a:pt x="227641" y="381038"/>
                  </a:lnTo>
                  <a:lnTo>
                    <a:pt x="227794" y="381265"/>
                  </a:lnTo>
                  <a:lnTo>
                    <a:pt x="227957" y="381473"/>
                  </a:lnTo>
                  <a:lnTo>
                    <a:pt x="228138" y="381681"/>
                  </a:lnTo>
                  <a:lnTo>
                    <a:pt x="228319" y="381871"/>
                  </a:lnTo>
                  <a:lnTo>
                    <a:pt x="228518" y="382061"/>
                  </a:lnTo>
                  <a:lnTo>
                    <a:pt x="228726" y="382233"/>
                  </a:lnTo>
                  <a:lnTo>
                    <a:pt x="228935" y="382405"/>
                  </a:lnTo>
                  <a:lnTo>
                    <a:pt x="229152" y="382559"/>
                  </a:lnTo>
                  <a:lnTo>
                    <a:pt x="229387" y="382704"/>
                  </a:lnTo>
                  <a:lnTo>
                    <a:pt x="229622" y="382839"/>
                  </a:lnTo>
                  <a:lnTo>
                    <a:pt x="229858" y="382966"/>
                  </a:lnTo>
                  <a:lnTo>
                    <a:pt x="230111" y="383075"/>
                  </a:lnTo>
                  <a:lnTo>
                    <a:pt x="230364" y="383174"/>
                  </a:lnTo>
                  <a:lnTo>
                    <a:pt x="230627" y="383265"/>
                  </a:lnTo>
                  <a:lnTo>
                    <a:pt x="230889" y="383337"/>
                  </a:lnTo>
                  <a:lnTo>
                    <a:pt x="231170" y="383400"/>
                  </a:lnTo>
                  <a:lnTo>
                    <a:pt x="231441" y="383455"/>
                  </a:lnTo>
                  <a:lnTo>
                    <a:pt x="231722" y="383491"/>
                  </a:lnTo>
                  <a:lnTo>
                    <a:pt x="232011" y="383509"/>
                  </a:lnTo>
                  <a:lnTo>
                    <a:pt x="232301" y="383518"/>
                  </a:lnTo>
                  <a:lnTo>
                    <a:pt x="274173" y="383518"/>
                  </a:lnTo>
                  <a:lnTo>
                    <a:pt x="274408" y="383509"/>
                  </a:lnTo>
                  <a:lnTo>
                    <a:pt x="274644" y="383500"/>
                  </a:lnTo>
                  <a:lnTo>
                    <a:pt x="274870" y="383473"/>
                  </a:lnTo>
                  <a:lnTo>
                    <a:pt x="275096" y="383446"/>
                  </a:lnTo>
                  <a:lnTo>
                    <a:pt x="275322" y="383400"/>
                  </a:lnTo>
                  <a:lnTo>
                    <a:pt x="275539" y="383346"/>
                  </a:lnTo>
                  <a:lnTo>
                    <a:pt x="275766" y="383292"/>
                  </a:lnTo>
                  <a:lnTo>
                    <a:pt x="275974" y="383219"/>
                  </a:lnTo>
                  <a:lnTo>
                    <a:pt x="276191" y="383147"/>
                  </a:lnTo>
                  <a:lnTo>
                    <a:pt x="276399" y="383066"/>
                  </a:lnTo>
                  <a:lnTo>
                    <a:pt x="276598" y="382966"/>
                  </a:lnTo>
                  <a:lnTo>
                    <a:pt x="276797" y="382866"/>
                  </a:lnTo>
                  <a:lnTo>
                    <a:pt x="276996" y="382758"/>
                  </a:lnTo>
                  <a:lnTo>
                    <a:pt x="277187" y="382649"/>
                  </a:lnTo>
                  <a:lnTo>
                    <a:pt x="277367" y="382523"/>
                  </a:lnTo>
                  <a:lnTo>
                    <a:pt x="277548" y="382396"/>
                  </a:lnTo>
                  <a:lnTo>
                    <a:pt x="277729" y="382251"/>
                  </a:lnTo>
                  <a:lnTo>
                    <a:pt x="277901" y="382115"/>
                  </a:lnTo>
                  <a:lnTo>
                    <a:pt x="278064" y="381962"/>
                  </a:lnTo>
                  <a:lnTo>
                    <a:pt x="278218" y="381808"/>
                  </a:lnTo>
                  <a:lnTo>
                    <a:pt x="278372" y="381636"/>
                  </a:lnTo>
                  <a:lnTo>
                    <a:pt x="278517" y="381473"/>
                  </a:lnTo>
                  <a:lnTo>
                    <a:pt x="278653" y="381292"/>
                  </a:lnTo>
                  <a:lnTo>
                    <a:pt x="278788" y="381111"/>
                  </a:lnTo>
                  <a:lnTo>
                    <a:pt x="278915" y="380921"/>
                  </a:lnTo>
                  <a:lnTo>
                    <a:pt x="279033" y="380731"/>
                  </a:lnTo>
                  <a:lnTo>
                    <a:pt x="279141" y="380532"/>
                  </a:lnTo>
                  <a:lnTo>
                    <a:pt x="279250" y="380333"/>
                  </a:lnTo>
                  <a:lnTo>
                    <a:pt x="279340" y="380115"/>
                  </a:lnTo>
                  <a:lnTo>
                    <a:pt x="279431" y="379907"/>
                  </a:lnTo>
                  <a:lnTo>
                    <a:pt x="279503" y="379690"/>
                  </a:lnTo>
                  <a:lnTo>
                    <a:pt x="279576" y="379464"/>
                  </a:lnTo>
                  <a:lnTo>
                    <a:pt x="279639" y="379238"/>
                  </a:lnTo>
                  <a:lnTo>
                    <a:pt x="279684" y="379011"/>
                  </a:lnTo>
                  <a:lnTo>
                    <a:pt x="279729" y="378785"/>
                  </a:lnTo>
                  <a:lnTo>
                    <a:pt x="279757" y="378559"/>
                  </a:lnTo>
                  <a:lnTo>
                    <a:pt x="279784" y="378333"/>
                  </a:lnTo>
                  <a:lnTo>
                    <a:pt x="279793" y="378106"/>
                  </a:lnTo>
                  <a:lnTo>
                    <a:pt x="279793" y="377880"/>
                  </a:lnTo>
                  <a:lnTo>
                    <a:pt x="279793" y="377654"/>
                  </a:lnTo>
                  <a:lnTo>
                    <a:pt x="279775" y="377428"/>
                  </a:lnTo>
                  <a:lnTo>
                    <a:pt x="279757" y="377201"/>
                  </a:lnTo>
                  <a:lnTo>
                    <a:pt x="279720" y="376984"/>
                  </a:lnTo>
                  <a:lnTo>
                    <a:pt x="279684" y="376767"/>
                  </a:lnTo>
                  <a:lnTo>
                    <a:pt x="279630" y="376550"/>
                  </a:lnTo>
                  <a:lnTo>
                    <a:pt x="279576" y="376333"/>
                  </a:lnTo>
                  <a:lnTo>
                    <a:pt x="279503" y="376116"/>
                  </a:lnTo>
                  <a:lnTo>
                    <a:pt x="279431" y="375907"/>
                  </a:lnTo>
                  <a:lnTo>
                    <a:pt x="279349" y="375699"/>
                  </a:lnTo>
                  <a:lnTo>
                    <a:pt x="279259" y="375500"/>
                  </a:lnTo>
                  <a:lnTo>
                    <a:pt x="279159" y="375301"/>
                  </a:lnTo>
                  <a:lnTo>
                    <a:pt x="279051" y="375102"/>
                  </a:lnTo>
                  <a:lnTo>
                    <a:pt x="278933" y="374912"/>
                  </a:lnTo>
                  <a:lnTo>
                    <a:pt x="278815" y="374722"/>
                  </a:lnTo>
                  <a:lnTo>
                    <a:pt x="278680" y="374541"/>
                  </a:lnTo>
                  <a:lnTo>
                    <a:pt x="278544" y="374369"/>
                  </a:lnTo>
                  <a:lnTo>
                    <a:pt x="278399" y="374188"/>
                  </a:lnTo>
                  <a:lnTo>
                    <a:pt x="278245" y="374025"/>
                  </a:lnTo>
                  <a:lnTo>
                    <a:pt x="278082" y="373862"/>
                  </a:lnTo>
                  <a:lnTo>
                    <a:pt x="277920" y="373708"/>
                  </a:lnTo>
                  <a:lnTo>
                    <a:pt x="277748" y="373564"/>
                  </a:lnTo>
                  <a:lnTo>
                    <a:pt x="277567" y="373419"/>
                  </a:lnTo>
                  <a:lnTo>
                    <a:pt x="277377" y="373283"/>
                  </a:lnTo>
                  <a:lnTo>
                    <a:pt x="277177" y="373156"/>
                  </a:lnTo>
                  <a:lnTo>
                    <a:pt x="276825" y="372921"/>
                  </a:lnTo>
                  <a:lnTo>
                    <a:pt x="276435" y="372659"/>
                  </a:lnTo>
                  <a:lnTo>
                    <a:pt x="275911" y="372288"/>
                  </a:lnTo>
                  <a:lnTo>
                    <a:pt x="275259" y="371826"/>
                  </a:lnTo>
                  <a:lnTo>
                    <a:pt x="274481" y="371265"/>
                  </a:lnTo>
                  <a:lnTo>
                    <a:pt x="273594" y="370595"/>
                  </a:lnTo>
                  <a:lnTo>
                    <a:pt x="272598" y="369835"/>
                  </a:lnTo>
                  <a:lnTo>
                    <a:pt x="271494" y="368966"/>
                  </a:lnTo>
                  <a:lnTo>
                    <a:pt x="270300" y="367998"/>
                  </a:lnTo>
                  <a:lnTo>
                    <a:pt x="269666" y="367473"/>
                  </a:lnTo>
                  <a:lnTo>
                    <a:pt x="269006" y="366930"/>
                  </a:lnTo>
                  <a:lnTo>
                    <a:pt x="268336" y="366351"/>
                  </a:lnTo>
                  <a:lnTo>
                    <a:pt x="267639" y="365754"/>
                  </a:lnTo>
                  <a:lnTo>
                    <a:pt x="266924" y="365129"/>
                  </a:lnTo>
                  <a:lnTo>
                    <a:pt x="266191" y="364487"/>
                  </a:lnTo>
                  <a:lnTo>
                    <a:pt x="265440" y="363808"/>
                  </a:lnTo>
                  <a:lnTo>
                    <a:pt x="264671" y="363111"/>
                  </a:lnTo>
                  <a:lnTo>
                    <a:pt x="263893" y="362387"/>
                  </a:lnTo>
                  <a:lnTo>
                    <a:pt x="263096" y="361636"/>
                  </a:lnTo>
                  <a:lnTo>
                    <a:pt x="262282" y="360858"/>
                  </a:lnTo>
                  <a:lnTo>
                    <a:pt x="261458" y="360053"/>
                  </a:lnTo>
                  <a:lnTo>
                    <a:pt x="260617" y="359220"/>
                  </a:lnTo>
                  <a:lnTo>
                    <a:pt x="259766" y="358369"/>
                  </a:lnTo>
                  <a:lnTo>
                    <a:pt x="258907" y="357492"/>
                  </a:lnTo>
                  <a:lnTo>
                    <a:pt x="258029" y="356587"/>
                  </a:lnTo>
                  <a:lnTo>
                    <a:pt x="257151" y="355655"/>
                  </a:lnTo>
                  <a:lnTo>
                    <a:pt x="256255" y="354695"/>
                  </a:lnTo>
                  <a:lnTo>
                    <a:pt x="255359" y="353709"/>
                  </a:lnTo>
                  <a:lnTo>
                    <a:pt x="254454" y="352705"/>
                  </a:lnTo>
                  <a:lnTo>
                    <a:pt x="253540" y="351664"/>
                  </a:lnTo>
                  <a:lnTo>
                    <a:pt x="252617" y="350605"/>
                  </a:lnTo>
                  <a:lnTo>
                    <a:pt x="251694" y="349519"/>
                  </a:lnTo>
                  <a:lnTo>
                    <a:pt x="250771" y="348406"/>
                  </a:lnTo>
                  <a:lnTo>
                    <a:pt x="249839" y="347266"/>
                  </a:lnTo>
                  <a:lnTo>
                    <a:pt x="248907" y="346098"/>
                  </a:lnTo>
                  <a:lnTo>
                    <a:pt x="247975" y="344904"/>
                  </a:lnTo>
                  <a:lnTo>
                    <a:pt x="247043" y="343691"/>
                  </a:lnTo>
                  <a:lnTo>
                    <a:pt x="246101" y="342442"/>
                  </a:lnTo>
                  <a:lnTo>
                    <a:pt x="245169" y="341175"/>
                  </a:lnTo>
                  <a:lnTo>
                    <a:pt x="244237" y="339881"/>
                  </a:lnTo>
                  <a:lnTo>
                    <a:pt x="243305" y="338560"/>
                  </a:lnTo>
                  <a:lnTo>
                    <a:pt x="242382" y="337203"/>
                  </a:lnTo>
                  <a:lnTo>
                    <a:pt x="241459" y="335827"/>
                  </a:lnTo>
                  <a:lnTo>
                    <a:pt x="240545" y="334425"/>
                  </a:lnTo>
                  <a:lnTo>
                    <a:pt x="239631" y="333004"/>
                  </a:lnTo>
                  <a:lnTo>
                    <a:pt x="238726" y="331547"/>
                  </a:lnTo>
                  <a:lnTo>
                    <a:pt x="237821" y="330063"/>
                  </a:lnTo>
                  <a:lnTo>
                    <a:pt x="236934" y="328551"/>
                  </a:lnTo>
                  <a:lnTo>
                    <a:pt x="236057" y="327022"/>
                  </a:lnTo>
                  <a:lnTo>
                    <a:pt x="235613" y="326244"/>
                  </a:lnTo>
                  <a:lnTo>
                    <a:pt x="235179" y="325456"/>
                  </a:lnTo>
                  <a:lnTo>
                    <a:pt x="234744" y="324669"/>
                  </a:lnTo>
                  <a:lnTo>
                    <a:pt x="234319" y="323873"/>
                  </a:lnTo>
                  <a:lnTo>
                    <a:pt x="233894" y="323067"/>
                  </a:lnTo>
                  <a:lnTo>
                    <a:pt x="233468" y="322262"/>
                  </a:lnTo>
                  <a:lnTo>
                    <a:pt x="233052" y="321439"/>
                  </a:lnTo>
                  <a:lnTo>
                    <a:pt x="232627" y="320615"/>
                  </a:lnTo>
                  <a:lnTo>
                    <a:pt x="239713" y="320543"/>
                  </a:lnTo>
                  <a:lnTo>
                    <a:pt x="246708" y="320452"/>
                  </a:lnTo>
                  <a:lnTo>
                    <a:pt x="253604" y="320353"/>
                  </a:lnTo>
                  <a:lnTo>
                    <a:pt x="260391" y="320253"/>
                  </a:lnTo>
                  <a:lnTo>
                    <a:pt x="267069" y="320135"/>
                  </a:lnTo>
                  <a:lnTo>
                    <a:pt x="273621" y="320018"/>
                  </a:lnTo>
                  <a:lnTo>
                    <a:pt x="280046" y="319900"/>
                  </a:lnTo>
                  <a:lnTo>
                    <a:pt x="286326" y="319764"/>
                  </a:lnTo>
                  <a:lnTo>
                    <a:pt x="292453" y="319638"/>
                  </a:lnTo>
                  <a:lnTo>
                    <a:pt x="298426" y="319502"/>
                  </a:lnTo>
                  <a:lnTo>
                    <a:pt x="304235" y="319357"/>
                  </a:lnTo>
                  <a:lnTo>
                    <a:pt x="309864" y="319212"/>
                  </a:lnTo>
                  <a:lnTo>
                    <a:pt x="315303" y="319077"/>
                  </a:lnTo>
                  <a:lnTo>
                    <a:pt x="320552" y="318932"/>
                  </a:lnTo>
                  <a:lnTo>
                    <a:pt x="330434" y="318651"/>
                  </a:lnTo>
                  <a:lnTo>
                    <a:pt x="339438" y="318371"/>
                  </a:lnTo>
                  <a:lnTo>
                    <a:pt x="347483" y="318117"/>
                  </a:lnTo>
                  <a:lnTo>
                    <a:pt x="354505" y="317873"/>
                  </a:lnTo>
                  <a:lnTo>
                    <a:pt x="360433" y="317665"/>
                  </a:lnTo>
                  <a:lnTo>
                    <a:pt x="365202" y="317493"/>
                  </a:lnTo>
                  <a:lnTo>
                    <a:pt x="368731" y="317357"/>
                  </a:lnTo>
                  <a:lnTo>
                    <a:pt x="371808" y="317231"/>
                  </a:lnTo>
                  <a:lnTo>
                    <a:pt x="372070" y="317212"/>
                  </a:lnTo>
                  <a:lnTo>
                    <a:pt x="372333" y="317185"/>
                  </a:lnTo>
                  <a:lnTo>
                    <a:pt x="372586" y="317149"/>
                  </a:lnTo>
                  <a:lnTo>
                    <a:pt x="372840" y="317095"/>
                  </a:lnTo>
                  <a:lnTo>
                    <a:pt x="373084" y="317031"/>
                  </a:lnTo>
                  <a:lnTo>
                    <a:pt x="373328" y="316959"/>
                  </a:lnTo>
                  <a:lnTo>
                    <a:pt x="373564" y="316878"/>
                  </a:lnTo>
                  <a:lnTo>
                    <a:pt x="373799" y="316778"/>
                  </a:lnTo>
                  <a:lnTo>
                    <a:pt x="374025" y="316678"/>
                  </a:lnTo>
                  <a:lnTo>
                    <a:pt x="374242" y="316561"/>
                  </a:lnTo>
                  <a:lnTo>
                    <a:pt x="374459" y="316443"/>
                  </a:lnTo>
                  <a:lnTo>
                    <a:pt x="374677" y="316307"/>
                  </a:lnTo>
                  <a:lnTo>
                    <a:pt x="374876" y="316163"/>
                  </a:lnTo>
                  <a:lnTo>
                    <a:pt x="375075" y="316018"/>
                  </a:lnTo>
                  <a:lnTo>
                    <a:pt x="375265" y="315855"/>
                  </a:lnTo>
                  <a:lnTo>
                    <a:pt x="375446" y="315692"/>
                  </a:lnTo>
                  <a:lnTo>
                    <a:pt x="375627" y="315511"/>
                  </a:lnTo>
                  <a:lnTo>
                    <a:pt x="375790" y="315330"/>
                  </a:lnTo>
                  <a:lnTo>
                    <a:pt x="375953" y="315140"/>
                  </a:lnTo>
                  <a:lnTo>
                    <a:pt x="376106" y="314941"/>
                  </a:lnTo>
                  <a:lnTo>
                    <a:pt x="376242" y="314742"/>
                  </a:lnTo>
                  <a:lnTo>
                    <a:pt x="376378" y="314534"/>
                  </a:lnTo>
                  <a:lnTo>
                    <a:pt x="376505" y="314317"/>
                  </a:lnTo>
                  <a:lnTo>
                    <a:pt x="376622" y="314090"/>
                  </a:lnTo>
                  <a:lnTo>
                    <a:pt x="376722" y="313864"/>
                  </a:lnTo>
                  <a:lnTo>
                    <a:pt x="376821" y="313629"/>
                  </a:lnTo>
                  <a:lnTo>
                    <a:pt x="376903" y="313394"/>
                  </a:lnTo>
                  <a:lnTo>
                    <a:pt x="376984" y="313149"/>
                  </a:lnTo>
                  <a:lnTo>
                    <a:pt x="377048" y="312896"/>
                  </a:lnTo>
                  <a:lnTo>
                    <a:pt x="377102" y="312642"/>
                  </a:lnTo>
                  <a:lnTo>
                    <a:pt x="377138" y="312389"/>
                  </a:lnTo>
                  <a:lnTo>
                    <a:pt x="377165" y="312127"/>
                  </a:lnTo>
                  <a:lnTo>
                    <a:pt x="377500" y="308462"/>
                  </a:lnTo>
                  <a:lnTo>
                    <a:pt x="377817" y="304797"/>
                  </a:lnTo>
                  <a:lnTo>
                    <a:pt x="378125" y="301141"/>
                  </a:lnTo>
                  <a:lnTo>
                    <a:pt x="378423" y="297494"/>
                  </a:lnTo>
                  <a:lnTo>
                    <a:pt x="378713" y="293847"/>
                  </a:lnTo>
                  <a:lnTo>
                    <a:pt x="378984" y="290200"/>
                  </a:lnTo>
                  <a:lnTo>
                    <a:pt x="379256" y="286571"/>
                  </a:lnTo>
                  <a:lnTo>
                    <a:pt x="379518" y="282942"/>
                  </a:lnTo>
                  <a:lnTo>
                    <a:pt x="379762" y="279322"/>
                  </a:lnTo>
                  <a:lnTo>
                    <a:pt x="380007" y="275711"/>
                  </a:lnTo>
                  <a:lnTo>
                    <a:pt x="380233" y="272101"/>
                  </a:lnTo>
                  <a:lnTo>
                    <a:pt x="380459" y="268508"/>
                  </a:lnTo>
                  <a:lnTo>
                    <a:pt x="380667" y="264915"/>
                  </a:lnTo>
                  <a:lnTo>
                    <a:pt x="380876" y="261341"/>
                  </a:lnTo>
                  <a:lnTo>
                    <a:pt x="381075" y="257766"/>
                  </a:lnTo>
                  <a:lnTo>
                    <a:pt x="381256" y="254210"/>
                  </a:lnTo>
                  <a:lnTo>
                    <a:pt x="381437" y="250662"/>
                  </a:lnTo>
                  <a:lnTo>
                    <a:pt x="381609" y="247115"/>
                  </a:lnTo>
                  <a:lnTo>
                    <a:pt x="381771" y="243586"/>
                  </a:lnTo>
                  <a:lnTo>
                    <a:pt x="381925" y="240075"/>
                  </a:lnTo>
                  <a:lnTo>
                    <a:pt x="382070" y="236563"/>
                  </a:lnTo>
                  <a:lnTo>
                    <a:pt x="382206" y="233070"/>
                  </a:lnTo>
                  <a:lnTo>
                    <a:pt x="382342" y="229595"/>
                  </a:lnTo>
                  <a:lnTo>
                    <a:pt x="382459" y="226120"/>
                  </a:lnTo>
                  <a:lnTo>
                    <a:pt x="382577" y="222672"/>
                  </a:lnTo>
                  <a:lnTo>
                    <a:pt x="382685" y="219225"/>
                  </a:lnTo>
                  <a:lnTo>
                    <a:pt x="382785" y="215795"/>
                  </a:lnTo>
                  <a:lnTo>
                    <a:pt x="382885" y="212383"/>
                  </a:lnTo>
                  <a:lnTo>
                    <a:pt x="382966" y="208990"/>
                  </a:lnTo>
                  <a:lnTo>
                    <a:pt x="383047" y="205605"/>
                  </a:lnTo>
                  <a:lnTo>
                    <a:pt x="383120" y="202230"/>
                  </a:lnTo>
                  <a:lnTo>
                    <a:pt x="383183" y="198881"/>
                  </a:lnTo>
                  <a:lnTo>
                    <a:pt x="383247" y="195542"/>
                  </a:lnTo>
                  <a:lnTo>
                    <a:pt x="383301" y="192221"/>
                  </a:lnTo>
                  <a:lnTo>
                    <a:pt x="383346" y="188927"/>
                  </a:lnTo>
                  <a:lnTo>
                    <a:pt x="383391" y="185633"/>
                  </a:lnTo>
                  <a:lnTo>
                    <a:pt x="383428" y="182366"/>
                  </a:lnTo>
                  <a:lnTo>
                    <a:pt x="383455" y="179117"/>
                  </a:lnTo>
                  <a:lnTo>
                    <a:pt x="383482" y="175886"/>
                  </a:lnTo>
                  <a:lnTo>
                    <a:pt x="383500" y="172674"/>
                  </a:lnTo>
                  <a:lnTo>
                    <a:pt x="383518" y="166312"/>
                  </a:lnTo>
                  <a:lnTo>
                    <a:pt x="383518" y="160023"/>
                  </a:lnTo>
                  <a:lnTo>
                    <a:pt x="383491" y="153824"/>
                  </a:lnTo>
                  <a:lnTo>
                    <a:pt x="383455" y="147706"/>
                  </a:lnTo>
                  <a:lnTo>
                    <a:pt x="383391" y="141679"/>
                  </a:lnTo>
                  <a:lnTo>
                    <a:pt x="383319" y="135743"/>
                  </a:lnTo>
                  <a:lnTo>
                    <a:pt x="383228" y="129906"/>
                  </a:lnTo>
                  <a:lnTo>
                    <a:pt x="383120" y="124160"/>
                  </a:lnTo>
                  <a:lnTo>
                    <a:pt x="382993" y="118522"/>
                  </a:lnTo>
                  <a:lnTo>
                    <a:pt x="382857" y="112983"/>
                  </a:lnTo>
                  <a:lnTo>
                    <a:pt x="382713" y="107554"/>
                  </a:lnTo>
                  <a:lnTo>
                    <a:pt x="382550" y="102242"/>
                  </a:lnTo>
                  <a:lnTo>
                    <a:pt x="382387" y="97038"/>
                  </a:lnTo>
                  <a:lnTo>
                    <a:pt x="382206" y="91943"/>
                  </a:lnTo>
                  <a:lnTo>
                    <a:pt x="382016" y="86975"/>
                  </a:lnTo>
                  <a:lnTo>
                    <a:pt x="381817" y="82134"/>
                  </a:lnTo>
                  <a:lnTo>
                    <a:pt x="381618" y="77410"/>
                  </a:lnTo>
                  <a:lnTo>
                    <a:pt x="381409" y="72822"/>
                  </a:lnTo>
                  <a:lnTo>
                    <a:pt x="381192" y="68360"/>
                  </a:lnTo>
                  <a:lnTo>
                    <a:pt x="380975" y="64044"/>
                  </a:lnTo>
                  <a:lnTo>
                    <a:pt x="380758" y="59854"/>
                  </a:lnTo>
                  <a:lnTo>
                    <a:pt x="380541" y="55809"/>
                  </a:lnTo>
                  <a:lnTo>
                    <a:pt x="380314" y="51908"/>
                  </a:lnTo>
                  <a:lnTo>
                    <a:pt x="380097" y="48153"/>
                  </a:lnTo>
                  <a:lnTo>
                    <a:pt x="379871" y="44551"/>
                  </a:lnTo>
                  <a:lnTo>
                    <a:pt x="379654" y="41103"/>
                  </a:lnTo>
                  <a:lnTo>
                    <a:pt x="379437" y="37809"/>
                  </a:lnTo>
                  <a:lnTo>
                    <a:pt x="379229" y="34669"/>
                  </a:lnTo>
                  <a:lnTo>
                    <a:pt x="379020" y="31701"/>
                  </a:lnTo>
                  <a:lnTo>
                    <a:pt x="378821" y="28896"/>
                  </a:lnTo>
                  <a:lnTo>
                    <a:pt x="378441" y="23783"/>
                  </a:lnTo>
                  <a:lnTo>
                    <a:pt x="378088" y="19376"/>
                  </a:lnTo>
                  <a:lnTo>
                    <a:pt x="377790" y="15692"/>
                  </a:lnTo>
                  <a:lnTo>
                    <a:pt x="377536" y="12751"/>
                  </a:lnTo>
                  <a:lnTo>
                    <a:pt x="377346" y="10579"/>
                  </a:lnTo>
                  <a:lnTo>
                    <a:pt x="377165" y="8652"/>
                  </a:lnTo>
                  <a:lnTo>
                    <a:pt x="377129" y="8399"/>
                  </a:lnTo>
                  <a:lnTo>
                    <a:pt x="377093" y="8136"/>
                  </a:lnTo>
                  <a:lnTo>
                    <a:pt x="377039" y="7892"/>
                  </a:lnTo>
                  <a:lnTo>
                    <a:pt x="376966" y="7638"/>
                  </a:lnTo>
                  <a:lnTo>
                    <a:pt x="376894" y="7403"/>
                  </a:lnTo>
                  <a:lnTo>
                    <a:pt x="376803" y="7159"/>
                  </a:lnTo>
                  <a:lnTo>
                    <a:pt x="376713" y="6933"/>
                  </a:lnTo>
                  <a:lnTo>
                    <a:pt x="376604" y="6706"/>
                  </a:lnTo>
                  <a:lnTo>
                    <a:pt x="376487" y="6480"/>
                  </a:lnTo>
                  <a:lnTo>
                    <a:pt x="376360" y="6272"/>
                  </a:lnTo>
                  <a:lnTo>
                    <a:pt x="376224" y="6064"/>
                  </a:lnTo>
                  <a:lnTo>
                    <a:pt x="376088" y="5856"/>
                  </a:lnTo>
                  <a:lnTo>
                    <a:pt x="375935" y="5666"/>
                  </a:lnTo>
                  <a:lnTo>
                    <a:pt x="375772" y="5476"/>
                  </a:lnTo>
                  <a:lnTo>
                    <a:pt x="375609" y="5295"/>
                  </a:lnTo>
                  <a:lnTo>
                    <a:pt x="375428" y="5123"/>
                  </a:lnTo>
                  <a:lnTo>
                    <a:pt x="375247" y="4960"/>
                  </a:lnTo>
                  <a:lnTo>
                    <a:pt x="375057" y="4797"/>
                  </a:lnTo>
                  <a:lnTo>
                    <a:pt x="374858" y="4652"/>
                  </a:lnTo>
                  <a:lnTo>
                    <a:pt x="374659" y="4516"/>
                  </a:lnTo>
                  <a:lnTo>
                    <a:pt x="374450" y="4381"/>
                  </a:lnTo>
                  <a:lnTo>
                    <a:pt x="374233" y="4263"/>
                  </a:lnTo>
                  <a:lnTo>
                    <a:pt x="374016" y="4145"/>
                  </a:lnTo>
                  <a:lnTo>
                    <a:pt x="373790" y="4046"/>
                  </a:lnTo>
                  <a:lnTo>
                    <a:pt x="373555" y="3946"/>
                  </a:lnTo>
                  <a:lnTo>
                    <a:pt x="373319" y="3865"/>
                  </a:lnTo>
                  <a:lnTo>
                    <a:pt x="373075" y="3792"/>
                  </a:lnTo>
                  <a:lnTo>
                    <a:pt x="372831" y="3729"/>
                  </a:lnTo>
                  <a:lnTo>
                    <a:pt x="372577" y="3684"/>
                  </a:lnTo>
                  <a:lnTo>
                    <a:pt x="372324" y="3639"/>
                  </a:lnTo>
                  <a:lnTo>
                    <a:pt x="372070" y="3611"/>
                  </a:lnTo>
                  <a:lnTo>
                    <a:pt x="371808" y="3593"/>
                  </a:lnTo>
                  <a:lnTo>
                    <a:pt x="367645" y="3430"/>
                  </a:lnTo>
                  <a:lnTo>
                    <a:pt x="362849" y="3249"/>
                  </a:lnTo>
                  <a:lnTo>
                    <a:pt x="356406" y="3014"/>
                  </a:lnTo>
                  <a:lnTo>
                    <a:pt x="348415" y="2743"/>
                  </a:lnTo>
                  <a:lnTo>
                    <a:pt x="339004" y="2444"/>
                  </a:lnTo>
                  <a:lnTo>
                    <a:pt x="333800" y="2281"/>
                  </a:lnTo>
                  <a:lnTo>
                    <a:pt x="328280" y="2118"/>
                  </a:lnTo>
                  <a:lnTo>
                    <a:pt x="322470" y="1946"/>
                  </a:lnTo>
                  <a:lnTo>
                    <a:pt x="316371" y="1783"/>
                  </a:lnTo>
                  <a:lnTo>
                    <a:pt x="310000" y="1611"/>
                  </a:lnTo>
                  <a:lnTo>
                    <a:pt x="303367" y="1449"/>
                  </a:lnTo>
                  <a:lnTo>
                    <a:pt x="296498" y="1286"/>
                  </a:lnTo>
                  <a:lnTo>
                    <a:pt x="289403" y="1123"/>
                  </a:lnTo>
                  <a:lnTo>
                    <a:pt x="282100" y="969"/>
                  </a:lnTo>
                  <a:lnTo>
                    <a:pt x="274589" y="824"/>
                  </a:lnTo>
                  <a:lnTo>
                    <a:pt x="266897" y="688"/>
                  </a:lnTo>
                  <a:lnTo>
                    <a:pt x="259042" y="553"/>
                  </a:lnTo>
                  <a:lnTo>
                    <a:pt x="251024" y="435"/>
                  </a:lnTo>
                  <a:lnTo>
                    <a:pt x="242871" y="326"/>
                  </a:lnTo>
                  <a:lnTo>
                    <a:pt x="234581" y="227"/>
                  </a:lnTo>
                  <a:lnTo>
                    <a:pt x="226184" y="154"/>
                  </a:lnTo>
                  <a:lnTo>
                    <a:pt x="217686" y="82"/>
                  </a:lnTo>
                  <a:lnTo>
                    <a:pt x="209107" y="37"/>
                  </a:lnTo>
                  <a:lnTo>
                    <a:pt x="200465" y="10"/>
                  </a:lnTo>
                  <a:lnTo>
                    <a:pt x="1917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4110;p67">
              <a:extLst>
                <a:ext uri="{FF2B5EF4-FFF2-40B4-BE49-F238E27FC236}">
                  <a16:creationId xmlns:a16="http://schemas.microsoft.com/office/drawing/2014/main" id="{5FF58F64-7670-C8E4-6352-DE6822ADECB0}"/>
                </a:ext>
              </a:extLst>
            </p:cNvPr>
            <p:cNvSpPr/>
            <p:nvPr/>
          </p:nvSpPr>
          <p:spPr>
            <a:xfrm>
              <a:off x="-8397325" y="-9349825"/>
              <a:ext cx="9587950" cy="9587950"/>
            </a:xfrm>
            <a:custGeom>
              <a:avLst/>
              <a:gdLst/>
              <a:ahLst/>
              <a:cxnLst/>
              <a:rect l="l" t="t" r="r" b="b"/>
              <a:pathLst>
                <a:path w="383518" h="383518" fill="none" extrusionOk="0">
                  <a:moveTo>
                    <a:pt x="377165" y="8652"/>
                  </a:moveTo>
                  <a:lnTo>
                    <a:pt x="377165" y="8652"/>
                  </a:lnTo>
                  <a:lnTo>
                    <a:pt x="377129" y="8399"/>
                  </a:lnTo>
                  <a:lnTo>
                    <a:pt x="377093" y="8136"/>
                  </a:lnTo>
                  <a:lnTo>
                    <a:pt x="377039" y="7892"/>
                  </a:lnTo>
                  <a:lnTo>
                    <a:pt x="376966" y="7638"/>
                  </a:lnTo>
                  <a:lnTo>
                    <a:pt x="376894" y="7403"/>
                  </a:lnTo>
                  <a:lnTo>
                    <a:pt x="376803" y="7159"/>
                  </a:lnTo>
                  <a:lnTo>
                    <a:pt x="376713" y="6933"/>
                  </a:lnTo>
                  <a:lnTo>
                    <a:pt x="376604" y="6706"/>
                  </a:lnTo>
                  <a:lnTo>
                    <a:pt x="376487" y="6480"/>
                  </a:lnTo>
                  <a:lnTo>
                    <a:pt x="376360" y="6272"/>
                  </a:lnTo>
                  <a:lnTo>
                    <a:pt x="376224" y="6064"/>
                  </a:lnTo>
                  <a:lnTo>
                    <a:pt x="376088" y="5856"/>
                  </a:lnTo>
                  <a:lnTo>
                    <a:pt x="375935" y="5666"/>
                  </a:lnTo>
                  <a:lnTo>
                    <a:pt x="375772" y="5476"/>
                  </a:lnTo>
                  <a:lnTo>
                    <a:pt x="375609" y="5295"/>
                  </a:lnTo>
                  <a:lnTo>
                    <a:pt x="375428" y="5123"/>
                  </a:lnTo>
                  <a:lnTo>
                    <a:pt x="375247" y="4960"/>
                  </a:lnTo>
                  <a:lnTo>
                    <a:pt x="375057" y="4797"/>
                  </a:lnTo>
                  <a:lnTo>
                    <a:pt x="374858" y="4652"/>
                  </a:lnTo>
                  <a:lnTo>
                    <a:pt x="374659" y="4516"/>
                  </a:lnTo>
                  <a:lnTo>
                    <a:pt x="374450" y="4381"/>
                  </a:lnTo>
                  <a:lnTo>
                    <a:pt x="374233" y="4263"/>
                  </a:lnTo>
                  <a:lnTo>
                    <a:pt x="374016" y="4145"/>
                  </a:lnTo>
                  <a:lnTo>
                    <a:pt x="373790" y="4046"/>
                  </a:lnTo>
                  <a:lnTo>
                    <a:pt x="373555" y="3946"/>
                  </a:lnTo>
                  <a:lnTo>
                    <a:pt x="373319" y="3865"/>
                  </a:lnTo>
                  <a:lnTo>
                    <a:pt x="373075" y="3792"/>
                  </a:lnTo>
                  <a:lnTo>
                    <a:pt x="372831" y="3729"/>
                  </a:lnTo>
                  <a:lnTo>
                    <a:pt x="372577" y="3684"/>
                  </a:lnTo>
                  <a:lnTo>
                    <a:pt x="372324" y="3639"/>
                  </a:lnTo>
                  <a:lnTo>
                    <a:pt x="372070" y="3611"/>
                  </a:lnTo>
                  <a:lnTo>
                    <a:pt x="371808" y="3593"/>
                  </a:lnTo>
                  <a:lnTo>
                    <a:pt x="371808" y="3593"/>
                  </a:lnTo>
                  <a:lnTo>
                    <a:pt x="367645" y="3430"/>
                  </a:lnTo>
                  <a:lnTo>
                    <a:pt x="362849" y="3249"/>
                  </a:lnTo>
                  <a:lnTo>
                    <a:pt x="356406" y="3014"/>
                  </a:lnTo>
                  <a:lnTo>
                    <a:pt x="348415" y="2743"/>
                  </a:lnTo>
                  <a:lnTo>
                    <a:pt x="339004" y="2444"/>
                  </a:lnTo>
                  <a:lnTo>
                    <a:pt x="333800" y="2281"/>
                  </a:lnTo>
                  <a:lnTo>
                    <a:pt x="328280" y="2118"/>
                  </a:lnTo>
                  <a:lnTo>
                    <a:pt x="322470" y="1946"/>
                  </a:lnTo>
                  <a:lnTo>
                    <a:pt x="316371" y="1783"/>
                  </a:lnTo>
                  <a:lnTo>
                    <a:pt x="310000" y="1611"/>
                  </a:lnTo>
                  <a:lnTo>
                    <a:pt x="303367" y="1449"/>
                  </a:lnTo>
                  <a:lnTo>
                    <a:pt x="296498" y="1286"/>
                  </a:lnTo>
                  <a:lnTo>
                    <a:pt x="289403" y="1123"/>
                  </a:lnTo>
                  <a:lnTo>
                    <a:pt x="282100" y="969"/>
                  </a:lnTo>
                  <a:lnTo>
                    <a:pt x="274589" y="824"/>
                  </a:lnTo>
                  <a:lnTo>
                    <a:pt x="266897" y="688"/>
                  </a:lnTo>
                  <a:lnTo>
                    <a:pt x="259042" y="553"/>
                  </a:lnTo>
                  <a:lnTo>
                    <a:pt x="251024" y="435"/>
                  </a:lnTo>
                  <a:lnTo>
                    <a:pt x="242871" y="326"/>
                  </a:lnTo>
                  <a:lnTo>
                    <a:pt x="234581" y="227"/>
                  </a:lnTo>
                  <a:lnTo>
                    <a:pt x="226184" y="154"/>
                  </a:lnTo>
                  <a:lnTo>
                    <a:pt x="217686" y="82"/>
                  </a:lnTo>
                  <a:lnTo>
                    <a:pt x="209107" y="37"/>
                  </a:lnTo>
                  <a:lnTo>
                    <a:pt x="200465" y="10"/>
                  </a:lnTo>
                  <a:lnTo>
                    <a:pt x="191759" y="1"/>
                  </a:lnTo>
                  <a:lnTo>
                    <a:pt x="191759" y="1"/>
                  </a:lnTo>
                  <a:lnTo>
                    <a:pt x="187099" y="1"/>
                  </a:lnTo>
                  <a:lnTo>
                    <a:pt x="182393" y="10"/>
                  </a:lnTo>
                  <a:lnTo>
                    <a:pt x="177651" y="19"/>
                  </a:lnTo>
                  <a:lnTo>
                    <a:pt x="172873" y="46"/>
                  </a:lnTo>
                  <a:lnTo>
                    <a:pt x="168059" y="73"/>
                  </a:lnTo>
                  <a:lnTo>
                    <a:pt x="163208" y="100"/>
                  </a:lnTo>
                  <a:lnTo>
                    <a:pt x="158330" y="136"/>
                  </a:lnTo>
                  <a:lnTo>
                    <a:pt x="153417" y="182"/>
                  </a:lnTo>
                  <a:lnTo>
                    <a:pt x="148467" y="236"/>
                  </a:lnTo>
                  <a:lnTo>
                    <a:pt x="143489" y="290"/>
                  </a:lnTo>
                  <a:lnTo>
                    <a:pt x="138485" y="354"/>
                  </a:lnTo>
                  <a:lnTo>
                    <a:pt x="133453" y="417"/>
                  </a:lnTo>
                  <a:lnTo>
                    <a:pt x="123309" y="571"/>
                  </a:lnTo>
                  <a:lnTo>
                    <a:pt x="113065" y="743"/>
                  </a:lnTo>
                  <a:lnTo>
                    <a:pt x="113065" y="743"/>
                  </a:lnTo>
                  <a:lnTo>
                    <a:pt x="112775" y="752"/>
                  </a:lnTo>
                  <a:lnTo>
                    <a:pt x="112486" y="779"/>
                  </a:lnTo>
                  <a:lnTo>
                    <a:pt x="112205" y="824"/>
                  </a:lnTo>
                  <a:lnTo>
                    <a:pt x="111934" y="878"/>
                  </a:lnTo>
                  <a:lnTo>
                    <a:pt x="111662" y="942"/>
                  </a:lnTo>
                  <a:lnTo>
                    <a:pt x="111391" y="1023"/>
                  </a:lnTo>
                  <a:lnTo>
                    <a:pt x="111137" y="1114"/>
                  </a:lnTo>
                  <a:lnTo>
                    <a:pt x="110884" y="1222"/>
                  </a:lnTo>
                  <a:lnTo>
                    <a:pt x="110631" y="1340"/>
                  </a:lnTo>
                  <a:lnTo>
                    <a:pt x="110395" y="1467"/>
                  </a:lnTo>
                  <a:lnTo>
                    <a:pt x="110160" y="1611"/>
                  </a:lnTo>
                  <a:lnTo>
                    <a:pt x="109934" y="1756"/>
                  </a:lnTo>
                  <a:lnTo>
                    <a:pt x="109717" y="1919"/>
                  </a:lnTo>
                  <a:lnTo>
                    <a:pt x="109508" y="2091"/>
                  </a:lnTo>
                  <a:lnTo>
                    <a:pt x="109309" y="2272"/>
                  </a:lnTo>
                  <a:lnTo>
                    <a:pt x="109119" y="2462"/>
                  </a:lnTo>
                  <a:lnTo>
                    <a:pt x="108929" y="2661"/>
                  </a:lnTo>
                  <a:lnTo>
                    <a:pt x="108757" y="2869"/>
                  </a:lnTo>
                  <a:lnTo>
                    <a:pt x="108594" y="3077"/>
                  </a:lnTo>
                  <a:lnTo>
                    <a:pt x="108450" y="3304"/>
                  </a:lnTo>
                  <a:lnTo>
                    <a:pt x="108305" y="3530"/>
                  </a:lnTo>
                  <a:lnTo>
                    <a:pt x="108169" y="3774"/>
                  </a:lnTo>
                  <a:lnTo>
                    <a:pt x="108052" y="4019"/>
                  </a:lnTo>
                  <a:lnTo>
                    <a:pt x="107943" y="4263"/>
                  </a:lnTo>
                  <a:lnTo>
                    <a:pt x="107852" y="4525"/>
                  </a:lnTo>
                  <a:lnTo>
                    <a:pt x="107762" y="4788"/>
                  </a:lnTo>
                  <a:lnTo>
                    <a:pt x="107699" y="5050"/>
                  </a:lnTo>
                  <a:lnTo>
                    <a:pt x="107635" y="5331"/>
                  </a:lnTo>
                  <a:lnTo>
                    <a:pt x="107590" y="5602"/>
                  </a:lnTo>
                  <a:lnTo>
                    <a:pt x="107563" y="5883"/>
                  </a:lnTo>
                  <a:lnTo>
                    <a:pt x="107545" y="6172"/>
                  </a:lnTo>
                  <a:lnTo>
                    <a:pt x="107545" y="6462"/>
                  </a:lnTo>
                  <a:lnTo>
                    <a:pt x="107545" y="6462"/>
                  </a:lnTo>
                  <a:lnTo>
                    <a:pt x="107554" y="6752"/>
                  </a:lnTo>
                  <a:lnTo>
                    <a:pt x="107581" y="7032"/>
                  </a:lnTo>
                  <a:lnTo>
                    <a:pt x="107626" y="7304"/>
                  </a:lnTo>
                  <a:lnTo>
                    <a:pt x="107671" y="7575"/>
                  </a:lnTo>
                  <a:lnTo>
                    <a:pt x="107744" y="7847"/>
                  </a:lnTo>
                  <a:lnTo>
                    <a:pt x="107825" y="8109"/>
                  </a:lnTo>
                  <a:lnTo>
                    <a:pt x="107916" y="8362"/>
                  </a:lnTo>
                  <a:lnTo>
                    <a:pt x="108015" y="8616"/>
                  </a:lnTo>
                  <a:lnTo>
                    <a:pt x="108133" y="8860"/>
                  </a:lnTo>
                  <a:lnTo>
                    <a:pt x="108251" y="9095"/>
                  </a:lnTo>
                  <a:lnTo>
                    <a:pt x="108395" y="9331"/>
                  </a:lnTo>
                  <a:lnTo>
                    <a:pt x="108540" y="9557"/>
                  </a:lnTo>
                  <a:lnTo>
                    <a:pt x="108694" y="9774"/>
                  </a:lnTo>
                  <a:lnTo>
                    <a:pt x="108866" y="9982"/>
                  </a:lnTo>
                  <a:lnTo>
                    <a:pt x="109038" y="10181"/>
                  </a:lnTo>
                  <a:lnTo>
                    <a:pt x="109228" y="10371"/>
                  </a:lnTo>
                  <a:lnTo>
                    <a:pt x="109418" y="10552"/>
                  </a:lnTo>
                  <a:lnTo>
                    <a:pt x="109626" y="10724"/>
                  </a:lnTo>
                  <a:lnTo>
                    <a:pt x="109834" y="10887"/>
                  </a:lnTo>
                  <a:lnTo>
                    <a:pt x="110051" y="11041"/>
                  </a:lnTo>
                  <a:lnTo>
                    <a:pt x="110278" y="11186"/>
                  </a:lnTo>
                  <a:lnTo>
                    <a:pt x="110513" y="11312"/>
                  </a:lnTo>
                  <a:lnTo>
                    <a:pt x="110757" y="11439"/>
                  </a:lnTo>
                  <a:lnTo>
                    <a:pt x="111002" y="11548"/>
                  </a:lnTo>
                  <a:lnTo>
                    <a:pt x="111255" y="11647"/>
                  </a:lnTo>
                  <a:lnTo>
                    <a:pt x="111508" y="11729"/>
                  </a:lnTo>
                  <a:lnTo>
                    <a:pt x="111771" y="11801"/>
                  </a:lnTo>
                  <a:lnTo>
                    <a:pt x="112042" y="11864"/>
                  </a:lnTo>
                  <a:lnTo>
                    <a:pt x="112314" y="11919"/>
                  </a:lnTo>
                  <a:lnTo>
                    <a:pt x="112594" y="11946"/>
                  </a:lnTo>
                  <a:lnTo>
                    <a:pt x="112875" y="11973"/>
                  </a:lnTo>
                  <a:lnTo>
                    <a:pt x="113155" y="11982"/>
                  </a:lnTo>
                  <a:lnTo>
                    <a:pt x="113155" y="11982"/>
                  </a:lnTo>
                  <a:lnTo>
                    <a:pt x="113264" y="11982"/>
                  </a:lnTo>
                  <a:lnTo>
                    <a:pt x="113264" y="11982"/>
                  </a:lnTo>
                  <a:lnTo>
                    <a:pt x="123481" y="11801"/>
                  </a:lnTo>
                  <a:lnTo>
                    <a:pt x="133607" y="11656"/>
                  </a:lnTo>
                  <a:lnTo>
                    <a:pt x="143616" y="11521"/>
                  </a:lnTo>
                  <a:lnTo>
                    <a:pt x="148584" y="11466"/>
                  </a:lnTo>
                  <a:lnTo>
                    <a:pt x="153516" y="11421"/>
                  </a:lnTo>
                  <a:lnTo>
                    <a:pt x="158412" y="11376"/>
                  </a:lnTo>
                  <a:lnTo>
                    <a:pt x="163281" y="11340"/>
                  </a:lnTo>
                  <a:lnTo>
                    <a:pt x="168122" y="11303"/>
                  </a:lnTo>
                  <a:lnTo>
                    <a:pt x="172918" y="11276"/>
                  </a:lnTo>
                  <a:lnTo>
                    <a:pt x="177687" y="11258"/>
                  </a:lnTo>
                  <a:lnTo>
                    <a:pt x="182420" y="11240"/>
                  </a:lnTo>
                  <a:lnTo>
                    <a:pt x="187108" y="11240"/>
                  </a:lnTo>
                  <a:lnTo>
                    <a:pt x="191759" y="11231"/>
                  </a:lnTo>
                  <a:lnTo>
                    <a:pt x="191759" y="11231"/>
                  </a:lnTo>
                  <a:lnTo>
                    <a:pt x="199252" y="11240"/>
                  </a:lnTo>
                  <a:lnTo>
                    <a:pt x="206718" y="11267"/>
                  </a:lnTo>
                  <a:lnTo>
                    <a:pt x="214121" y="11294"/>
                  </a:lnTo>
                  <a:lnTo>
                    <a:pt x="221478" y="11349"/>
                  </a:lnTo>
                  <a:lnTo>
                    <a:pt x="228763" y="11412"/>
                  </a:lnTo>
                  <a:lnTo>
                    <a:pt x="235966" y="11484"/>
                  </a:lnTo>
                  <a:lnTo>
                    <a:pt x="243088" y="11566"/>
                  </a:lnTo>
                  <a:lnTo>
                    <a:pt x="250119" y="11656"/>
                  </a:lnTo>
                  <a:lnTo>
                    <a:pt x="257042" y="11756"/>
                  </a:lnTo>
                  <a:lnTo>
                    <a:pt x="263848" y="11874"/>
                  </a:lnTo>
                  <a:lnTo>
                    <a:pt x="270535" y="11982"/>
                  </a:lnTo>
                  <a:lnTo>
                    <a:pt x="277096" y="12109"/>
                  </a:lnTo>
                  <a:lnTo>
                    <a:pt x="283512" y="12236"/>
                  </a:lnTo>
                  <a:lnTo>
                    <a:pt x="289774" y="12371"/>
                  </a:lnTo>
                  <a:lnTo>
                    <a:pt x="295883" y="12507"/>
                  </a:lnTo>
                  <a:lnTo>
                    <a:pt x="301819" y="12652"/>
                  </a:lnTo>
                  <a:lnTo>
                    <a:pt x="307575" y="12788"/>
                  </a:lnTo>
                  <a:lnTo>
                    <a:pt x="313149" y="12932"/>
                  </a:lnTo>
                  <a:lnTo>
                    <a:pt x="318534" y="13077"/>
                  </a:lnTo>
                  <a:lnTo>
                    <a:pt x="323701" y="13222"/>
                  </a:lnTo>
                  <a:lnTo>
                    <a:pt x="333393" y="13512"/>
                  </a:lnTo>
                  <a:lnTo>
                    <a:pt x="342153" y="13783"/>
                  </a:lnTo>
                  <a:lnTo>
                    <a:pt x="349917" y="14036"/>
                  </a:lnTo>
                  <a:lnTo>
                    <a:pt x="356596" y="14263"/>
                  </a:lnTo>
                  <a:lnTo>
                    <a:pt x="362116" y="14462"/>
                  </a:lnTo>
                  <a:lnTo>
                    <a:pt x="366424" y="14625"/>
                  </a:lnTo>
                  <a:lnTo>
                    <a:pt x="366424" y="14625"/>
                  </a:lnTo>
                  <a:lnTo>
                    <a:pt x="366632" y="17140"/>
                  </a:lnTo>
                  <a:lnTo>
                    <a:pt x="366876" y="20154"/>
                  </a:lnTo>
                  <a:lnTo>
                    <a:pt x="367157" y="23647"/>
                  </a:lnTo>
                  <a:lnTo>
                    <a:pt x="367455" y="27602"/>
                  </a:lnTo>
                  <a:lnTo>
                    <a:pt x="367781" y="32018"/>
                  </a:lnTo>
                  <a:lnTo>
                    <a:pt x="368116" y="36868"/>
                  </a:lnTo>
                  <a:lnTo>
                    <a:pt x="368460" y="42153"/>
                  </a:lnTo>
                  <a:lnTo>
                    <a:pt x="368822" y="47845"/>
                  </a:lnTo>
                  <a:lnTo>
                    <a:pt x="369003" y="50850"/>
                  </a:lnTo>
                  <a:lnTo>
                    <a:pt x="369175" y="53945"/>
                  </a:lnTo>
                  <a:lnTo>
                    <a:pt x="369356" y="57139"/>
                  </a:lnTo>
                  <a:lnTo>
                    <a:pt x="369537" y="60424"/>
                  </a:lnTo>
                  <a:lnTo>
                    <a:pt x="369718" y="63809"/>
                  </a:lnTo>
                  <a:lnTo>
                    <a:pt x="369889" y="67284"/>
                  </a:lnTo>
                  <a:lnTo>
                    <a:pt x="370070" y="70858"/>
                  </a:lnTo>
                  <a:lnTo>
                    <a:pt x="370242" y="74505"/>
                  </a:lnTo>
                  <a:lnTo>
                    <a:pt x="370405" y="78252"/>
                  </a:lnTo>
                  <a:lnTo>
                    <a:pt x="370568" y="82079"/>
                  </a:lnTo>
                  <a:lnTo>
                    <a:pt x="370731" y="85989"/>
                  </a:lnTo>
                  <a:lnTo>
                    <a:pt x="370885" y="89980"/>
                  </a:lnTo>
                  <a:lnTo>
                    <a:pt x="371039" y="94061"/>
                  </a:lnTo>
                  <a:lnTo>
                    <a:pt x="371184" y="98215"/>
                  </a:lnTo>
                  <a:lnTo>
                    <a:pt x="371319" y="102441"/>
                  </a:lnTo>
                  <a:lnTo>
                    <a:pt x="371446" y="106748"/>
                  </a:lnTo>
                  <a:lnTo>
                    <a:pt x="371573" y="111128"/>
                  </a:lnTo>
                  <a:lnTo>
                    <a:pt x="371690" y="115581"/>
                  </a:lnTo>
                  <a:lnTo>
                    <a:pt x="371799" y="120096"/>
                  </a:lnTo>
                  <a:lnTo>
                    <a:pt x="371889" y="124694"/>
                  </a:lnTo>
                  <a:lnTo>
                    <a:pt x="371980" y="129345"/>
                  </a:lnTo>
                  <a:lnTo>
                    <a:pt x="372061" y="134069"/>
                  </a:lnTo>
                  <a:lnTo>
                    <a:pt x="372125" y="138856"/>
                  </a:lnTo>
                  <a:lnTo>
                    <a:pt x="372179" y="143707"/>
                  </a:lnTo>
                  <a:lnTo>
                    <a:pt x="372224" y="148620"/>
                  </a:lnTo>
                  <a:lnTo>
                    <a:pt x="372260" y="153589"/>
                  </a:lnTo>
                  <a:lnTo>
                    <a:pt x="372279" y="158611"/>
                  </a:lnTo>
                  <a:lnTo>
                    <a:pt x="372288" y="163697"/>
                  </a:lnTo>
                  <a:lnTo>
                    <a:pt x="372279" y="168837"/>
                  </a:lnTo>
                  <a:lnTo>
                    <a:pt x="372251" y="174022"/>
                  </a:lnTo>
                  <a:lnTo>
                    <a:pt x="372215" y="179262"/>
                  </a:lnTo>
                  <a:lnTo>
                    <a:pt x="372170" y="184556"/>
                  </a:lnTo>
                  <a:lnTo>
                    <a:pt x="372098" y="189886"/>
                  </a:lnTo>
                  <a:lnTo>
                    <a:pt x="372016" y="195271"/>
                  </a:lnTo>
                  <a:lnTo>
                    <a:pt x="371917" y="200691"/>
                  </a:lnTo>
                  <a:lnTo>
                    <a:pt x="371799" y="206166"/>
                  </a:lnTo>
                  <a:lnTo>
                    <a:pt x="371654" y="211668"/>
                  </a:lnTo>
                  <a:lnTo>
                    <a:pt x="371500" y="217225"/>
                  </a:lnTo>
                  <a:lnTo>
                    <a:pt x="371328" y="222808"/>
                  </a:lnTo>
                  <a:lnTo>
                    <a:pt x="371138" y="228428"/>
                  </a:lnTo>
                  <a:lnTo>
                    <a:pt x="370921" y="234084"/>
                  </a:lnTo>
                  <a:lnTo>
                    <a:pt x="370686" y="239767"/>
                  </a:lnTo>
                  <a:lnTo>
                    <a:pt x="370432" y="245486"/>
                  </a:lnTo>
                  <a:lnTo>
                    <a:pt x="370152" y="251242"/>
                  </a:lnTo>
                  <a:lnTo>
                    <a:pt x="369853" y="257015"/>
                  </a:lnTo>
                  <a:lnTo>
                    <a:pt x="369537" y="262816"/>
                  </a:lnTo>
                  <a:lnTo>
                    <a:pt x="369365" y="265730"/>
                  </a:lnTo>
                  <a:lnTo>
                    <a:pt x="369193" y="268644"/>
                  </a:lnTo>
                  <a:lnTo>
                    <a:pt x="369003" y="271567"/>
                  </a:lnTo>
                  <a:lnTo>
                    <a:pt x="368822" y="274490"/>
                  </a:lnTo>
                  <a:lnTo>
                    <a:pt x="368822" y="274490"/>
                  </a:lnTo>
                  <a:lnTo>
                    <a:pt x="364405" y="274653"/>
                  </a:lnTo>
                  <a:lnTo>
                    <a:pt x="358741" y="274852"/>
                  </a:lnTo>
                  <a:lnTo>
                    <a:pt x="351899" y="275078"/>
                  </a:lnTo>
                  <a:lnTo>
                    <a:pt x="343963" y="275331"/>
                  </a:lnTo>
                  <a:lnTo>
                    <a:pt x="335013" y="275612"/>
                  </a:lnTo>
                  <a:lnTo>
                    <a:pt x="325122" y="275892"/>
                  </a:lnTo>
                  <a:lnTo>
                    <a:pt x="314371" y="276182"/>
                  </a:lnTo>
                  <a:lnTo>
                    <a:pt x="308697" y="276327"/>
                  </a:lnTo>
                  <a:lnTo>
                    <a:pt x="302833" y="276463"/>
                  </a:lnTo>
                  <a:lnTo>
                    <a:pt x="296797" y="276607"/>
                  </a:lnTo>
                  <a:lnTo>
                    <a:pt x="290589" y="276743"/>
                  </a:lnTo>
                  <a:lnTo>
                    <a:pt x="284236" y="276879"/>
                  </a:lnTo>
                  <a:lnTo>
                    <a:pt x="277729" y="277006"/>
                  </a:lnTo>
                  <a:lnTo>
                    <a:pt x="271078" y="277132"/>
                  </a:lnTo>
                  <a:lnTo>
                    <a:pt x="264309" y="277250"/>
                  </a:lnTo>
                  <a:lnTo>
                    <a:pt x="257422" y="277358"/>
                  </a:lnTo>
                  <a:lnTo>
                    <a:pt x="250427" y="277458"/>
                  </a:lnTo>
                  <a:lnTo>
                    <a:pt x="243332" y="277548"/>
                  </a:lnTo>
                  <a:lnTo>
                    <a:pt x="236156" y="277639"/>
                  </a:lnTo>
                  <a:lnTo>
                    <a:pt x="228889" y="277711"/>
                  </a:lnTo>
                  <a:lnTo>
                    <a:pt x="221559" y="277766"/>
                  </a:lnTo>
                  <a:lnTo>
                    <a:pt x="214175" y="277820"/>
                  </a:lnTo>
                  <a:lnTo>
                    <a:pt x="206736" y="277856"/>
                  </a:lnTo>
                  <a:lnTo>
                    <a:pt x="199261" y="277874"/>
                  </a:lnTo>
                  <a:lnTo>
                    <a:pt x="191759" y="277883"/>
                  </a:lnTo>
                  <a:lnTo>
                    <a:pt x="191759" y="277883"/>
                  </a:lnTo>
                  <a:lnTo>
                    <a:pt x="184257" y="277874"/>
                  </a:lnTo>
                  <a:lnTo>
                    <a:pt x="176782" y="277856"/>
                  </a:lnTo>
                  <a:lnTo>
                    <a:pt x="169344" y="277820"/>
                  </a:lnTo>
                  <a:lnTo>
                    <a:pt x="161959" y="277766"/>
                  </a:lnTo>
                  <a:lnTo>
                    <a:pt x="154629" y="277711"/>
                  </a:lnTo>
                  <a:lnTo>
                    <a:pt x="147372" y="277639"/>
                  </a:lnTo>
                  <a:lnTo>
                    <a:pt x="140186" y="277548"/>
                  </a:lnTo>
                  <a:lnTo>
                    <a:pt x="133091" y="277458"/>
                  </a:lnTo>
                  <a:lnTo>
                    <a:pt x="126096" y="277358"/>
                  </a:lnTo>
                  <a:lnTo>
                    <a:pt x="119210" y="277250"/>
                  </a:lnTo>
                  <a:lnTo>
                    <a:pt x="112441" y="277132"/>
                  </a:lnTo>
                  <a:lnTo>
                    <a:pt x="105798" y="277006"/>
                  </a:lnTo>
                  <a:lnTo>
                    <a:pt x="99292" y="276879"/>
                  </a:lnTo>
                  <a:lnTo>
                    <a:pt x="92930" y="276743"/>
                  </a:lnTo>
                  <a:lnTo>
                    <a:pt x="86722" y="276607"/>
                  </a:lnTo>
                  <a:lnTo>
                    <a:pt x="80686" y="276463"/>
                  </a:lnTo>
                  <a:lnTo>
                    <a:pt x="74831" y="276327"/>
                  </a:lnTo>
                  <a:lnTo>
                    <a:pt x="69157" y="276182"/>
                  </a:lnTo>
                  <a:lnTo>
                    <a:pt x="58397" y="275892"/>
                  </a:lnTo>
                  <a:lnTo>
                    <a:pt x="48506" y="275612"/>
                  </a:lnTo>
                  <a:lnTo>
                    <a:pt x="39556" y="275331"/>
                  </a:lnTo>
                  <a:lnTo>
                    <a:pt x="31620" y="275078"/>
                  </a:lnTo>
                  <a:lnTo>
                    <a:pt x="24778" y="274852"/>
                  </a:lnTo>
                  <a:lnTo>
                    <a:pt x="19113" y="274653"/>
                  </a:lnTo>
                  <a:lnTo>
                    <a:pt x="14697" y="274490"/>
                  </a:lnTo>
                  <a:lnTo>
                    <a:pt x="14697" y="274490"/>
                  </a:lnTo>
                  <a:lnTo>
                    <a:pt x="14516" y="271567"/>
                  </a:lnTo>
                  <a:lnTo>
                    <a:pt x="14335" y="268644"/>
                  </a:lnTo>
                  <a:lnTo>
                    <a:pt x="14154" y="265730"/>
                  </a:lnTo>
                  <a:lnTo>
                    <a:pt x="13982" y="262816"/>
                  </a:lnTo>
                  <a:lnTo>
                    <a:pt x="13665" y="257015"/>
                  </a:lnTo>
                  <a:lnTo>
                    <a:pt x="13367" y="251242"/>
                  </a:lnTo>
                  <a:lnTo>
                    <a:pt x="13086" y="245486"/>
                  </a:lnTo>
                  <a:lnTo>
                    <a:pt x="12833" y="239767"/>
                  </a:lnTo>
                  <a:lnTo>
                    <a:pt x="12598" y="234084"/>
                  </a:lnTo>
                  <a:lnTo>
                    <a:pt x="12380" y="228428"/>
                  </a:lnTo>
                  <a:lnTo>
                    <a:pt x="12190" y="222808"/>
                  </a:lnTo>
                  <a:lnTo>
                    <a:pt x="12018" y="217225"/>
                  </a:lnTo>
                  <a:lnTo>
                    <a:pt x="11864" y="211668"/>
                  </a:lnTo>
                  <a:lnTo>
                    <a:pt x="11729" y="206166"/>
                  </a:lnTo>
                  <a:lnTo>
                    <a:pt x="11602" y="200691"/>
                  </a:lnTo>
                  <a:lnTo>
                    <a:pt x="11503" y="195271"/>
                  </a:lnTo>
                  <a:lnTo>
                    <a:pt x="11421" y="189886"/>
                  </a:lnTo>
                  <a:lnTo>
                    <a:pt x="11349" y="184547"/>
                  </a:lnTo>
                  <a:lnTo>
                    <a:pt x="11303" y="179262"/>
                  </a:lnTo>
                  <a:lnTo>
                    <a:pt x="11267" y="174022"/>
                  </a:lnTo>
                  <a:lnTo>
                    <a:pt x="11240" y="168837"/>
                  </a:lnTo>
                  <a:lnTo>
                    <a:pt x="11231" y="163697"/>
                  </a:lnTo>
                  <a:lnTo>
                    <a:pt x="11240" y="158611"/>
                  </a:lnTo>
                  <a:lnTo>
                    <a:pt x="11258" y="153589"/>
                  </a:lnTo>
                  <a:lnTo>
                    <a:pt x="11294" y="148620"/>
                  </a:lnTo>
                  <a:lnTo>
                    <a:pt x="11340" y="143707"/>
                  </a:lnTo>
                  <a:lnTo>
                    <a:pt x="11394" y="138856"/>
                  </a:lnTo>
                  <a:lnTo>
                    <a:pt x="11457" y="134069"/>
                  </a:lnTo>
                  <a:lnTo>
                    <a:pt x="11539" y="129345"/>
                  </a:lnTo>
                  <a:lnTo>
                    <a:pt x="11629" y="124684"/>
                  </a:lnTo>
                  <a:lnTo>
                    <a:pt x="11729" y="120096"/>
                  </a:lnTo>
                  <a:lnTo>
                    <a:pt x="11828" y="115572"/>
                  </a:lnTo>
                  <a:lnTo>
                    <a:pt x="11946" y="111119"/>
                  </a:lnTo>
                  <a:lnTo>
                    <a:pt x="12073" y="106739"/>
                  </a:lnTo>
                  <a:lnTo>
                    <a:pt x="12199" y="102441"/>
                  </a:lnTo>
                  <a:lnTo>
                    <a:pt x="12335" y="98206"/>
                  </a:lnTo>
                  <a:lnTo>
                    <a:pt x="12480" y="94052"/>
                  </a:lnTo>
                  <a:lnTo>
                    <a:pt x="12634" y="89980"/>
                  </a:lnTo>
                  <a:lnTo>
                    <a:pt x="12788" y="85989"/>
                  </a:lnTo>
                  <a:lnTo>
                    <a:pt x="12950" y="82079"/>
                  </a:lnTo>
                  <a:lnTo>
                    <a:pt x="13113" y="78252"/>
                  </a:lnTo>
                  <a:lnTo>
                    <a:pt x="13285" y="74505"/>
                  </a:lnTo>
                  <a:lnTo>
                    <a:pt x="13448" y="70849"/>
                  </a:lnTo>
                  <a:lnTo>
                    <a:pt x="13629" y="67284"/>
                  </a:lnTo>
                  <a:lnTo>
                    <a:pt x="13801" y="63809"/>
                  </a:lnTo>
                  <a:lnTo>
                    <a:pt x="13982" y="60424"/>
                  </a:lnTo>
                  <a:lnTo>
                    <a:pt x="14163" y="57139"/>
                  </a:lnTo>
                  <a:lnTo>
                    <a:pt x="14344" y="53945"/>
                  </a:lnTo>
                  <a:lnTo>
                    <a:pt x="14525" y="50841"/>
                  </a:lnTo>
                  <a:lnTo>
                    <a:pt x="14706" y="47845"/>
                  </a:lnTo>
                  <a:lnTo>
                    <a:pt x="15059" y="42144"/>
                  </a:lnTo>
                  <a:lnTo>
                    <a:pt x="15403" y="36868"/>
                  </a:lnTo>
                  <a:lnTo>
                    <a:pt x="15747" y="32009"/>
                  </a:lnTo>
                  <a:lnTo>
                    <a:pt x="16063" y="27602"/>
                  </a:lnTo>
                  <a:lnTo>
                    <a:pt x="16362" y="23638"/>
                  </a:lnTo>
                  <a:lnTo>
                    <a:pt x="16643" y="20154"/>
                  </a:lnTo>
                  <a:lnTo>
                    <a:pt x="16887" y="17140"/>
                  </a:lnTo>
                  <a:lnTo>
                    <a:pt x="17095" y="14625"/>
                  </a:lnTo>
                  <a:lnTo>
                    <a:pt x="17095" y="14625"/>
                  </a:lnTo>
                  <a:lnTo>
                    <a:pt x="21602" y="14453"/>
                  </a:lnTo>
                  <a:lnTo>
                    <a:pt x="27430" y="14245"/>
                  </a:lnTo>
                  <a:lnTo>
                    <a:pt x="34497" y="14000"/>
                  </a:lnTo>
                  <a:lnTo>
                    <a:pt x="42714" y="13729"/>
                  </a:lnTo>
                  <a:lnTo>
                    <a:pt x="51990" y="13448"/>
                  </a:lnTo>
                  <a:lnTo>
                    <a:pt x="62252" y="13150"/>
                  </a:lnTo>
                  <a:lnTo>
                    <a:pt x="67718" y="12996"/>
                  </a:lnTo>
                  <a:lnTo>
                    <a:pt x="73410" y="12851"/>
                  </a:lnTo>
                  <a:lnTo>
                    <a:pt x="79292" y="12697"/>
                  </a:lnTo>
                  <a:lnTo>
                    <a:pt x="85373" y="12552"/>
                  </a:lnTo>
                  <a:lnTo>
                    <a:pt x="85373" y="12552"/>
                  </a:lnTo>
                  <a:lnTo>
                    <a:pt x="85654" y="12543"/>
                  </a:lnTo>
                  <a:lnTo>
                    <a:pt x="85944" y="12516"/>
                  </a:lnTo>
                  <a:lnTo>
                    <a:pt x="86224" y="12471"/>
                  </a:lnTo>
                  <a:lnTo>
                    <a:pt x="86496" y="12417"/>
                  </a:lnTo>
                  <a:lnTo>
                    <a:pt x="86767" y="12344"/>
                  </a:lnTo>
                  <a:lnTo>
                    <a:pt x="87039" y="12263"/>
                  </a:lnTo>
                  <a:lnTo>
                    <a:pt x="87292" y="12172"/>
                  </a:lnTo>
                  <a:lnTo>
                    <a:pt x="87545" y="12064"/>
                  </a:lnTo>
                  <a:lnTo>
                    <a:pt x="87790" y="11946"/>
                  </a:lnTo>
                  <a:lnTo>
                    <a:pt x="88034" y="11810"/>
                  </a:lnTo>
                  <a:lnTo>
                    <a:pt x="88260" y="11674"/>
                  </a:lnTo>
                  <a:lnTo>
                    <a:pt x="88487" y="11521"/>
                  </a:lnTo>
                  <a:lnTo>
                    <a:pt x="88704" y="11358"/>
                  </a:lnTo>
                  <a:lnTo>
                    <a:pt x="88912" y="11186"/>
                  </a:lnTo>
                  <a:lnTo>
                    <a:pt x="89111" y="11005"/>
                  </a:lnTo>
                  <a:lnTo>
                    <a:pt x="89301" y="10815"/>
                  </a:lnTo>
                  <a:lnTo>
                    <a:pt x="89482" y="10616"/>
                  </a:lnTo>
                  <a:lnTo>
                    <a:pt x="89654" y="10408"/>
                  </a:lnTo>
                  <a:lnTo>
                    <a:pt x="89817" y="10190"/>
                  </a:lnTo>
                  <a:lnTo>
                    <a:pt x="89971" y="9973"/>
                  </a:lnTo>
                  <a:lnTo>
                    <a:pt x="90106" y="9738"/>
                  </a:lnTo>
                  <a:lnTo>
                    <a:pt x="90242" y="9503"/>
                  </a:lnTo>
                  <a:lnTo>
                    <a:pt x="90360" y="9258"/>
                  </a:lnTo>
                  <a:lnTo>
                    <a:pt x="90468" y="9005"/>
                  </a:lnTo>
                  <a:lnTo>
                    <a:pt x="90559" y="8751"/>
                  </a:lnTo>
                  <a:lnTo>
                    <a:pt x="90640" y="8480"/>
                  </a:lnTo>
                  <a:lnTo>
                    <a:pt x="90713" y="8218"/>
                  </a:lnTo>
                  <a:lnTo>
                    <a:pt x="90767" y="7946"/>
                  </a:lnTo>
                  <a:lnTo>
                    <a:pt x="90812" y="7666"/>
                  </a:lnTo>
                  <a:lnTo>
                    <a:pt x="90839" y="7385"/>
                  </a:lnTo>
                  <a:lnTo>
                    <a:pt x="90857" y="7095"/>
                  </a:lnTo>
                  <a:lnTo>
                    <a:pt x="90857" y="6806"/>
                  </a:lnTo>
                  <a:lnTo>
                    <a:pt x="90857" y="6806"/>
                  </a:lnTo>
                  <a:lnTo>
                    <a:pt x="90839" y="6525"/>
                  </a:lnTo>
                  <a:lnTo>
                    <a:pt x="90812" y="6245"/>
                  </a:lnTo>
                  <a:lnTo>
                    <a:pt x="90776" y="5964"/>
                  </a:lnTo>
                  <a:lnTo>
                    <a:pt x="90722" y="5693"/>
                  </a:lnTo>
                  <a:lnTo>
                    <a:pt x="90649" y="5430"/>
                  </a:lnTo>
                  <a:lnTo>
                    <a:pt x="90568" y="5168"/>
                  </a:lnTo>
                  <a:lnTo>
                    <a:pt x="90477" y="4914"/>
                  </a:lnTo>
                  <a:lnTo>
                    <a:pt x="90378" y="4661"/>
                  </a:lnTo>
                  <a:lnTo>
                    <a:pt x="90260" y="4417"/>
                  </a:lnTo>
                  <a:lnTo>
                    <a:pt x="90134" y="4181"/>
                  </a:lnTo>
                  <a:lnTo>
                    <a:pt x="89998" y="3946"/>
                  </a:lnTo>
                  <a:lnTo>
                    <a:pt x="89853" y="3729"/>
                  </a:lnTo>
                  <a:lnTo>
                    <a:pt x="89690" y="3512"/>
                  </a:lnTo>
                  <a:lnTo>
                    <a:pt x="89527" y="3304"/>
                  </a:lnTo>
                  <a:lnTo>
                    <a:pt x="89346" y="3105"/>
                  </a:lnTo>
                  <a:lnTo>
                    <a:pt x="89165" y="2915"/>
                  </a:lnTo>
                  <a:lnTo>
                    <a:pt x="88966" y="2734"/>
                  </a:lnTo>
                  <a:lnTo>
                    <a:pt x="88767" y="2562"/>
                  </a:lnTo>
                  <a:lnTo>
                    <a:pt x="88550" y="2399"/>
                  </a:lnTo>
                  <a:lnTo>
                    <a:pt x="88333" y="2254"/>
                  </a:lnTo>
                  <a:lnTo>
                    <a:pt x="88106" y="2109"/>
                  </a:lnTo>
                  <a:lnTo>
                    <a:pt x="87880" y="1973"/>
                  </a:lnTo>
                  <a:lnTo>
                    <a:pt x="87636" y="1856"/>
                  </a:lnTo>
                  <a:lnTo>
                    <a:pt x="87392" y="1747"/>
                  </a:lnTo>
                  <a:lnTo>
                    <a:pt x="87138" y="1648"/>
                  </a:lnTo>
                  <a:lnTo>
                    <a:pt x="86885" y="1566"/>
                  </a:lnTo>
                  <a:lnTo>
                    <a:pt x="86622" y="1494"/>
                  </a:lnTo>
                  <a:lnTo>
                    <a:pt x="86351" y="1430"/>
                  </a:lnTo>
                  <a:lnTo>
                    <a:pt x="86079" y="1385"/>
                  </a:lnTo>
                  <a:lnTo>
                    <a:pt x="85808" y="1349"/>
                  </a:lnTo>
                  <a:lnTo>
                    <a:pt x="85527" y="1322"/>
                  </a:lnTo>
                  <a:lnTo>
                    <a:pt x="85238" y="1322"/>
                  </a:lnTo>
                  <a:lnTo>
                    <a:pt x="85238" y="1322"/>
                  </a:lnTo>
                  <a:lnTo>
                    <a:pt x="85111" y="1322"/>
                  </a:lnTo>
                  <a:lnTo>
                    <a:pt x="85111" y="1322"/>
                  </a:lnTo>
                  <a:lnTo>
                    <a:pt x="77175" y="1512"/>
                  </a:lnTo>
                  <a:lnTo>
                    <a:pt x="69573" y="1711"/>
                  </a:lnTo>
                  <a:lnTo>
                    <a:pt x="62334" y="1910"/>
                  </a:lnTo>
                  <a:lnTo>
                    <a:pt x="55474" y="2100"/>
                  </a:lnTo>
                  <a:lnTo>
                    <a:pt x="49022" y="2299"/>
                  </a:lnTo>
                  <a:lnTo>
                    <a:pt x="42995" y="2480"/>
                  </a:lnTo>
                  <a:lnTo>
                    <a:pt x="37429" y="2661"/>
                  </a:lnTo>
                  <a:lnTo>
                    <a:pt x="32334" y="2833"/>
                  </a:lnTo>
                  <a:lnTo>
                    <a:pt x="23683" y="3141"/>
                  </a:lnTo>
                  <a:lnTo>
                    <a:pt x="17240" y="3376"/>
                  </a:lnTo>
                  <a:lnTo>
                    <a:pt x="13177" y="3539"/>
                  </a:lnTo>
                  <a:lnTo>
                    <a:pt x="11711" y="3593"/>
                  </a:lnTo>
                  <a:lnTo>
                    <a:pt x="11711" y="3593"/>
                  </a:lnTo>
                  <a:lnTo>
                    <a:pt x="11448" y="3611"/>
                  </a:lnTo>
                  <a:lnTo>
                    <a:pt x="11195" y="3639"/>
                  </a:lnTo>
                  <a:lnTo>
                    <a:pt x="10941" y="3684"/>
                  </a:lnTo>
                  <a:lnTo>
                    <a:pt x="10688" y="3729"/>
                  </a:lnTo>
                  <a:lnTo>
                    <a:pt x="10444" y="3792"/>
                  </a:lnTo>
                  <a:lnTo>
                    <a:pt x="10199" y="3865"/>
                  </a:lnTo>
                  <a:lnTo>
                    <a:pt x="9964" y="3946"/>
                  </a:lnTo>
                  <a:lnTo>
                    <a:pt x="9729" y="4046"/>
                  </a:lnTo>
                  <a:lnTo>
                    <a:pt x="9503" y="4145"/>
                  </a:lnTo>
                  <a:lnTo>
                    <a:pt x="9285" y="4254"/>
                  </a:lnTo>
                  <a:lnTo>
                    <a:pt x="9068" y="4381"/>
                  </a:lnTo>
                  <a:lnTo>
                    <a:pt x="8860" y="4507"/>
                  </a:lnTo>
                  <a:lnTo>
                    <a:pt x="8661" y="4652"/>
                  </a:lnTo>
                  <a:lnTo>
                    <a:pt x="8462" y="4797"/>
                  </a:lnTo>
                  <a:lnTo>
                    <a:pt x="8272" y="4960"/>
                  </a:lnTo>
                  <a:lnTo>
                    <a:pt x="8091" y="5123"/>
                  </a:lnTo>
                  <a:lnTo>
                    <a:pt x="7910" y="5295"/>
                  </a:lnTo>
                  <a:lnTo>
                    <a:pt x="7747" y="5476"/>
                  </a:lnTo>
                  <a:lnTo>
                    <a:pt x="7584" y="5666"/>
                  </a:lnTo>
                  <a:lnTo>
                    <a:pt x="7430" y="5856"/>
                  </a:lnTo>
                  <a:lnTo>
                    <a:pt x="7295" y="6055"/>
                  </a:lnTo>
                  <a:lnTo>
                    <a:pt x="7159" y="6263"/>
                  </a:lnTo>
                  <a:lnTo>
                    <a:pt x="7032" y="6480"/>
                  </a:lnTo>
                  <a:lnTo>
                    <a:pt x="6914" y="6697"/>
                  </a:lnTo>
                  <a:lnTo>
                    <a:pt x="6806" y="6923"/>
                  </a:lnTo>
                  <a:lnTo>
                    <a:pt x="6715" y="7159"/>
                  </a:lnTo>
                  <a:lnTo>
                    <a:pt x="6625" y="7394"/>
                  </a:lnTo>
                  <a:lnTo>
                    <a:pt x="6552" y="7638"/>
                  </a:lnTo>
                  <a:lnTo>
                    <a:pt x="6480" y="7883"/>
                  </a:lnTo>
                  <a:lnTo>
                    <a:pt x="6426" y="8136"/>
                  </a:lnTo>
                  <a:lnTo>
                    <a:pt x="6390" y="8389"/>
                  </a:lnTo>
                  <a:lnTo>
                    <a:pt x="6353" y="8652"/>
                  </a:lnTo>
                  <a:lnTo>
                    <a:pt x="6353" y="8652"/>
                  </a:lnTo>
                  <a:lnTo>
                    <a:pt x="6172" y="10579"/>
                  </a:lnTo>
                  <a:lnTo>
                    <a:pt x="5982" y="12751"/>
                  </a:lnTo>
                  <a:lnTo>
                    <a:pt x="5729" y="15683"/>
                  </a:lnTo>
                  <a:lnTo>
                    <a:pt x="5430" y="19376"/>
                  </a:lnTo>
                  <a:lnTo>
                    <a:pt x="5077" y="23783"/>
                  </a:lnTo>
                  <a:lnTo>
                    <a:pt x="4697" y="28887"/>
                  </a:lnTo>
                  <a:lnTo>
                    <a:pt x="4498" y="31701"/>
                  </a:lnTo>
                  <a:lnTo>
                    <a:pt x="4290" y="34669"/>
                  </a:lnTo>
                  <a:lnTo>
                    <a:pt x="4082" y="37809"/>
                  </a:lnTo>
                  <a:lnTo>
                    <a:pt x="3865" y="41103"/>
                  </a:lnTo>
                  <a:lnTo>
                    <a:pt x="3648" y="44551"/>
                  </a:lnTo>
                  <a:lnTo>
                    <a:pt x="3421" y="48153"/>
                  </a:lnTo>
                  <a:lnTo>
                    <a:pt x="3204" y="51908"/>
                  </a:lnTo>
                  <a:lnTo>
                    <a:pt x="2978" y="55809"/>
                  </a:lnTo>
                  <a:lnTo>
                    <a:pt x="2761" y="59854"/>
                  </a:lnTo>
                  <a:lnTo>
                    <a:pt x="2544" y="64044"/>
                  </a:lnTo>
                  <a:lnTo>
                    <a:pt x="2326" y="68360"/>
                  </a:lnTo>
                  <a:lnTo>
                    <a:pt x="2109" y="72822"/>
                  </a:lnTo>
                  <a:lnTo>
                    <a:pt x="1901" y="77410"/>
                  </a:lnTo>
                  <a:lnTo>
                    <a:pt x="1702" y="82134"/>
                  </a:lnTo>
                  <a:lnTo>
                    <a:pt x="1503" y="86975"/>
                  </a:lnTo>
                  <a:lnTo>
                    <a:pt x="1313" y="91943"/>
                  </a:lnTo>
                  <a:lnTo>
                    <a:pt x="1132" y="97029"/>
                  </a:lnTo>
                  <a:lnTo>
                    <a:pt x="969" y="102242"/>
                  </a:lnTo>
                  <a:lnTo>
                    <a:pt x="806" y="107554"/>
                  </a:lnTo>
                  <a:lnTo>
                    <a:pt x="661" y="112983"/>
                  </a:lnTo>
                  <a:lnTo>
                    <a:pt x="525" y="118522"/>
                  </a:lnTo>
                  <a:lnTo>
                    <a:pt x="399" y="124160"/>
                  </a:lnTo>
                  <a:lnTo>
                    <a:pt x="290" y="129906"/>
                  </a:lnTo>
                  <a:lnTo>
                    <a:pt x="200" y="135743"/>
                  </a:lnTo>
                  <a:lnTo>
                    <a:pt x="127" y="141679"/>
                  </a:lnTo>
                  <a:lnTo>
                    <a:pt x="64" y="147706"/>
                  </a:lnTo>
                  <a:lnTo>
                    <a:pt x="28" y="153824"/>
                  </a:lnTo>
                  <a:lnTo>
                    <a:pt x="1" y="160023"/>
                  </a:lnTo>
                  <a:lnTo>
                    <a:pt x="1" y="166312"/>
                  </a:lnTo>
                  <a:lnTo>
                    <a:pt x="19" y="172674"/>
                  </a:lnTo>
                  <a:lnTo>
                    <a:pt x="37" y="175886"/>
                  </a:lnTo>
                  <a:lnTo>
                    <a:pt x="64" y="179117"/>
                  </a:lnTo>
                  <a:lnTo>
                    <a:pt x="91" y="182366"/>
                  </a:lnTo>
                  <a:lnTo>
                    <a:pt x="127" y="185633"/>
                  </a:lnTo>
                  <a:lnTo>
                    <a:pt x="173" y="188927"/>
                  </a:lnTo>
                  <a:lnTo>
                    <a:pt x="218" y="192221"/>
                  </a:lnTo>
                  <a:lnTo>
                    <a:pt x="272" y="195542"/>
                  </a:lnTo>
                  <a:lnTo>
                    <a:pt x="335" y="198881"/>
                  </a:lnTo>
                  <a:lnTo>
                    <a:pt x="399" y="202230"/>
                  </a:lnTo>
                  <a:lnTo>
                    <a:pt x="471" y="205605"/>
                  </a:lnTo>
                  <a:lnTo>
                    <a:pt x="553" y="208990"/>
                  </a:lnTo>
                  <a:lnTo>
                    <a:pt x="634" y="212383"/>
                  </a:lnTo>
                  <a:lnTo>
                    <a:pt x="734" y="215795"/>
                  </a:lnTo>
                  <a:lnTo>
                    <a:pt x="833" y="219225"/>
                  </a:lnTo>
                  <a:lnTo>
                    <a:pt x="942" y="222672"/>
                  </a:lnTo>
                  <a:lnTo>
                    <a:pt x="1059" y="226120"/>
                  </a:lnTo>
                  <a:lnTo>
                    <a:pt x="1177" y="229595"/>
                  </a:lnTo>
                  <a:lnTo>
                    <a:pt x="1313" y="233070"/>
                  </a:lnTo>
                  <a:lnTo>
                    <a:pt x="1449" y="236563"/>
                  </a:lnTo>
                  <a:lnTo>
                    <a:pt x="1593" y="240075"/>
                  </a:lnTo>
                  <a:lnTo>
                    <a:pt x="1747" y="243586"/>
                  </a:lnTo>
                  <a:lnTo>
                    <a:pt x="1910" y="247115"/>
                  </a:lnTo>
                  <a:lnTo>
                    <a:pt x="2082" y="250662"/>
                  </a:lnTo>
                  <a:lnTo>
                    <a:pt x="2263" y="254210"/>
                  </a:lnTo>
                  <a:lnTo>
                    <a:pt x="2453" y="257766"/>
                  </a:lnTo>
                  <a:lnTo>
                    <a:pt x="2643" y="261341"/>
                  </a:lnTo>
                  <a:lnTo>
                    <a:pt x="2851" y="264915"/>
                  </a:lnTo>
                  <a:lnTo>
                    <a:pt x="3059" y="268508"/>
                  </a:lnTo>
                  <a:lnTo>
                    <a:pt x="3286" y="272101"/>
                  </a:lnTo>
                  <a:lnTo>
                    <a:pt x="3512" y="275711"/>
                  </a:lnTo>
                  <a:lnTo>
                    <a:pt x="3756" y="279322"/>
                  </a:lnTo>
                  <a:lnTo>
                    <a:pt x="4000" y="282942"/>
                  </a:lnTo>
                  <a:lnTo>
                    <a:pt x="4263" y="286571"/>
                  </a:lnTo>
                  <a:lnTo>
                    <a:pt x="4534" y="290200"/>
                  </a:lnTo>
                  <a:lnTo>
                    <a:pt x="4815" y="293847"/>
                  </a:lnTo>
                  <a:lnTo>
                    <a:pt x="5095" y="297494"/>
                  </a:lnTo>
                  <a:lnTo>
                    <a:pt x="5394" y="301141"/>
                  </a:lnTo>
                  <a:lnTo>
                    <a:pt x="5702" y="304797"/>
                  </a:lnTo>
                  <a:lnTo>
                    <a:pt x="6019" y="308462"/>
                  </a:lnTo>
                  <a:lnTo>
                    <a:pt x="6353" y="312127"/>
                  </a:lnTo>
                  <a:lnTo>
                    <a:pt x="6353" y="312127"/>
                  </a:lnTo>
                  <a:lnTo>
                    <a:pt x="6381" y="312389"/>
                  </a:lnTo>
                  <a:lnTo>
                    <a:pt x="6417" y="312642"/>
                  </a:lnTo>
                  <a:lnTo>
                    <a:pt x="6471" y="312896"/>
                  </a:lnTo>
                  <a:lnTo>
                    <a:pt x="6534" y="313149"/>
                  </a:lnTo>
                  <a:lnTo>
                    <a:pt x="6616" y="313394"/>
                  </a:lnTo>
                  <a:lnTo>
                    <a:pt x="6697" y="313629"/>
                  </a:lnTo>
                  <a:lnTo>
                    <a:pt x="6797" y="313864"/>
                  </a:lnTo>
                  <a:lnTo>
                    <a:pt x="6896" y="314090"/>
                  </a:lnTo>
                  <a:lnTo>
                    <a:pt x="7014" y="314317"/>
                  </a:lnTo>
                  <a:lnTo>
                    <a:pt x="7141" y="314534"/>
                  </a:lnTo>
                  <a:lnTo>
                    <a:pt x="7276" y="314742"/>
                  </a:lnTo>
                  <a:lnTo>
                    <a:pt x="7412" y="314941"/>
                  </a:lnTo>
                  <a:lnTo>
                    <a:pt x="7566" y="315140"/>
                  </a:lnTo>
                  <a:lnTo>
                    <a:pt x="7729" y="315330"/>
                  </a:lnTo>
                  <a:lnTo>
                    <a:pt x="7892" y="315511"/>
                  </a:lnTo>
                  <a:lnTo>
                    <a:pt x="8073" y="315683"/>
                  </a:lnTo>
                  <a:lnTo>
                    <a:pt x="8254" y="315855"/>
                  </a:lnTo>
                  <a:lnTo>
                    <a:pt x="8444" y="316009"/>
                  </a:lnTo>
                  <a:lnTo>
                    <a:pt x="8643" y="316163"/>
                  </a:lnTo>
                  <a:lnTo>
                    <a:pt x="8842" y="316307"/>
                  </a:lnTo>
                  <a:lnTo>
                    <a:pt x="9059" y="316434"/>
                  </a:lnTo>
                  <a:lnTo>
                    <a:pt x="9276" y="316561"/>
                  </a:lnTo>
                  <a:lnTo>
                    <a:pt x="9494" y="316669"/>
                  </a:lnTo>
                  <a:lnTo>
                    <a:pt x="9720" y="316778"/>
                  </a:lnTo>
                  <a:lnTo>
                    <a:pt x="9955" y="316869"/>
                  </a:lnTo>
                  <a:lnTo>
                    <a:pt x="10190" y="316959"/>
                  </a:lnTo>
                  <a:lnTo>
                    <a:pt x="10435" y="317031"/>
                  </a:lnTo>
                  <a:lnTo>
                    <a:pt x="10679" y="317095"/>
                  </a:lnTo>
                  <a:lnTo>
                    <a:pt x="10932" y="317140"/>
                  </a:lnTo>
                  <a:lnTo>
                    <a:pt x="11186" y="317185"/>
                  </a:lnTo>
                  <a:lnTo>
                    <a:pt x="11448" y="317212"/>
                  </a:lnTo>
                  <a:lnTo>
                    <a:pt x="11711" y="317231"/>
                  </a:lnTo>
                  <a:lnTo>
                    <a:pt x="11711" y="317231"/>
                  </a:lnTo>
                  <a:lnTo>
                    <a:pt x="14398" y="317339"/>
                  </a:lnTo>
                  <a:lnTo>
                    <a:pt x="17575" y="317466"/>
                  </a:lnTo>
                  <a:lnTo>
                    <a:pt x="21882" y="317620"/>
                  </a:lnTo>
                  <a:lnTo>
                    <a:pt x="27267" y="317819"/>
                  </a:lnTo>
                  <a:lnTo>
                    <a:pt x="33647" y="318036"/>
                  </a:lnTo>
                  <a:lnTo>
                    <a:pt x="40968" y="318280"/>
                  </a:lnTo>
                  <a:lnTo>
                    <a:pt x="49166" y="318534"/>
                  </a:lnTo>
                  <a:lnTo>
                    <a:pt x="49166" y="318534"/>
                  </a:lnTo>
                  <a:lnTo>
                    <a:pt x="49338" y="318534"/>
                  </a:lnTo>
                  <a:lnTo>
                    <a:pt x="49338" y="318534"/>
                  </a:lnTo>
                  <a:lnTo>
                    <a:pt x="49619" y="318534"/>
                  </a:lnTo>
                  <a:lnTo>
                    <a:pt x="49900" y="318506"/>
                  </a:lnTo>
                  <a:lnTo>
                    <a:pt x="50171" y="318479"/>
                  </a:lnTo>
                  <a:lnTo>
                    <a:pt x="50442" y="318425"/>
                  </a:lnTo>
                  <a:lnTo>
                    <a:pt x="50705" y="318371"/>
                  </a:lnTo>
                  <a:lnTo>
                    <a:pt x="50967" y="318298"/>
                  </a:lnTo>
                  <a:lnTo>
                    <a:pt x="51221" y="318208"/>
                  </a:lnTo>
                  <a:lnTo>
                    <a:pt x="51474" y="318117"/>
                  </a:lnTo>
                  <a:lnTo>
                    <a:pt x="51718" y="318009"/>
                  </a:lnTo>
                  <a:lnTo>
                    <a:pt x="51963" y="317891"/>
                  </a:lnTo>
                  <a:lnTo>
                    <a:pt x="52189" y="317755"/>
                  </a:lnTo>
                  <a:lnTo>
                    <a:pt x="52415" y="317620"/>
                  </a:lnTo>
                  <a:lnTo>
                    <a:pt x="52632" y="317466"/>
                  </a:lnTo>
                  <a:lnTo>
                    <a:pt x="52841" y="317303"/>
                  </a:lnTo>
                  <a:lnTo>
                    <a:pt x="53049" y="317131"/>
                  </a:lnTo>
                  <a:lnTo>
                    <a:pt x="53239" y="316959"/>
                  </a:lnTo>
                  <a:lnTo>
                    <a:pt x="53429" y="316769"/>
                  </a:lnTo>
                  <a:lnTo>
                    <a:pt x="53601" y="316570"/>
                  </a:lnTo>
                  <a:lnTo>
                    <a:pt x="53773" y="316362"/>
                  </a:lnTo>
                  <a:lnTo>
                    <a:pt x="53927" y="316154"/>
                  </a:lnTo>
                  <a:lnTo>
                    <a:pt x="54080" y="315927"/>
                  </a:lnTo>
                  <a:lnTo>
                    <a:pt x="54216" y="315701"/>
                  </a:lnTo>
                  <a:lnTo>
                    <a:pt x="54343" y="315466"/>
                  </a:lnTo>
                  <a:lnTo>
                    <a:pt x="54460" y="315222"/>
                  </a:lnTo>
                  <a:lnTo>
                    <a:pt x="54560" y="314977"/>
                  </a:lnTo>
                  <a:lnTo>
                    <a:pt x="54660" y="314724"/>
                  </a:lnTo>
                  <a:lnTo>
                    <a:pt x="54741" y="314461"/>
                  </a:lnTo>
                  <a:lnTo>
                    <a:pt x="54804" y="314199"/>
                  </a:lnTo>
                  <a:lnTo>
                    <a:pt x="54859" y="313927"/>
                  </a:lnTo>
                  <a:lnTo>
                    <a:pt x="54904" y="313656"/>
                  </a:lnTo>
                  <a:lnTo>
                    <a:pt x="54931" y="313375"/>
                  </a:lnTo>
                  <a:lnTo>
                    <a:pt x="54949" y="313086"/>
                  </a:lnTo>
                  <a:lnTo>
                    <a:pt x="54949" y="313086"/>
                  </a:lnTo>
                  <a:lnTo>
                    <a:pt x="54949" y="312796"/>
                  </a:lnTo>
                  <a:lnTo>
                    <a:pt x="54940" y="312516"/>
                  </a:lnTo>
                  <a:lnTo>
                    <a:pt x="54913" y="312235"/>
                  </a:lnTo>
                  <a:lnTo>
                    <a:pt x="54868" y="311955"/>
                  </a:lnTo>
                  <a:lnTo>
                    <a:pt x="54813" y="311683"/>
                  </a:lnTo>
                  <a:lnTo>
                    <a:pt x="54750" y="311412"/>
                  </a:lnTo>
                  <a:lnTo>
                    <a:pt x="54669" y="311149"/>
                  </a:lnTo>
                  <a:lnTo>
                    <a:pt x="54578" y="310887"/>
                  </a:lnTo>
                  <a:lnTo>
                    <a:pt x="54469" y="310642"/>
                  </a:lnTo>
                  <a:lnTo>
                    <a:pt x="54352" y="310389"/>
                  </a:lnTo>
                  <a:lnTo>
                    <a:pt x="54225" y="310154"/>
                  </a:lnTo>
                  <a:lnTo>
                    <a:pt x="54089" y="309919"/>
                  </a:lnTo>
                  <a:lnTo>
                    <a:pt x="53936" y="309692"/>
                  </a:lnTo>
                  <a:lnTo>
                    <a:pt x="53773" y="309475"/>
                  </a:lnTo>
                  <a:lnTo>
                    <a:pt x="53601" y="309267"/>
                  </a:lnTo>
                  <a:lnTo>
                    <a:pt x="53429" y="309068"/>
                  </a:lnTo>
                  <a:lnTo>
                    <a:pt x="53239" y="308878"/>
                  </a:lnTo>
                  <a:lnTo>
                    <a:pt x="53040" y="308697"/>
                  </a:lnTo>
                  <a:lnTo>
                    <a:pt x="52832" y="308525"/>
                  </a:lnTo>
                  <a:lnTo>
                    <a:pt x="52614" y="308362"/>
                  </a:lnTo>
                  <a:lnTo>
                    <a:pt x="52388" y="308208"/>
                  </a:lnTo>
                  <a:lnTo>
                    <a:pt x="52162" y="308063"/>
                  </a:lnTo>
                  <a:lnTo>
                    <a:pt x="51918" y="307928"/>
                  </a:lnTo>
                  <a:lnTo>
                    <a:pt x="51673" y="307810"/>
                  </a:lnTo>
                  <a:lnTo>
                    <a:pt x="51420" y="307701"/>
                  </a:lnTo>
                  <a:lnTo>
                    <a:pt x="51166" y="307611"/>
                  </a:lnTo>
                  <a:lnTo>
                    <a:pt x="50904" y="307520"/>
                  </a:lnTo>
                  <a:lnTo>
                    <a:pt x="50633" y="307457"/>
                  </a:lnTo>
                  <a:lnTo>
                    <a:pt x="50352" y="307394"/>
                  </a:lnTo>
                  <a:lnTo>
                    <a:pt x="50080" y="307348"/>
                  </a:lnTo>
                  <a:lnTo>
                    <a:pt x="49791" y="307321"/>
                  </a:lnTo>
                  <a:lnTo>
                    <a:pt x="49501" y="307303"/>
                  </a:lnTo>
                  <a:lnTo>
                    <a:pt x="49501" y="307303"/>
                  </a:lnTo>
                  <a:lnTo>
                    <a:pt x="44044" y="307131"/>
                  </a:lnTo>
                  <a:lnTo>
                    <a:pt x="38950" y="306968"/>
                  </a:lnTo>
                  <a:lnTo>
                    <a:pt x="29936" y="306670"/>
                  </a:lnTo>
                  <a:lnTo>
                    <a:pt x="22606" y="306407"/>
                  </a:lnTo>
                  <a:lnTo>
                    <a:pt x="17104" y="306199"/>
                  </a:lnTo>
                  <a:lnTo>
                    <a:pt x="17104" y="306199"/>
                  </a:lnTo>
                  <a:lnTo>
                    <a:pt x="16670" y="301077"/>
                  </a:lnTo>
                  <a:lnTo>
                    <a:pt x="16253" y="295955"/>
                  </a:lnTo>
                  <a:lnTo>
                    <a:pt x="15855" y="290851"/>
                  </a:lnTo>
                  <a:lnTo>
                    <a:pt x="15475" y="285765"/>
                  </a:lnTo>
                  <a:lnTo>
                    <a:pt x="15475" y="285765"/>
                  </a:lnTo>
                  <a:lnTo>
                    <a:pt x="20190" y="285928"/>
                  </a:lnTo>
                  <a:lnTo>
                    <a:pt x="26090" y="286136"/>
                  </a:lnTo>
                  <a:lnTo>
                    <a:pt x="33095" y="286372"/>
                  </a:lnTo>
                  <a:lnTo>
                    <a:pt x="41149" y="286625"/>
                  </a:lnTo>
                  <a:lnTo>
                    <a:pt x="50162" y="286897"/>
                  </a:lnTo>
                  <a:lnTo>
                    <a:pt x="60062" y="287177"/>
                  </a:lnTo>
                  <a:lnTo>
                    <a:pt x="70786" y="287458"/>
                  </a:lnTo>
                  <a:lnTo>
                    <a:pt x="76433" y="287602"/>
                  </a:lnTo>
                  <a:lnTo>
                    <a:pt x="82251" y="287738"/>
                  </a:lnTo>
                  <a:lnTo>
                    <a:pt x="88233" y="287883"/>
                  </a:lnTo>
                  <a:lnTo>
                    <a:pt x="94378" y="288010"/>
                  </a:lnTo>
                  <a:lnTo>
                    <a:pt x="100667" y="288145"/>
                  </a:lnTo>
                  <a:lnTo>
                    <a:pt x="107101" y="288272"/>
                  </a:lnTo>
                  <a:lnTo>
                    <a:pt x="113662" y="288390"/>
                  </a:lnTo>
                  <a:lnTo>
                    <a:pt x="120341" y="288498"/>
                  </a:lnTo>
                  <a:lnTo>
                    <a:pt x="127137" y="288607"/>
                  </a:lnTo>
                  <a:lnTo>
                    <a:pt x="134033" y="288707"/>
                  </a:lnTo>
                  <a:lnTo>
                    <a:pt x="141019" y="288797"/>
                  </a:lnTo>
                  <a:lnTo>
                    <a:pt x="148096" y="288878"/>
                  </a:lnTo>
                  <a:lnTo>
                    <a:pt x="155236" y="288951"/>
                  </a:lnTo>
                  <a:lnTo>
                    <a:pt x="162448" y="289005"/>
                  </a:lnTo>
                  <a:lnTo>
                    <a:pt x="169715" y="289059"/>
                  </a:lnTo>
                  <a:lnTo>
                    <a:pt x="177027" y="289087"/>
                  </a:lnTo>
                  <a:lnTo>
                    <a:pt x="184384" y="289114"/>
                  </a:lnTo>
                  <a:lnTo>
                    <a:pt x="191759" y="289123"/>
                  </a:lnTo>
                  <a:lnTo>
                    <a:pt x="191759" y="289123"/>
                  </a:lnTo>
                  <a:lnTo>
                    <a:pt x="199135" y="289114"/>
                  </a:lnTo>
                  <a:lnTo>
                    <a:pt x="206492" y="289087"/>
                  </a:lnTo>
                  <a:lnTo>
                    <a:pt x="213804" y="289059"/>
                  </a:lnTo>
                  <a:lnTo>
                    <a:pt x="221071" y="289005"/>
                  </a:lnTo>
                  <a:lnTo>
                    <a:pt x="228283" y="288951"/>
                  </a:lnTo>
                  <a:lnTo>
                    <a:pt x="235423" y="288878"/>
                  </a:lnTo>
                  <a:lnTo>
                    <a:pt x="242500" y="288797"/>
                  </a:lnTo>
                  <a:lnTo>
                    <a:pt x="249486" y="288707"/>
                  </a:lnTo>
                  <a:lnTo>
                    <a:pt x="256382" y="288607"/>
                  </a:lnTo>
                  <a:lnTo>
                    <a:pt x="263178" y="288498"/>
                  </a:lnTo>
                  <a:lnTo>
                    <a:pt x="269856" y="288390"/>
                  </a:lnTo>
                  <a:lnTo>
                    <a:pt x="276417" y="288272"/>
                  </a:lnTo>
                  <a:lnTo>
                    <a:pt x="282851" y="288145"/>
                  </a:lnTo>
                  <a:lnTo>
                    <a:pt x="289141" y="288010"/>
                  </a:lnTo>
                  <a:lnTo>
                    <a:pt x="295285" y="287883"/>
                  </a:lnTo>
                  <a:lnTo>
                    <a:pt x="301267" y="287738"/>
                  </a:lnTo>
                  <a:lnTo>
                    <a:pt x="307086" y="287602"/>
                  </a:lnTo>
                  <a:lnTo>
                    <a:pt x="312733" y="287458"/>
                  </a:lnTo>
                  <a:lnTo>
                    <a:pt x="323447" y="287177"/>
                  </a:lnTo>
                  <a:lnTo>
                    <a:pt x="333357" y="286897"/>
                  </a:lnTo>
                  <a:lnTo>
                    <a:pt x="342370" y="286625"/>
                  </a:lnTo>
                  <a:lnTo>
                    <a:pt x="350415" y="286372"/>
                  </a:lnTo>
                  <a:lnTo>
                    <a:pt x="357428" y="286136"/>
                  </a:lnTo>
                  <a:lnTo>
                    <a:pt x="363329" y="285928"/>
                  </a:lnTo>
                  <a:lnTo>
                    <a:pt x="368043" y="285765"/>
                  </a:lnTo>
                  <a:lnTo>
                    <a:pt x="368043" y="285765"/>
                  </a:lnTo>
                  <a:lnTo>
                    <a:pt x="367663" y="290851"/>
                  </a:lnTo>
                  <a:lnTo>
                    <a:pt x="367265" y="295955"/>
                  </a:lnTo>
                  <a:lnTo>
                    <a:pt x="366849" y="301077"/>
                  </a:lnTo>
                  <a:lnTo>
                    <a:pt x="366414" y="306199"/>
                  </a:lnTo>
                  <a:lnTo>
                    <a:pt x="366414" y="306199"/>
                  </a:lnTo>
                  <a:lnTo>
                    <a:pt x="362107" y="306362"/>
                  </a:lnTo>
                  <a:lnTo>
                    <a:pt x="356578" y="306561"/>
                  </a:lnTo>
                  <a:lnTo>
                    <a:pt x="349899" y="306787"/>
                  </a:lnTo>
                  <a:lnTo>
                    <a:pt x="342144" y="307041"/>
                  </a:lnTo>
                  <a:lnTo>
                    <a:pt x="333384" y="307321"/>
                  </a:lnTo>
                  <a:lnTo>
                    <a:pt x="323692" y="307602"/>
                  </a:lnTo>
                  <a:lnTo>
                    <a:pt x="318516" y="307747"/>
                  </a:lnTo>
                  <a:lnTo>
                    <a:pt x="313140" y="307891"/>
                  </a:lnTo>
                  <a:lnTo>
                    <a:pt x="307566" y="308036"/>
                  </a:lnTo>
                  <a:lnTo>
                    <a:pt x="301810" y="308181"/>
                  </a:lnTo>
                  <a:lnTo>
                    <a:pt x="295874" y="308317"/>
                  </a:lnTo>
                  <a:lnTo>
                    <a:pt x="289765" y="308452"/>
                  </a:lnTo>
                  <a:lnTo>
                    <a:pt x="283503" y="308588"/>
                  </a:lnTo>
                  <a:lnTo>
                    <a:pt x="277087" y="308715"/>
                  </a:lnTo>
                  <a:lnTo>
                    <a:pt x="270535" y="308842"/>
                  </a:lnTo>
                  <a:lnTo>
                    <a:pt x="263848" y="308959"/>
                  </a:lnTo>
                  <a:lnTo>
                    <a:pt x="257033" y="309068"/>
                  </a:lnTo>
                  <a:lnTo>
                    <a:pt x="250110" y="309167"/>
                  </a:lnTo>
                  <a:lnTo>
                    <a:pt x="243088" y="309258"/>
                  </a:lnTo>
                  <a:lnTo>
                    <a:pt x="235966" y="309348"/>
                  </a:lnTo>
                  <a:lnTo>
                    <a:pt x="228754" y="309421"/>
                  </a:lnTo>
                  <a:lnTo>
                    <a:pt x="221478" y="309475"/>
                  </a:lnTo>
                  <a:lnTo>
                    <a:pt x="214121" y="309529"/>
                  </a:lnTo>
                  <a:lnTo>
                    <a:pt x="206718" y="309566"/>
                  </a:lnTo>
                  <a:lnTo>
                    <a:pt x="199252" y="309584"/>
                  </a:lnTo>
                  <a:lnTo>
                    <a:pt x="191759" y="309593"/>
                  </a:lnTo>
                  <a:lnTo>
                    <a:pt x="191759" y="309593"/>
                  </a:lnTo>
                  <a:lnTo>
                    <a:pt x="185017" y="309593"/>
                  </a:lnTo>
                  <a:lnTo>
                    <a:pt x="178203" y="309566"/>
                  </a:lnTo>
                  <a:lnTo>
                    <a:pt x="171326" y="309538"/>
                  </a:lnTo>
                  <a:lnTo>
                    <a:pt x="164385" y="309493"/>
                  </a:lnTo>
                  <a:lnTo>
                    <a:pt x="157389" y="309439"/>
                  </a:lnTo>
                  <a:lnTo>
                    <a:pt x="150331" y="309376"/>
                  </a:lnTo>
                  <a:lnTo>
                    <a:pt x="143218" y="309294"/>
                  </a:lnTo>
                  <a:lnTo>
                    <a:pt x="136042" y="309213"/>
                  </a:lnTo>
                  <a:lnTo>
                    <a:pt x="128820" y="309104"/>
                  </a:lnTo>
                  <a:lnTo>
                    <a:pt x="121535" y="308995"/>
                  </a:lnTo>
                  <a:lnTo>
                    <a:pt x="114205" y="308869"/>
                  </a:lnTo>
                  <a:lnTo>
                    <a:pt x="106830" y="308733"/>
                  </a:lnTo>
                  <a:lnTo>
                    <a:pt x="99400" y="308579"/>
                  </a:lnTo>
                  <a:lnTo>
                    <a:pt x="91925" y="308416"/>
                  </a:lnTo>
                  <a:lnTo>
                    <a:pt x="84405" y="308244"/>
                  </a:lnTo>
                  <a:lnTo>
                    <a:pt x="76840" y="308063"/>
                  </a:lnTo>
                  <a:lnTo>
                    <a:pt x="76840" y="308063"/>
                  </a:lnTo>
                  <a:lnTo>
                    <a:pt x="76695" y="308063"/>
                  </a:lnTo>
                  <a:lnTo>
                    <a:pt x="76695" y="308063"/>
                  </a:lnTo>
                  <a:lnTo>
                    <a:pt x="76405" y="308072"/>
                  </a:lnTo>
                  <a:lnTo>
                    <a:pt x="76125" y="308091"/>
                  </a:lnTo>
                  <a:lnTo>
                    <a:pt x="75853" y="308127"/>
                  </a:lnTo>
                  <a:lnTo>
                    <a:pt x="75582" y="308172"/>
                  </a:lnTo>
                  <a:lnTo>
                    <a:pt x="75310" y="308235"/>
                  </a:lnTo>
                  <a:lnTo>
                    <a:pt x="75048" y="308308"/>
                  </a:lnTo>
                  <a:lnTo>
                    <a:pt x="74795" y="308389"/>
                  </a:lnTo>
                  <a:lnTo>
                    <a:pt x="74541" y="308489"/>
                  </a:lnTo>
                  <a:lnTo>
                    <a:pt x="74297" y="308597"/>
                  </a:lnTo>
                  <a:lnTo>
                    <a:pt x="74062" y="308715"/>
                  </a:lnTo>
                  <a:lnTo>
                    <a:pt x="73826" y="308851"/>
                  </a:lnTo>
                  <a:lnTo>
                    <a:pt x="73600" y="308986"/>
                  </a:lnTo>
                  <a:lnTo>
                    <a:pt x="73383" y="309140"/>
                  </a:lnTo>
                  <a:lnTo>
                    <a:pt x="73166" y="309303"/>
                  </a:lnTo>
                  <a:lnTo>
                    <a:pt x="72967" y="309475"/>
                  </a:lnTo>
                  <a:lnTo>
                    <a:pt x="72777" y="309656"/>
                  </a:lnTo>
                  <a:lnTo>
                    <a:pt x="72587" y="309846"/>
                  </a:lnTo>
                  <a:lnTo>
                    <a:pt x="72406" y="310045"/>
                  </a:lnTo>
                  <a:lnTo>
                    <a:pt x="72243" y="310253"/>
                  </a:lnTo>
                  <a:lnTo>
                    <a:pt x="72089" y="310461"/>
                  </a:lnTo>
                  <a:lnTo>
                    <a:pt x="71935" y="310688"/>
                  </a:lnTo>
                  <a:lnTo>
                    <a:pt x="71799" y="310914"/>
                  </a:lnTo>
                  <a:lnTo>
                    <a:pt x="71673" y="311149"/>
                  </a:lnTo>
                  <a:lnTo>
                    <a:pt x="71555" y="311394"/>
                  </a:lnTo>
                  <a:lnTo>
                    <a:pt x="71455" y="311647"/>
                  </a:lnTo>
                  <a:lnTo>
                    <a:pt x="71365" y="311900"/>
                  </a:lnTo>
                  <a:lnTo>
                    <a:pt x="71283" y="312163"/>
                  </a:lnTo>
                  <a:lnTo>
                    <a:pt x="71211" y="312425"/>
                  </a:lnTo>
                  <a:lnTo>
                    <a:pt x="71157" y="312697"/>
                  </a:lnTo>
                  <a:lnTo>
                    <a:pt x="71121" y="312977"/>
                  </a:lnTo>
                  <a:lnTo>
                    <a:pt x="71084" y="313258"/>
                  </a:lnTo>
                  <a:lnTo>
                    <a:pt x="71075" y="313538"/>
                  </a:lnTo>
                  <a:lnTo>
                    <a:pt x="71075" y="313538"/>
                  </a:lnTo>
                  <a:lnTo>
                    <a:pt x="71075" y="313828"/>
                  </a:lnTo>
                  <a:lnTo>
                    <a:pt x="71093" y="314117"/>
                  </a:lnTo>
                  <a:lnTo>
                    <a:pt x="71121" y="314398"/>
                  </a:lnTo>
                  <a:lnTo>
                    <a:pt x="71157" y="314669"/>
                  </a:lnTo>
                  <a:lnTo>
                    <a:pt x="71220" y="314950"/>
                  </a:lnTo>
                  <a:lnTo>
                    <a:pt x="71283" y="315212"/>
                  </a:lnTo>
                  <a:lnTo>
                    <a:pt x="71365" y="315475"/>
                  </a:lnTo>
                  <a:lnTo>
                    <a:pt x="71464" y="315737"/>
                  </a:lnTo>
                  <a:lnTo>
                    <a:pt x="71573" y="315991"/>
                  </a:lnTo>
                  <a:lnTo>
                    <a:pt x="71691" y="316235"/>
                  </a:lnTo>
                  <a:lnTo>
                    <a:pt x="71817" y="316470"/>
                  </a:lnTo>
                  <a:lnTo>
                    <a:pt x="71953" y="316706"/>
                  </a:lnTo>
                  <a:lnTo>
                    <a:pt x="72107" y="316923"/>
                  </a:lnTo>
                  <a:lnTo>
                    <a:pt x="72270" y="317140"/>
                  </a:lnTo>
                  <a:lnTo>
                    <a:pt x="72442" y="317348"/>
                  </a:lnTo>
                  <a:lnTo>
                    <a:pt x="72623" y="317547"/>
                  </a:lnTo>
                  <a:lnTo>
                    <a:pt x="72813" y="317737"/>
                  </a:lnTo>
                  <a:lnTo>
                    <a:pt x="73012" y="317918"/>
                  </a:lnTo>
                  <a:lnTo>
                    <a:pt x="73220" y="318090"/>
                  </a:lnTo>
                  <a:lnTo>
                    <a:pt x="73437" y="318253"/>
                  </a:lnTo>
                  <a:lnTo>
                    <a:pt x="73663" y="318407"/>
                  </a:lnTo>
                  <a:lnTo>
                    <a:pt x="73890" y="318552"/>
                  </a:lnTo>
                  <a:lnTo>
                    <a:pt x="74134" y="318678"/>
                  </a:lnTo>
                  <a:lnTo>
                    <a:pt x="74378" y="318796"/>
                  </a:lnTo>
                  <a:lnTo>
                    <a:pt x="74632" y="318905"/>
                  </a:lnTo>
                  <a:lnTo>
                    <a:pt x="74885" y="318995"/>
                  </a:lnTo>
                  <a:lnTo>
                    <a:pt x="75157" y="319086"/>
                  </a:lnTo>
                  <a:lnTo>
                    <a:pt x="75419" y="319149"/>
                  </a:lnTo>
                  <a:lnTo>
                    <a:pt x="75700" y="319203"/>
                  </a:lnTo>
                  <a:lnTo>
                    <a:pt x="75980" y="319249"/>
                  </a:lnTo>
                  <a:lnTo>
                    <a:pt x="76261" y="319276"/>
                  </a:lnTo>
                  <a:lnTo>
                    <a:pt x="76550" y="319294"/>
                  </a:lnTo>
                  <a:lnTo>
                    <a:pt x="76550" y="319294"/>
                  </a:lnTo>
                  <a:lnTo>
                    <a:pt x="86107" y="319529"/>
                  </a:lnTo>
                  <a:lnTo>
                    <a:pt x="95599" y="319737"/>
                  </a:lnTo>
                  <a:lnTo>
                    <a:pt x="105011" y="319936"/>
                  </a:lnTo>
                  <a:lnTo>
                    <a:pt x="114350" y="320108"/>
                  </a:lnTo>
                  <a:lnTo>
                    <a:pt x="123617" y="320262"/>
                  </a:lnTo>
                  <a:lnTo>
                    <a:pt x="132793" y="320407"/>
                  </a:lnTo>
                  <a:lnTo>
                    <a:pt x="141879" y="320525"/>
                  </a:lnTo>
                  <a:lnTo>
                    <a:pt x="150883" y="320624"/>
                  </a:lnTo>
                  <a:lnTo>
                    <a:pt x="150883" y="320624"/>
                  </a:lnTo>
                  <a:lnTo>
                    <a:pt x="150466" y="321439"/>
                  </a:lnTo>
                  <a:lnTo>
                    <a:pt x="150050" y="322253"/>
                  </a:lnTo>
                  <a:lnTo>
                    <a:pt x="149625" y="323058"/>
                  </a:lnTo>
                  <a:lnTo>
                    <a:pt x="149200" y="323864"/>
                  </a:lnTo>
                  <a:lnTo>
                    <a:pt x="148774" y="324660"/>
                  </a:lnTo>
                  <a:lnTo>
                    <a:pt x="148340" y="325447"/>
                  </a:lnTo>
                  <a:lnTo>
                    <a:pt x="147905" y="326226"/>
                  </a:lnTo>
                  <a:lnTo>
                    <a:pt x="147471" y="327004"/>
                  </a:lnTo>
                  <a:lnTo>
                    <a:pt x="146593" y="328533"/>
                  </a:lnTo>
                  <a:lnTo>
                    <a:pt x="145706" y="330036"/>
                  </a:lnTo>
                  <a:lnTo>
                    <a:pt x="144802" y="331511"/>
                  </a:lnTo>
                  <a:lnTo>
                    <a:pt x="143897" y="332959"/>
                  </a:lnTo>
                  <a:lnTo>
                    <a:pt x="142992" y="334388"/>
                  </a:lnTo>
                  <a:lnTo>
                    <a:pt x="142078" y="335782"/>
                  </a:lnTo>
                  <a:lnTo>
                    <a:pt x="141155" y="337157"/>
                  </a:lnTo>
                  <a:lnTo>
                    <a:pt x="140222" y="338506"/>
                  </a:lnTo>
                  <a:lnTo>
                    <a:pt x="139299" y="339827"/>
                  </a:lnTo>
                  <a:lnTo>
                    <a:pt x="138367" y="341121"/>
                  </a:lnTo>
                  <a:lnTo>
                    <a:pt x="137435" y="342388"/>
                  </a:lnTo>
                  <a:lnTo>
                    <a:pt x="136494" y="343628"/>
                  </a:lnTo>
                  <a:lnTo>
                    <a:pt x="135562" y="344850"/>
                  </a:lnTo>
                  <a:lnTo>
                    <a:pt x="134630" y="346035"/>
                  </a:lnTo>
                  <a:lnTo>
                    <a:pt x="133698" y="347202"/>
                  </a:lnTo>
                  <a:lnTo>
                    <a:pt x="132766" y="348343"/>
                  </a:lnTo>
                  <a:lnTo>
                    <a:pt x="131843" y="349456"/>
                  </a:lnTo>
                  <a:lnTo>
                    <a:pt x="130920" y="350542"/>
                  </a:lnTo>
                  <a:lnTo>
                    <a:pt x="129997" y="351600"/>
                  </a:lnTo>
                  <a:lnTo>
                    <a:pt x="129083" y="352641"/>
                  </a:lnTo>
                  <a:lnTo>
                    <a:pt x="128178" y="353655"/>
                  </a:lnTo>
                  <a:lnTo>
                    <a:pt x="127282" y="354632"/>
                  </a:lnTo>
                  <a:lnTo>
                    <a:pt x="126386" y="355591"/>
                  </a:lnTo>
                  <a:lnTo>
                    <a:pt x="125508" y="356523"/>
                  </a:lnTo>
                  <a:lnTo>
                    <a:pt x="124630" y="357437"/>
                  </a:lnTo>
                  <a:lnTo>
                    <a:pt x="123770" y="358315"/>
                  </a:lnTo>
                  <a:lnTo>
                    <a:pt x="122920" y="359166"/>
                  </a:lnTo>
                  <a:lnTo>
                    <a:pt x="122078" y="359998"/>
                  </a:lnTo>
                  <a:lnTo>
                    <a:pt x="121255" y="360804"/>
                  </a:lnTo>
                  <a:lnTo>
                    <a:pt x="120440" y="361582"/>
                  </a:lnTo>
                  <a:lnTo>
                    <a:pt x="119644" y="362333"/>
                  </a:lnTo>
                  <a:lnTo>
                    <a:pt x="118857" y="363066"/>
                  </a:lnTo>
                  <a:lnTo>
                    <a:pt x="118087" y="363763"/>
                  </a:lnTo>
                  <a:lnTo>
                    <a:pt x="117336" y="364442"/>
                  </a:lnTo>
                  <a:lnTo>
                    <a:pt x="116603" y="365093"/>
                  </a:lnTo>
                  <a:lnTo>
                    <a:pt x="115888" y="365718"/>
                  </a:lnTo>
                  <a:lnTo>
                    <a:pt x="115192" y="366324"/>
                  </a:lnTo>
                  <a:lnTo>
                    <a:pt x="114522" y="366894"/>
                  </a:lnTo>
                  <a:lnTo>
                    <a:pt x="113861" y="367446"/>
                  </a:lnTo>
                  <a:lnTo>
                    <a:pt x="113228" y="367971"/>
                  </a:lnTo>
                  <a:lnTo>
                    <a:pt x="112033" y="368939"/>
                  </a:lnTo>
                  <a:lnTo>
                    <a:pt x="110929" y="369808"/>
                  </a:lnTo>
                  <a:lnTo>
                    <a:pt x="109925" y="370586"/>
                  </a:lnTo>
                  <a:lnTo>
                    <a:pt x="109038" y="371247"/>
                  </a:lnTo>
                  <a:lnTo>
                    <a:pt x="108260" y="371817"/>
                  </a:lnTo>
                  <a:lnTo>
                    <a:pt x="107608" y="372288"/>
                  </a:lnTo>
                  <a:lnTo>
                    <a:pt x="107083" y="372650"/>
                  </a:lnTo>
                  <a:lnTo>
                    <a:pt x="106694" y="372921"/>
                  </a:lnTo>
                  <a:lnTo>
                    <a:pt x="106341" y="373156"/>
                  </a:lnTo>
                  <a:lnTo>
                    <a:pt x="106341" y="373156"/>
                  </a:lnTo>
                  <a:lnTo>
                    <a:pt x="106142" y="373283"/>
                  </a:lnTo>
                  <a:lnTo>
                    <a:pt x="105952" y="373419"/>
                  </a:lnTo>
                  <a:lnTo>
                    <a:pt x="105771" y="373564"/>
                  </a:lnTo>
                  <a:lnTo>
                    <a:pt x="105599" y="373708"/>
                  </a:lnTo>
                  <a:lnTo>
                    <a:pt x="105436" y="373862"/>
                  </a:lnTo>
                  <a:lnTo>
                    <a:pt x="105273" y="374025"/>
                  </a:lnTo>
                  <a:lnTo>
                    <a:pt x="105119" y="374188"/>
                  </a:lnTo>
                  <a:lnTo>
                    <a:pt x="104975" y="374369"/>
                  </a:lnTo>
                  <a:lnTo>
                    <a:pt x="104839" y="374541"/>
                  </a:lnTo>
                  <a:lnTo>
                    <a:pt x="104703" y="374722"/>
                  </a:lnTo>
                  <a:lnTo>
                    <a:pt x="104586" y="374912"/>
                  </a:lnTo>
                  <a:lnTo>
                    <a:pt x="104468" y="375102"/>
                  </a:lnTo>
                  <a:lnTo>
                    <a:pt x="104359" y="375301"/>
                  </a:lnTo>
                  <a:lnTo>
                    <a:pt x="104260" y="375500"/>
                  </a:lnTo>
                  <a:lnTo>
                    <a:pt x="104169" y="375699"/>
                  </a:lnTo>
                  <a:lnTo>
                    <a:pt x="104088" y="375907"/>
                  </a:lnTo>
                  <a:lnTo>
                    <a:pt x="104015" y="376116"/>
                  </a:lnTo>
                  <a:lnTo>
                    <a:pt x="103943" y="376333"/>
                  </a:lnTo>
                  <a:lnTo>
                    <a:pt x="103889" y="376550"/>
                  </a:lnTo>
                  <a:lnTo>
                    <a:pt x="103834" y="376767"/>
                  </a:lnTo>
                  <a:lnTo>
                    <a:pt x="103798" y="376984"/>
                  </a:lnTo>
                  <a:lnTo>
                    <a:pt x="103762" y="377201"/>
                  </a:lnTo>
                  <a:lnTo>
                    <a:pt x="103744" y="377428"/>
                  </a:lnTo>
                  <a:lnTo>
                    <a:pt x="103726" y="377654"/>
                  </a:lnTo>
                  <a:lnTo>
                    <a:pt x="103726" y="377880"/>
                  </a:lnTo>
                  <a:lnTo>
                    <a:pt x="103726" y="378106"/>
                  </a:lnTo>
                  <a:lnTo>
                    <a:pt x="103735" y="378333"/>
                  </a:lnTo>
                  <a:lnTo>
                    <a:pt x="103762" y="378559"/>
                  </a:lnTo>
                  <a:lnTo>
                    <a:pt x="103789" y="378785"/>
                  </a:lnTo>
                  <a:lnTo>
                    <a:pt x="103834" y="379011"/>
                  </a:lnTo>
                  <a:lnTo>
                    <a:pt x="103880" y="379238"/>
                  </a:lnTo>
                  <a:lnTo>
                    <a:pt x="103943" y="379464"/>
                  </a:lnTo>
                  <a:lnTo>
                    <a:pt x="103943" y="379464"/>
                  </a:lnTo>
                  <a:lnTo>
                    <a:pt x="104015" y="379690"/>
                  </a:lnTo>
                  <a:lnTo>
                    <a:pt x="104088" y="379907"/>
                  </a:lnTo>
                  <a:lnTo>
                    <a:pt x="104178" y="380115"/>
                  </a:lnTo>
                  <a:lnTo>
                    <a:pt x="104269" y="380333"/>
                  </a:lnTo>
                  <a:lnTo>
                    <a:pt x="104377" y="380532"/>
                  </a:lnTo>
                  <a:lnTo>
                    <a:pt x="104486" y="380731"/>
                  </a:lnTo>
                  <a:lnTo>
                    <a:pt x="104604" y="380921"/>
                  </a:lnTo>
                  <a:lnTo>
                    <a:pt x="104730" y="381111"/>
                  </a:lnTo>
                  <a:lnTo>
                    <a:pt x="104866" y="381292"/>
                  </a:lnTo>
                  <a:lnTo>
                    <a:pt x="105002" y="381473"/>
                  </a:lnTo>
                  <a:lnTo>
                    <a:pt x="105147" y="381636"/>
                  </a:lnTo>
                  <a:lnTo>
                    <a:pt x="105300" y="381808"/>
                  </a:lnTo>
                  <a:lnTo>
                    <a:pt x="105454" y="381962"/>
                  </a:lnTo>
                  <a:lnTo>
                    <a:pt x="105617" y="382115"/>
                  </a:lnTo>
                  <a:lnTo>
                    <a:pt x="105789" y="382251"/>
                  </a:lnTo>
                  <a:lnTo>
                    <a:pt x="105970" y="382396"/>
                  </a:lnTo>
                  <a:lnTo>
                    <a:pt x="106151" y="382523"/>
                  </a:lnTo>
                  <a:lnTo>
                    <a:pt x="106332" y="382649"/>
                  </a:lnTo>
                  <a:lnTo>
                    <a:pt x="106522" y="382758"/>
                  </a:lnTo>
                  <a:lnTo>
                    <a:pt x="106721" y="382866"/>
                  </a:lnTo>
                  <a:lnTo>
                    <a:pt x="106920" y="382966"/>
                  </a:lnTo>
                  <a:lnTo>
                    <a:pt x="107119" y="383066"/>
                  </a:lnTo>
                  <a:lnTo>
                    <a:pt x="107328" y="383147"/>
                  </a:lnTo>
                  <a:lnTo>
                    <a:pt x="107545" y="383219"/>
                  </a:lnTo>
                  <a:lnTo>
                    <a:pt x="107753" y="383292"/>
                  </a:lnTo>
                  <a:lnTo>
                    <a:pt x="107979" y="383346"/>
                  </a:lnTo>
                  <a:lnTo>
                    <a:pt x="108196" y="383400"/>
                  </a:lnTo>
                  <a:lnTo>
                    <a:pt x="108423" y="383446"/>
                  </a:lnTo>
                  <a:lnTo>
                    <a:pt x="108649" y="383473"/>
                  </a:lnTo>
                  <a:lnTo>
                    <a:pt x="108875" y="383500"/>
                  </a:lnTo>
                  <a:lnTo>
                    <a:pt x="109110" y="383509"/>
                  </a:lnTo>
                  <a:lnTo>
                    <a:pt x="109346" y="383518"/>
                  </a:lnTo>
                  <a:lnTo>
                    <a:pt x="205904" y="383518"/>
                  </a:lnTo>
                  <a:lnTo>
                    <a:pt x="205904" y="383518"/>
                  </a:lnTo>
                  <a:lnTo>
                    <a:pt x="206193" y="383509"/>
                  </a:lnTo>
                  <a:lnTo>
                    <a:pt x="206483" y="383491"/>
                  </a:lnTo>
                  <a:lnTo>
                    <a:pt x="206763" y="383455"/>
                  </a:lnTo>
                  <a:lnTo>
                    <a:pt x="207035" y="383400"/>
                  </a:lnTo>
                  <a:lnTo>
                    <a:pt x="207306" y="383337"/>
                  </a:lnTo>
                  <a:lnTo>
                    <a:pt x="207578" y="383265"/>
                  </a:lnTo>
                  <a:lnTo>
                    <a:pt x="207840" y="383174"/>
                  </a:lnTo>
                  <a:lnTo>
                    <a:pt x="208094" y="383075"/>
                  </a:lnTo>
                  <a:lnTo>
                    <a:pt x="208347" y="382966"/>
                  </a:lnTo>
                  <a:lnTo>
                    <a:pt x="208582" y="382839"/>
                  </a:lnTo>
                  <a:lnTo>
                    <a:pt x="208818" y="382704"/>
                  </a:lnTo>
                  <a:lnTo>
                    <a:pt x="209053" y="382559"/>
                  </a:lnTo>
                  <a:lnTo>
                    <a:pt x="209270" y="382405"/>
                  </a:lnTo>
                  <a:lnTo>
                    <a:pt x="209478" y="382233"/>
                  </a:lnTo>
                  <a:lnTo>
                    <a:pt x="209686" y="382061"/>
                  </a:lnTo>
                  <a:lnTo>
                    <a:pt x="209885" y="381871"/>
                  </a:lnTo>
                  <a:lnTo>
                    <a:pt x="210066" y="381681"/>
                  </a:lnTo>
                  <a:lnTo>
                    <a:pt x="210247" y="381473"/>
                  </a:lnTo>
                  <a:lnTo>
                    <a:pt x="210410" y="381265"/>
                  </a:lnTo>
                  <a:lnTo>
                    <a:pt x="210564" y="381038"/>
                  </a:lnTo>
                  <a:lnTo>
                    <a:pt x="210718" y="380812"/>
                  </a:lnTo>
                  <a:lnTo>
                    <a:pt x="210845" y="380577"/>
                  </a:lnTo>
                  <a:lnTo>
                    <a:pt x="210971" y="380333"/>
                  </a:lnTo>
                  <a:lnTo>
                    <a:pt x="211089" y="380088"/>
                  </a:lnTo>
                  <a:lnTo>
                    <a:pt x="211189" y="379835"/>
                  </a:lnTo>
                  <a:lnTo>
                    <a:pt x="211279" y="379572"/>
                  </a:lnTo>
                  <a:lnTo>
                    <a:pt x="211351" y="379301"/>
                  </a:lnTo>
                  <a:lnTo>
                    <a:pt x="211415" y="379029"/>
                  </a:lnTo>
                  <a:lnTo>
                    <a:pt x="211460" y="378758"/>
                  </a:lnTo>
                  <a:lnTo>
                    <a:pt x="211496" y="378477"/>
                  </a:lnTo>
                  <a:lnTo>
                    <a:pt x="211523" y="378188"/>
                  </a:lnTo>
                  <a:lnTo>
                    <a:pt x="211523" y="377898"/>
                  </a:lnTo>
                  <a:lnTo>
                    <a:pt x="211523" y="377898"/>
                  </a:lnTo>
                  <a:lnTo>
                    <a:pt x="211523" y="377609"/>
                  </a:lnTo>
                  <a:lnTo>
                    <a:pt x="211496" y="377328"/>
                  </a:lnTo>
                  <a:lnTo>
                    <a:pt x="211460" y="377048"/>
                  </a:lnTo>
                  <a:lnTo>
                    <a:pt x="211415" y="376767"/>
                  </a:lnTo>
                  <a:lnTo>
                    <a:pt x="211351" y="376496"/>
                  </a:lnTo>
                  <a:lnTo>
                    <a:pt x="211279" y="376233"/>
                  </a:lnTo>
                  <a:lnTo>
                    <a:pt x="211189" y="375971"/>
                  </a:lnTo>
                  <a:lnTo>
                    <a:pt x="211089" y="375717"/>
                  </a:lnTo>
                  <a:lnTo>
                    <a:pt x="210971" y="375464"/>
                  </a:lnTo>
                  <a:lnTo>
                    <a:pt x="210845" y="375220"/>
                  </a:lnTo>
                  <a:lnTo>
                    <a:pt x="210718" y="374984"/>
                  </a:lnTo>
                  <a:lnTo>
                    <a:pt x="210564" y="374758"/>
                  </a:lnTo>
                  <a:lnTo>
                    <a:pt x="210410" y="374541"/>
                  </a:lnTo>
                  <a:lnTo>
                    <a:pt x="210247" y="374324"/>
                  </a:lnTo>
                  <a:lnTo>
                    <a:pt x="210066" y="374125"/>
                  </a:lnTo>
                  <a:lnTo>
                    <a:pt x="209885" y="373926"/>
                  </a:lnTo>
                  <a:lnTo>
                    <a:pt x="209686" y="373745"/>
                  </a:lnTo>
                  <a:lnTo>
                    <a:pt x="209478" y="373564"/>
                  </a:lnTo>
                  <a:lnTo>
                    <a:pt x="209270" y="373401"/>
                  </a:lnTo>
                  <a:lnTo>
                    <a:pt x="209053" y="373238"/>
                  </a:lnTo>
                  <a:lnTo>
                    <a:pt x="208818" y="373093"/>
                  </a:lnTo>
                  <a:lnTo>
                    <a:pt x="208582" y="372957"/>
                  </a:lnTo>
                  <a:lnTo>
                    <a:pt x="208347" y="372840"/>
                  </a:lnTo>
                  <a:lnTo>
                    <a:pt x="208094" y="372722"/>
                  </a:lnTo>
                  <a:lnTo>
                    <a:pt x="207840" y="372622"/>
                  </a:lnTo>
                  <a:lnTo>
                    <a:pt x="207578" y="372532"/>
                  </a:lnTo>
                  <a:lnTo>
                    <a:pt x="207306" y="372460"/>
                  </a:lnTo>
                  <a:lnTo>
                    <a:pt x="207035" y="372396"/>
                  </a:lnTo>
                  <a:lnTo>
                    <a:pt x="206763" y="372351"/>
                  </a:lnTo>
                  <a:lnTo>
                    <a:pt x="206483" y="372315"/>
                  </a:lnTo>
                  <a:lnTo>
                    <a:pt x="206193" y="372288"/>
                  </a:lnTo>
                  <a:lnTo>
                    <a:pt x="205904" y="372279"/>
                  </a:lnTo>
                  <a:lnTo>
                    <a:pt x="125526" y="372279"/>
                  </a:lnTo>
                  <a:lnTo>
                    <a:pt x="125526" y="372279"/>
                  </a:lnTo>
                  <a:lnTo>
                    <a:pt x="126558" y="371337"/>
                  </a:lnTo>
                  <a:lnTo>
                    <a:pt x="127617" y="370351"/>
                  </a:lnTo>
                  <a:lnTo>
                    <a:pt x="128702" y="369328"/>
                  </a:lnTo>
                  <a:lnTo>
                    <a:pt x="129816" y="368252"/>
                  </a:lnTo>
                  <a:lnTo>
                    <a:pt x="130947" y="367138"/>
                  </a:lnTo>
                  <a:lnTo>
                    <a:pt x="132087" y="365989"/>
                  </a:lnTo>
                  <a:lnTo>
                    <a:pt x="133254" y="364786"/>
                  </a:lnTo>
                  <a:lnTo>
                    <a:pt x="134431" y="363546"/>
                  </a:lnTo>
                  <a:lnTo>
                    <a:pt x="135625" y="362270"/>
                  </a:lnTo>
                  <a:lnTo>
                    <a:pt x="136838" y="360940"/>
                  </a:lnTo>
                  <a:lnTo>
                    <a:pt x="138051" y="359573"/>
                  </a:lnTo>
                  <a:lnTo>
                    <a:pt x="138666" y="358876"/>
                  </a:lnTo>
                  <a:lnTo>
                    <a:pt x="139281" y="358161"/>
                  </a:lnTo>
                  <a:lnTo>
                    <a:pt x="139897" y="357437"/>
                  </a:lnTo>
                  <a:lnTo>
                    <a:pt x="140512" y="356704"/>
                  </a:lnTo>
                  <a:lnTo>
                    <a:pt x="141136" y="355962"/>
                  </a:lnTo>
                  <a:lnTo>
                    <a:pt x="141752" y="355211"/>
                  </a:lnTo>
                  <a:lnTo>
                    <a:pt x="142376" y="354442"/>
                  </a:lnTo>
                  <a:lnTo>
                    <a:pt x="143001" y="353673"/>
                  </a:lnTo>
                  <a:lnTo>
                    <a:pt x="143625" y="352885"/>
                  </a:lnTo>
                  <a:lnTo>
                    <a:pt x="144249" y="352080"/>
                  </a:lnTo>
                  <a:lnTo>
                    <a:pt x="144874" y="351275"/>
                  </a:lnTo>
                  <a:lnTo>
                    <a:pt x="145498" y="350451"/>
                  </a:lnTo>
                  <a:lnTo>
                    <a:pt x="146123" y="349628"/>
                  </a:lnTo>
                  <a:lnTo>
                    <a:pt x="146747" y="348786"/>
                  </a:lnTo>
                  <a:lnTo>
                    <a:pt x="147372" y="347935"/>
                  </a:lnTo>
                  <a:lnTo>
                    <a:pt x="147996" y="347067"/>
                  </a:lnTo>
                  <a:lnTo>
                    <a:pt x="148620" y="346198"/>
                  </a:lnTo>
                  <a:lnTo>
                    <a:pt x="149236" y="345311"/>
                  </a:lnTo>
                  <a:lnTo>
                    <a:pt x="149860" y="344415"/>
                  </a:lnTo>
                  <a:lnTo>
                    <a:pt x="150476" y="343501"/>
                  </a:lnTo>
                  <a:lnTo>
                    <a:pt x="151091" y="342587"/>
                  </a:lnTo>
                  <a:lnTo>
                    <a:pt x="151706" y="341655"/>
                  </a:lnTo>
                  <a:lnTo>
                    <a:pt x="152322" y="340714"/>
                  </a:lnTo>
                  <a:lnTo>
                    <a:pt x="152928" y="339764"/>
                  </a:lnTo>
                  <a:lnTo>
                    <a:pt x="153543" y="338804"/>
                  </a:lnTo>
                  <a:lnTo>
                    <a:pt x="154150" y="337827"/>
                  </a:lnTo>
                  <a:lnTo>
                    <a:pt x="154747" y="336841"/>
                  </a:lnTo>
                  <a:lnTo>
                    <a:pt x="155344" y="335845"/>
                  </a:lnTo>
                  <a:lnTo>
                    <a:pt x="155941" y="334841"/>
                  </a:lnTo>
                  <a:lnTo>
                    <a:pt x="156539" y="333818"/>
                  </a:lnTo>
                  <a:lnTo>
                    <a:pt x="157127" y="332796"/>
                  </a:lnTo>
                  <a:lnTo>
                    <a:pt x="157715" y="331755"/>
                  </a:lnTo>
                  <a:lnTo>
                    <a:pt x="158294" y="330696"/>
                  </a:lnTo>
                  <a:lnTo>
                    <a:pt x="158873" y="329637"/>
                  </a:lnTo>
                  <a:lnTo>
                    <a:pt x="159444" y="328560"/>
                  </a:lnTo>
                  <a:lnTo>
                    <a:pt x="160014" y="327475"/>
                  </a:lnTo>
                  <a:lnTo>
                    <a:pt x="160575" y="326380"/>
                  </a:lnTo>
                  <a:lnTo>
                    <a:pt x="161127" y="325275"/>
                  </a:lnTo>
                  <a:lnTo>
                    <a:pt x="161679" y="324153"/>
                  </a:lnTo>
                  <a:lnTo>
                    <a:pt x="162231" y="323022"/>
                  </a:lnTo>
                  <a:lnTo>
                    <a:pt x="162774" y="321882"/>
                  </a:lnTo>
                  <a:lnTo>
                    <a:pt x="163308" y="320724"/>
                  </a:lnTo>
                  <a:lnTo>
                    <a:pt x="163308" y="320724"/>
                  </a:lnTo>
                  <a:lnTo>
                    <a:pt x="170520" y="320769"/>
                  </a:lnTo>
                  <a:lnTo>
                    <a:pt x="177669" y="320805"/>
                  </a:lnTo>
                  <a:lnTo>
                    <a:pt x="184746" y="320823"/>
                  </a:lnTo>
                  <a:lnTo>
                    <a:pt x="191759" y="320832"/>
                  </a:lnTo>
                  <a:lnTo>
                    <a:pt x="191759" y="320832"/>
                  </a:lnTo>
                  <a:lnTo>
                    <a:pt x="198936" y="320823"/>
                  </a:lnTo>
                  <a:lnTo>
                    <a:pt x="206076" y="320805"/>
                  </a:lnTo>
                  <a:lnTo>
                    <a:pt x="213170" y="320769"/>
                  </a:lnTo>
                  <a:lnTo>
                    <a:pt x="220211" y="320724"/>
                  </a:lnTo>
                  <a:lnTo>
                    <a:pt x="220211" y="320724"/>
                  </a:lnTo>
                  <a:lnTo>
                    <a:pt x="220745" y="321882"/>
                  </a:lnTo>
                  <a:lnTo>
                    <a:pt x="221288" y="323022"/>
                  </a:lnTo>
                  <a:lnTo>
                    <a:pt x="221840" y="324153"/>
                  </a:lnTo>
                  <a:lnTo>
                    <a:pt x="222392" y="325266"/>
                  </a:lnTo>
                  <a:lnTo>
                    <a:pt x="222944" y="326380"/>
                  </a:lnTo>
                  <a:lnTo>
                    <a:pt x="223505" y="327475"/>
                  </a:lnTo>
                  <a:lnTo>
                    <a:pt x="224075" y="328560"/>
                  </a:lnTo>
                  <a:lnTo>
                    <a:pt x="224645" y="329637"/>
                  </a:lnTo>
                  <a:lnTo>
                    <a:pt x="225224" y="330696"/>
                  </a:lnTo>
                  <a:lnTo>
                    <a:pt x="225803" y="331746"/>
                  </a:lnTo>
                  <a:lnTo>
                    <a:pt x="226392" y="332787"/>
                  </a:lnTo>
                  <a:lnTo>
                    <a:pt x="226980" y="333818"/>
                  </a:lnTo>
                  <a:lnTo>
                    <a:pt x="227577" y="334841"/>
                  </a:lnTo>
                  <a:lnTo>
                    <a:pt x="228174" y="335845"/>
                  </a:lnTo>
                  <a:lnTo>
                    <a:pt x="228772" y="336841"/>
                  </a:lnTo>
                  <a:lnTo>
                    <a:pt x="229369" y="337827"/>
                  </a:lnTo>
                  <a:lnTo>
                    <a:pt x="229975" y="338804"/>
                  </a:lnTo>
                  <a:lnTo>
                    <a:pt x="230591" y="339764"/>
                  </a:lnTo>
                  <a:lnTo>
                    <a:pt x="231197" y="340714"/>
                  </a:lnTo>
                  <a:lnTo>
                    <a:pt x="231812" y="341655"/>
                  </a:lnTo>
                  <a:lnTo>
                    <a:pt x="232428" y="342587"/>
                  </a:lnTo>
                  <a:lnTo>
                    <a:pt x="233043" y="343501"/>
                  </a:lnTo>
                  <a:lnTo>
                    <a:pt x="233658" y="344406"/>
                  </a:lnTo>
                  <a:lnTo>
                    <a:pt x="234283" y="345311"/>
                  </a:lnTo>
                  <a:lnTo>
                    <a:pt x="234898" y="346189"/>
                  </a:lnTo>
                  <a:lnTo>
                    <a:pt x="235523" y="347067"/>
                  </a:lnTo>
                  <a:lnTo>
                    <a:pt x="236147" y="347926"/>
                  </a:lnTo>
                  <a:lnTo>
                    <a:pt x="236771" y="348786"/>
                  </a:lnTo>
                  <a:lnTo>
                    <a:pt x="237396" y="349628"/>
                  </a:lnTo>
                  <a:lnTo>
                    <a:pt x="238020" y="350451"/>
                  </a:lnTo>
                  <a:lnTo>
                    <a:pt x="238645" y="351275"/>
                  </a:lnTo>
                  <a:lnTo>
                    <a:pt x="239269" y="352080"/>
                  </a:lnTo>
                  <a:lnTo>
                    <a:pt x="239894" y="352876"/>
                  </a:lnTo>
                  <a:lnTo>
                    <a:pt x="240518" y="353664"/>
                  </a:lnTo>
                  <a:lnTo>
                    <a:pt x="241142" y="354442"/>
                  </a:lnTo>
                  <a:lnTo>
                    <a:pt x="241767" y="355211"/>
                  </a:lnTo>
                  <a:lnTo>
                    <a:pt x="242382" y="355962"/>
                  </a:lnTo>
                  <a:lnTo>
                    <a:pt x="243007" y="356704"/>
                  </a:lnTo>
                  <a:lnTo>
                    <a:pt x="243622" y="357437"/>
                  </a:lnTo>
                  <a:lnTo>
                    <a:pt x="244237" y="358161"/>
                  </a:lnTo>
                  <a:lnTo>
                    <a:pt x="244853" y="358876"/>
                  </a:lnTo>
                  <a:lnTo>
                    <a:pt x="245468" y="359573"/>
                  </a:lnTo>
                  <a:lnTo>
                    <a:pt x="246681" y="360940"/>
                  </a:lnTo>
                  <a:lnTo>
                    <a:pt x="247893" y="362270"/>
                  </a:lnTo>
                  <a:lnTo>
                    <a:pt x="249088" y="363546"/>
                  </a:lnTo>
                  <a:lnTo>
                    <a:pt x="250264" y="364786"/>
                  </a:lnTo>
                  <a:lnTo>
                    <a:pt x="251432" y="365989"/>
                  </a:lnTo>
                  <a:lnTo>
                    <a:pt x="252581" y="367138"/>
                  </a:lnTo>
                  <a:lnTo>
                    <a:pt x="253703" y="368252"/>
                  </a:lnTo>
                  <a:lnTo>
                    <a:pt x="254816" y="369328"/>
                  </a:lnTo>
                  <a:lnTo>
                    <a:pt x="255902" y="370351"/>
                  </a:lnTo>
                  <a:lnTo>
                    <a:pt x="256961" y="371337"/>
                  </a:lnTo>
                  <a:lnTo>
                    <a:pt x="258002" y="372279"/>
                  </a:lnTo>
                  <a:lnTo>
                    <a:pt x="232301" y="372279"/>
                  </a:lnTo>
                  <a:lnTo>
                    <a:pt x="232301" y="372279"/>
                  </a:lnTo>
                  <a:lnTo>
                    <a:pt x="232011" y="372288"/>
                  </a:lnTo>
                  <a:lnTo>
                    <a:pt x="231722" y="372315"/>
                  </a:lnTo>
                  <a:lnTo>
                    <a:pt x="231441" y="372351"/>
                  </a:lnTo>
                  <a:lnTo>
                    <a:pt x="231170" y="372396"/>
                  </a:lnTo>
                  <a:lnTo>
                    <a:pt x="230889" y="372460"/>
                  </a:lnTo>
                  <a:lnTo>
                    <a:pt x="230627" y="372532"/>
                  </a:lnTo>
                  <a:lnTo>
                    <a:pt x="230364" y="372622"/>
                  </a:lnTo>
                  <a:lnTo>
                    <a:pt x="230111" y="372722"/>
                  </a:lnTo>
                  <a:lnTo>
                    <a:pt x="229858" y="372840"/>
                  </a:lnTo>
                  <a:lnTo>
                    <a:pt x="229622" y="372957"/>
                  </a:lnTo>
                  <a:lnTo>
                    <a:pt x="229387" y="373093"/>
                  </a:lnTo>
                  <a:lnTo>
                    <a:pt x="229152" y="373238"/>
                  </a:lnTo>
                  <a:lnTo>
                    <a:pt x="228935" y="373401"/>
                  </a:lnTo>
                  <a:lnTo>
                    <a:pt x="228726" y="373564"/>
                  </a:lnTo>
                  <a:lnTo>
                    <a:pt x="228518" y="373745"/>
                  </a:lnTo>
                  <a:lnTo>
                    <a:pt x="228319" y="373926"/>
                  </a:lnTo>
                  <a:lnTo>
                    <a:pt x="228138" y="374125"/>
                  </a:lnTo>
                  <a:lnTo>
                    <a:pt x="227957" y="374324"/>
                  </a:lnTo>
                  <a:lnTo>
                    <a:pt x="227794" y="374541"/>
                  </a:lnTo>
                  <a:lnTo>
                    <a:pt x="227641" y="374758"/>
                  </a:lnTo>
                  <a:lnTo>
                    <a:pt x="227487" y="374984"/>
                  </a:lnTo>
                  <a:lnTo>
                    <a:pt x="227351" y="375220"/>
                  </a:lnTo>
                  <a:lnTo>
                    <a:pt x="227233" y="375464"/>
                  </a:lnTo>
                  <a:lnTo>
                    <a:pt x="227116" y="375717"/>
                  </a:lnTo>
                  <a:lnTo>
                    <a:pt x="227016" y="375971"/>
                  </a:lnTo>
                  <a:lnTo>
                    <a:pt x="226926" y="376233"/>
                  </a:lnTo>
                  <a:lnTo>
                    <a:pt x="226853" y="376496"/>
                  </a:lnTo>
                  <a:lnTo>
                    <a:pt x="226790" y="376767"/>
                  </a:lnTo>
                  <a:lnTo>
                    <a:pt x="226745" y="377048"/>
                  </a:lnTo>
                  <a:lnTo>
                    <a:pt x="226708" y="377328"/>
                  </a:lnTo>
                  <a:lnTo>
                    <a:pt x="226681" y="377609"/>
                  </a:lnTo>
                  <a:lnTo>
                    <a:pt x="226672" y="377898"/>
                  </a:lnTo>
                  <a:lnTo>
                    <a:pt x="226672" y="377898"/>
                  </a:lnTo>
                  <a:lnTo>
                    <a:pt x="226681" y="378188"/>
                  </a:lnTo>
                  <a:lnTo>
                    <a:pt x="226708" y="378477"/>
                  </a:lnTo>
                  <a:lnTo>
                    <a:pt x="226745" y="378758"/>
                  </a:lnTo>
                  <a:lnTo>
                    <a:pt x="226790" y="379029"/>
                  </a:lnTo>
                  <a:lnTo>
                    <a:pt x="226853" y="379301"/>
                  </a:lnTo>
                  <a:lnTo>
                    <a:pt x="226926" y="379572"/>
                  </a:lnTo>
                  <a:lnTo>
                    <a:pt x="227016" y="379835"/>
                  </a:lnTo>
                  <a:lnTo>
                    <a:pt x="227116" y="380088"/>
                  </a:lnTo>
                  <a:lnTo>
                    <a:pt x="227233" y="380333"/>
                  </a:lnTo>
                  <a:lnTo>
                    <a:pt x="227351" y="380577"/>
                  </a:lnTo>
                  <a:lnTo>
                    <a:pt x="227487" y="380812"/>
                  </a:lnTo>
                  <a:lnTo>
                    <a:pt x="227641" y="381038"/>
                  </a:lnTo>
                  <a:lnTo>
                    <a:pt x="227794" y="381265"/>
                  </a:lnTo>
                  <a:lnTo>
                    <a:pt x="227957" y="381473"/>
                  </a:lnTo>
                  <a:lnTo>
                    <a:pt x="228138" y="381681"/>
                  </a:lnTo>
                  <a:lnTo>
                    <a:pt x="228319" y="381871"/>
                  </a:lnTo>
                  <a:lnTo>
                    <a:pt x="228518" y="382061"/>
                  </a:lnTo>
                  <a:lnTo>
                    <a:pt x="228726" y="382233"/>
                  </a:lnTo>
                  <a:lnTo>
                    <a:pt x="228935" y="382405"/>
                  </a:lnTo>
                  <a:lnTo>
                    <a:pt x="229152" y="382559"/>
                  </a:lnTo>
                  <a:lnTo>
                    <a:pt x="229387" y="382704"/>
                  </a:lnTo>
                  <a:lnTo>
                    <a:pt x="229622" y="382839"/>
                  </a:lnTo>
                  <a:lnTo>
                    <a:pt x="229858" y="382966"/>
                  </a:lnTo>
                  <a:lnTo>
                    <a:pt x="230111" y="383075"/>
                  </a:lnTo>
                  <a:lnTo>
                    <a:pt x="230364" y="383174"/>
                  </a:lnTo>
                  <a:lnTo>
                    <a:pt x="230627" y="383265"/>
                  </a:lnTo>
                  <a:lnTo>
                    <a:pt x="230889" y="383337"/>
                  </a:lnTo>
                  <a:lnTo>
                    <a:pt x="231170" y="383400"/>
                  </a:lnTo>
                  <a:lnTo>
                    <a:pt x="231441" y="383455"/>
                  </a:lnTo>
                  <a:lnTo>
                    <a:pt x="231722" y="383491"/>
                  </a:lnTo>
                  <a:lnTo>
                    <a:pt x="232011" y="383509"/>
                  </a:lnTo>
                  <a:lnTo>
                    <a:pt x="232301" y="383518"/>
                  </a:lnTo>
                  <a:lnTo>
                    <a:pt x="274173" y="383518"/>
                  </a:lnTo>
                  <a:lnTo>
                    <a:pt x="274173" y="383518"/>
                  </a:lnTo>
                  <a:lnTo>
                    <a:pt x="274408" y="383509"/>
                  </a:lnTo>
                  <a:lnTo>
                    <a:pt x="274644" y="383500"/>
                  </a:lnTo>
                  <a:lnTo>
                    <a:pt x="274870" y="383473"/>
                  </a:lnTo>
                  <a:lnTo>
                    <a:pt x="275096" y="383446"/>
                  </a:lnTo>
                  <a:lnTo>
                    <a:pt x="275322" y="383400"/>
                  </a:lnTo>
                  <a:lnTo>
                    <a:pt x="275539" y="383346"/>
                  </a:lnTo>
                  <a:lnTo>
                    <a:pt x="275766" y="383292"/>
                  </a:lnTo>
                  <a:lnTo>
                    <a:pt x="275974" y="383219"/>
                  </a:lnTo>
                  <a:lnTo>
                    <a:pt x="276191" y="383147"/>
                  </a:lnTo>
                  <a:lnTo>
                    <a:pt x="276399" y="383066"/>
                  </a:lnTo>
                  <a:lnTo>
                    <a:pt x="276598" y="382966"/>
                  </a:lnTo>
                  <a:lnTo>
                    <a:pt x="276797" y="382866"/>
                  </a:lnTo>
                  <a:lnTo>
                    <a:pt x="276996" y="382758"/>
                  </a:lnTo>
                  <a:lnTo>
                    <a:pt x="277187" y="382649"/>
                  </a:lnTo>
                  <a:lnTo>
                    <a:pt x="277367" y="382523"/>
                  </a:lnTo>
                  <a:lnTo>
                    <a:pt x="277548" y="382396"/>
                  </a:lnTo>
                  <a:lnTo>
                    <a:pt x="277729" y="382251"/>
                  </a:lnTo>
                  <a:lnTo>
                    <a:pt x="277901" y="382115"/>
                  </a:lnTo>
                  <a:lnTo>
                    <a:pt x="278064" y="381962"/>
                  </a:lnTo>
                  <a:lnTo>
                    <a:pt x="278218" y="381808"/>
                  </a:lnTo>
                  <a:lnTo>
                    <a:pt x="278372" y="381636"/>
                  </a:lnTo>
                  <a:lnTo>
                    <a:pt x="278517" y="381473"/>
                  </a:lnTo>
                  <a:lnTo>
                    <a:pt x="278653" y="381292"/>
                  </a:lnTo>
                  <a:lnTo>
                    <a:pt x="278788" y="381111"/>
                  </a:lnTo>
                  <a:lnTo>
                    <a:pt x="278915" y="380921"/>
                  </a:lnTo>
                  <a:lnTo>
                    <a:pt x="279033" y="380731"/>
                  </a:lnTo>
                  <a:lnTo>
                    <a:pt x="279141" y="380532"/>
                  </a:lnTo>
                  <a:lnTo>
                    <a:pt x="279250" y="380333"/>
                  </a:lnTo>
                  <a:lnTo>
                    <a:pt x="279340" y="380115"/>
                  </a:lnTo>
                  <a:lnTo>
                    <a:pt x="279431" y="379907"/>
                  </a:lnTo>
                  <a:lnTo>
                    <a:pt x="279503" y="379690"/>
                  </a:lnTo>
                  <a:lnTo>
                    <a:pt x="279576" y="379464"/>
                  </a:lnTo>
                  <a:lnTo>
                    <a:pt x="279576" y="379464"/>
                  </a:lnTo>
                  <a:lnTo>
                    <a:pt x="279639" y="379238"/>
                  </a:lnTo>
                  <a:lnTo>
                    <a:pt x="279684" y="379011"/>
                  </a:lnTo>
                  <a:lnTo>
                    <a:pt x="279729" y="378785"/>
                  </a:lnTo>
                  <a:lnTo>
                    <a:pt x="279757" y="378559"/>
                  </a:lnTo>
                  <a:lnTo>
                    <a:pt x="279784" y="378333"/>
                  </a:lnTo>
                  <a:lnTo>
                    <a:pt x="279793" y="378106"/>
                  </a:lnTo>
                  <a:lnTo>
                    <a:pt x="279793" y="377880"/>
                  </a:lnTo>
                  <a:lnTo>
                    <a:pt x="279793" y="377654"/>
                  </a:lnTo>
                  <a:lnTo>
                    <a:pt x="279775" y="377428"/>
                  </a:lnTo>
                  <a:lnTo>
                    <a:pt x="279757" y="377201"/>
                  </a:lnTo>
                  <a:lnTo>
                    <a:pt x="279720" y="376984"/>
                  </a:lnTo>
                  <a:lnTo>
                    <a:pt x="279684" y="376767"/>
                  </a:lnTo>
                  <a:lnTo>
                    <a:pt x="279630" y="376550"/>
                  </a:lnTo>
                  <a:lnTo>
                    <a:pt x="279576" y="376333"/>
                  </a:lnTo>
                  <a:lnTo>
                    <a:pt x="279503" y="376116"/>
                  </a:lnTo>
                  <a:lnTo>
                    <a:pt x="279431" y="375907"/>
                  </a:lnTo>
                  <a:lnTo>
                    <a:pt x="279349" y="375699"/>
                  </a:lnTo>
                  <a:lnTo>
                    <a:pt x="279259" y="375500"/>
                  </a:lnTo>
                  <a:lnTo>
                    <a:pt x="279159" y="375301"/>
                  </a:lnTo>
                  <a:lnTo>
                    <a:pt x="279051" y="375102"/>
                  </a:lnTo>
                  <a:lnTo>
                    <a:pt x="278933" y="374912"/>
                  </a:lnTo>
                  <a:lnTo>
                    <a:pt x="278815" y="374722"/>
                  </a:lnTo>
                  <a:lnTo>
                    <a:pt x="278680" y="374541"/>
                  </a:lnTo>
                  <a:lnTo>
                    <a:pt x="278544" y="374369"/>
                  </a:lnTo>
                  <a:lnTo>
                    <a:pt x="278399" y="374188"/>
                  </a:lnTo>
                  <a:lnTo>
                    <a:pt x="278245" y="374025"/>
                  </a:lnTo>
                  <a:lnTo>
                    <a:pt x="278082" y="373862"/>
                  </a:lnTo>
                  <a:lnTo>
                    <a:pt x="277920" y="373708"/>
                  </a:lnTo>
                  <a:lnTo>
                    <a:pt x="277748" y="373564"/>
                  </a:lnTo>
                  <a:lnTo>
                    <a:pt x="277567" y="373419"/>
                  </a:lnTo>
                  <a:lnTo>
                    <a:pt x="277377" y="373283"/>
                  </a:lnTo>
                  <a:lnTo>
                    <a:pt x="277177" y="373156"/>
                  </a:lnTo>
                  <a:lnTo>
                    <a:pt x="277177" y="373156"/>
                  </a:lnTo>
                  <a:lnTo>
                    <a:pt x="276825" y="372921"/>
                  </a:lnTo>
                  <a:lnTo>
                    <a:pt x="276435" y="372659"/>
                  </a:lnTo>
                  <a:lnTo>
                    <a:pt x="275911" y="372288"/>
                  </a:lnTo>
                  <a:lnTo>
                    <a:pt x="275259" y="371826"/>
                  </a:lnTo>
                  <a:lnTo>
                    <a:pt x="274481" y="371265"/>
                  </a:lnTo>
                  <a:lnTo>
                    <a:pt x="273594" y="370595"/>
                  </a:lnTo>
                  <a:lnTo>
                    <a:pt x="272598" y="369835"/>
                  </a:lnTo>
                  <a:lnTo>
                    <a:pt x="271494" y="368966"/>
                  </a:lnTo>
                  <a:lnTo>
                    <a:pt x="270300" y="367998"/>
                  </a:lnTo>
                  <a:lnTo>
                    <a:pt x="269666" y="367473"/>
                  </a:lnTo>
                  <a:lnTo>
                    <a:pt x="269006" y="366930"/>
                  </a:lnTo>
                  <a:lnTo>
                    <a:pt x="268336" y="366351"/>
                  </a:lnTo>
                  <a:lnTo>
                    <a:pt x="267639" y="365754"/>
                  </a:lnTo>
                  <a:lnTo>
                    <a:pt x="266924" y="365129"/>
                  </a:lnTo>
                  <a:lnTo>
                    <a:pt x="266191" y="364487"/>
                  </a:lnTo>
                  <a:lnTo>
                    <a:pt x="265440" y="363808"/>
                  </a:lnTo>
                  <a:lnTo>
                    <a:pt x="264671" y="363111"/>
                  </a:lnTo>
                  <a:lnTo>
                    <a:pt x="263893" y="362387"/>
                  </a:lnTo>
                  <a:lnTo>
                    <a:pt x="263096" y="361636"/>
                  </a:lnTo>
                  <a:lnTo>
                    <a:pt x="262282" y="360858"/>
                  </a:lnTo>
                  <a:lnTo>
                    <a:pt x="261458" y="360053"/>
                  </a:lnTo>
                  <a:lnTo>
                    <a:pt x="260617" y="359220"/>
                  </a:lnTo>
                  <a:lnTo>
                    <a:pt x="259766" y="358369"/>
                  </a:lnTo>
                  <a:lnTo>
                    <a:pt x="258907" y="357492"/>
                  </a:lnTo>
                  <a:lnTo>
                    <a:pt x="258029" y="356587"/>
                  </a:lnTo>
                  <a:lnTo>
                    <a:pt x="257151" y="355655"/>
                  </a:lnTo>
                  <a:lnTo>
                    <a:pt x="256255" y="354695"/>
                  </a:lnTo>
                  <a:lnTo>
                    <a:pt x="255359" y="353709"/>
                  </a:lnTo>
                  <a:lnTo>
                    <a:pt x="254454" y="352705"/>
                  </a:lnTo>
                  <a:lnTo>
                    <a:pt x="253540" y="351664"/>
                  </a:lnTo>
                  <a:lnTo>
                    <a:pt x="252617" y="350605"/>
                  </a:lnTo>
                  <a:lnTo>
                    <a:pt x="251694" y="349519"/>
                  </a:lnTo>
                  <a:lnTo>
                    <a:pt x="250771" y="348406"/>
                  </a:lnTo>
                  <a:lnTo>
                    <a:pt x="249839" y="347266"/>
                  </a:lnTo>
                  <a:lnTo>
                    <a:pt x="248907" y="346098"/>
                  </a:lnTo>
                  <a:lnTo>
                    <a:pt x="247975" y="344904"/>
                  </a:lnTo>
                  <a:lnTo>
                    <a:pt x="247043" y="343691"/>
                  </a:lnTo>
                  <a:lnTo>
                    <a:pt x="246101" y="342442"/>
                  </a:lnTo>
                  <a:lnTo>
                    <a:pt x="245169" y="341175"/>
                  </a:lnTo>
                  <a:lnTo>
                    <a:pt x="244237" y="339881"/>
                  </a:lnTo>
                  <a:lnTo>
                    <a:pt x="243305" y="338560"/>
                  </a:lnTo>
                  <a:lnTo>
                    <a:pt x="242382" y="337203"/>
                  </a:lnTo>
                  <a:lnTo>
                    <a:pt x="241459" y="335827"/>
                  </a:lnTo>
                  <a:lnTo>
                    <a:pt x="240545" y="334425"/>
                  </a:lnTo>
                  <a:lnTo>
                    <a:pt x="239631" y="333004"/>
                  </a:lnTo>
                  <a:lnTo>
                    <a:pt x="238726" y="331547"/>
                  </a:lnTo>
                  <a:lnTo>
                    <a:pt x="237821" y="330063"/>
                  </a:lnTo>
                  <a:lnTo>
                    <a:pt x="236934" y="328551"/>
                  </a:lnTo>
                  <a:lnTo>
                    <a:pt x="236057" y="327022"/>
                  </a:lnTo>
                  <a:lnTo>
                    <a:pt x="235613" y="326244"/>
                  </a:lnTo>
                  <a:lnTo>
                    <a:pt x="235179" y="325456"/>
                  </a:lnTo>
                  <a:lnTo>
                    <a:pt x="234744" y="324669"/>
                  </a:lnTo>
                  <a:lnTo>
                    <a:pt x="234319" y="323873"/>
                  </a:lnTo>
                  <a:lnTo>
                    <a:pt x="233894" y="323067"/>
                  </a:lnTo>
                  <a:lnTo>
                    <a:pt x="233468" y="322262"/>
                  </a:lnTo>
                  <a:lnTo>
                    <a:pt x="233052" y="321439"/>
                  </a:lnTo>
                  <a:lnTo>
                    <a:pt x="232627" y="320615"/>
                  </a:lnTo>
                  <a:lnTo>
                    <a:pt x="232627" y="320615"/>
                  </a:lnTo>
                  <a:lnTo>
                    <a:pt x="239713" y="320543"/>
                  </a:lnTo>
                  <a:lnTo>
                    <a:pt x="246708" y="320452"/>
                  </a:lnTo>
                  <a:lnTo>
                    <a:pt x="253604" y="320353"/>
                  </a:lnTo>
                  <a:lnTo>
                    <a:pt x="260391" y="320253"/>
                  </a:lnTo>
                  <a:lnTo>
                    <a:pt x="267069" y="320135"/>
                  </a:lnTo>
                  <a:lnTo>
                    <a:pt x="273621" y="320018"/>
                  </a:lnTo>
                  <a:lnTo>
                    <a:pt x="280046" y="319900"/>
                  </a:lnTo>
                  <a:lnTo>
                    <a:pt x="286326" y="319764"/>
                  </a:lnTo>
                  <a:lnTo>
                    <a:pt x="292453" y="319638"/>
                  </a:lnTo>
                  <a:lnTo>
                    <a:pt x="298426" y="319502"/>
                  </a:lnTo>
                  <a:lnTo>
                    <a:pt x="304235" y="319357"/>
                  </a:lnTo>
                  <a:lnTo>
                    <a:pt x="309864" y="319212"/>
                  </a:lnTo>
                  <a:lnTo>
                    <a:pt x="315303" y="319077"/>
                  </a:lnTo>
                  <a:lnTo>
                    <a:pt x="320552" y="318932"/>
                  </a:lnTo>
                  <a:lnTo>
                    <a:pt x="330434" y="318651"/>
                  </a:lnTo>
                  <a:lnTo>
                    <a:pt x="339438" y="318371"/>
                  </a:lnTo>
                  <a:lnTo>
                    <a:pt x="347483" y="318117"/>
                  </a:lnTo>
                  <a:lnTo>
                    <a:pt x="354505" y="317873"/>
                  </a:lnTo>
                  <a:lnTo>
                    <a:pt x="360433" y="317665"/>
                  </a:lnTo>
                  <a:lnTo>
                    <a:pt x="365202" y="317493"/>
                  </a:lnTo>
                  <a:lnTo>
                    <a:pt x="368731" y="317357"/>
                  </a:lnTo>
                  <a:lnTo>
                    <a:pt x="371808" y="317231"/>
                  </a:lnTo>
                  <a:lnTo>
                    <a:pt x="371808" y="317231"/>
                  </a:lnTo>
                  <a:lnTo>
                    <a:pt x="372070" y="317212"/>
                  </a:lnTo>
                  <a:lnTo>
                    <a:pt x="372333" y="317185"/>
                  </a:lnTo>
                  <a:lnTo>
                    <a:pt x="372586" y="317149"/>
                  </a:lnTo>
                  <a:lnTo>
                    <a:pt x="372840" y="317095"/>
                  </a:lnTo>
                  <a:lnTo>
                    <a:pt x="373084" y="317031"/>
                  </a:lnTo>
                  <a:lnTo>
                    <a:pt x="373328" y="316959"/>
                  </a:lnTo>
                  <a:lnTo>
                    <a:pt x="373564" y="316878"/>
                  </a:lnTo>
                  <a:lnTo>
                    <a:pt x="373799" y="316778"/>
                  </a:lnTo>
                  <a:lnTo>
                    <a:pt x="374025" y="316678"/>
                  </a:lnTo>
                  <a:lnTo>
                    <a:pt x="374242" y="316561"/>
                  </a:lnTo>
                  <a:lnTo>
                    <a:pt x="374459" y="316443"/>
                  </a:lnTo>
                  <a:lnTo>
                    <a:pt x="374677" y="316307"/>
                  </a:lnTo>
                  <a:lnTo>
                    <a:pt x="374876" y="316163"/>
                  </a:lnTo>
                  <a:lnTo>
                    <a:pt x="375075" y="316018"/>
                  </a:lnTo>
                  <a:lnTo>
                    <a:pt x="375265" y="315855"/>
                  </a:lnTo>
                  <a:lnTo>
                    <a:pt x="375446" y="315692"/>
                  </a:lnTo>
                  <a:lnTo>
                    <a:pt x="375627" y="315511"/>
                  </a:lnTo>
                  <a:lnTo>
                    <a:pt x="375790" y="315330"/>
                  </a:lnTo>
                  <a:lnTo>
                    <a:pt x="375953" y="315140"/>
                  </a:lnTo>
                  <a:lnTo>
                    <a:pt x="376106" y="314941"/>
                  </a:lnTo>
                  <a:lnTo>
                    <a:pt x="376242" y="314742"/>
                  </a:lnTo>
                  <a:lnTo>
                    <a:pt x="376378" y="314534"/>
                  </a:lnTo>
                  <a:lnTo>
                    <a:pt x="376505" y="314317"/>
                  </a:lnTo>
                  <a:lnTo>
                    <a:pt x="376622" y="314090"/>
                  </a:lnTo>
                  <a:lnTo>
                    <a:pt x="376722" y="313864"/>
                  </a:lnTo>
                  <a:lnTo>
                    <a:pt x="376821" y="313629"/>
                  </a:lnTo>
                  <a:lnTo>
                    <a:pt x="376903" y="313394"/>
                  </a:lnTo>
                  <a:lnTo>
                    <a:pt x="376984" y="313149"/>
                  </a:lnTo>
                  <a:lnTo>
                    <a:pt x="377048" y="312896"/>
                  </a:lnTo>
                  <a:lnTo>
                    <a:pt x="377102" y="312642"/>
                  </a:lnTo>
                  <a:lnTo>
                    <a:pt x="377138" y="312389"/>
                  </a:lnTo>
                  <a:lnTo>
                    <a:pt x="377165" y="312127"/>
                  </a:lnTo>
                  <a:lnTo>
                    <a:pt x="377165" y="312127"/>
                  </a:lnTo>
                  <a:lnTo>
                    <a:pt x="377500" y="308462"/>
                  </a:lnTo>
                  <a:lnTo>
                    <a:pt x="377817" y="304797"/>
                  </a:lnTo>
                  <a:lnTo>
                    <a:pt x="378125" y="301141"/>
                  </a:lnTo>
                  <a:lnTo>
                    <a:pt x="378423" y="297494"/>
                  </a:lnTo>
                  <a:lnTo>
                    <a:pt x="378713" y="293847"/>
                  </a:lnTo>
                  <a:lnTo>
                    <a:pt x="378984" y="290200"/>
                  </a:lnTo>
                  <a:lnTo>
                    <a:pt x="379256" y="286571"/>
                  </a:lnTo>
                  <a:lnTo>
                    <a:pt x="379518" y="282942"/>
                  </a:lnTo>
                  <a:lnTo>
                    <a:pt x="379762" y="279322"/>
                  </a:lnTo>
                  <a:lnTo>
                    <a:pt x="380007" y="275711"/>
                  </a:lnTo>
                  <a:lnTo>
                    <a:pt x="380233" y="272101"/>
                  </a:lnTo>
                  <a:lnTo>
                    <a:pt x="380459" y="268508"/>
                  </a:lnTo>
                  <a:lnTo>
                    <a:pt x="380667" y="264915"/>
                  </a:lnTo>
                  <a:lnTo>
                    <a:pt x="380876" y="261341"/>
                  </a:lnTo>
                  <a:lnTo>
                    <a:pt x="381075" y="257766"/>
                  </a:lnTo>
                  <a:lnTo>
                    <a:pt x="381256" y="254210"/>
                  </a:lnTo>
                  <a:lnTo>
                    <a:pt x="381437" y="250662"/>
                  </a:lnTo>
                  <a:lnTo>
                    <a:pt x="381609" y="247115"/>
                  </a:lnTo>
                  <a:lnTo>
                    <a:pt x="381771" y="243586"/>
                  </a:lnTo>
                  <a:lnTo>
                    <a:pt x="381925" y="240075"/>
                  </a:lnTo>
                  <a:lnTo>
                    <a:pt x="382070" y="236563"/>
                  </a:lnTo>
                  <a:lnTo>
                    <a:pt x="382206" y="233070"/>
                  </a:lnTo>
                  <a:lnTo>
                    <a:pt x="382342" y="229595"/>
                  </a:lnTo>
                  <a:lnTo>
                    <a:pt x="382459" y="226120"/>
                  </a:lnTo>
                  <a:lnTo>
                    <a:pt x="382577" y="222672"/>
                  </a:lnTo>
                  <a:lnTo>
                    <a:pt x="382685" y="219225"/>
                  </a:lnTo>
                  <a:lnTo>
                    <a:pt x="382785" y="215795"/>
                  </a:lnTo>
                  <a:lnTo>
                    <a:pt x="382885" y="212383"/>
                  </a:lnTo>
                  <a:lnTo>
                    <a:pt x="382966" y="208990"/>
                  </a:lnTo>
                  <a:lnTo>
                    <a:pt x="383047" y="205605"/>
                  </a:lnTo>
                  <a:lnTo>
                    <a:pt x="383120" y="202230"/>
                  </a:lnTo>
                  <a:lnTo>
                    <a:pt x="383183" y="198881"/>
                  </a:lnTo>
                  <a:lnTo>
                    <a:pt x="383247" y="195542"/>
                  </a:lnTo>
                  <a:lnTo>
                    <a:pt x="383301" y="192221"/>
                  </a:lnTo>
                  <a:lnTo>
                    <a:pt x="383346" y="188927"/>
                  </a:lnTo>
                  <a:lnTo>
                    <a:pt x="383391" y="185633"/>
                  </a:lnTo>
                  <a:lnTo>
                    <a:pt x="383428" y="182366"/>
                  </a:lnTo>
                  <a:lnTo>
                    <a:pt x="383455" y="179117"/>
                  </a:lnTo>
                  <a:lnTo>
                    <a:pt x="383482" y="175886"/>
                  </a:lnTo>
                  <a:lnTo>
                    <a:pt x="383500" y="172674"/>
                  </a:lnTo>
                  <a:lnTo>
                    <a:pt x="383518" y="166312"/>
                  </a:lnTo>
                  <a:lnTo>
                    <a:pt x="383518" y="160023"/>
                  </a:lnTo>
                  <a:lnTo>
                    <a:pt x="383491" y="153824"/>
                  </a:lnTo>
                  <a:lnTo>
                    <a:pt x="383455" y="147706"/>
                  </a:lnTo>
                  <a:lnTo>
                    <a:pt x="383391" y="141679"/>
                  </a:lnTo>
                  <a:lnTo>
                    <a:pt x="383319" y="135743"/>
                  </a:lnTo>
                  <a:lnTo>
                    <a:pt x="383228" y="129906"/>
                  </a:lnTo>
                  <a:lnTo>
                    <a:pt x="383120" y="124160"/>
                  </a:lnTo>
                  <a:lnTo>
                    <a:pt x="382993" y="118522"/>
                  </a:lnTo>
                  <a:lnTo>
                    <a:pt x="382857" y="112983"/>
                  </a:lnTo>
                  <a:lnTo>
                    <a:pt x="382713" y="107554"/>
                  </a:lnTo>
                  <a:lnTo>
                    <a:pt x="382550" y="102242"/>
                  </a:lnTo>
                  <a:lnTo>
                    <a:pt x="382387" y="97038"/>
                  </a:lnTo>
                  <a:lnTo>
                    <a:pt x="382206" y="91943"/>
                  </a:lnTo>
                  <a:lnTo>
                    <a:pt x="382016" y="86975"/>
                  </a:lnTo>
                  <a:lnTo>
                    <a:pt x="381817" y="82134"/>
                  </a:lnTo>
                  <a:lnTo>
                    <a:pt x="381618" y="77410"/>
                  </a:lnTo>
                  <a:lnTo>
                    <a:pt x="381409" y="72822"/>
                  </a:lnTo>
                  <a:lnTo>
                    <a:pt x="381192" y="68360"/>
                  </a:lnTo>
                  <a:lnTo>
                    <a:pt x="380975" y="64044"/>
                  </a:lnTo>
                  <a:lnTo>
                    <a:pt x="380758" y="59854"/>
                  </a:lnTo>
                  <a:lnTo>
                    <a:pt x="380541" y="55809"/>
                  </a:lnTo>
                  <a:lnTo>
                    <a:pt x="380314" y="51908"/>
                  </a:lnTo>
                  <a:lnTo>
                    <a:pt x="380097" y="48153"/>
                  </a:lnTo>
                  <a:lnTo>
                    <a:pt x="379871" y="44551"/>
                  </a:lnTo>
                  <a:lnTo>
                    <a:pt x="379654" y="41103"/>
                  </a:lnTo>
                  <a:lnTo>
                    <a:pt x="379437" y="37809"/>
                  </a:lnTo>
                  <a:lnTo>
                    <a:pt x="379229" y="34669"/>
                  </a:lnTo>
                  <a:lnTo>
                    <a:pt x="379020" y="31701"/>
                  </a:lnTo>
                  <a:lnTo>
                    <a:pt x="378821" y="28896"/>
                  </a:lnTo>
                  <a:lnTo>
                    <a:pt x="378441" y="23783"/>
                  </a:lnTo>
                  <a:lnTo>
                    <a:pt x="378088" y="19376"/>
                  </a:lnTo>
                  <a:lnTo>
                    <a:pt x="377790" y="15692"/>
                  </a:lnTo>
                  <a:lnTo>
                    <a:pt x="377536" y="12751"/>
                  </a:lnTo>
                  <a:lnTo>
                    <a:pt x="377346" y="10579"/>
                  </a:lnTo>
                  <a:lnTo>
                    <a:pt x="377165" y="8652"/>
                  </a:lnTo>
                  <a:lnTo>
                    <a:pt x="377165" y="86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4111;p67">
              <a:extLst>
                <a:ext uri="{FF2B5EF4-FFF2-40B4-BE49-F238E27FC236}">
                  <a16:creationId xmlns:a16="http://schemas.microsoft.com/office/drawing/2014/main" id="{16404C7D-3FC0-C00A-3404-5FB0B5CBED8B}"/>
                </a:ext>
              </a:extLst>
            </p:cNvPr>
            <p:cNvSpPr/>
            <p:nvPr/>
          </p:nvSpPr>
          <p:spPr>
            <a:xfrm>
              <a:off x="1031800" y="-913355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4112;p67">
              <a:extLst>
                <a:ext uri="{FF2B5EF4-FFF2-40B4-BE49-F238E27FC236}">
                  <a16:creationId xmlns:a16="http://schemas.microsoft.com/office/drawing/2014/main" id="{62511A67-8F71-1234-D140-FCCE82A0DA32}"/>
                </a:ext>
              </a:extLst>
            </p:cNvPr>
            <p:cNvSpPr/>
            <p:nvPr/>
          </p:nvSpPr>
          <p:spPr>
            <a:xfrm>
              <a:off x="-6946700" y="-8100550"/>
              <a:ext cx="2244525" cy="4834950"/>
            </a:xfrm>
            <a:custGeom>
              <a:avLst/>
              <a:gdLst/>
              <a:ahLst/>
              <a:cxnLst/>
              <a:rect l="l" t="t" r="r" b="b"/>
              <a:pathLst>
                <a:path w="89781" h="193398" extrusionOk="0">
                  <a:moveTo>
                    <a:pt x="66904" y="26634"/>
                  </a:moveTo>
                  <a:lnTo>
                    <a:pt x="66325" y="27195"/>
                  </a:lnTo>
                  <a:lnTo>
                    <a:pt x="65736" y="27756"/>
                  </a:lnTo>
                  <a:lnTo>
                    <a:pt x="65139" y="28308"/>
                  </a:lnTo>
                  <a:lnTo>
                    <a:pt x="64533" y="28869"/>
                  </a:lnTo>
                  <a:lnTo>
                    <a:pt x="63908" y="29430"/>
                  </a:lnTo>
                  <a:lnTo>
                    <a:pt x="63284" y="29982"/>
                  </a:lnTo>
                  <a:lnTo>
                    <a:pt x="62651" y="30543"/>
                  </a:lnTo>
                  <a:lnTo>
                    <a:pt x="62008" y="31095"/>
                  </a:lnTo>
                  <a:lnTo>
                    <a:pt x="61356" y="31656"/>
                  </a:lnTo>
                  <a:lnTo>
                    <a:pt x="60696" y="32208"/>
                  </a:lnTo>
                  <a:lnTo>
                    <a:pt x="59357" y="33312"/>
                  </a:lnTo>
                  <a:lnTo>
                    <a:pt x="57990" y="34416"/>
                  </a:lnTo>
                  <a:lnTo>
                    <a:pt x="56605" y="35520"/>
                  </a:lnTo>
                  <a:lnTo>
                    <a:pt x="55185" y="36615"/>
                  </a:lnTo>
                  <a:lnTo>
                    <a:pt x="53755" y="37719"/>
                  </a:lnTo>
                  <a:lnTo>
                    <a:pt x="52307" y="38805"/>
                  </a:lnTo>
                  <a:lnTo>
                    <a:pt x="50850" y="39900"/>
                  </a:lnTo>
                  <a:lnTo>
                    <a:pt x="49375" y="40986"/>
                  </a:lnTo>
                  <a:lnTo>
                    <a:pt x="47882" y="42072"/>
                  </a:lnTo>
                  <a:lnTo>
                    <a:pt x="44895" y="44244"/>
                  </a:lnTo>
                  <a:lnTo>
                    <a:pt x="41909" y="42072"/>
                  </a:lnTo>
                  <a:lnTo>
                    <a:pt x="40416" y="40986"/>
                  </a:lnTo>
                  <a:lnTo>
                    <a:pt x="38941" y="39900"/>
                  </a:lnTo>
                  <a:lnTo>
                    <a:pt x="37484" y="38805"/>
                  </a:lnTo>
                  <a:lnTo>
                    <a:pt x="36036" y="37719"/>
                  </a:lnTo>
                  <a:lnTo>
                    <a:pt x="34597" y="36615"/>
                  </a:lnTo>
                  <a:lnTo>
                    <a:pt x="33185" y="35520"/>
                  </a:lnTo>
                  <a:lnTo>
                    <a:pt x="31801" y="34416"/>
                  </a:lnTo>
                  <a:lnTo>
                    <a:pt x="30434" y="33312"/>
                  </a:lnTo>
                  <a:lnTo>
                    <a:pt x="29095" y="32208"/>
                  </a:lnTo>
                  <a:lnTo>
                    <a:pt x="28434" y="31656"/>
                  </a:lnTo>
                  <a:lnTo>
                    <a:pt x="27783" y="31095"/>
                  </a:lnTo>
                  <a:lnTo>
                    <a:pt x="27140" y="30543"/>
                  </a:lnTo>
                  <a:lnTo>
                    <a:pt x="26507" y="29982"/>
                  </a:lnTo>
                  <a:lnTo>
                    <a:pt x="25873" y="29430"/>
                  </a:lnTo>
                  <a:lnTo>
                    <a:pt x="25258" y="28869"/>
                  </a:lnTo>
                  <a:lnTo>
                    <a:pt x="24652" y="28308"/>
                  </a:lnTo>
                  <a:lnTo>
                    <a:pt x="24054" y="27756"/>
                  </a:lnTo>
                  <a:lnTo>
                    <a:pt x="23457" y="27195"/>
                  </a:lnTo>
                  <a:lnTo>
                    <a:pt x="22878" y="26634"/>
                  </a:lnTo>
                  <a:close/>
                  <a:moveTo>
                    <a:pt x="44895" y="58081"/>
                  </a:moveTo>
                  <a:lnTo>
                    <a:pt x="47827" y="60207"/>
                  </a:lnTo>
                  <a:lnTo>
                    <a:pt x="49284" y="61266"/>
                  </a:lnTo>
                  <a:lnTo>
                    <a:pt x="50732" y="62334"/>
                  </a:lnTo>
                  <a:lnTo>
                    <a:pt x="52171" y="63411"/>
                  </a:lnTo>
                  <a:lnTo>
                    <a:pt x="53592" y="64479"/>
                  </a:lnTo>
                  <a:lnTo>
                    <a:pt x="55004" y="65555"/>
                  </a:lnTo>
                  <a:lnTo>
                    <a:pt x="56388" y="66632"/>
                  </a:lnTo>
                  <a:lnTo>
                    <a:pt x="57755" y="67709"/>
                  </a:lnTo>
                  <a:lnTo>
                    <a:pt x="59103" y="68795"/>
                  </a:lnTo>
                  <a:lnTo>
                    <a:pt x="60424" y="69881"/>
                  </a:lnTo>
                  <a:lnTo>
                    <a:pt x="61709" y="70967"/>
                  </a:lnTo>
                  <a:lnTo>
                    <a:pt x="62352" y="71510"/>
                  </a:lnTo>
                  <a:lnTo>
                    <a:pt x="62976" y="72062"/>
                  </a:lnTo>
                  <a:lnTo>
                    <a:pt x="63592" y="72605"/>
                  </a:lnTo>
                  <a:lnTo>
                    <a:pt x="64207" y="73157"/>
                  </a:lnTo>
                  <a:lnTo>
                    <a:pt x="64804" y="73700"/>
                  </a:lnTo>
                  <a:lnTo>
                    <a:pt x="65402" y="74252"/>
                  </a:lnTo>
                  <a:lnTo>
                    <a:pt x="65990" y="74795"/>
                  </a:lnTo>
                  <a:lnTo>
                    <a:pt x="66560" y="75347"/>
                  </a:lnTo>
                  <a:lnTo>
                    <a:pt x="23231" y="75347"/>
                  </a:lnTo>
                  <a:lnTo>
                    <a:pt x="23801" y="74795"/>
                  </a:lnTo>
                  <a:lnTo>
                    <a:pt x="24389" y="74252"/>
                  </a:lnTo>
                  <a:lnTo>
                    <a:pt x="24978" y="73700"/>
                  </a:lnTo>
                  <a:lnTo>
                    <a:pt x="25584" y="73157"/>
                  </a:lnTo>
                  <a:lnTo>
                    <a:pt x="26190" y="72605"/>
                  </a:lnTo>
                  <a:lnTo>
                    <a:pt x="26815" y="72062"/>
                  </a:lnTo>
                  <a:lnTo>
                    <a:pt x="27439" y="71510"/>
                  </a:lnTo>
                  <a:lnTo>
                    <a:pt x="28072" y="70967"/>
                  </a:lnTo>
                  <a:lnTo>
                    <a:pt x="29367" y="69881"/>
                  </a:lnTo>
                  <a:lnTo>
                    <a:pt x="30688" y="68795"/>
                  </a:lnTo>
                  <a:lnTo>
                    <a:pt x="32027" y="67709"/>
                  </a:lnTo>
                  <a:lnTo>
                    <a:pt x="33403" y="66632"/>
                  </a:lnTo>
                  <a:lnTo>
                    <a:pt x="34787" y="65555"/>
                  </a:lnTo>
                  <a:lnTo>
                    <a:pt x="36199" y="64479"/>
                  </a:lnTo>
                  <a:lnTo>
                    <a:pt x="37620" y="63411"/>
                  </a:lnTo>
                  <a:lnTo>
                    <a:pt x="39059" y="62334"/>
                  </a:lnTo>
                  <a:lnTo>
                    <a:pt x="40506" y="61266"/>
                  </a:lnTo>
                  <a:lnTo>
                    <a:pt x="41963" y="60207"/>
                  </a:lnTo>
                  <a:lnTo>
                    <a:pt x="44895" y="58081"/>
                  </a:lnTo>
                  <a:close/>
                  <a:moveTo>
                    <a:pt x="75655" y="86586"/>
                  </a:moveTo>
                  <a:lnTo>
                    <a:pt x="75990" y="87211"/>
                  </a:lnTo>
                  <a:lnTo>
                    <a:pt x="76306" y="87835"/>
                  </a:lnTo>
                  <a:lnTo>
                    <a:pt x="76605" y="88460"/>
                  </a:lnTo>
                  <a:lnTo>
                    <a:pt x="76885" y="89084"/>
                  </a:lnTo>
                  <a:lnTo>
                    <a:pt x="77139" y="89718"/>
                  </a:lnTo>
                  <a:lnTo>
                    <a:pt x="77374" y="90342"/>
                  </a:lnTo>
                  <a:lnTo>
                    <a:pt x="77591" y="90975"/>
                  </a:lnTo>
                  <a:lnTo>
                    <a:pt x="77790" y="91600"/>
                  </a:lnTo>
                  <a:lnTo>
                    <a:pt x="77962" y="92233"/>
                  </a:lnTo>
                  <a:lnTo>
                    <a:pt x="78044" y="92550"/>
                  </a:lnTo>
                  <a:lnTo>
                    <a:pt x="78116" y="92867"/>
                  </a:lnTo>
                  <a:lnTo>
                    <a:pt x="78179" y="93183"/>
                  </a:lnTo>
                  <a:lnTo>
                    <a:pt x="78243" y="93509"/>
                  </a:lnTo>
                  <a:lnTo>
                    <a:pt x="78306" y="93826"/>
                  </a:lnTo>
                  <a:lnTo>
                    <a:pt x="78351" y="94143"/>
                  </a:lnTo>
                  <a:lnTo>
                    <a:pt x="78397" y="94459"/>
                  </a:lnTo>
                  <a:lnTo>
                    <a:pt x="78433" y="94776"/>
                  </a:lnTo>
                  <a:lnTo>
                    <a:pt x="78469" y="95102"/>
                  </a:lnTo>
                  <a:lnTo>
                    <a:pt x="78496" y="95419"/>
                  </a:lnTo>
                  <a:lnTo>
                    <a:pt x="78514" y="95735"/>
                  </a:lnTo>
                  <a:lnTo>
                    <a:pt x="78532" y="96061"/>
                  </a:lnTo>
                  <a:lnTo>
                    <a:pt x="78541" y="96378"/>
                  </a:lnTo>
                  <a:lnTo>
                    <a:pt x="78541" y="96695"/>
                  </a:lnTo>
                  <a:lnTo>
                    <a:pt x="78541" y="97020"/>
                  </a:lnTo>
                  <a:lnTo>
                    <a:pt x="78532" y="97337"/>
                  </a:lnTo>
                  <a:lnTo>
                    <a:pt x="78514" y="97663"/>
                  </a:lnTo>
                  <a:lnTo>
                    <a:pt x="78496" y="97980"/>
                  </a:lnTo>
                  <a:lnTo>
                    <a:pt x="78469" y="98296"/>
                  </a:lnTo>
                  <a:lnTo>
                    <a:pt x="78433" y="98622"/>
                  </a:lnTo>
                  <a:lnTo>
                    <a:pt x="78397" y="98939"/>
                  </a:lnTo>
                  <a:lnTo>
                    <a:pt x="78351" y="99256"/>
                  </a:lnTo>
                  <a:lnTo>
                    <a:pt x="78306" y="99572"/>
                  </a:lnTo>
                  <a:lnTo>
                    <a:pt x="78243" y="99889"/>
                  </a:lnTo>
                  <a:lnTo>
                    <a:pt x="78179" y="100206"/>
                  </a:lnTo>
                  <a:lnTo>
                    <a:pt x="78116" y="100532"/>
                  </a:lnTo>
                  <a:lnTo>
                    <a:pt x="78044" y="100848"/>
                  </a:lnTo>
                  <a:lnTo>
                    <a:pt x="77962" y="101165"/>
                  </a:lnTo>
                  <a:lnTo>
                    <a:pt x="77790" y="101790"/>
                  </a:lnTo>
                  <a:lnTo>
                    <a:pt x="77591" y="102423"/>
                  </a:lnTo>
                  <a:lnTo>
                    <a:pt x="77374" y="103056"/>
                  </a:lnTo>
                  <a:lnTo>
                    <a:pt x="77139" y="103681"/>
                  </a:lnTo>
                  <a:lnTo>
                    <a:pt x="76885" y="104314"/>
                  </a:lnTo>
                  <a:lnTo>
                    <a:pt x="76605" y="104939"/>
                  </a:lnTo>
                  <a:lnTo>
                    <a:pt x="76306" y="105563"/>
                  </a:lnTo>
                  <a:lnTo>
                    <a:pt x="75990" y="106188"/>
                  </a:lnTo>
                  <a:lnTo>
                    <a:pt x="75655" y="106812"/>
                  </a:lnTo>
                  <a:lnTo>
                    <a:pt x="14136" y="106812"/>
                  </a:lnTo>
                  <a:lnTo>
                    <a:pt x="13801" y="106188"/>
                  </a:lnTo>
                  <a:lnTo>
                    <a:pt x="13485" y="105563"/>
                  </a:lnTo>
                  <a:lnTo>
                    <a:pt x="13186" y="104939"/>
                  </a:lnTo>
                  <a:lnTo>
                    <a:pt x="12906" y="104314"/>
                  </a:lnTo>
                  <a:lnTo>
                    <a:pt x="12652" y="103681"/>
                  </a:lnTo>
                  <a:lnTo>
                    <a:pt x="12408" y="103056"/>
                  </a:lnTo>
                  <a:lnTo>
                    <a:pt x="12191" y="102423"/>
                  </a:lnTo>
                  <a:lnTo>
                    <a:pt x="12001" y="101790"/>
                  </a:lnTo>
                  <a:lnTo>
                    <a:pt x="11820" y="101165"/>
                  </a:lnTo>
                  <a:lnTo>
                    <a:pt x="11747" y="100848"/>
                  </a:lnTo>
                  <a:lnTo>
                    <a:pt x="11675" y="100532"/>
                  </a:lnTo>
                  <a:lnTo>
                    <a:pt x="11602" y="100206"/>
                  </a:lnTo>
                  <a:lnTo>
                    <a:pt x="11539" y="99889"/>
                  </a:lnTo>
                  <a:lnTo>
                    <a:pt x="11485" y="99572"/>
                  </a:lnTo>
                  <a:lnTo>
                    <a:pt x="11440" y="99256"/>
                  </a:lnTo>
                  <a:lnTo>
                    <a:pt x="11394" y="98939"/>
                  </a:lnTo>
                  <a:lnTo>
                    <a:pt x="11349" y="98622"/>
                  </a:lnTo>
                  <a:lnTo>
                    <a:pt x="11322" y="98296"/>
                  </a:lnTo>
                  <a:lnTo>
                    <a:pt x="11295" y="97980"/>
                  </a:lnTo>
                  <a:lnTo>
                    <a:pt x="11268" y="97663"/>
                  </a:lnTo>
                  <a:lnTo>
                    <a:pt x="11259" y="97337"/>
                  </a:lnTo>
                  <a:lnTo>
                    <a:pt x="11249" y="97020"/>
                  </a:lnTo>
                  <a:lnTo>
                    <a:pt x="11240" y="96695"/>
                  </a:lnTo>
                  <a:lnTo>
                    <a:pt x="11249" y="96378"/>
                  </a:lnTo>
                  <a:lnTo>
                    <a:pt x="11259" y="96061"/>
                  </a:lnTo>
                  <a:lnTo>
                    <a:pt x="11268" y="95735"/>
                  </a:lnTo>
                  <a:lnTo>
                    <a:pt x="11295" y="95419"/>
                  </a:lnTo>
                  <a:lnTo>
                    <a:pt x="11322" y="95102"/>
                  </a:lnTo>
                  <a:lnTo>
                    <a:pt x="11349" y="94776"/>
                  </a:lnTo>
                  <a:lnTo>
                    <a:pt x="11394" y="94459"/>
                  </a:lnTo>
                  <a:lnTo>
                    <a:pt x="11440" y="94143"/>
                  </a:lnTo>
                  <a:lnTo>
                    <a:pt x="11485" y="93826"/>
                  </a:lnTo>
                  <a:lnTo>
                    <a:pt x="11539" y="93509"/>
                  </a:lnTo>
                  <a:lnTo>
                    <a:pt x="11602" y="93183"/>
                  </a:lnTo>
                  <a:lnTo>
                    <a:pt x="11675" y="92867"/>
                  </a:lnTo>
                  <a:lnTo>
                    <a:pt x="11747" y="92550"/>
                  </a:lnTo>
                  <a:lnTo>
                    <a:pt x="11820" y="92233"/>
                  </a:lnTo>
                  <a:lnTo>
                    <a:pt x="12001" y="91600"/>
                  </a:lnTo>
                  <a:lnTo>
                    <a:pt x="12191" y="90975"/>
                  </a:lnTo>
                  <a:lnTo>
                    <a:pt x="12408" y="90342"/>
                  </a:lnTo>
                  <a:lnTo>
                    <a:pt x="12652" y="89718"/>
                  </a:lnTo>
                  <a:lnTo>
                    <a:pt x="12906" y="89084"/>
                  </a:lnTo>
                  <a:lnTo>
                    <a:pt x="13186" y="88460"/>
                  </a:lnTo>
                  <a:lnTo>
                    <a:pt x="13485" y="87835"/>
                  </a:lnTo>
                  <a:lnTo>
                    <a:pt x="13801" y="87211"/>
                  </a:lnTo>
                  <a:lnTo>
                    <a:pt x="14136" y="86586"/>
                  </a:lnTo>
                  <a:close/>
                  <a:moveTo>
                    <a:pt x="66560" y="118042"/>
                  </a:moveTo>
                  <a:lnTo>
                    <a:pt x="65990" y="118594"/>
                  </a:lnTo>
                  <a:lnTo>
                    <a:pt x="65402" y="119146"/>
                  </a:lnTo>
                  <a:lnTo>
                    <a:pt x="64804" y="119698"/>
                  </a:lnTo>
                  <a:lnTo>
                    <a:pt x="64207" y="120241"/>
                  </a:lnTo>
                  <a:lnTo>
                    <a:pt x="63592" y="120793"/>
                  </a:lnTo>
                  <a:lnTo>
                    <a:pt x="62976" y="121336"/>
                  </a:lnTo>
                  <a:lnTo>
                    <a:pt x="62352" y="121879"/>
                  </a:lnTo>
                  <a:lnTo>
                    <a:pt x="61709" y="122431"/>
                  </a:lnTo>
                  <a:lnTo>
                    <a:pt x="60424" y="123517"/>
                  </a:lnTo>
                  <a:lnTo>
                    <a:pt x="59103" y="124603"/>
                  </a:lnTo>
                  <a:lnTo>
                    <a:pt x="57755" y="125689"/>
                  </a:lnTo>
                  <a:lnTo>
                    <a:pt x="56388" y="126766"/>
                  </a:lnTo>
                  <a:lnTo>
                    <a:pt x="55004" y="127843"/>
                  </a:lnTo>
                  <a:lnTo>
                    <a:pt x="53592" y="128920"/>
                  </a:lnTo>
                  <a:lnTo>
                    <a:pt x="52171" y="129988"/>
                  </a:lnTo>
                  <a:lnTo>
                    <a:pt x="50732" y="131065"/>
                  </a:lnTo>
                  <a:lnTo>
                    <a:pt x="49284" y="132123"/>
                  </a:lnTo>
                  <a:lnTo>
                    <a:pt x="47827" y="133191"/>
                  </a:lnTo>
                  <a:lnTo>
                    <a:pt x="44895" y="135318"/>
                  </a:lnTo>
                  <a:lnTo>
                    <a:pt x="41963" y="133191"/>
                  </a:lnTo>
                  <a:lnTo>
                    <a:pt x="40506" y="132123"/>
                  </a:lnTo>
                  <a:lnTo>
                    <a:pt x="39059" y="131065"/>
                  </a:lnTo>
                  <a:lnTo>
                    <a:pt x="37620" y="129988"/>
                  </a:lnTo>
                  <a:lnTo>
                    <a:pt x="36199" y="128920"/>
                  </a:lnTo>
                  <a:lnTo>
                    <a:pt x="34787" y="127843"/>
                  </a:lnTo>
                  <a:lnTo>
                    <a:pt x="33403" y="126766"/>
                  </a:lnTo>
                  <a:lnTo>
                    <a:pt x="32027" y="125689"/>
                  </a:lnTo>
                  <a:lnTo>
                    <a:pt x="30688" y="124603"/>
                  </a:lnTo>
                  <a:lnTo>
                    <a:pt x="29367" y="123517"/>
                  </a:lnTo>
                  <a:lnTo>
                    <a:pt x="28072" y="122431"/>
                  </a:lnTo>
                  <a:lnTo>
                    <a:pt x="27439" y="121879"/>
                  </a:lnTo>
                  <a:lnTo>
                    <a:pt x="26815" y="121336"/>
                  </a:lnTo>
                  <a:lnTo>
                    <a:pt x="26190" y="120793"/>
                  </a:lnTo>
                  <a:lnTo>
                    <a:pt x="25584" y="120241"/>
                  </a:lnTo>
                  <a:lnTo>
                    <a:pt x="24978" y="119698"/>
                  </a:lnTo>
                  <a:lnTo>
                    <a:pt x="24389" y="119146"/>
                  </a:lnTo>
                  <a:lnTo>
                    <a:pt x="23801" y="118594"/>
                  </a:lnTo>
                  <a:lnTo>
                    <a:pt x="23231" y="118042"/>
                  </a:lnTo>
                  <a:close/>
                  <a:moveTo>
                    <a:pt x="44895" y="149155"/>
                  </a:moveTo>
                  <a:lnTo>
                    <a:pt x="47800" y="151254"/>
                  </a:lnTo>
                  <a:lnTo>
                    <a:pt x="49239" y="152313"/>
                  </a:lnTo>
                  <a:lnTo>
                    <a:pt x="50669" y="153372"/>
                  </a:lnTo>
                  <a:lnTo>
                    <a:pt x="52099" y="154430"/>
                  </a:lnTo>
                  <a:lnTo>
                    <a:pt x="53502" y="155489"/>
                  </a:lnTo>
                  <a:lnTo>
                    <a:pt x="54895" y="156548"/>
                  </a:lnTo>
                  <a:lnTo>
                    <a:pt x="56271" y="157616"/>
                  </a:lnTo>
                  <a:lnTo>
                    <a:pt x="57628" y="158684"/>
                  </a:lnTo>
                  <a:lnTo>
                    <a:pt x="58958" y="159761"/>
                  </a:lnTo>
                  <a:lnTo>
                    <a:pt x="60271" y="160828"/>
                  </a:lnTo>
                  <a:lnTo>
                    <a:pt x="61547" y="161905"/>
                  </a:lnTo>
                  <a:lnTo>
                    <a:pt x="62180" y="162448"/>
                  </a:lnTo>
                  <a:lnTo>
                    <a:pt x="62795" y="162982"/>
                  </a:lnTo>
                  <a:lnTo>
                    <a:pt x="63411" y="163525"/>
                  </a:lnTo>
                  <a:lnTo>
                    <a:pt x="64017" y="164068"/>
                  </a:lnTo>
                  <a:lnTo>
                    <a:pt x="64623" y="164611"/>
                  </a:lnTo>
                  <a:lnTo>
                    <a:pt x="65212" y="165154"/>
                  </a:lnTo>
                  <a:lnTo>
                    <a:pt x="65791" y="165697"/>
                  </a:lnTo>
                  <a:lnTo>
                    <a:pt x="66361" y="166240"/>
                  </a:lnTo>
                  <a:lnTo>
                    <a:pt x="23430" y="166240"/>
                  </a:lnTo>
                  <a:lnTo>
                    <a:pt x="24000" y="165697"/>
                  </a:lnTo>
                  <a:lnTo>
                    <a:pt x="24579" y="165154"/>
                  </a:lnTo>
                  <a:lnTo>
                    <a:pt x="25168" y="164611"/>
                  </a:lnTo>
                  <a:lnTo>
                    <a:pt x="25765" y="164068"/>
                  </a:lnTo>
                  <a:lnTo>
                    <a:pt x="26371" y="163525"/>
                  </a:lnTo>
                  <a:lnTo>
                    <a:pt x="26987" y="162982"/>
                  </a:lnTo>
                  <a:lnTo>
                    <a:pt x="27611" y="162448"/>
                  </a:lnTo>
                  <a:lnTo>
                    <a:pt x="28244" y="161905"/>
                  </a:lnTo>
                  <a:lnTo>
                    <a:pt x="29520" y="160828"/>
                  </a:lnTo>
                  <a:lnTo>
                    <a:pt x="30833" y="159761"/>
                  </a:lnTo>
                  <a:lnTo>
                    <a:pt x="32163" y="158684"/>
                  </a:lnTo>
                  <a:lnTo>
                    <a:pt x="33520" y="157616"/>
                  </a:lnTo>
                  <a:lnTo>
                    <a:pt x="34896" y="156548"/>
                  </a:lnTo>
                  <a:lnTo>
                    <a:pt x="36289" y="155489"/>
                  </a:lnTo>
                  <a:lnTo>
                    <a:pt x="37692" y="154430"/>
                  </a:lnTo>
                  <a:lnTo>
                    <a:pt x="39113" y="153372"/>
                  </a:lnTo>
                  <a:lnTo>
                    <a:pt x="40552" y="152313"/>
                  </a:lnTo>
                  <a:lnTo>
                    <a:pt x="41991" y="151254"/>
                  </a:lnTo>
                  <a:lnTo>
                    <a:pt x="44895" y="149155"/>
                  </a:lnTo>
                  <a:close/>
                  <a:moveTo>
                    <a:pt x="5621" y="1"/>
                  </a:moveTo>
                  <a:lnTo>
                    <a:pt x="5331" y="10"/>
                  </a:lnTo>
                  <a:lnTo>
                    <a:pt x="5051" y="28"/>
                  </a:lnTo>
                  <a:lnTo>
                    <a:pt x="4770" y="64"/>
                  </a:lnTo>
                  <a:lnTo>
                    <a:pt x="4489" y="109"/>
                  </a:lnTo>
                  <a:lnTo>
                    <a:pt x="4218" y="173"/>
                  </a:lnTo>
                  <a:lnTo>
                    <a:pt x="3947" y="254"/>
                  </a:lnTo>
                  <a:lnTo>
                    <a:pt x="3693" y="336"/>
                  </a:lnTo>
                  <a:lnTo>
                    <a:pt x="3431" y="444"/>
                  </a:lnTo>
                  <a:lnTo>
                    <a:pt x="3186" y="553"/>
                  </a:lnTo>
                  <a:lnTo>
                    <a:pt x="2942" y="680"/>
                  </a:lnTo>
                  <a:lnTo>
                    <a:pt x="2707" y="815"/>
                  </a:lnTo>
                  <a:lnTo>
                    <a:pt x="2481" y="960"/>
                  </a:lnTo>
                  <a:lnTo>
                    <a:pt x="2263" y="1114"/>
                  </a:lnTo>
                  <a:lnTo>
                    <a:pt x="2046" y="1286"/>
                  </a:lnTo>
                  <a:lnTo>
                    <a:pt x="1847" y="1458"/>
                  </a:lnTo>
                  <a:lnTo>
                    <a:pt x="1648" y="1648"/>
                  </a:lnTo>
                  <a:lnTo>
                    <a:pt x="1467" y="1838"/>
                  </a:lnTo>
                  <a:lnTo>
                    <a:pt x="1286" y="2046"/>
                  </a:lnTo>
                  <a:lnTo>
                    <a:pt x="1123" y="2254"/>
                  </a:lnTo>
                  <a:lnTo>
                    <a:pt x="960" y="2480"/>
                  </a:lnTo>
                  <a:lnTo>
                    <a:pt x="815" y="2707"/>
                  </a:lnTo>
                  <a:lnTo>
                    <a:pt x="680" y="2942"/>
                  </a:lnTo>
                  <a:lnTo>
                    <a:pt x="553" y="3177"/>
                  </a:lnTo>
                  <a:lnTo>
                    <a:pt x="444" y="3431"/>
                  </a:lnTo>
                  <a:lnTo>
                    <a:pt x="345" y="3684"/>
                  </a:lnTo>
                  <a:lnTo>
                    <a:pt x="254" y="3946"/>
                  </a:lnTo>
                  <a:lnTo>
                    <a:pt x="182" y="4209"/>
                  </a:lnTo>
                  <a:lnTo>
                    <a:pt x="119" y="4480"/>
                  </a:lnTo>
                  <a:lnTo>
                    <a:pt x="64" y="4761"/>
                  </a:lnTo>
                  <a:lnTo>
                    <a:pt x="28" y="5041"/>
                  </a:lnTo>
                  <a:lnTo>
                    <a:pt x="10" y="5331"/>
                  </a:lnTo>
                  <a:lnTo>
                    <a:pt x="1" y="5621"/>
                  </a:lnTo>
                  <a:lnTo>
                    <a:pt x="10" y="6037"/>
                  </a:lnTo>
                  <a:lnTo>
                    <a:pt x="19" y="6462"/>
                  </a:lnTo>
                  <a:lnTo>
                    <a:pt x="28" y="6888"/>
                  </a:lnTo>
                  <a:lnTo>
                    <a:pt x="55" y="7304"/>
                  </a:lnTo>
                  <a:lnTo>
                    <a:pt x="82" y="7729"/>
                  </a:lnTo>
                  <a:lnTo>
                    <a:pt x="110" y="8145"/>
                  </a:lnTo>
                  <a:lnTo>
                    <a:pt x="155" y="8562"/>
                  </a:lnTo>
                  <a:lnTo>
                    <a:pt x="200" y="8969"/>
                  </a:lnTo>
                  <a:lnTo>
                    <a:pt x="254" y="9385"/>
                  </a:lnTo>
                  <a:lnTo>
                    <a:pt x="309" y="9801"/>
                  </a:lnTo>
                  <a:lnTo>
                    <a:pt x="372" y="10209"/>
                  </a:lnTo>
                  <a:lnTo>
                    <a:pt x="435" y="10616"/>
                  </a:lnTo>
                  <a:lnTo>
                    <a:pt x="517" y="11023"/>
                  </a:lnTo>
                  <a:lnTo>
                    <a:pt x="589" y="11430"/>
                  </a:lnTo>
                  <a:lnTo>
                    <a:pt x="680" y="11838"/>
                  </a:lnTo>
                  <a:lnTo>
                    <a:pt x="770" y="12236"/>
                  </a:lnTo>
                  <a:lnTo>
                    <a:pt x="870" y="12643"/>
                  </a:lnTo>
                  <a:lnTo>
                    <a:pt x="969" y="13041"/>
                  </a:lnTo>
                  <a:lnTo>
                    <a:pt x="1078" y="13439"/>
                  </a:lnTo>
                  <a:lnTo>
                    <a:pt x="1186" y="13838"/>
                  </a:lnTo>
                  <a:lnTo>
                    <a:pt x="1304" y="14236"/>
                  </a:lnTo>
                  <a:lnTo>
                    <a:pt x="1431" y="14634"/>
                  </a:lnTo>
                  <a:lnTo>
                    <a:pt x="1693" y="15421"/>
                  </a:lnTo>
                  <a:lnTo>
                    <a:pt x="1974" y="16199"/>
                  </a:lnTo>
                  <a:lnTo>
                    <a:pt x="2281" y="16978"/>
                  </a:lnTo>
                  <a:lnTo>
                    <a:pt x="2607" y="17747"/>
                  </a:lnTo>
                  <a:lnTo>
                    <a:pt x="2951" y="18516"/>
                  </a:lnTo>
                  <a:lnTo>
                    <a:pt x="3313" y="19276"/>
                  </a:lnTo>
                  <a:lnTo>
                    <a:pt x="3693" y="20036"/>
                  </a:lnTo>
                  <a:lnTo>
                    <a:pt x="4091" y="20788"/>
                  </a:lnTo>
                  <a:lnTo>
                    <a:pt x="4508" y="21539"/>
                  </a:lnTo>
                  <a:lnTo>
                    <a:pt x="4942" y="22290"/>
                  </a:lnTo>
                  <a:lnTo>
                    <a:pt x="5394" y="23023"/>
                  </a:lnTo>
                  <a:lnTo>
                    <a:pt x="5865" y="23765"/>
                  </a:lnTo>
                  <a:lnTo>
                    <a:pt x="6354" y="24489"/>
                  </a:lnTo>
                  <a:lnTo>
                    <a:pt x="6851" y="25222"/>
                  </a:lnTo>
                  <a:lnTo>
                    <a:pt x="7376" y="25946"/>
                  </a:lnTo>
                  <a:lnTo>
                    <a:pt x="7910" y="26661"/>
                  </a:lnTo>
                  <a:lnTo>
                    <a:pt x="8453" y="27376"/>
                  </a:lnTo>
                  <a:lnTo>
                    <a:pt x="9023" y="28091"/>
                  </a:lnTo>
                  <a:lnTo>
                    <a:pt x="9593" y="28796"/>
                  </a:lnTo>
                  <a:lnTo>
                    <a:pt x="10191" y="29502"/>
                  </a:lnTo>
                  <a:lnTo>
                    <a:pt x="10797" y="30199"/>
                  </a:lnTo>
                  <a:lnTo>
                    <a:pt x="11412" y="30896"/>
                  </a:lnTo>
                  <a:lnTo>
                    <a:pt x="12046" y="31593"/>
                  </a:lnTo>
                  <a:lnTo>
                    <a:pt x="12697" y="32280"/>
                  </a:lnTo>
                  <a:lnTo>
                    <a:pt x="13349" y="32968"/>
                  </a:lnTo>
                  <a:lnTo>
                    <a:pt x="14019" y="33656"/>
                  </a:lnTo>
                  <a:lnTo>
                    <a:pt x="14697" y="34335"/>
                  </a:lnTo>
                  <a:lnTo>
                    <a:pt x="15394" y="35013"/>
                  </a:lnTo>
                  <a:lnTo>
                    <a:pt x="16100" y="35683"/>
                  </a:lnTo>
                  <a:lnTo>
                    <a:pt x="16815" y="36353"/>
                  </a:lnTo>
                  <a:lnTo>
                    <a:pt x="17539" y="37022"/>
                  </a:lnTo>
                  <a:lnTo>
                    <a:pt x="18272" y="37692"/>
                  </a:lnTo>
                  <a:lnTo>
                    <a:pt x="19014" y="38353"/>
                  </a:lnTo>
                  <a:lnTo>
                    <a:pt x="19765" y="39013"/>
                  </a:lnTo>
                  <a:lnTo>
                    <a:pt x="20525" y="39674"/>
                  </a:lnTo>
                  <a:lnTo>
                    <a:pt x="21294" y="40325"/>
                  </a:lnTo>
                  <a:lnTo>
                    <a:pt x="22073" y="40977"/>
                  </a:lnTo>
                  <a:lnTo>
                    <a:pt x="22851" y="41629"/>
                  </a:lnTo>
                  <a:lnTo>
                    <a:pt x="23647" y="42280"/>
                  </a:lnTo>
                  <a:lnTo>
                    <a:pt x="24444" y="42923"/>
                  </a:lnTo>
                  <a:lnTo>
                    <a:pt x="25249" y="43565"/>
                  </a:lnTo>
                  <a:lnTo>
                    <a:pt x="26878" y="44850"/>
                  </a:lnTo>
                  <a:lnTo>
                    <a:pt x="28525" y="46126"/>
                  </a:lnTo>
                  <a:lnTo>
                    <a:pt x="30199" y="47393"/>
                  </a:lnTo>
                  <a:lnTo>
                    <a:pt x="31882" y="48651"/>
                  </a:lnTo>
                  <a:lnTo>
                    <a:pt x="33584" y="49909"/>
                  </a:lnTo>
                  <a:lnTo>
                    <a:pt x="35294" y="51158"/>
                  </a:lnTo>
                  <a:lnTo>
                    <a:pt x="33584" y="52406"/>
                  </a:lnTo>
                  <a:lnTo>
                    <a:pt x="31882" y="53664"/>
                  </a:lnTo>
                  <a:lnTo>
                    <a:pt x="30199" y="54922"/>
                  </a:lnTo>
                  <a:lnTo>
                    <a:pt x="28525" y="56189"/>
                  </a:lnTo>
                  <a:lnTo>
                    <a:pt x="26878" y="57465"/>
                  </a:lnTo>
                  <a:lnTo>
                    <a:pt x="25249" y="58750"/>
                  </a:lnTo>
                  <a:lnTo>
                    <a:pt x="24444" y="59393"/>
                  </a:lnTo>
                  <a:lnTo>
                    <a:pt x="23647" y="60035"/>
                  </a:lnTo>
                  <a:lnTo>
                    <a:pt x="22851" y="60687"/>
                  </a:lnTo>
                  <a:lnTo>
                    <a:pt x="22073" y="61338"/>
                  </a:lnTo>
                  <a:lnTo>
                    <a:pt x="21294" y="61990"/>
                  </a:lnTo>
                  <a:lnTo>
                    <a:pt x="20525" y="62641"/>
                  </a:lnTo>
                  <a:lnTo>
                    <a:pt x="19765" y="63302"/>
                  </a:lnTo>
                  <a:lnTo>
                    <a:pt x="19014" y="63963"/>
                  </a:lnTo>
                  <a:lnTo>
                    <a:pt x="18272" y="64623"/>
                  </a:lnTo>
                  <a:lnTo>
                    <a:pt x="17539" y="65293"/>
                  </a:lnTo>
                  <a:lnTo>
                    <a:pt x="16815" y="65963"/>
                  </a:lnTo>
                  <a:lnTo>
                    <a:pt x="16100" y="66632"/>
                  </a:lnTo>
                  <a:lnTo>
                    <a:pt x="15394" y="67302"/>
                  </a:lnTo>
                  <a:lnTo>
                    <a:pt x="14697" y="67981"/>
                  </a:lnTo>
                  <a:lnTo>
                    <a:pt x="14019" y="68659"/>
                  </a:lnTo>
                  <a:lnTo>
                    <a:pt x="13349" y="69347"/>
                  </a:lnTo>
                  <a:lnTo>
                    <a:pt x="12697" y="70035"/>
                  </a:lnTo>
                  <a:lnTo>
                    <a:pt x="12046" y="70723"/>
                  </a:lnTo>
                  <a:lnTo>
                    <a:pt x="11412" y="71419"/>
                  </a:lnTo>
                  <a:lnTo>
                    <a:pt x="10797" y="72116"/>
                  </a:lnTo>
                  <a:lnTo>
                    <a:pt x="10191" y="72813"/>
                  </a:lnTo>
                  <a:lnTo>
                    <a:pt x="9593" y="73519"/>
                  </a:lnTo>
                  <a:lnTo>
                    <a:pt x="9023" y="74225"/>
                  </a:lnTo>
                  <a:lnTo>
                    <a:pt x="8453" y="74940"/>
                  </a:lnTo>
                  <a:lnTo>
                    <a:pt x="7910" y="75655"/>
                  </a:lnTo>
                  <a:lnTo>
                    <a:pt x="7376" y="76370"/>
                  </a:lnTo>
                  <a:lnTo>
                    <a:pt x="6851" y="77093"/>
                  </a:lnTo>
                  <a:lnTo>
                    <a:pt x="6354" y="77827"/>
                  </a:lnTo>
                  <a:lnTo>
                    <a:pt x="5865" y="78560"/>
                  </a:lnTo>
                  <a:lnTo>
                    <a:pt x="5394" y="79293"/>
                  </a:lnTo>
                  <a:lnTo>
                    <a:pt x="4942" y="80035"/>
                  </a:lnTo>
                  <a:lnTo>
                    <a:pt x="4508" y="80777"/>
                  </a:lnTo>
                  <a:lnTo>
                    <a:pt x="4091" y="81528"/>
                  </a:lnTo>
                  <a:lnTo>
                    <a:pt x="3693" y="82279"/>
                  </a:lnTo>
                  <a:lnTo>
                    <a:pt x="3313" y="83039"/>
                  </a:lnTo>
                  <a:lnTo>
                    <a:pt x="2951" y="83799"/>
                  </a:lnTo>
                  <a:lnTo>
                    <a:pt x="2607" y="84568"/>
                  </a:lnTo>
                  <a:lnTo>
                    <a:pt x="2281" y="85338"/>
                  </a:lnTo>
                  <a:lnTo>
                    <a:pt x="1974" y="86116"/>
                  </a:lnTo>
                  <a:lnTo>
                    <a:pt x="1693" y="86894"/>
                  </a:lnTo>
                  <a:lnTo>
                    <a:pt x="1431" y="87681"/>
                  </a:lnTo>
                  <a:lnTo>
                    <a:pt x="1304" y="88080"/>
                  </a:lnTo>
                  <a:lnTo>
                    <a:pt x="1186" y="88478"/>
                  </a:lnTo>
                  <a:lnTo>
                    <a:pt x="1078" y="88876"/>
                  </a:lnTo>
                  <a:lnTo>
                    <a:pt x="969" y="89274"/>
                  </a:lnTo>
                  <a:lnTo>
                    <a:pt x="870" y="89672"/>
                  </a:lnTo>
                  <a:lnTo>
                    <a:pt x="770" y="90080"/>
                  </a:lnTo>
                  <a:lnTo>
                    <a:pt x="680" y="90478"/>
                  </a:lnTo>
                  <a:lnTo>
                    <a:pt x="589" y="90885"/>
                  </a:lnTo>
                  <a:lnTo>
                    <a:pt x="517" y="91292"/>
                  </a:lnTo>
                  <a:lnTo>
                    <a:pt x="435" y="91699"/>
                  </a:lnTo>
                  <a:lnTo>
                    <a:pt x="372" y="92107"/>
                  </a:lnTo>
                  <a:lnTo>
                    <a:pt x="309" y="92514"/>
                  </a:lnTo>
                  <a:lnTo>
                    <a:pt x="254" y="92930"/>
                  </a:lnTo>
                  <a:lnTo>
                    <a:pt x="200" y="93346"/>
                  </a:lnTo>
                  <a:lnTo>
                    <a:pt x="155" y="93754"/>
                  </a:lnTo>
                  <a:lnTo>
                    <a:pt x="110" y="94170"/>
                  </a:lnTo>
                  <a:lnTo>
                    <a:pt x="82" y="94586"/>
                  </a:lnTo>
                  <a:lnTo>
                    <a:pt x="55" y="95011"/>
                  </a:lnTo>
                  <a:lnTo>
                    <a:pt x="28" y="95428"/>
                  </a:lnTo>
                  <a:lnTo>
                    <a:pt x="19" y="95853"/>
                  </a:lnTo>
                  <a:lnTo>
                    <a:pt x="10" y="96269"/>
                  </a:lnTo>
                  <a:lnTo>
                    <a:pt x="1" y="96695"/>
                  </a:lnTo>
                  <a:lnTo>
                    <a:pt x="10" y="97120"/>
                  </a:lnTo>
                  <a:lnTo>
                    <a:pt x="19" y="97545"/>
                  </a:lnTo>
                  <a:lnTo>
                    <a:pt x="28" y="97971"/>
                  </a:lnTo>
                  <a:lnTo>
                    <a:pt x="55" y="98387"/>
                  </a:lnTo>
                  <a:lnTo>
                    <a:pt x="82" y="98803"/>
                  </a:lnTo>
                  <a:lnTo>
                    <a:pt x="110" y="99220"/>
                  </a:lnTo>
                  <a:lnTo>
                    <a:pt x="155" y="99636"/>
                  </a:lnTo>
                  <a:lnTo>
                    <a:pt x="200" y="100052"/>
                  </a:lnTo>
                  <a:lnTo>
                    <a:pt x="254" y="100468"/>
                  </a:lnTo>
                  <a:lnTo>
                    <a:pt x="309" y="100876"/>
                  </a:lnTo>
                  <a:lnTo>
                    <a:pt x="372" y="101292"/>
                  </a:lnTo>
                  <a:lnTo>
                    <a:pt x="435" y="101699"/>
                  </a:lnTo>
                  <a:lnTo>
                    <a:pt x="517" y="102106"/>
                  </a:lnTo>
                  <a:lnTo>
                    <a:pt x="589" y="102514"/>
                  </a:lnTo>
                  <a:lnTo>
                    <a:pt x="680" y="102912"/>
                  </a:lnTo>
                  <a:lnTo>
                    <a:pt x="770" y="103319"/>
                  </a:lnTo>
                  <a:lnTo>
                    <a:pt x="870" y="103717"/>
                  </a:lnTo>
                  <a:lnTo>
                    <a:pt x="969" y="104124"/>
                  </a:lnTo>
                  <a:lnTo>
                    <a:pt x="1078" y="104523"/>
                  </a:lnTo>
                  <a:lnTo>
                    <a:pt x="1186" y="104921"/>
                  </a:lnTo>
                  <a:lnTo>
                    <a:pt x="1304" y="105319"/>
                  </a:lnTo>
                  <a:lnTo>
                    <a:pt x="1431" y="105708"/>
                  </a:lnTo>
                  <a:lnTo>
                    <a:pt x="1693" y="106495"/>
                  </a:lnTo>
                  <a:lnTo>
                    <a:pt x="1974" y="107283"/>
                  </a:lnTo>
                  <a:lnTo>
                    <a:pt x="2281" y="108061"/>
                  </a:lnTo>
                  <a:lnTo>
                    <a:pt x="2607" y="108830"/>
                  </a:lnTo>
                  <a:lnTo>
                    <a:pt x="2951" y="109599"/>
                  </a:lnTo>
                  <a:lnTo>
                    <a:pt x="3313" y="110359"/>
                  </a:lnTo>
                  <a:lnTo>
                    <a:pt x="3693" y="111120"/>
                  </a:lnTo>
                  <a:lnTo>
                    <a:pt x="4091" y="111871"/>
                  </a:lnTo>
                  <a:lnTo>
                    <a:pt x="4508" y="112622"/>
                  </a:lnTo>
                  <a:lnTo>
                    <a:pt x="4942" y="113364"/>
                  </a:lnTo>
                  <a:lnTo>
                    <a:pt x="5394" y="114106"/>
                  </a:lnTo>
                  <a:lnTo>
                    <a:pt x="5865" y="114839"/>
                  </a:lnTo>
                  <a:lnTo>
                    <a:pt x="6354" y="115572"/>
                  </a:lnTo>
                  <a:lnTo>
                    <a:pt x="6851" y="116296"/>
                  </a:lnTo>
                  <a:lnTo>
                    <a:pt x="7376" y="117020"/>
                  </a:lnTo>
                  <a:lnTo>
                    <a:pt x="7910" y="117744"/>
                  </a:lnTo>
                  <a:lnTo>
                    <a:pt x="8453" y="118459"/>
                  </a:lnTo>
                  <a:lnTo>
                    <a:pt x="9023" y="119174"/>
                  </a:lnTo>
                  <a:lnTo>
                    <a:pt x="9593" y="119879"/>
                  </a:lnTo>
                  <a:lnTo>
                    <a:pt x="10191" y="120585"/>
                  </a:lnTo>
                  <a:lnTo>
                    <a:pt x="10797" y="121282"/>
                  </a:lnTo>
                  <a:lnTo>
                    <a:pt x="11412" y="121979"/>
                  </a:lnTo>
                  <a:lnTo>
                    <a:pt x="12046" y="122676"/>
                  </a:lnTo>
                  <a:lnTo>
                    <a:pt x="12697" y="123364"/>
                  </a:lnTo>
                  <a:lnTo>
                    <a:pt x="13349" y="124051"/>
                  </a:lnTo>
                  <a:lnTo>
                    <a:pt x="14019" y="124730"/>
                  </a:lnTo>
                  <a:lnTo>
                    <a:pt x="14697" y="125418"/>
                  </a:lnTo>
                  <a:lnTo>
                    <a:pt x="15394" y="126087"/>
                  </a:lnTo>
                  <a:lnTo>
                    <a:pt x="16100" y="126766"/>
                  </a:lnTo>
                  <a:lnTo>
                    <a:pt x="16815" y="127436"/>
                  </a:lnTo>
                  <a:lnTo>
                    <a:pt x="17539" y="128105"/>
                  </a:lnTo>
                  <a:lnTo>
                    <a:pt x="18272" y="128775"/>
                  </a:lnTo>
                  <a:lnTo>
                    <a:pt x="19014" y="129436"/>
                  </a:lnTo>
                  <a:lnTo>
                    <a:pt x="19765" y="130096"/>
                  </a:lnTo>
                  <a:lnTo>
                    <a:pt x="20525" y="130757"/>
                  </a:lnTo>
                  <a:lnTo>
                    <a:pt x="21294" y="131409"/>
                  </a:lnTo>
                  <a:lnTo>
                    <a:pt x="22073" y="132060"/>
                  </a:lnTo>
                  <a:lnTo>
                    <a:pt x="22851" y="132712"/>
                  </a:lnTo>
                  <a:lnTo>
                    <a:pt x="23647" y="133363"/>
                  </a:lnTo>
                  <a:lnTo>
                    <a:pt x="24444" y="134006"/>
                  </a:lnTo>
                  <a:lnTo>
                    <a:pt x="25249" y="134648"/>
                  </a:lnTo>
                  <a:lnTo>
                    <a:pt x="26878" y="135933"/>
                  </a:lnTo>
                  <a:lnTo>
                    <a:pt x="28525" y="137209"/>
                  </a:lnTo>
                  <a:lnTo>
                    <a:pt x="30199" y="138476"/>
                  </a:lnTo>
                  <a:lnTo>
                    <a:pt x="31882" y="139734"/>
                  </a:lnTo>
                  <a:lnTo>
                    <a:pt x="33584" y="140992"/>
                  </a:lnTo>
                  <a:lnTo>
                    <a:pt x="35294" y="142241"/>
                  </a:lnTo>
                  <a:lnTo>
                    <a:pt x="33584" y="143490"/>
                  </a:lnTo>
                  <a:lnTo>
                    <a:pt x="31882" y="144747"/>
                  </a:lnTo>
                  <a:lnTo>
                    <a:pt x="30199" y="146005"/>
                  </a:lnTo>
                  <a:lnTo>
                    <a:pt x="28525" y="147272"/>
                  </a:lnTo>
                  <a:lnTo>
                    <a:pt x="26878" y="148548"/>
                  </a:lnTo>
                  <a:lnTo>
                    <a:pt x="25249" y="149824"/>
                  </a:lnTo>
                  <a:lnTo>
                    <a:pt x="24444" y="150476"/>
                  </a:lnTo>
                  <a:lnTo>
                    <a:pt x="23647" y="151118"/>
                  </a:lnTo>
                  <a:lnTo>
                    <a:pt x="22851" y="151770"/>
                  </a:lnTo>
                  <a:lnTo>
                    <a:pt x="22073" y="152412"/>
                  </a:lnTo>
                  <a:lnTo>
                    <a:pt x="21294" y="153073"/>
                  </a:lnTo>
                  <a:lnTo>
                    <a:pt x="20525" y="153725"/>
                  </a:lnTo>
                  <a:lnTo>
                    <a:pt x="19765" y="154385"/>
                  </a:lnTo>
                  <a:lnTo>
                    <a:pt x="19014" y="155046"/>
                  </a:lnTo>
                  <a:lnTo>
                    <a:pt x="18272" y="155706"/>
                  </a:lnTo>
                  <a:lnTo>
                    <a:pt x="17539" y="156367"/>
                  </a:lnTo>
                  <a:lnTo>
                    <a:pt x="16815" y="157037"/>
                  </a:lnTo>
                  <a:lnTo>
                    <a:pt x="16100" y="157706"/>
                  </a:lnTo>
                  <a:lnTo>
                    <a:pt x="15394" y="158385"/>
                  </a:lnTo>
                  <a:lnTo>
                    <a:pt x="14697" y="159064"/>
                  </a:lnTo>
                  <a:lnTo>
                    <a:pt x="14019" y="159742"/>
                  </a:lnTo>
                  <a:lnTo>
                    <a:pt x="13349" y="160430"/>
                  </a:lnTo>
                  <a:lnTo>
                    <a:pt x="12697" y="161109"/>
                  </a:lnTo>
                  <a:lnTo>
                    <a:pt x="12046" y="161806"/>
                  </a:lnTo>
                  <a:lnTo>
                    <a:pt x="11412" y="162494"/>
                  </a:lnTo>
                  <a:lnTo>
                    <a:pt x="10797" y="163190"/>
                  </a:lnTo>
                  <a:lnTo>
                    <a:pt x="10191" y="163896"/>
                  </a:lnTo>
                  <a:lnTo>
                    <a:pt x="9593" y="164602"/>
                  </a:lnTo>
                  <a:lnTo>
                    <a:pt x="9023" y="165308"/>
                  </a:lnTo>
                  <a:lnTo>
                    <a:pt x="8453" y="166014"/>
                  </a:lnTo>
                  <a:lnTo>
                    <a:pt x="7910" y="166738"/>
                  </a:lnTo>
                  <a:lnTo>
                    <a:pt x="7376" y="167453"/>
                  </a:lnTo>
                  <a:lnTo>
                    <a:pt x="6851" y="168177"/>
                  </a:lnTo>
                  <a:lnTo>
                    <a:pt x="6354" y="168901"/>
                  </a:lnTo>
                  <a:lnTo>
                    <a:pt x="5865" y="169634"/>
                  </a:lnTo>
                  <a:lnTo>
                    <a:pt x="5394" y="170367"/>
                  </a:lnTo>
                  <a:lnTo>
                    <a:pt x="4942" y="171109"/>
                  </a:lnTo>
                  <a:lnTo>
                    <a:pt x="4508" y="171860"/>
                  </a:lnTo>
                  <a:lnTo>
                    <a:pt x="4091" y="172602"/>
                  </a:lnTo>
                  <a:lnTo>
                    <a:pt x="3693" y="173362"/>
                  </a:lnTo>
                  <a:lnTo>
                    <a:pt x="3313" y="174113"/>
                  </a:lnTo>
                  <a:lnTo>
                    <a:pt x="2951" y="174882"/>
                  </a:lnTo>
                  <a:lnTo>
                    <a:pt x="2607" y="175642"/>
                  </a:lnTo>
                  <a:lnTo>
                    <a:pt x="2281" y="176421"/>
                  </a:lnTo>
                  <a:lnTo>
                    <a:pt x="1974" y="177199"/>
                  </a:lnTo>
                  <a:lnTo>
                    <a:pt x="1693" y="177977"/>
                  </a:lnTo>
                  <a:lnTo>
                    <a:pt x="1431" y="178765"/>
                  </a:lnTo>
                  <a:lnTo>
                    <a:pt x="1304" y="179163"/>
                  </a:lnTo>
                  <a:lnTo>
                    <a:pt x="1186" y="179561"/>
                  </a:lnTo>
                  <a:lnTo>
                    <a:pt x="1078" y="179959"/>
                  </a:lnTo>
                  <a:lnTo>
                    <a:pt x="969" y="180357"/>
                  </a:lnTo>
                  <a:lnTo>
                    <a:pt x="870" y="180755"/>
                  </a:lnTo>
                  <a:lnTo>
                    <a:pt x="770" y="181163"/>
                  </a:lnTo>
                  <a:lnTo>
                    <a:pt x="680" y="181561"/>
                  </a:lnTo>
                  <a:lnTo>
                    <a:pt x="589" y="181968"/>
                  </a:lnTo>
                  <a:lnTo>
                    <a:pt x="517" y="182375"/>
                  </a:lnTo>
                  <a:lnTo>
                    <a:pt x="435" y="182782"/>
                  </a:lnTo>
                  <a:lnTo>
                    <a:pt x="372" y="183190"/>
                  </a:lnTo>
                  <a:lnTo>
                    <a:pt x="309" y="183597"/>
                  </a:lnTo>
                  <a:lnTo>
                    <a:pt x="254" y="184013"/>
                  </a:lnTo>
                  <a:lnTo>
                    <a:pt x="200" y="184420"/>
                  </a:lnTo>
                  <a:lnTo>
                    <a:pt x="155" y="184837"/>
                  </a:lnTo>
                  <a:lnTo>
                    <a:pt x="110" y="185253"/>
                  </a:lnTo>
                  <a:lnTo>
                    <a:pt x="82" y="185669"/>
                  </a:lnTo>
                  <a:lnTo>
                    <a:pt x="55" y="186095"/>
                  </a:lnTo>
                  <a:lnTo>
                    <a:pt x="28" y="186511"/>
                  </a:lnTo>
                  <a:lnTo>
                    <a:pt x="19" y="186936"/>
                  </a:lnTo>
                  <a:lnTo>
                    <a:pt x="10" y="187352"/>
                  </a:lnTo>
                  <a:lnTo>
                    <a:pt x="1" y="187778"/>
                  </a:lnTo>
                  <a:lnTo>
                    <a:pt x="10" y="188067"/>
                  </a:lnTo>
                  <a:lnTo>
                    <a:pt x="28" y="188357"/>
                  </a:lnTo>
                  <a:lnTo>
                    <a:pt x="64" y="188638"/>
                  </a:lnTo>
                  <a:lnTo>
                    <a:pt x="119" y="188909"/>
                  </a:lnTo>
                  <a:lnTo>
                    <a:pt x="182" y="189180"/>
                  </a:lnTo>
                  <a:lnTo>
                    <a:pt x="254" y="189452"/>
                  </a:lnTo>
                  <a:lnTo>
                    <a:pt x="345" y="189714"/>
                  </a:lnTo>
                  <a:lnTo>
                    <a:pt x="444" y="189968"/>
                  </a:lnTo>
                  <a:lnTo>
                    <a:pt x="553" y="190212"/>
                  </a:lnTo>
                  <a:lnTo>
                    <a:pt x="680" y="190456"/>
                  </a:lnTo>
                  <a:lnTo>
                    <a:pt x="815" y="190692"/>
                  </a:lnTo>
                  <a:lnTo>
                    <a:pt x="960" y="190918"/>
                  </a:lnTo>
                  <a:lnTo>
                    <a:pt x="1123" y="191144"/>
                  </a:lnTo>
                  <a:lnTo>
                    <a:pt x="1286" y="191352"/>
                  </a:lnTo>
                  <a:lnTo>
                    <a:pt x="1467" y="191561"/>
                  </a:lnTo>
                  <a:lnTo>
                    <a:pt x="1648" y="191751"/>
                  </a:lnTo>
                  <a:lnTo>
                    <a:pt x="1847" y="191941"/>
                  </a:lnTo>
                  <a:lnTo>
                    <a:pt x="2046" y="192113"/>
                  </a:lnTo>
                  <a:lnTo>
                    <a:pt x="2263" y="192284"/>
                  </a:lnTo>
                  <a:lnTo>
                    <a:pt x="2481" y="192438"/>
                  </a:lnTo>
                  <a:lnTo>
                    <a:pt x="2707" y="192583"/>
                  </a:lnTo>
                  <a:lnTo>
                    <a:pt x="2942" y="192719"/>
                  </a:lnTo>
                  <a:lnTo>
                    <a:pt x="3186" y="192846"/>
                  </a:lnTo>
                  <a:lnTo>
                    <a:pt x="3431" y="192954"/>
                  </a:lnTo>
                  <a:lnTo>
                    <a:pt x="3693" y="193054"/>
                  </a:lnTo>
                  <a:lnTo>
                    <a:pt x="3947" y="193144"/>
                  </a:lnTo>
                  <a:lnTo>
                    <a:pt x="4218" y="193217"/>
                  </a:lnTo>
                  <a:lnTo>
                    <a:pt x="4489" y="193280"/>
                  </a:lnTo>
                  <a:lnTo>
                    <a:pt x="4770" y="193334"/>
                  </a:lnTo>
                  <a:lnTo>
                    <a:pt x="5051" y="193370"/>
                  </a:lnTo>
                  <a:lnTo>
                    <a:pt x="5331" y="193389"/>
                  </a:lnTo>
                  <a:lnTo>
                    <a:pt x="5621" y="193398"/>
                  </a:lnTo>
                  <a:lnTo>
                    <a:pt x="5910" y="193389"/>
                  </a:lnTo>
                  <a:lnTo>
                    <a:pt x="6200" y="193370"/>
                  </a:lnTo>
                  <a:lnTo>
                    <a:pt x="6480" y="193334"/>
                  </a:lnTo>
                  <a:lnTo>
                    <a:pt x="6752" y="193280"/>
                  </a:lnTo>
                  <a:lnTo>
                    <a:pt x="7023" y="193217"/>
                  </a:lnTo>
                  <a:lnTo>
                    <a:pt x="7295" y="193144"/>
                  </a:lnTo>
                  <a:lnTo>
                    <a:pt x="7557" y="193054"/>
                  </a:lnTo>
                  <a:lnTo>
                    <a:pt x="7811" y="192954"/>
                  </a:lnTo>
                  <a:lnTo>
                    <a:pt x="8055" y="192846"/>
                  </a:lnTo>
                  <a:lnTo>
                    <a:pt x="8299" y="192719"/>
                  </a:lnTo>
                  <a:lnTo>
                    <a:pt x="8535" y="192583"/>
                  </a:lnTo>
                  <a:lnTo>
                    <a:pt x="8761" y="192438"/>
                  </a:lnTo>
                  <a:lnTo>
                    <a:pt x="8987" y="192284"/>
                  </a:lnTo>
                  <a:lnTo>
                    <a:pt x="9195" y="192113"/>
                  </a:lnTo>
                  <a:lnTo>
                    <a:pt x="9403" y="191941"/>
                  </a:lnTo>
                  <a:lnTo>
                    <a:pt x="9593" y="191751"/>
                  </a:lnTo>
                  <a:lnTo>
                    <a:pt x="9783" y="191561"/>
                  </a:lnTo>
                  <a:lnTo>
                    <a:pt x="9955" y="191352"/>
                  </a:lnTo>
                  <a:lnTo>
                    <a:pt x="10127" y="191144"/>
                  </a:lnTo>
                  <a:lnTo>
                    <a:pt x="10281" y="190918"/>
                  </a:lnTo>
                  <a:lnTo>
                    <a:pt x="10426" y="190692"/>
                  </a:lnTo>
                  <a:lnTo>
                    <a:pt x="10562" y="190456"/>
                  </a:lnTo>
                  <a:lnTo>
                    <a:pt x="10688" y="190212"/>
                  </a:lnTo>
                  <a:lnTo>
                    <a:pt x="10797" y="189968"/>
                  </a:lnTo>
                  <a:lnTo>
                    <a:pt x="10906" y="189714"/>
                  </a:lnTo>
                  <a:lnTo>
                    <a:pt x="10987" y="189452"/>
                  </a:lnTo>
                  <a:lnTo>
                    <a:pt x="11068" y="189180"/>
                  </a:lnTo>
                  <a:lnTo>
                    <a:pt x="11132" y="188909"/>
                  </a:lnTo>
                  <a:lnTo>
                    <a:pt x="11177" y="188638"/>
                  </a:lnTo>
                  <a:lnTo>
                    <a:pt x="11213" y="188357"/>
                  </a:lnTo>
                  <a:lnTo>
                    <a:pt x="11231" y="188067"/>
                  </a:lnTo>
                  <a:lnTo>
                    <a:pt x="11240" y="187778"/>
                  </a:lnTo>
                  <a:lnTo>
                    <a:pt x="11249" y="187452"/>
                  </a:lnTo>
                  <a:lnTo>
                    <a:pt x="11259" y="187126"/>
                  </a:lnTo>
                  <a:lnTo>
                    <a:pt x="11268" y="186800"/>
                  </a:lnTo>
                  <a:lnTo>
                    <a:pt x="11295" y="186475"/>
                  </a:lnTo>
                  <a:lnTo>
                    <a:pt x="11322" y="186149"/>
                  </a:lnTo>
                  <a:lnTo>
                    <a:pt x="11358" y="185823"/>
                  </a:lnTo>
                  <a:lnTo>
                    <a:pt x="11394" y="185497"/>
                  </a:lnTo>
                  <a:lnTo>
                    <a:pt x="11440" y="185172"/>
                  </a:lnTo>
                  <a:lnTo>
                    <a:pt x="11494" y="184846"/>
                  </a:lnTo>
                  <a:lnTo>
                    <a:pt x="11557" y="184520"/>
                  </a:lnTo>
                  <a:lnTo>
                    <a:pt x="11620" y="184203"/>
                  </a:lnTo>
                  <a:lnTo>
                    <a:pt x="11693" y="183877"/>
                  </a:lnTo>
                  <a:lnTo>
                    <a:pt x="11765" y="183552"/>
                  </a:lnTo>
                  <a:lnTo>
                    <a:pt x="11847" y="183235"/>
                  </a:lnTo>
                  <a:lnTo>
                    <a:pt x="11937" y="182909"/>
                  </a:lnTo>
                  <a:lnTo>
                    <a:pt x="12028" y="182583"/>
                  </a:lnTo>
                  <a:lnTo>
                    <a:pt x="12227" y="181941"/>
                  </a:lnTo>
                  <a:lnTo>
                    <a:pt x="12453" y="181298"/>
                  </a:lnTo>
                  <a:lnTo>
                    <a:pt x="12706" y="180665"/>
                  </a:lnTo>
                  <a:lnTo>
                    <a:pt x="12969" y="180022"/>
                  </a:lnTo>
                  <a:lnTo>
                    <a:pt x="13258" y="179380"/>
                  </a:lnTo>
                  <a:lnTo>
                    <a:pt x="13566" y="178746"/>
                  </a:lnTo>
                  <a:lnTo>
                    <a:pt x="13901" y="178113"/>
                  </a:lnTo>
                  <a:lnTo>
                    <a:pt x="14245" y="177479"/>
                  </a:lnTo>
                  <a:lnTo>
                    <a:pt x="75537" y="177479"/>
                  </a:lnTo>
                  <a:lnTo>
                    <a:pt x="75890" y="178113"/>
                  </a:lnTo>
                  <a:lnTo>
                    <a:pt x="76216" y="178746"/>
                  </a:lnTo>
                  <a:lnTo>
                    <a:pt x="76532" y="179380"/>
                  </a:lnTo>
                  <a:lnTo>
                    <a:pt x="76813" y="180022"/>
                  </a:lnTo>
                  <a:lnTo>
                    <a:pt x="77084" y="180665"/>
                  </a:lnTo>
                  <a:lnTo>
                    <a:pt x="77329" y="181298"/>
                  </a:lnTo>
                  <a:lnTo>
                    <a:pt x="77555" y="181941"/>
                  </a:lnTo>
                  <a:lnTo>
                    <a:pt x="77763" y="182583"/>
                  </a:lnTo>
                  <a:lnTo>
                    <a:pt x="77854" y="182909"/>
                  </a:lnTo>
                  <a:lnTo>
                    <a:pt x="77944" y="183235"/>
                  </a:lnTo>
                  <a:lnTo>
                    <a:pt x="78026" y="183552"/>
                  </a:lnTo>
                  <a:lnTo>
                    <a:pt x="78098" y="183877"/>
                  </a:lnTo>
                  <a:lnTo>
                    <a:pt x="78170" y="184203"/>
                  </a:lnTo>
                  <a:lnTo>
                    <a:pt x="78234" y="184520"/>
                  </a:lnTo>
                  <a:lnTo>
                    <a:pt x="78288" y="184846"/>
                  </a:lnTo>
                  <a:lnTo>
                    <a:pt x="78342" y="185172"/>
                  </a:lnTo>
                  <a:lnTo>
                    <a:pt x="78388" y="185497"/>
                  </a:lnTo>
                  <a:lnTo>
                    <a:pt x="78433" y="185823"/>
                  </a:lnTo>
                  <a:lnTo>
                    <a:pt x="78469" y="186149"/>
                  </a:lnTo>
                  <a:lnTo>
                    <a:pt x="78496" y="186475"/>
                  </a:lnTo>
                  <a:lnTo>
                    <a:pt x="78514" y="186800"/>
                  </a:lnTo>
                  <a:lnTo>
                    <a:pt x="78532" y="187126"/>
                  </a:lnTo>
                  <a:lnTo>
                    <a:pt x="78541" y="187452"/>
                  </a:lnTo>
                  <a:lnTo>
                    <a:pt x="78541" y="187778"/>
                  </a:lnTo>
                  <a:lnTo>
                    <a:pt x="78551" y="188067"/>
                  </a:lnTo>
                  <a:lnTo>
                    <a:pt x="78578" y="188357"/>
                  </a:lnTo>
                  <a:lnTo>
                    <a:pt x="78614" y="188638"/>
                  </a:lnTo>
                  <a:lnTo>
                    <a:pt x="78659" y="188909"/>
                  </a:lnTo>
                  <a:lnTo>
                    <a:pt x="78722" y="189180"/>
                  </a:lnTo>
                  <a:lnTo>
                    <a:pt x="78795" y="189452"/>
                  </a:lnTo>
                  <a:lnTo>
                    <a:pt x="78885" y="189714"/>
                  </a:lnTo>
                  <a:lnTo>
                    <a:pt x="78985" y="189968"/>
                  </a:lnTo>
                  <a:lnTo>
                    <a:pt x="79103" y="190212"/>
                  </a:lnTo>
                  <a:lnTo>
                    <a:pt x="79220" y="190456"/>
                  </a:lnTo>
                  <a:lnTo>
                    <a:pt x="79356" y="190692"/>
                  </a:lnTo>
                  <a:lnTo>
                    <a:pt x="79501" y="190918"/>
                  </a:lnTo>
                  <a:lnTo>
                    <a:pt x="79664" y="191144"/>
                  </a:lnTo>
                  <a:lnTo>
                    <a:pt x="79826" y="191352"/>
                  </a:lnTo>
                  <a:lnTo>
                    <a:pt x="80007" y="191561"/>
                  </a:lnTo>
                  <a:lnTo>
                    <a:pt x="80188" y="191751"/>
                  </a:lnTo>
                  <a:lnTo>
                    <a:pt x="80388" y="191941"/>
                  </a:lnTo>
                  <a:lnTo>
                    <a:pt x="80587" y="192113"/>
                  </a:lnTo>
                  <a:lnTo>
                    <a:pt x="80804" y="192284"/>
                  </a:lnTo>
                  <a:lnTo>
                    <a:pt x="81021" y="192438"/>
                  </a:lnTo>
                  <a:lnTo>
                    <a:pt x="81247" y="192583"/>
                  </a:lnTo>
                  <a:lnTo>
                    <a:pt x="81483" y="192719"/>
                  </a:lnTo>
                  <a:lnTo>
                    <a:pt x="81727" y="192846"/>
                  </a:lnTo>
                  <a:lnTo>
                    <a:pt x="81980" y="192954"/>
                  </a:lnTo>
                  <a:lnTo>
                    <a:pt x="82234" y="193054"/>
                  </a:lnTo>
                  <a:lnTo>
                    <a:pt x="82496" y="193144"/>
                  </a:lnTo>
                  <a:lnTo>
                    <a:pt x="82759" y="193217"/>
                  </a:lnTo>
                  <a:lnTo>
                    <a:pt x="83030" y="193280"/>
                  </a:lnTo>
                  <a:lnTo>
                    <a:pt x="83311" y="193334"/>
                  </a:lnTo>
                  <a:lnTo>
                    <a:pt x="83591" y="193370"/>
                  </a:lnTo>
                  <a:lnTo>
                    <a:pt x="83872" y="193389"/>
                  </a:lnTo>
                  <a:lnTo>
                    <a:pt x="84161" y="193398"/>
                  </a:lnTo>
                  <a:lnTo>
                    <a:pt x="84451" y="193389"/>
                  </a:lnTo>
                  <a:lnTo>
                    <a:pt x="84740" y="193370"/>
                  </a:lnTo>
                  <a:lnTo>
                    <a:pt x="85021" y="193334"/>
                  </a:lnTo>
                  <a:lnTo>
                    <a:pt x="85292" y="193280"/>
                  </a:lnTo>
                  <a:lnTo>
                    <a:pt x="85573" y="193217"/>
                  </a:lnTo>
                  <a:lnTo>
                    <a:pt x="85835" y="193144"/>
                  </a:lnTo>
                  <a:lnTo>
                    <a:pt x="86098" y="193054"/>
                  </a:lnTo>
                  <a:lnTo>
                    <a:pt x="86351" y="192954"/>
                  </a:lnTo>
                  <a:lnTo>
                    <a:pt x="86605" y="192846"/>
                  </a:lnTo>
                  <a:lnTo>
                    <a:pt x="86840" y="192719"/>
                  </a:lnTo>
                  <a:lnTo>
                    <a:pt x="87075" y="192583"/>
                  </a:lnTo>
                  <a:lnTo>
                    <a:pt x="87310" y="192438"/>
                  </a:lnTo>
                  <a:lnTo>
                    <a:pt x="87528" y="192284"/>
                  </a:lnTo>
                  <a:lnTo>
                    <a:pt x="87736" y="192113"/>
                  </a:lnTo>
                  <a:lnTo>
                    <a:pt x="87944" y="191941"/>
                  </a:lnTo>
                  <a:lnTo>
                    <a:pt x="88143" y="191751"/>
                  </a:lnTo>
                  <a:lnTo>
                    <a:pt x="88324" y="191561"/>
                  </a:lnTo>
                  <a:lnTo>
                    <a:pt x="88505" y="191352"/>
                  </a:lnTo>
                  <a:lnTo>
                    <a:pt x="88668" y="191144"/>
                  </a:lnTo>
                  <a:lnTo>
                    <a:pt x="88822" y="190918"/>
                  </a:lnTo>
                  <a:lnTo>
                    <a:pt x="88976" y="190692"/>
                  </a:lnTo>
                  <a:lnTo>
                    <a:pt x="89111" y="190456"/>
                  </a:lnTo>
                  <a:lnTo>
                    <a:pt x="89229" y="190212"/>
                  </a:lnTo>
                  <a:lnTo>
                    <a:pt x="89347" y="189968"/>
                  </a:lnTo>
                  <a:lnTo>
                    <a:pt x="89446" y="189714"/>
                  </a:lnTo>
                  <a:lnTo>
                    <a:pt x="89537" y="189452"/>
                  </a:lnTo>
                  <a:lnTo>
                    <a:pt x="89609" y="189180"/>
                  </a:lnTo>
                  <a:lnTo>
                    <a:pt x="89672" y="188909"/>
                  </a:lnTo>
                  <a:lnTo>
                    <a:pt x="89718" y="188638"/>
                  </a:lnTo>
                  <a:lnTo>
                    <a:pt x="89754" y="188357"/>
                  </a:lnTo>
                  <a:lnTo>
                    <a:pt x="89781" y="188067"/>
                  </a:lnTo>
                  <a:lnTo>
                    <a:pt x="89781" y="187778"/>
                  </a:lnTo>
                  <a:lnTo>
                    <a:pt x="89781" y="187352"/>
                  </a:lnTo>
                  <a:lnTo>
                    <a:pt x="89772" y="186936"/>
                  </a:lnTo>
                  <a:lnTo>
                    <a:pt x="89754" y="186511"/>
                  </a:lnTo>
                  <a:lnTo>
                    <a:pt x="89736" y="186095"/>
                  </a:lnTo>
                  <a:lnTo>
                    <a:pt x="89709" y="185669"/>
                  </a:lnTo>
                  <a:lnTo>
                    <a:pt x="89672" y="185253"/>
                  </a:lnTo>
                  <a:lnTo>
                    <a:pt x="89636" y="184837"/>
                  </a:lnTo>
                  <a:lnTo>
                    <a:pt x="89591" y="184420"/>
                  </a:lnTo>
                  <a:lnTo>
                    <a:pt x="89537" y="184013"/>
                  </a:lnTo>
                  <a:lnTo>
                    <a:pt x="89482" y="183597"/>
                  </a:lnTo>
                  <a:lnTo>
                    <a:pt x="89419" y="183190"/>
                  </a:lnTo>
                  <a:lnTo>
                    <a:pt x="89347" y="182782"/>
                  </a:lnTo>
                  <a:lnTo>
                    <a:pt x="89274" y="182375"/>
                  </a:lnTo>
                  <a:lnTo>
                    <a:pt x="89193" y="181968"/>
                  </a:lnTo>
                  <a:lnTo>
                    <a:pt x="89111" y="181561"/>
                  </a:lnTo>
                  <a:lnTo>
                    <a:pt x="89021" y="181154"/>
                  </a:lnTo>
                  <a:lnTo>
                    <a:pt x="88921" y="180755"/>
                  </a:lnTo>
                  <a:lnTo>
                    <a:pt x="88822" y="180357"/>
                  </a:lnTo>
                  <a:lnTo>
                    <a:pt x="88713" y="179959"/>
                  </a:lnTo>
                  <a:lnTo>
                    <a:pt x="88595" y="179561"/>
                  </a:lnTo>
                  <a:lnTo>
                    <a:pt x="88478" y="179163"/>
                  </a:lnTo>
                  <a:lnTo>
                    <a:pt x="88360" y="178765"/>
                  </a:lnTo>
                  <a:lnTo>
                    <a:pt x="88098" y="177977"/>
                  </a:lnTo>
                  <a:lnTo>
                    <a:pt x="87808" y="177199"/>
                  </a:lnTo>
                  <a:lnTo>
                    <a:pt x="87510" y="176421"/>
                  </a:lnTo>
                  <a:lnTo>
                    <a:pt x="87184" y="175642"/>
                  </a:lnTo>
                  <a:lnTo>
                    <a:pt x="86840" y="174882"/>
                  </a:lnTo>
                  <a:lnTo>
                    <a:pt x="86478" y="174113"/>
                  </a:lnTo>
                  <a:lnTo>
                    <a:pt x="86098" y="173353"/>
                  </a:lnTo>
                  <a:lnTo>
                    <a:pt x="85700" y="172602"/>
                  </a:lnTo>
                  <a:lnTo>
                    <a:pt x="85283" y="171851"/>
                  </a:lnTo>
                  <a:lnTo>
                    <a:pt x="84849" y="171109"/>
                  </a:lnTo>
                  <a:lnTo>
                    <a:pt x="84396" y="170367"/>
                  </a:lnTo>
                  <a:lnTo>
                    <a:pt x="83926" y="169634"/>
                  </a:lnTo>
                  <a:lnTo>
                    <a:pt x="83437" y="168901"/>
                  </a:lnTo>
                  <a:lnTo>
                    <a:pt x="82930" y="168177"/>
                  </a:lnTo>
                  <a:lnTo>
                    <a:pt x="82415" y="167453"/>
                  </a:lnTo>
                  <a:lnTo>
                    <a:pt x="81881" y="166729"/>
                  </a:lnTo>
                  <a:lnTo>
                    <a:pt x="81338" y="166014"/>
                  </a:lnTo>
                  <a:lnTo>
                    <a:pt x="80768" y="165308"/>
                  </a:lnTo>
                  <a:lnTo>
                    <a:pt x="80188" y="164593"/>
                  </a:lnTo>
                  <a:lnTo>
                    <a:pt x="79600" y="163896"/>
                  </a:lnTo>
                  <a:lnTo>
                    <a:pt x="78994" y="163190"/>
                  </a:lnTo>
                  <a:lnTo>
                    <a:pt x="78370" y="162494"/>
                  </a:lnTo>
                  <a:lnTo>
                    <a:pt x="77736" y="161806"/>
                  </a:lnTo>
                  <a:lnTo>
                    <a:pt x="77094" y="161109"/>
                  </a:lnTo>
                  <a:lnTo>
                    <a:pt x="76442" y="160421"/>
                  </a:lnTo>
                  <a:lnTo>
                    <a:pt x="75772" y="159742"/>
                  </a:lnTo>
                  <a:lnTo>
                    <a:pt x="75085" y="159064"/>
                  </a:lnTo>
                  <a:lnTo>
                    <a:pt x="74397" y="158385"/>
                  </a:lnTo>
                  <a:lnTo>
                    <a:pt x="73691" y="157706"/>
                  </a:lnTo>
                  <a:lnTo>
                    <a:pt x="72976" y="157037"/>
                  </a:lnTo>
                  <a:lnTo>
                    <a:pt x="72252" y="156367"/>
                  </a:lnTo>
                  <a:lnTo>
                    <a:pt x="71519" y="155706"/>
                  </a:lnTo>
                  <a:lnTo>
                    <a:pt x="70777" y="155037"/>
                  </a:lnTo>
                  <a:lnTo>
                    <a:pt x="70026" y="154376"/>
                  </a:lnTo>
                  <a:lnTo>
                    <a:pt x="69266" y="153725"/>
                  </a:lnTo>
                  <a:lnTo>
                    <a:pt x="68497" y="153064"/>
                  </a:lnTo>
                  <a:lnTo>
                    <a:pt x="67718" y="152412"/>
                  </a:lnTo>
                  <a:lnTo>
                    <a:pt x="66931" y="151761"/>
                  </a:lnTo>
                  <a:lnTo>
                    <a:pt x="66144" y="151118"/>
                  </a:lnTo>
                  <a:lnTo>
                    <a:pt x="65347" y="150467"/>
                  </a:lnTo>
                  <a:lnTo>
                    <a:pt x="64542" y="149824"/>
                  </a:lnTo>
                  <a:lnTo>
                    <a:pt x="62913" y="148548"/>
                  </a:lnTo>
                  <a:lnTo>
                    <a:pt x="61257" y="147272"/>
                  </a:lnTo>
                  <a:lnTo>
                    <a:pt x="59592" y="146005"/>
                  </a:lnTo>
                  <a:lnTo>
                    <a:pt x="57909" y="144747"/>
                  </a:lnTo>
                  <a:lnTo>
                    <a:pt x="56207" y="143490"/>
                  </a:lnTo>
                  <a:lnTo>
                    <a:pt x="54497" y="142241"/>
                  </a:lnTo>
                  <a:lnTo>
                    <a:pt x="56207" y="140992"/>
                  </a:lnTo>
                  <a:lnTo>
                    <a:pt x="57909" y="139734"/>
                  </a:lnTo>
                  <a:lnTo>
                    <a:pt x="59592" y="138476"/>
                  </a:lnTo>
                  <a:lnTo>
                    <a:pt x="61257" y="137209"/>
                  </a:lnTo>
                  <a:lnTo>
                    <a:pt x="62913" y="135933"/>
                  </a:lnTo>
                  <a:lnTo>
                    <a:pt x="64542" y="134648"/>
                  </a:lnTo>
                  <a:lnTo>
                    <a:pt x="65347" y="134006"/>
                  </a:lnTo>
                  <a:lnTo>
                    <a:pt x="66144" y="133363"/>
                  </a:lnTo>
                  <a:lnTo>
                    <a:pt x="66931" y="132712"/>
                  </a:lnTo>
                  <a:lnTo>
                    <a:pt x="67718" y="132060"/>
                  </a:lnTo>
                  <a:lnTo>
                    <a:pt x="68497" y="131409"/>
                  </a:lnTo>
                  <a:lnTo>
                    <a:pt x="69266" y="130757"/>
                  </a:lnTo>
                  <a:lnTo>
                    <a:pt x="70026" y="130096"/>
                  </a:lnTo>
                  <a:lnTo>
                    <a:pt x="70777" y="129436"/>
                  </a:lnTo>
                  <a:lnTo>
                    <a:pt x="71519" y="128775"/>
                  </a:lnTo>
                  <a:lnTo>
                    <a:pt x="72252" y="128105"/>
                  </a:lnTo>
                  <a:lnTo>
                    <a:pt x="72976" y="127436"/>
                  </a:lnTo>
                  <a:lnTo>
                    <a:pt x="73691" y="126766"/>
                  </a:lnTo>
                  <a:lnTo>
                    <a:pt x="74397" y="126087"/>
                  </a:lnTo>
                  <a:lnTo>
                    <a:pt x="75085" y="125418"/>
                  </a:lnTo>
                  <a:lnTo>
                    <a:pt x="75772" y="124730"/>
                  </a:lnTo>
                  <a:lnTo>
                    <a:pt x="76442" y="124051"/>
                  </a:lnTo>
                  <a:lnTo>
                    <a:pt x="77094" y="123364"/>
                  </a:lnTo>
                  <a:lnTo>
                    <a:pt x="77736" y="122676"/>
                  </a:lnTo>
                  <a:lnTo>
                    <a:pt x="78370" y="121979"/>
                  </a:lnTo>
                  <a:lnTo>
                    <a:pt x="78994" y="121282"/>
                  </a:lnTo>
                  <a:lnTo>
                    <a:pt x="79600" y="120585"/>
                  </a:lnTo>
                  <a:lnTo>
                    <a:pt x="80188" y="119879"/>
                  </a:lnTo>
                  <a:lnTo>
                    <a:pt x="80768" y="119174"/>
                  </a:lnTo>
                  <a:lnTo>
                    <a:pt x="81338" y="118459"/>
                  </a:lnTo>
                  <a:lnTo>
                    <a:pt x="81881" y="117744"/>
                  </a:lnTo>
                  <a:lnTo>
                    <a:pt x="82415" y="117020"/>
                  </a:lnTo>
                  <a:lnTo>
                    <a:pt x="82930" y="116296"/>
                  </a:lnTo>
                  <a:lnTo>
                    <a:pt x="83437" y="115572"/>
                  </a:lnTo>
                  <a:lnTo>
                    <a:pt x="83926" y="114839"/>
                  </a:lnTo>
                  <a:lnTo>
                    <a:pt x="84396" y="114106"/>
                  </a:lnTo>
                  <a:lnTo>
                    <a:pt x="84849" y="113364"/>
                  </a:lnTo>
                  <a:lnTo>
                    <a:pt x="85283" y="112622"/>
                  </a:lnTo>
                  <a:lnTo>
                    <a:pt x="85700" y="111871"/>
                  </a:lnTo>
                  <a:lnTo>
                    <a:pt x="86098" y="111120"/>
                  </a:lnTo>
                  <a:lnTo>
                    <a:pt x="86478" y="110359"/>
                  </a:lnTo>
                  <a:lnTo>
                    <a:pt x="86840" y="109599"/>
                  </a:lnTo>
                  <a:lnTo>
                    <a:pt x="87184" y="108830"/>
                  </a:lnTo>
                  <a:lnTo>
                    <a:pt x="87510" y="108061"/>
                  </a:lnTo>
                  <a:lnTo>
                    <a:pt x="87808" y="107283"/>
                  </a:lnTo>
                  <a:lnTo>
                    <a:pt x="88098" y="106495"/>
                  </a:lnTo>
                  <a:lnTo>
                    <a:pt x="88360" y="105708"/>
                  </a:lnTo>
                  <a:lnTo>
                    <a:pt x="88478" y="105319"/>
                  </a:lnTo>
                  <a:lnTo>
                    <a:pt x="88595" y="104921"/>
                  </a:lnTo>
                  <a:lnTo>
                    <a:pt x="88713" y="104523"/>
                  </a:lnTo>
                  <a:lnTo>
                    <a:pt x="88822" y="104124"/>
                  </a:lnTo>
                  <a:lnTo>
                    <a:pt x="88921" y="103717"/>
                  </a:lnTo>
                  <a:lnTo>
                    <a:pt x="89021" y="103319"/>
                  </a:lnTo>
                  <a:lnTo>
                    <a:pt x="89111" y="102912"/>
                  </a:lnTo>
                  <a:lnTo>
                    <a:pt x="89193" y="102514"/>
                  </a:lnTo>
                  <a:lnTo>
                    <a:pt x="89274" y="102106"/>
                  </a:lnTo>
                  <a:lnTo>
                    <a:pt x="89347" y="101699"/>
                  </a:lnTo>
                  <a:lnTo>
                    <a:pt x="89419" y="101292"/>
                  </a:lnTo>
                  <a:lnTo>
                    <a:pt x="89482" y="100876"/>
                  </a:lnTo>
                  <a:lnTo>
                    <a:pt x="89537" y="100468"/>
                  </a:lnTo>
                  <a:lnTo>
                    <a:pt x="89591" y="100052"/>
                  </a:lnTo>
                  <a:lnTo>
                    <a:pt x="89636" y="99636"/>
                  </a:lnTo>
                  <a:lnTo>
                    <a:pt x="89672" y="99220"/>
                  </a:lnTo>
                  <a:lnTo>
                    <a:pt x="89709" y="98803"/>
                  </a:lnTo>
                  <a:lnTo>
                    <a:pt x="89736" y="98387"/>
                  </a:lnTo>
                  <a:lnTo>
                    <a:pt x="89754" y="97971"/>
                  </a:lnTo>
                  <a:lnTo>
                    <a:pt x="89772" y="97545"/>
                  </a:lnTo>
                  <a:lnTo>
                    <a:pt x="89781" y="97120"/>
                  </a:lnTo>
                  <a:lnTo>
                    <a:pt x="89781" y="96695"/>
                  </a:lnTo>
                  <a:lnTo>
                    <a:pt x="89781" y="96269"/>
                  </a:lnTo>
                  <a:lnTo>
                    <a:pt x="89772" y="95853"/>
                  </a:lnTo>
                  <a:lnTo>
                    <a:pt x="89754" y="95428"/>
                  </a:lnTo>
                  <a:lnTo>
                    <a:pt x="89736" y="95011"/>
                  </a:lnTo>
                  <a:lnTo>
                    <a:pt x="89709" y="94586"/>
                  </a:lnTo>
                  <a:lnTo>
                    <a:pt x="89672" y="94170"/>
                  </a:lnTo>
                  <a:lnTo>
                    <a:pt x="89636" y="93754"/>
                  </a:lnTo>
                  <a:lnTo>
                    <a:pt x="89591" y="93346"/>
                  </a:lnTo>
                  <a:lnTo>
                    <a:pt x="89537" y="92930"/>
                  </a:lnTo>
                  <a:lnTo>
                    <a:pt x="89482" y="92514"/>
                  </a:lnTo>
                  <a:lnTo>
                    <a:pt x="89419" y="92107"/>
                  </a:lnTo>
                  <a:lnTo>
                    <a:pt x="89347" y="91699"/>
                  </a:lnTo>
                  <a:lnTo>
                    <a:pt x="89274" y="91292"/>
                  </a:lnTo>
                  <a:lnTo>
                    <a:pt x="89193" y="90885"/>
                  </a:lnTo>
                  <a:lnTo>
                    <a:pt x="89111" y="90478"/>
                  </a:lnTo>
                  <a:lnTo>
                    <a:pt x="89021" y="90080"/>
                  </a:lnTo>
                  <a:lnTo>
                    <a:pt x="88921" y="89672"/>
                  </a:lnTo>
                  <a:lnTo>
                    <a:pt x="88822" y="89274"/>
                  </a:lnTo>
                  <a:lnTo>
                    <a:pt x="88713" y="88876"/>
                  </a:lnTo>
                  <a:lnTo>
                    <a:pt x="88595" y="88478"/>
                  </a:lnTo>
                  <a:lnTo>
                    <a:pt x="88478" y="88080"/>
                  </a:lnTo>
                  <a:lnTo>
                    <a:pt x="88360" y="87681"/>
                  </a:lnTo>
                  <a:lnTo>
                    <a:pt x="88098" y="86894"/>
                  </a:lnTo>
                  <a:lnTo>
                    <a:pt x="87808" y="86116"/>
                  </a:lnTo>
                  <a:lnTo>
                    <a:pt x="87510" y="85338"/>
                  </a:lnTo>
                  <a:lnTo>
                    <a:pt x="87184" y="84568"/>
                  </a:lnTo>
                  <a:lnTo>
                    <a:pt x="86840" y="83799"/>
                  </a:lnTo>
                  <a:lnTo>
                    <a:pt x="86478" y="83039"/>
                  </a:lnTo>
                  <a:lnTo>
                    <a:pt x="86098" y="82279"/>
                  </a:lnTo>
                  <a:lnTo>
                    <a:pt x="85700" y="81528"/>
                  </a:lnTo>
                  <a:lnTo>
                    <a:pt x="85283" y="80777"/>
                  </a:lnTo>
                  <a:lnTo>
                    <a:pt x="84849" y="80035"/>
                  </a:lnTo>
                  <a:lnTo>
                    <a:pt x="84396" y="79293"/>
                  </a:lnTo>
                  <a:lnTo>
                    <a:pt x="83926" y="78560"/>
                  </a:lnTo>
                  <a:lnTo>
                    <a:pt x="83437" y="77827"/>
                  </a:lnTo>
                  <a:lnTo>
                    <a:pt x="82930" y="77093"/>
                  </a:lnTo>
                  <a:lnTo>
                    <a:pt x="82415" y="76370"/>
                  </a:lnTo>
                  <a:lnTo>
                    <a:pt x="81881" y="75655"/>
                  </a:lnTo>
                  <a:lnTo>
                    <a:pt x="81338" y="74940"/>
                  </a:lnTo>
                  <a:lnTo>
                    <a:pt x="80768" y="74225"/>
                  </a:lnTo>
                  <a:lnTo>
                    <a:pt x="80188" y="73519"/>
                  </a:lnTo>
                  <a:lnTo>
                    <a:pt x="79600" y="72813"/>
                  </a:lnTo>
                  <a:lnTo>
                    <a:pt x="78994" y="72116"/>
                  </a:lnTo>
                  <a:lnTo>
                    <a:pt x="78370" y="71419"/>
                  </a:lnTo>
                  <a:lnTo>
                    <a:pt x="77736" y="70723"/>
                  </a:lnTo>
                  <a:lnTo>
                    <a:pt x="77094" y="70035"/>
                  </a:lnTo>
                  <a:lnTo>
                    <a:pt x="76442" y="69347"/>
                  </a:lnTo>
                  <a:lnTo>
                    <a:pt x="75772" y="68659"/>
                  </a:lnTo>
                  <a:lnTo>
                    <a:pt x="75085" y="67981"/>
                  </a:lnTo>
                  <a:lnTo>
                    <a:pt x="74397" y="67302"/>
                  </a:lnTo>
                  <a:lnTo>
                    <a:pt x="73691" y="66632"/>
                  </a:lnTo>
                  <a:lnTo>
                    <a:pt x="72976" y="65963"/>
                  </a:lnTo>
                  <a:lnTo>
                    <a:pt x="72252" y="65293"/>
                  </a:lnTo>
                  <a:lnTo>
                    <a:pt x="71519" y="64623"/>
                  </a:lnTo>
                  <a:lnTo>
                    <a:pt x="70777" y="63963"/>
                  </a:lnTo>
                  <a:lnTo>
                    <a:pt x="70026" y="63302"/>
                  </a:lnTo>
                  <a:lnTo>
                    <a:pt x="69266" y="62641"/>
                  </a:lnTo>
                  <a:lnTo>
                    <a:pt x="68497" y="61990"/>
                  </a:lnTo>
                  <a:lnTo>
                    <a:pt x="67718" y="61338"/>
                  </a:lnTo>
                  <a:lnTo>
                    <a:pt x="66931" y="60687"/>
                  </a:lnTo>
                  <a:lnTo>
                    <a:pt x="66144" y="60035"/>
                  </a:lnTo>
                  <a:lnTo>
                    <a:pt x="65347" y="59393"/>
                  </a:lnTo>
                  <a:lnTo>
                    <a:pt x="64542" y="58750"/>
                  </a:lnTo>
                  <a:lnTo>
                    <a:pt x="62913" y="57465"/>
                  </a:lnTo>
                  <a:lnTo>
                    <a:pt x="61257" y="56189"/>
                  </a:lnTo>
                  <a:lnTo>
                    <a:pt x="59592" y="54922"/>
                  </a:lnTo>
                  <a:lnTo>
                    <a:pt x="57909" y="53664"/>
                  </a:lnTo>
                  <a:lnTo>
                    <a:pt x="56207" y="52406"/>
                  </a:lnTo>
                  <a:lnTo>
                    <a:pt x="54497" y="51158"/>
                  </a:lnTo>
                  <a:lnTo>
                    <a:pt x="56207" y="49909"/>
                  </a:lnTo>
                  <a:lnTo>
                    <a:pt x="57909" y="48651"/>
                  </a:lnTo>
                  <a:lnTo>
                    <a:pt x="59592" y="47393"/>
                  </a:lnTo>
                  <a:lnTo>
                    <a:pt x="61257" y="46126"/>
                  </a:lnTo>
                  <a:lnTo>
                    <a:pt x="62913" y="44850"/>
                  </a:lnTo>
                  <a:lnTo>
                    <a:pt x="64542" y="43565"/>
                  </a:lnTo>
                  <a:lnTo>
                    <a:pt x="65347" y="42923"/>
                  </a:lnTo>
                  <a:lnTo>
                    <a:pt x="66144" y="42280"/>
                  </a:lnTo>
                  <a:lnTo>
                    <a:pt x="66931" y="41629"/>
                  </a:lnTo>
                  <a:lnTo>
                    <a:pt x="67718" y="40977"/>
                  </a:lnTo>
                  <a:lnTo>
                    <a:pt x="68497" y="40325"/>
                  </a:lnTo>
                  <a:lnTo>
                    <a:pt x="69266" y="39674"/>
                  </a:lnTo>
                  <a:lnTo>
                    <a:pt x="70026" y="39013"/>
                  </a:lnTo>
                  <a:lnTo>
                    <a:pt x="70777" y="38353"/>
                  </a:lnTo>
                  <a:lnTo>
                    <a:pt x="71519" y="37692"/>
                  </a:lnTo>
                  <a:lnTo>
                    <a:pt x="72252" y="37022"/>
                  </a:lnTo>
                  <a:lnTo>
                    <a:pt x="72976" y="36353"/>
                  </a:lnTo>
                  <a:lnTo>
                    <a:pt x="73691" y="35683"/>
                  </a:lnTo>
                  <a:lnTo>
                    <a:pt x="74397" y="35013"/>
                  </a:lnTo>
                  <a:lnTo>
                    <a:pt x="75085" y="34335"/>
                  </a:lnTo>
                  <a:lnTo>
                    <a:pt x="75772" y="33656"/>
                  </a:lnTo>
                  <a:lnTo>
                    <a:pt x="76442" y="32968"/>
                  </a:lnTo>
                  <a:lnTo>
                    <a:pt x="77094" y="32280"/>
                  </a:lnTo>
                  <a:lnTo>
                    <a:pt x="77736" y="31593"/>
                  </a:lnTo>
                  <a:lnTo>
                    <a:pt x="78370" y="30896"/>
                  </a:lnTo>
                  <a:lnTo>
                    <a:pt x="78994" y="30199"/>
                  </a:lnTo>
                  <a:lnTo>
                    <a:pt x="79600" y="29502"/>
                  </a:lnTo>
                  <a:lnTo>
                    <a:pt x="80188" y="28796"/>
                  </a:lnTo>
                  <a:lnTo>
                    <a:pt x="80768" y="28091"/>
                  </a:lnTo>
                  <a:lnTo>
                    <a:pt x="81338" y="27376"/>
                  </a:lnTo>
                  <a:lnTo>
                    <a:pt x="81881" y="26661"/>
                  </a:lnTo>
                  <a:lnTo>
                    <a:pt x="82415" y="25946"/>
                  </a:lnTo>
                  <a:lnTo>
                    <a:pt x="82930" y="25222"/>
                  </a:lnTo>
                  <a:lnTo>
                    <a:pt x="83437" y="24489"/>
                  </a:lnTo>
                  <a:lnTo>
                    <a:pt x="83926" y="23765"/>
                  </a:lnTo>
                  <a:lnTo>
                    <a:pt x="84396" y="23023"/>
                  </a:lnTo>
                  <a:lnTo>
                    <a:pt x="84849" y="22290"/>
                  </a:lnTo>
                  <a:lnTo>
                    <a:pt x="85283" y="21539"/>
                  </a:lnTo>
                  <a:lnTo>
                    <a:pt x="85700" y="20788"/>
                  </a:lnTo>
                  <a:lnTo>
                    <a:pt x="86098" y="20036"/>
                  </a:lnTo>
                  <a:lnTo>
                    <a:pt x="86478" y="19276"/>
                  </a:lnTo>
                  <a:lnTo>
                    <a:pt x="86840" y="18516"/>
                  </a:lnTo>
                  <a:lnTo>
                    <a:pt x="87184" y="17747"/>
                  </a:lnTo>
                  <a:lnTo>
                    <a:pt x="87510" y="16978"/>
                  </a:lnTo>
                  <a:lnTo>
                    <a:pt x="87808" y="16199"/>
                  </a:lnTo>
                  <a:lnTo>
                    <a:pt x="88098" y="15421"/>
                  </a:lnTo>
                  <a:lnTo>
                    <a:pt x="88360" y="14634"/>
                  </a:lnTo>
                  <a:lnTo>
                    <a:pt x="88478" y="14236"/>
                  </a:lnTo>
                  <a:lnTo>
                    <a:pt x="88595" y="13838"/>
                  </a:lnTo>
                  <a:lnTo>
                    <a:pt x="88713" y="13439"/>
                  </a:lnTo>
                  <a:lnTo>
                    <a:pt x="88822" y="13041"/>
                  </a:lnTo>
                  <a:lnTo>
                    <a:pt x="88921" y="12643"/>
                  </a:lnTo>
                  <a:lnTo>
                    <a:pt x="89021" y="12236"/>
                  </a:lnTo>
                  <a:lnTo>
                    <a:pt x="89111" y="11838"/>
                  </a:lnTo>
                  <a:lnTo>
                    <a:pt x="89193" y="11430"/>
                  </a:lnTo>
                  <a:lnTo>
                    <a:pt x="89274" y="11023"/>
                  </a:lnTo>
                  <a:lnTo>
                    <a:pt x="89347" y="10616"/>
                  </a:lnTo>
                  <a:lnTo>
                    <a:pt x="89419" y="10209"/>
                  </a:lnTo>
                  <a:lnTo>
                    <a:pt x="89482" y="9801"/>
                  </a:lnTo>
                  <a:lnTo>
                    <a:pt x="89537" y="9385"/>
                  </a:lnTo>
                  <a:lnTo>
                    <a:pt x="89591" y="8969"/>
                  </a:lnTo>
                  <a:lnTo>
                    <a:pt x="89636" y="8562"/>
                  </a:lnTo>
                  <a:lnTo>
                    <a:pt x="89672" y="8145"/>
                  </a:lnTo>
                  <a:lnTo>
                    <a:pt x="89709" y="7729"/>
                  </a:lnTo>
                  <a:lnTo>
                    <a:pt x="89736" y="7304"/>
                  </a:lnTo>
                  <a:lnTo>
                    <a:pt x="89754" y="6888"/>
                  </a:lnTo>
                  <a:lnTo>
                    <a:pt x="89772" y="6462"/>
                  </a:lnTo>
                  <a:lnTo>
                    <a:pt x="89781" y="6037"/>
                  </a:lnTo>
                  <a:lnTo>
                    <a:pt x="89781" y="5621"/>
                  </a:lnTo>
                  <a:lnTo>
                    <a:pt x="89781" y="5331"/>
                  </a:lnTo>
                  <a:lnTo>
                    <a:pt x="89754" y="5041"/>
                  </a:lnTo>
                  <a:lnTo>
                    <a:pt x="89718" y="4761"/>
                  </a:lnTo>
                  <a:lnTo>
                    <a:pt x="89672" y="4480"/>
                  </a:lnTo>
                  <a:lnTo>
                    <a:pt x="89609" y="4209"/>
                  </a:lnTo>
                  <a:lnTo>
                    <a:pt x="89537" y="3946"/>
                  </a:lnTo>
                  <a:lnTo>
                    <a:pt x="89446" y="3684"/>
                  </a:lnTo>
                  <a:lnTo>
                    <a:pt x="89347" y="3431"/>
                  </a:lnTo>
                  <a:lnTo>
                    <a:pt x="89229" y="3177"/>
                  </a:lnTo>
                  <a:lnTo>
                    <a:pt x="89111" y="2942"/>
                  </a:lnTo>
                  <a:lnTo>
                    <a:pt x="88976" y="2707"/>
                  </a:lnTo>
                  <a:lnTo>
                    <a:pt x="88822" y="2480"/>
                  </a:lnTo>
                  <a:lnTo>
                    <a:pt x="88668" y="2254"/>
                  </a:lnTo>
                  <a:lnTo>
                    <a:pt x="88505" y="2046"/>
                  </a:lnTo>
                  <a:lnTo>
                    <a:pt x="88324" y="1838"/>
                  </a:lnTo>
                  <a:lnTo>
                    <a:pt x="88143" y="1648"/>
                  </a:lnTo>
                  <a:lnTo>
                    <a:pt x="87944" y="1458"/>
                  </a:lnTo>
                  <a:lnTo>
                    <a:pt x="87736" y="1286"/>
                  </a:lnTo>
                  <a:lnTo>
                    <a:pt x="87528" y="1114"/>
                  </a:lnTo>
                  <a:lnTo>
                    <a:pt x="87310" y="960"/>
                  </a:lnTo>
                  <a:lnTo>
                    <a:pt x="87075" y="815"/>
                  </a:lnTo>
                  <a:lnTo>
                    <a:pt x="86840" y="680"/>
                  </a:lnTo>
                  <a:lnTo>
                    <a:pt x="86605" y="553"/>
                  </a:lnTo>
                  <a:lnTo>
                    <a:pt x="86351" y="444"/>
                  </a:lnTo>
                  <a:lnTo>
                    <a:pt x="86098" y="336"/>
                  </a:lnTo>
                  <a:lnTo>
                    <a:pt x="85835" y="254"/>
                  </a:lnTo>
                  <a:lnTo>
                    <a:pt x="85573" y="173"/>
                  </a:lnTo>
                  <a:lnTo>
                    <a:pt x="85292" y="109"/>
                  </a:lnTo>
                  <a:lnTo>
                    <a:pt x="85021" y="64"/>
                  </a:lnTo>
                  <a:lnTo>
                    <a:pt x="84740" y="28"/>
                  </a:lnTo>
                  <a:lnTo>
                    <a:pt x="84451" y="10"/>
                  </a:lnTo>
                  <a:lnTo>
                    <a:pt x="84161" y="1"/>
                  </a:lnTo>
                  <a:lnTo>
                    <a:pt x="83872" y="10"/>
                  </a:lnTo>
                  <a:lnTo>
                    <a:pt x="83591" y="28"/>
                  </a:lnTo>
                  <a:lnTo>
                    <a:pt x="83311" y="64"/>
                  </a:lnTo>
                  <a:lnTo>
                    <a:pt x="83030" y="109"/>
                  </a:lnTo>
                  <a:lnTo>
                    <a:pt x="82759" y="173"/>
                  </a:lnTo>
                  <a:lnTo>
                    <a:pt x="82496" y="254"/>
                  </a:lnTo>
                  <a:lnTo>
                    <a:pt x="82234" y="336"/>
                  </a:lnTo>
                  <a:lnTo>
                    <a:pt x="81980" y="444"/>
                  </a:lnTo>
                  <a:lnTo>
                    <a:pt x="81727" y="553"/>
                  </a:lnTo>
                  <a:lnTo>
                    <a:pt x="81483" y="680"/>
                  </a:lnTo>
                  <a:lnTo>
                    <a:pt x="81247" y="815"/>
                  </a:lnTo>
                  <a:lnTo>
                    <a:pt x="81021" y="960"/>
                  </a:lnTo>
                  <a:lnTo>
                    <a:pt x="80804" y="1114"/>
                  </a:lnTo>
                  <a:lnTo>
                    <a:pt x="80587" y="1286"/>
                  </a:lnTo>
                  <a:lnTo>
                    <a:pt x="80388" y="1458"/>
                  </a:lnTo>
                  <a:lnTo>
                    <a:pt x="80188" y="1648"/>
                  </a:lnTo>
                  <a:lnTo>
                    <a:pt x="80007" y="1838"/>
                  </a:lnTo>
                  <a:lnTo>
                    <a:pt x="79826" y="2046"/>
                  </a:lnTo>
                  <a:lnTo>
                    <a:pt x="79664" y="2254"/>
                  </a:lnTo>
                  <a:lnTo>
                    <a:pt x="79501" y="2480"/>
                  </a:lnTo>
                  <a:lnTo>
                    <a:pt x="79356" y="2707"/>
                  </a:lnTo>
                  <a:lnTo>
                    <a:pt x="79220" y="2942"/>
                  </a:lnTo>
                  <a:lnTo>
                    <a:pt x="79103" y="3177"/>
                  </a:lnTo>
                  <a:lnTo>
                    <a:pt x="78985" y="3431"/>
                  </a:lnTo>
                  <a:lnTo>
                    <a:pt x="78885" y="3684"/>
                  </a:lnTo>
                  <a:lnTo>
                    <a:pt x="78795" y="3946"/>
                  </a:lnTo>
                  <a:lnTo>
                    <a:pt x="78722" y="4209"/>
                  </a:lnTo>
                  <a:lnTo>
                    <a:pt x="78659" y="4480"/>
                  </a:lnTo>
                  <a:lnTo>
                    <a:pt x="78614" y="4761"/>
                  </a:lnTo>
                  <a:lnTo>
                    <a:pt x="78578" y="5041"/>
                  </a:lnTo>
                  <a:lnTo>
                    <a:pt x="78551" y="5331"/>
                  </a:lnTo>
                  <a:lnTo>
                    <a:pt x="78541" y="5621"/>
                  </a:lnTo>
                  <a:lnTo>
                    <a:pt x="78541" y="5928"/>
                  </a:lnTo>
                  <a:lnTo>
                    <a:pt x="78532" y="6236"/>
                  </a:lnTo>
                  <a:lnTo>
                    <a:pt x="78523" y="6544"/>
                  </a:lnTo>
                  <a:lnTo>
                    <a:pt x="78496" y="6851"/>
                  </a:lnTo>
                  <a:lnTo>
                    <a:pt x="78478" y="7168"/>
                  </a:lnTo>
                  <a:lnTo>
                    <a:pt x="78442" y="7476"/>
                  </a:lnTo>
                  <a:lnTo>
                    <a:pt x="78406" y="7783"/>
                  </a:lnTo>
                  <a:lnTo>
                    <a:pt x="78360" y="8091"/>
                  </a:lnTo>
                  <a:lnTo>
                    <a:pt x="78261" y="8707"/>
                  </a:lnTo>
                  <a:lnTo>
                    <a:pt x="78143" y="9322"/>
                  </a:lnTo>
                  <a:lnTo>
                    <a:pt x="77998" y="9928"/>
                  </a:lnTo>
                  <a:lnTo>
                    <a:pt x="77836" y="10544"/>
                  </a:lnTo>
                  <a:lnTo>
                    <a:pt x="77655" y="11150"/>
                  </a:lnTo>
                  <a:lnTo>
                    <a:pt x="77456" y="11765"/>
                  </a:lnTo>
                  <a:lnTo>
                    <a:pt x="77229" y="12372"/>
                  </a:lnTo>
                  <a:lnTo>
                    <a:pt x="76985" y="12978"/>
                  </a:lnTo>
                  <a:lnTo>
                    <a:pt x="76723" y="13584"/>
                  </a:lnTo>
                  <a:lnTo>
                    <a:pt x="76451" y="14190"/>
                  </a:lnTo>
                  <a:lnTo>
                    <a:pt x="76152" y="14788"/>
                  </a:lnTo>
                  <a:lnTo>
                    <a:pt x="75836" y="15394"/>
                  </a:lnTo>
                  <a:lnTo>
                    <a:pt x="13955" y="15394"/>
                  </a:lnTo>
                  <a:lnTo>
                    <a:pt x="13639" y="14788"/>
                  </a:lnTo>
                  <a:lnTo>
                    <a:pt x="13340" y="14190"/>
                  </a:lnTo>
                  <a:lnTo>
                    <a:pt x="13059" y="13584"/>
                  </a:lnTo>
                  <a:lnTo>
                    <a:pt x="12797" y="12978"/>
                  </a:lnTo>
                  <a:lnTo>
                    <a:pt x="12562" y="12372"/>
                  </a:lnTo>
                  <a:lnTo>
                    <a:pt x="12335" y="11765"/>
                  </a:lnTo>
                  <a:lnTo>
                    <a:pt x="12136" y="11150"/>
                  </a:lnTo>
                  <a:lnTo>
                    <a:pt x="11946" y="10544"/>
                  </a:lnTo>
                  <a:lnTo>
                    <a:pt x="11783" y="9928"/>
                  </a:lnTo>
                  <a:lnTo>
                    <a:pt x="11648" y="9322"/>
                  </a:lnTo>
                  <a:lnTo>
                    <a:pt x="11521" y="8707"/>
                  </a:lnTo>
                  <a:lnTo>
                    <a:pt x="11421" y="8091"/>
                  </a:lnTo>
                  <a:lnTo>
                    <a:pt x="11385" y="7783"/>
                  </a:lnTo>
                  <a:lnTo>
                    <a:pt x="11340" y="7476"/>
                  </a:lnTo>
                  <a:lnTo>
                    <a:pt x="11313" y="7168"/>
                  </a:lnTo>
                  <a:lnTo>
                    <a:pt x="11286" y="6851"/>
                  </a:lnTo>
                  <a:lnTo>
                    <a:pt x="11268" y="6544"/>
                  </a:lnTo>
                  <a:lnTo>
                    <a:pt x="11249" y="6236"/>
                  </a:lnTo>
                  <a:lnTo>
                    <a:pt x="11249" y="5928"/>
                  </a:lnTo>
                  <a:lnTo>
                    <a:pt x="11240" y="5621"/>
                  </a:lnTo>
                  <a:lnTo>
                    <a:pt x="11231" y="5331"/>
                  </a:lnTo>
                  <a:lnTo>
                    <a:pt x="11213" y="5041"/>
                  </a:lnTo>
                  <a:lnTo>
                    <a:pt x="11177" y="4761"/>
                  </a:lnTo>
                  <a:lnTo>
                    <a:pt x="11132" y="4480"/>
                  </a:lnTo>
                  <a:lnTo>
                    <a:pt x="11068" y="4209"/>
                  </a:lnTo>
                  <a:lnTo>
                    <a:pt x="10987" y="3946"/>
                  </a:lnTo>
                  <a:lnTo>
                    <a:pt x="10906" y="3684"/>
                  </a:lnTo>
                  <a:lnTo>
                    <a:pt x="10797" y="3431"/>
                  </a:lnTo>
                  <a:lnTo>
                    <a:pt x="10688" y="3177"/>
                  </a:lnTo>
                  <a:lnTo>
                    <a:pt x="10562" y="2942"/>
                  </a:lnTo>
                  <a:lnTo>
                    <a:pt x="10426" y="2707"/>
                  </a:lnTo>
                  <a:lnTo>
                    <a:pt x="10281" y="2480"/>
                  </a:lnTo>
                  <a:lnTo>
                    <a:pt x="10127" y="2254"/>
                  </a:lnTo>
                  <a:lnTo>
                    <a:pt x="9955" y="2046"/>
                  </a:lnTo>
                  <a:lnTo>
                    <a:pt x="9783" y="1838"/>
                  </a:lnTo>
                  <a:lnTo>
                    <a:pt x="9593" y="1648"/>
                  </a:lnTo>
                  <a:lnTo>
                    <a:pt x="9403" y="1458"/>
                  </a:lnTo>
                  <a:lnTo>
                    <a:pt x="9195" y="1286"/>
                  </a:lnTo>
                  <a:lnTo>
                    <a:pt x="8987" y="1114"/>
                  </a:lnTo>
                  <a:lnTo>
                    <a:pt x="8761" y="960"/>
                  </a:lnTo>
                  <a:lnTo>
                    <a:pt x="8535" y="815"/>
                  </a:lnTo>
                  <a:lnTo>
                    <a:pt x="8299" y="680"/>
                  </a:lnTo>
                  <a:lnTo>
                    <a:pt x="8055" y="553"/>
                  </a:lnTo>
                  <a:lnTo>
                    <a:pt x="7811" y="444"/>
                  </a:lnTo>
                  <a:lnTo>
                    <a:pt x="7557" y="336"/>
                  </a:lnTo>
                  <a:lnTo>
                    <a:pt x="7295" y="254"/>
                  </a:lnTo>
                  <a:lnTo>
                    <a:pt x="7023" y="173"/>
                  </a:lnTo>
                  <a:lnTo>
                    <a:pt x="6752" y="109"/>
                  </a:lnTo>
                  <a:lnTo>
                    <a:pt x="6480" y="64"/>
                  </a:lnTo>
                  <a:lnTo>
                    <a:pt x="6200" y="28"/>
                  </a:lnTo>
                  <a:lnTo>
                    <a:pt x="5910" y="10"/>
                  </a:lnTo>
                  <a:lnTo>
                    <a:pt x="56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4113;p67">
              <a:extLst>
                <a:ext uri="{FF2B5EF4-FFF2-40B4-BE49-F238E27FC236}">
                  <a16:creationId xmlns:a16="http://schemas.microsoft.com/office/drawing/2014/main" id="{2FC14182-485B-5C92-C60D-229375DAD708}"/>
                </a:ext>
              </a:extLst>
            </p:cNvPr>
            <p:cNvSpPr/>
            <p:nvPr/>
          </p:nvSpPr>
          <p:spPr>
            <a:xfrm>
              <a:off x="-6946700" y="-8100550"/>
              <a:ext cx="2244525" cy="4834950"/>
            </a:xfrm>
            <a:custGeom>
              <a:avLst/>
              <a:gdLst/>
              <a:ahLst/>
              <a:cxnLst/>
              <a:rect l="l" t="t" r="r" b="b"/>
              <a:pathLst>
                <a:path w="89781" h="193398" fill="none" extrusionOk="0">
                  <a:moveTo>
                    <a:pt x="89781" y="5621"/>
                  </a:moveTo>
                  <a:lnTo>
                    <a:pt x="89781" y="5621"/>
                  </a:lnTo>
                  <a:lnTo>
                    <a:pt x="89781" y="5331"/>
                  </a:lnTo>
                  <a:lnTo>
                    <a:pt x="89754" y="5041"/>
                  </a:lnTo>
                  <a:lnTo>
                    <a:pt x="89718" y="4761"/>
                  </a:lnTo>
                  <a:lnTo>
                    <a:pt x="89672" y="4480"/>
                  </a:lnTo>
                  <a:lnTo>
                    <a:pt x="89609" y="4209"/>
                  </a:lnTo>
                  <a:lnTo>
                    <a:pt x="89537" y="3946"/>
                  </a:lnTo>
                  <a:lnTo>
                    <a:pt x="89446" y="3684"/>
                  </a:lnTo>
                  <a:lnTo>
                    <a:pt x="89347" y="3431"/>
                  </a:lnTo>
                  <a:lnTo>
                    <a:pt x="89229" y="3177"/>
                  </a:lnTo>
                  <a:lnTo>
                    <a:pt x="89111" y="2942"/>
                  </a:lnTo>
                  <a:lnTo>
                    <a:pt x="88976" y="2707"/>
                  </a:lnTo>
                  <a:lnTo>
                    <a:pt x="88822" y="2480"/>
                  </a:lnTo>
                  <a:lnTo>
                    <a:pt x="88668" y="2254"/>
                  </a:lnTo>
                  <a:lnTo>
                    <a:pt x="88505" y="2046"/>
                  </a:lnTo>
                  <a:lnTo>
                    <a:pt x="88324" y="1838"/>
                  </a:lnTo>
                  <a:lnTo>
                    <a:pt x="88143" y="1648"/>
                  </a:lnTo>
                  <a:lnTo>
                    <a:pt x="87944" y="1458"/>
                  </a:lnTo>
                  <a:lnTo>
                    <a:pt x="87736" y="1286"/>
                  </a:lnTo>
                  <a:lnTo>
                    <a:pt x="87528" y="1114"/>
                  </a:lnTo>
                  <a:lnTo>
                    <a:pt x="87310" y="960"/>
                  </a:lnTo>
                  <a:lnTo>
                    <a:pt x="87075" y="815"/>
                  </a:lnTo>
                  <a:lnTo>
                    <a:pt x="86840" y="680"/>
                  </a:lnTo>
                  <a:lnTo>
                    <a:pt x="86605" y="553"/>
                  </a:lnTo>
                  <a:lnTo>
                    <a:pt x="86351" y="444"/>
                  </a:lnTo>
                  <a:lnTo>
                    <a:pt x="86098" y="336"/>
                  </a:lnTo>
                  <a:lnTo>
                    <a:pt x="85835" y="254"/>
                  </a:lnTo>
                  <a:lnTo>
                    <a:pt x="85573" y="173"/>
                  </a:lnTo>
                  <a:lnTo>
                    <a:pt x="85292" y="109"/>
                  </a:lnTo>
                  <a:lnTo>
                    <a:pt x="85021" y="64"/>
                  </a:lnTo>
                  <a:lnTo>
                    <a:pt x="84740" y="28"/>
                  </a:lnTo>
                  <a:lnTo>
                    <a:pt x="84451" y="10"/>
                  </a:lnTo>
                  <a:lnTo>
                    <a:pt x="84161" y="1"/>
                  </a:lnTo>
                  <a:lnTo>
                    <a:pt x="84161" y="1"/>
                  </a:lnTo>
                  <a:lnTo>
                    <a:pt x="83872" y="10"/>
                  </a:lnTo>
                  <a:lnTo>
                    <a:pt x="83591" y="28"/>
                  </a:lnTo>
                  <a:lnTo>
                    <a:pt x="83311" y="64"/>
                  </a:lnTo>
                  <a:lnTo>
                    <a:pt x="83030" y="109"/>
                  </a:lnTo>
                  <a:lnTo>
                    <a:pt x="82759" y="173"/>
                  </a:lnTo>
                  <a:lnTo>
                    <a:pt x="82496" y="254"/>
                  </a:lnTo>
                  <a:lnTo>
                    <a:pt x="82234" y="336"/>
                  </a:lnTo>
                  <a:lnTo>
                    <a:pt x="81980" y="444"/>
                  </a:lnTo>
                  <a:lnTo>
                    <a:pt x="81727" y="553"/>
                  </a:lnTo>
                  <a:lnTo>
                    <a:pt x="81483" y="680"/>
                  </a:lnTo>
                  <a:lnTo>
                    <a:pt x="81247" y="815"/>
                  </a:lnTo>
                  <a:lnTo>
                    <a:pt x="81021" y="960"/>
                  </a:lnTo>
                  <a:lnTo>
                    <a:pt x="80804" y="1114"/>
                  </a:lnTo>
                  <a:lnTo>
                    <a:pt x="80587" y="1286"/>
                  </a:lnTo>
                  <a:lnTo>
                    <a:pt x="80388" y="1458"/>
                  </a:lnTo>
                  <a:lnTo>
                    <a:pt x="80188" y="1648"/>
                  </a:lnTo>
                  <a:lnTo>
                    <a:pt x="80007" y="1838"/>
                  </a:lnTo>
                  <a:lnTo>
                    <a:pt x="79826" y="2046"/>
                  </a:lnTo>
                  <a:lnTo>
                    <a:pt x="79664" y="2254"/>
                  </a:lnTo>
                  <a:lnTo>
                    <a:pt x="79501" y="2480"/>
                  </a:lnTo>
                  <a:lnTo>
                    <a:pt x="79356" y="2707"/>
                  </a:lnTo>
                  <a:lnTo>
                    <a:pt x="79220" y="2942"/>
                  </a:lnTo>
                  <a:lnTo>
                    <a:pt x="79103" y="3177"/>
                  </a:lnTo>
                  <a:lnTo>
                    <a:pt x="78985" y="3431"/>
                  </a:lnTo>
                  <a:lnTo>
                    <a:pt x="78885" y="3684"/>
                  </a:lnTo>
                  <a:lnTo>
                    <a:pt x="78795" y="3946"/>
                  </a:lnTo>
                  <a:lnTo>
                    <a:pt x="78722" y="4209"/>
                  </a:lnTo>
                  <a:lnTo>
                    <a:pt x="78659" y="4480"/>
                  </a:lnTo>
                  <a:lnTo>
                    <a:pt x="78614" y="4761"/>
                  </a:lnTo>
                  <a:lnTo>
                    <a:pt x="78578" y="5041"/>
                  </a:lnTo>
                  <a:lnTo>
                    <a:pt x="78551" y="5331"/>
                  </a:lnTo>
                  <a:lnTo>
                    <a:pt x="78541" y="5621"/>
                  </a:lnTo>
                  <a:lnTo>
                    <a:pt x="78541" y="5621"/>
                  </a:lnTo>
                  <a:lnTo>
                    <a:pt x="78541" y="5928"/>
                  </a:lnTo>
                  <a:lnTo>
                    <a:pt x="78532" y="6236"/>
                  </a:lnTo>
                  <a:lnTo>
                    <a:pt x="78523" y="6544"/>
                  </a:lnTo>
                  <a:lnTo>
                    <a:pt x="78496" y="6851"/>
                  </a:lnTo>
                  <a:lnTo>
                    <a:pt x="78478" y="7168"/>
                  </a:lnTo>
                  <a:lnTo>
                    <a:pt x="78442" y="7476"/>
                  </a:lnTo>
                  <a:lnTo>
                    <a:pt x="78406" y="7783"/>
                  </a:lnTo>
                  <a:lnTo>
                    <a:pt x="78360" y="8091"/>
                  </a:lnTo>
                  <a:lnTo>
                    <a:pt x="78261" y="8707"/>
                  </a:lnTo>
                  <a:lnTo>
                    <a:pt x="78143" y="9322"/>
                  </a:lnTo>
                  <a:lnTo>
                    <a:pt x="77998" y="9928"/>
                  </a:lnTo>
                  <a:lnTo>
                    <a:pt x="77836" y="10544"/>
                  </a:lnTo>
                  <a:lnTo>
                    <a:pt x="77655" y="11150"/>
                  </a:lnTo>
                  <a:lnTo>
                    <a:pt x="77456" y="11765"/>
                  </a:lnTo>
                  <a:lnTo>
                    <a:pt x="77229" y="12372"/>
                  </a:lnTo>
                  <a:lnTo>
                    <a:pt x="76985" y="12978"/>
                  </a:lnTo>
                  <a:lnTo>
                    <a:pt x="76723" y="13584"/>
                  </a:lnTo>
                  <a:lnTo>
                    <a:pt x="76451" y="14190"/>
                  </a:lnTo>
                  <a:lnTo>
                    <a:pt x="76152" y="14788"/>
                  </a:lnTo>
                  <a:lnTo>
                    <a:pt x="75836" y="15394"/>
                  </a:lnTo>
                  <a:lnTo>
                    <a:pt x="13955" y="15394"/>
                  </a:lnTo>
                  <a:lnTo>
                    <a:pt x="13955" y="15394"/>
                  </a:lnTo>
                  <a:lnTo>
                    <a:pt x="13639" y="14788"/>
                  </a:lnTo>
                  <a:lnTo>
                    <a:pt x="13340" y="14190"/>
                  </a:lnTo>
                  <a:lnTo>
                    <a:pt x="13059" y="13584"/>
                  </a:lnTo>
                  <a:lnTo>
                    <a:pt x="12797" y="12978"/>
                  </a:lnTo>
                  <a:lnTo>
                    <a:pt x="12562" y="12372"/>
                  </a:lnTo>
                  <a:lnTo>
                    <a:pt x="12335" y="11765"/>
                  </a:lnTo>
                  <a:lnTo>
                    <a:pt x="12136" y="11150"/>
                  </a:lnTo>
                  <a:lnTo>
                    <a:pt x="11946" y="10544"/>
                  </a:lnTo>
                  <a:lnTo>
                    <a:pt x="11783" y="9928"/>
                  </a:lnTo>
                  <a:lnTo>
                    <a:pt x="11648" y="9322"/>
                  </a:lnTo>
                  <a:lnTo>
                    <a:pt x="11521" y="8707"/>
                  </a:lnTo>
                  <a:lnTo>
                    <a:pt x="11421" y="8091"/>
                  </a:lnTo>
                  <a:lnTo>
                    <a:pt x="11385" y="7783"/>
                  </a:lnTo>
                  <a:lnTo>
                    <a:pt x="11340" y="7476"/>
                  </a:lnTo>
                  <a:lnTo>
                    <a:pt x="11313" y="7168"/>
                  </a:lnTo>
                  <a:lnTo>
                    <a:pt x="11286" y="6851"/>
                  </a:lnTo>
                  <a:lnTo>
                    <a:pt x="11268" y="6544"/>
                  </a:lnTo>
                  <a:lnTo>
                    <a:pt x="11249" y="6236"/>
                  </a:lnTo>
                  <a:lnTo>
                    <a:pt x="11249" y="5928"/>
                  </a:lnTo>
                  <a:lnTo>
                    <a:pt x="11240" y="5621"/>
                  </a:lnTo>
                  <a:lnTo>
                    <a:pt x="11240" y="5621"/>
                  </a:lnTo>
                  <a:lnTo>
                    <a:pt x="11231" y="5331"/>
                  </a:lnTo>
                  <a:lnTo>
                    <a:pt x="11213" y="5041"/>
                  </a:lnTo>
                  <a:lnTo>
                    <a:pt x="11177" y="4761"/>
                  </a:lnTo>
                  <a:lnTo>
                    <a:pt x="11132" y="4480"/>
                  </a:lnTo>
                  <a:lnTo>
                    <a:pt x="11068" y="4209"/>
                  </a:lnTo>
                  <a:lnTo>
                    <a:pt x="10987" y="3946"/>
                  </a:lnTo>
                  <a:lnTo>
                    <a:pt x="10906" y="3684"/>
                  </a:lnTo>
                  <a:lnTo>
                    <a:pt x="10797" y="3431"/>
                  </a:lnTo>
                  <a:lnTo>
                    <a:pt x="10688" y="3177"/>
                  </a:lnTo>
                  <a:lnTo>
                    <a:pt x="10562" y="2942"/>
                  </a:lnTo>
                  <a:lnTo>
                    <a:pt x="10426" y="2707"/>
                  </a:lnTo>
                  <a:lnTo>
                    <a:pt x="10281" y="2480"/>
                  </a:lnTo>
                  <a:lnTo>
                    <a:pt x="10127" y="2254"/>
                  </a:lnTo>
                  <a:lnTo>
                    <a:pt x="9955" y="2046"/>
                  </a:lnTo>
                  <a:lnTo>
                    <a:pt x="9783" y="1838"/>
                  </a:lnTo>
                  <a:lnTo>
                    <a:pt x="9593" y="1648"/>
                  </a:lnTo>
                  <a:lnTo>
                    <a:pt x="9403" y="1458"/>
                  </a:lnTo>
                  <a:lnTo>
                    <a:pt x="9195" y="1286"/>
                  </a:lnTo>
                  <a:lnTo>
                    <a:pt x="8987" y="1114"/>
                  </a:lnTo>
                  <a:lnTo>
                    <a:pt x="8761" y="960"/>
                  </a:lnTo>
                  <a:lnTo>
                    <a:pt x="8535" y="815"/>
                  </a:lnTo>
                  <a:lnTo>
                    <a:pt x="8299" y="680"/>
                  </a:lnTo>
                  <a:lnTo>
                    <a:pt x="8055" y="553"/>
                  </a:lnTo>
                  <a:lnTo>
                    <a:pt x="7811" y="444"/>
                  </a:lnTo>
                  <a:lnTo>
                    <a:pt x="7557" y="336"/>
                  </a:lnTo>
                  <a:lnTo>
                    <a:pt x="7295" y="254"/>
                  </a:lnTo>
                  <a:lnTo>
                    <a:pt x="7023" y="173"/>
                  </a:lnTo>
                  <a:lnTo>
                    <a:pt x="6752" y="109"/>
                  </a:lnTo>
                  <a:lnTo>
                    <a:pt x="6480" y="64"/>
                  </a:lnTo>
                  <a:lnTo>
                    <a:pt x="6200" y="28"/>
                  </a:lnTo>
                  <a:lnTo>
                    <a:pt x="5910" y="10"/>
                  </a:lnTo>
                  <a:lnTo>
                    <a:pt x="5621" y="1"/>
                  </a:lnTo>
                  <a:lnTo>
                    <a:pt x="5621" y="1"/>
                  </a:lnTo>
                  <a:lnTo>
                    <a:pt x="5331" y="10"/>
                  </a:lnTo>
                  <a:lnTo>
                    <a:pt x="5051" y="28"/>
                  </a:lnTo>
                  <a:lnTo>
                    <a:pt x="4770" y="64"/>
                  </a:lnTo>
                  <a:lnTo>
                    <a:pt x="4489" y="109"/>
                  </a:lnTo>
                  <a:lnTo>
                    <a:pt x="4218" y="173"/>
                  </a:lnTo>
                  <a:lnTo>
                    <a:pt x="3947" y="254"/>
                  </a:lnTo>
                  <a:lnTo>
                    <a:pt x="3693" y="336"/>
                  </a:lnTo>
                  <a:lnTo>
                    <a:pt x="3431" y="444"/>
                  </a:lnTo>
                  <a:lnTo>
                    <a:pt x="3186" y="553"/>
                  </a:lnTo>
                  <a:lnTo>
                    <a:pt x="2942" y="680"/>
                  </a:lnTo>
                  <a:lnTo>
                    <a:pt x="2707" y="815"/>
                  </a:lnTo>
                  <a:lnTo>
                    <a:pt x="2481" y="960"/>
                  </a:lnTo>
                  <a:lnTo>
                    <a:pt x="2263" y="1114"/>
                  </a:lnTo>
                  <a:lnTo>
                    <a:pt x="2046" y="1286"/>
                  </a:lnTo>
                  <a:lnTo>
                    <a:pt x="1847" y="1458"/>
                  </a:lnTo>
                  <a:lnTo>
                    <a:pt x="1648" y="1648"/>
                  </a:lnTo>
                  <a:lnTo>
                    <a:pt x="1467" y="1838"/>
                  </a:lnTo>
                  <a:lnTo>
                    <a:pt x="1286" y="2046"/>
                  </a:lnTo>
                  <a:lnTo>
                    <a:pt x="1123" y="2254"/>
                  </a:lnTo>
                  <a:lnTo>
                    <a:pt x="960" y="2480"/>
                  </a:lnTo>
                  <a:lnTo>
                    <a:pt x="815" y="2707"/>
                  </a:lnTo>
                  <a:lnTo>
                    <a:pt x="680" y="2942"/>
                  </a:lnTo>
                  <a:lnTo>
                    <a:pt x="553" y="3177"/>
                  </a:lnTo>
                  <a:lnTo>
                    <a:pt x="444" y="3431"/>
                  </a:lnTo>
                  <a:lnTo>
                    <a:pt x="345" y="3684"/>
                  </a:lnTo>
                  <a:lnTo>
                    <a:pt x="254" y="3946"/>
                  </a:lnTo>
                  <a:lnTo>
                    <a:pt x="182" y="4209"/>
                  </a:lnTo>
                  <a:lnTo>
                    <a:pt x="119" y="4480"/>
                  </a:lnTo>
                  <a:lnTo>
                    <a:pt x="64" y="4761"/>
                  </a:lnTo>
                  <a:lnTo>
                    <a:pt x="28" y="5041"/>
                  </a:lnTo>
                  <a:lnTo>
                    <a:pt x="10" y="5331"/>
                  </a:lnTo>
                  <a:lnTo>
                    <a:pt x="1" y="5621"/>
                  </a:lnTo>
                  <a:lnTo>
                    <a:pt x="1" y="5621"/>
                  </a:lnTo>
                  <a:lnTo>
                    <a:pt x="10" y="6037"/>
                  </a:lnTo>
                  <a:lnTo>
                    <a:pt x="19" y="6462"/>
                  </a:lnTo>
                  <a:lnTo>
                    <a:pt x="28" y="6888"/>
                  </a:lnTo>
                  <a:lnTo>
                    <a:pt x="55" y="7304"/>
                  </a:lnTo>
                  <a:lnTo>
                    <a:pt x="82" y="7729"/>
                  </a:lnTo>
                  <a:lnTo>
                    <a:pt x="110" y="8145"/>
                  </a:lnTo>
                  <a:lnTo>
                    <a:pt x="155" y="8562"/>
                  </a:lnTo>
                  <a:lnTo>
                    <a:pt x="200" y="8969"/>
                  </a:lnTo>
                  <a:lnTo>
                    <a:pt x="254" y="9385"/>
                  </a:lnTo>
                  <a:lnTo>
                    <a:pt x="309" y="9801"/>
                  </a:lnTo>
                  <a:lnTo>
                    <a:pt x="372" y="10209"/>
                  </a:lnTo>
                  <a:lnTo>
                    <a:pt x="435" y="10616"/>
                  </a:lnTo>
                  <a:lnTo>
                    <a:pt x="517" y="11023"/>
                  </a:lnTo>
                  <a:lnTo>
                    <a:pt x="589" y="11430"/>
                  </a:lnTo>
                  <a:lnTo>
                    <a:pt x="680" y="11838"/>
                  </a:lnTo>
                  <a:lnTo>
                    <a:pt x="770" y="12236"/>
                  </a:lnTo>
                  <a:lnTo>
                    <a:pt x="870" y="12643"/>
                  </a:lnTo>
                  <a:lnTo>
                    <a:pt x="969" y="13041"/>
                  </a:lnTo>
                  <a:lnTo>
                    <a:pt x="1078" y="13439"/>
                  </a:lnTo>
                  <a:lnTo>
                    <a:pt x="1186" y="13838"/>
                  </a:lnTo>
                  <a:lnTo>
                    <a:pt x="1304" y="14236"/>
                  </a:lnTo>
                  <a:lnTo>
                    <a:pt x="1431" y="14634"/>
                  </a:lnTo>
                  <a:lnTo>
                    <a:pt x="1693" y="15421"/>
                  </a:lnTo>
                  <a:lnTo>
                    <a:pt x="1974" y="16199"/>
                  </a:lnTo>
                  <a:lnTo>
                    <a:pt x="2281" y="16978"/>
                  </a:lnTo>
                  <a:lnTo>
                    <a:pt x="2607" y="17747"/>
                  </a:lnTo>
                  <a:lnTo>
                    <a:pt x="2951" y="18516"/>
                  </a:lnTo>
                  <a:lnTo>
                    <a:pt x="3313" y="19276"/>
                  </a:lnTo>
                  <a:lnTo>
                    <a:pt x="3693" y="20036"/>
                  </a:lnTo>
                  <a:lnTo>
                    <a:pt x="4091" y="20788"/>
                  </a:lnTo>
                  <a:lnTo>
                    <a:pt x="4508" y="21539"/>
                  </a:lnTo>
                  <a:lnTo>
                    <a:pt x="4942" y="22290"/>
                  </a:lnTo>
                  <a:lnTo>
                    <a:pt x="5394" y="23023"/>
                  </a:lnTo>
                  <a:lnTo>
                    <a:pt x="5865" y="23765"/>
                  </a:lnTo>
                  <a:lnTo>
                    <a:pt x="6354" y="24489"/>
                  </a:lnTo>
                  <a:lnTo>
                    <a:pt x="6851" y="25222"/>
                  </a:lnTo>
                  <a:lnTo>
                    <a:pt x="7376" y="25946"/>
                  </a:lnTo>
                  <a:lnTo>
                    <a:pt x="7910" y="26661"/>
                  </a:lnTo>
                  <a:lnTo>
                    <a:pt x="8453" y="27376"/>
                  </a:lnTo>
                  <a:lnTo>
                    <a:pt x="9023" y="28091"/>
                  </a:lnTo>
                  <a:lnTo>
                    <a:pt x="9593" y="28796"/>
                  </a:lnTo>
                  <a:lnTo>
                    <a:pt x="10191" y="29502"/>
                  </a:lnTo>
                  <a:lnTo>
                    <a:pt x="10797" y="30199"/>
                  </a:lnTo>
                  <a:lnTo>
                    <a:pt x="11412" y="30896"/>
                  </a:lnTo>
                  <a:lnTo>
                    <a:pt x="12046" y="31593"/>
                  </a:lnTo>
                  <a:lnTo>
                    <a:pt x="12697" y="32280"/>
                  </a:lnTo>
                  <a:lnTo>
                    <a:pt x="13349" y="32968"/>
                  </a:lnTo>
                  <a:lnTo>
                    <a:pt x="14019" y="33656"/>
                  </a:lnTo>
                  <a:lnTo>
                    <a:pt x="14697" y="34335"/>
                  </a:lnTo>
                  <a:lnTo>
                    <a:pt x="15394" y="35013"/>
                  </a:lnTo>
                  <a:lnTo>
                    <a:pt x="16100" y="35683"/>
                  </a:lnTo>
                  <a:lnTo>
                    <a:pt x="16815" y="36353"/>
                  </a:lnTo>
                  <a:lnTo>
                    <a:pt x="17539" y="37022"/>
                  </a:lnTo>
                  <a:lnTo>
                    <a:pt x="18272" y="37692"/>
                  </a:lnTo>
                  <a:lnTo>
                    <a:pt x="19014" y="38353"/>
                  </a:lnTo>
                  <a:lnTo>
                    <a:pt x="19765" y="39013"/>
                  </a:lnTo>
                  <a:lnTo>
                    <a:pt x="20525" y="39674"/>
                  </a:lnTo>
                  <a:lnTo>
                    <a:pt x="21294" y="40325"/>
                  </a:lnTo>
                  <a:lnTo>
                    <a:pt x="22073" y="40977"/>
                  </a:lnTo>
                  <a:lnTo>
                    <a:pt x="22851" y="41629"/>
                  </a:lnTo>
                  <a:lnTo>
                    <a:pt x="23647" y="42280"/>
                  </a:lnTo>
                  <a:lnTo>
                    <a:pt x="24444" y="42923"/>
                  </a:lnTo>
                  <a:lnTo>
                    <a:pt x="25249" y="43565"/>
                  </a:lnTo>
                  <a:lnTo>
                    <a:pt x="26878" y="44850"/>
                  </a:lnTo>
                  <a:lnTo>
                    <a:pt x="28525" y="46126"/>
                  </a:lnTo>
                  <a:lnTo>
                    <a:pt x="30199" y="47393"/>
                  </a:lnTo>
                  <a:lnTo>
                    <a:pt x="31882" y="48651"/>
                  </a:lnTo>
                  <a:lnTo>
                    <a:pt x="33584" y="49909"/>
                  </a:lnTo>
                  <a:lnTo>
                    <a:pt x="35294" y="51158"/>
                  </a:lnTo>
                  <a:lnTo>
                    <a:pt x="35294" y="51158"/>
                  </a:lnTo>
                  <a:lnTo>
                    <a:pt x="33584" y="52406"/>
                  </a:lnTo>
                  <a:lnTo>
                    <a:pt x="31882" y="53664"/>
                  </a:lnTo>
                  <a:lnTo>
                    <a:pt x="30199" y="54922"/>
                  </a:lnTo>
                  <a:lnTo>
                    <a:pt x="28525" y="56189"/>
                  </a:lnTo>
                  <a:lnTo>
                    <a:pt x="26878" y="57465"/>
                  </a:lnTo>
                  <a:lnTo>
                    <a:pt x="25249" y="58750"/>
                  </a:lnTo>
                  <a:lnTo>
                    <a:pt x="24444" y="59393"/>
                  </a:lnTo>
                  <a:lnTo>
                    <a:pt x="23647" y="60035"/>
                  </a:lnTo>
                  <a:lnTo>
                    <a:pt x="22851" y="60687"/>
                  </a:lnTo>
                  <a:lnTo>
                    <a:pt x="22073" y="61338"/>
                  </a:lnTo>
                  <a:lnTo>
                    <a:pt x="21294" y="61990"/>
                  </a:lnTo>
                  <a:lnTo>
                    <a:pt x="20525" y="62641"/>
                  </a:lnTo>
                  <a:lnTo>
                    <a:pt x="19765" y="63302"/>
                  </a:lnTo>
                  <a:lnTo>
                    <a:pt x="19014" y="63963"/>
                  </a:lnTo>
                  <a:lnTo>
                    <a:pt x="18272" y="64623"/>
                  </a:lnTo>
                  <a:lnTo>
                    <a:pt x="17539" y="65293"/>
                  </a:lnTo>
                  <a:lnTo>
                    <a:pt x="16815" y="65963"/>
                  </a:lnTo>
                  <a:lnTo>
                    <a:pt x="16100" y="66632"/>
                  </a:lnTo>
                  <a:lnTo>
                    <a:pt x="15394" y="67302"/>
                  </a:lnTo>
                  <a:lnTo>
                    <a:pt x="14697" y="67981"/>
                  </a:lnTo>
                  <a:lnTo>
                    <a:pt x="14019" y="68659"/>
                  </a:lnTo>
                  <a:lnTo>
                    <a:pt x="13349" y="69347"/>
                  </a:lnTo>
                  <a:lnTo>
                    <a:pt x="12697" y="70035"/>
                  </a:lnTo>
                  <a:lnTo>
                    <a:pt x="12046" y="70723"/>
                  </a:lnTo>
                  <a:lnTo>
                    <a:pt x="11412" y="71419"/>
                  </a:lnTo>
                  <a:lnTo>
                    <a:pt x="10797" y="72116"/>
                  </a:lnTo>
                  <a:lnTo>
                    <a:pt x="10191" y="72813"/>
                  </a:lnTo>
                  <a:lnTo>
                    <a:pt x="9593" y="73519"/>
                  </a:lnTo>
                  <a:lnTo>
                    <a:pt x="9023" y="74225"/>
                  </a:lnTo>
                  <a:lnTo>
                    <a:pt x="8453" y="74940"/>
                  </a:lnTo>
                  <a:lnTo>
                    <a:pt x="7910" y="75655"/>
                  </a:lnTo>
                  <a:lnTo>
                    <a:pt x="7376" y="76370"/>
                  </a:lnTo>
                  <a:lnTo>
                    <a:pt x="6851" y="77093"/>
                  </a:lnTo>
                  <a:lnTo>
                    <a:pt x="6354" y="77827"/>
                  </a:lnTo>
                  <a:lnTo>
                    <a:pt x="5865" y="78560"/>
                  </a:lnTo>
                  <a:lnTo>
                    <a:pt x="5394" y="79293"/>
                  </a:lnTo>
                  <a:lnTo>
                    <a:pt x="4942" y="80035"/>
                  </a:lnTo>
                  <a:lnTo>
                    <a:pt x="4508" y="80777"/>
                  </a:lnTo>
                  <a:lnTo>
                    <a:pt x="4091" y="81528"/>
                  </a:lnTo>
                  <a:lnTo>
                    <a:pt x="3693" y="82279"/>
                  </a:lnTo>
                  <a:lnTo>
                    <a:pt x="3313" y="83039"/>
                  </a:lnTo>
                  <a:lnTo>
                    <a:pt x="2951" y="83799"/>
                  </a:lnTo>
                  <a:lnTo>
                    <a:pt x="2607" y="84568"/>
                  </a:lnTo>
                  <a:lnTo>
                    <a:pt x="2281" y="85338"/>
                  </a:lnTo>
                  <a:lnTo>
                    <a:pt x="1974" y="86116"/>
                  </a:lnTo>
                  <a:lnTo>
                    <a:pt x="1693" y="86894"/>
                  </a:lnTo>
                  <a:lnTo>
                    <a:pt x="1431" y="87681"/>
                  </a:lnTo>
                  <a:lnTo>
                    <a:pt x="1304" y="88080"/>
                  </a:lnTo>
                  <a:lnTo>
                    <a:pt x="1186" y="88478"/>
                  </a:lnTo>
                  <a:lnTo>
                    <a:pt x="1078" y="88876"/>
                  </a:lnTo>
                  <a:lnTo>
                    <a:pt x="969" y="89274"/>
                  </a:lnTo>
                  <a:lnTo>
                    <a:pt x="870" y="89672"/>
                  </a:lnTo>
                  <a:lnTo>
                    <a:pt x="770" y="90080"/>
                  </a:lnTo>
                  <a:lnTo>
                    <a:pt x="680" y="90478"/>
                  </a:lnTo>
                  <a:lnTo>
                    <a:pt x="589" y="90885"/>
                  </a:lnTo>
                  <a:lnTo>
                    <a:pt x="517" y="91292"/>
                  </a:lnTo>
                  <a:lnTo>
                    <a:pt x="435" y="91699"/>
                  </a:lnTo>
                  <a:lnTo>
                    <a:pt x="372" y="92107"/>
                  </a:lnTo>
                  <a:lnTo>
                    <a:pt x="309" y="92514"/>
                  </a:lnTo>
                  <a:lnTo>
                    <a:pt x="254" y="92930"/>
                  </a:lnTo>
                  <a:lnTo>
                    <a:pt x="200" y="93346"/>
                  </a:lnTo>
                  <a:lnTo>
                    <a:pt x="155" y="93754"/>
                  </a:lnTo>
                  <a:lnTo>
                    <a:pt x="110" y="94170"/>
                  </a:lnTo>
                  <a:lnTo>
                    <a:pt x="82" y="94586"/>
                  </a:lnTo>
                  <a:lnTo>
                    <a:pt x="55" y="95011"/>
                  </a:lnTo>
                  <a:lnTo>
                    <a:pt x="28" y="95428"/>
                  </a:lnTo>
                  <a:lnTo>
                    <a:pt x="19" y="95853"/>
                  </a:lnTo>
                  <a:lnTo>
                    <a:pt x="10" y="96269"/>
                  </a:lnTo>
                  <a:lnTo>
                    <a:pt x="1" y="96695"/>
                  </a:lnTo>
                  <a:lnTo>
                    <a:pt x="1" y="96695"/>
                  </a:lnTo>
                  <a:lnTo>
                    <a:pt x="10" y="97120"/>
                  </a:lnTo>
                  <a:lnTo>
                    <a:pt x="19" y="97545"/>
                  </a:lnTo>
                  <a:lnTo>
                    <a:pt x="28" y="97971"/>
                  </a:lnTo>
                  <a:lnTo>
                    <a:pt x="55" y="98387"/>
                  </a:lnTo>
                  <a:lnTo>
                    <a:pt x="82" y="98803"/>
                  </a:lnTo>
                  <a:lnTo>
                    <a:pt x="110" y="99220"/>
                  </a:lnTo>
                  <a:lnTo>
                    <a:pt x="155" y="99636"/>
                  </a:lnTo>
                  <a:lnTo>
                    <a:pt x="200" y="100052"/>
                  </a:lnTo>
                  <a:lnTo>
                    <a:pt x="254" y="100468"/>
                  </a:lnTo>
                  <a:lnTo>
                    <a:pt x="309" y="100876"/>
                  </a:lnTo>
                  <a:lnTo>
                    <a:pt x="372" y="101292"/>
                  </a:lnTo>
                  <a:lnTo>
                    <a:pt x="435" y="101699"/>
                  </a:lnTo>
                  <a:lnTo>
                    <a:pt x="517" y="102106"/>
                  </a:lnTo>
                  <a:lnTo>
                    <a:pt x="589" y="102514"/>
                  </a:lnTo>
                  <a:lnTo>
                    <a:pt x="680" y="102912"/>
                  </a:lnTo>
                  <a:lnTo>
                    <a:pt x="770" y="103319"/>
                  </a:lnTo>
                  <a:lnTo>
                    <a:pt x="870" y="103717"/>
                  </a:lnTo>
                  <a:lnTo>
                    <a:pt x="969" y="104124"/>
                  </a:lnTo>
                  <a:lnTo>
                    <a:pt x="1078" y="104523"/>
                  </a:lnTo>
                  <a:lnTo>
                    <a:pt x="1186" y="104921"/>
                  </a:lnTo>
                  <a:lnTo>
                    <a:pt x="1304" y="105319"/>
                  </a:lnTo>
                  <a:lnTo>
                    <a:pt x="1431" y="105708"/>
                  </a:lnTo>
                  <a:lnTo>
                    <a:pt x="1693" y="106495"/>
                  </a:lnTo>
                  <a:lnTo>
                    <a:pt x="1974" y="107283"/>
                  </a:lnTo>
                  <a:lnTo>
                    <a:pt x="2281" y="108061"/>
                  </a:lnTo>
                  <a:lnTo>
                    <a:pt x="2607" y="108830"/>
                  </a:lnTo>
                  <a:lnTo>
                    <a:pt x="2951" y="109599"/>
                  </a:lnTo>
                  <a:lnTo>
                    <a:pt x="3313" y="110359"/>
                  </a:lnTo>
                  <a:lnTo>
                    <a:pt x="3693" y="111120"/>
                  </a:lnTo>
                  <a:lnTo>
                    <a:pt x="4091" y="111871"/>
                  </a:lnTo>
                  <a:lnTo>
                    <a:pt x="4508" y="112622"/>
                  </a:lnTo>
                  <a:lnTo>
                    <a:pt x="4942" y="113364"/>
                  </a:lnTo>
                  <a:lnTo>
                    <a:pt x="5394" y="114106"/>
                  </a:lnTo>
                  <a:lnTo>
                    <a:pt x="5865" y="114839"/>
                  </a:lnTo>
                  <a:lnTo>
                    <a:pt x="6354" y="115572"/>
                  </a:lnTo>
                  <a:lnTo>
                    <a:pt x="6851" y="116296"/>
                  </a:lnTo>
                  <a:lnTo>
                    <a:pt x="7376" y="117020"/>
                  </a:lnTo>
                  <a:lnTo>
                    <a:pt x="7910" y="117744"/>
                  </a:lnTo>
                  <a:lnTo>
                    <a:pt x="8453" y="118459"/>
                  </a:lnTo>
                  <a:lnTo>
                    <a:pt x="9023" y="119174"/>
                  </a:lnTo>
                  <a:lnTo>
                    <a:pt x="9593" y="119879"/>
                  </a:lnTo>
                  <a:lnTo>
                    <a:pt x="10191" y="120585"/>
                  </a:lnTo>
                  <a:lnTo>
                    <a:pt x="10797" y="121282"/>
                  </a:lnTo>
                  <a:lnTo>
                    <a:pt x="11412" y="121979"/>
                  </a:lnTo>
                  <a:lnTo>
                    <a:pt x="12046" y="122676"/>
                  </a:lnTo>
                  <a:lnTo>
                    <a:pt x="12697" y="123364"/>
                  </a:lnTo>
                  <a:lnTo>
                    <a:pt x="13349" y="124051"/>
                  </a:lnTo>
                  <a:lnTo>
                    <a:pt x="14019" y="124730"/>
                  </a:lnTo>
                  <a:lnTo>
                    <a:pt x="14697" y="125418"/>
                  </a:lnTo>
                  <a:lnTo>
                    <a:pt x="15394" y="126087"/>
                  </a:lnTo>
                  <a:lnTo>
                    <a:pt x="16100" y="126766"/>
                  </a:lnTo>
                  <a:lnTo>
                    <a:pt x="16815" y="127436"/>
                  </a:lnTo>
                  <a:lnTo>
                    <a:pt x="17539" y="128105"/>
                  </a:lnTo>
                  <a:lnTo>
                    <a:pt x="18272" y="128775"/>
                  </a:lnTo>
                  <a:lnTo>
                    <a:pt x="19014" y="129436"/>
                  </a:lnTo>
                  <a:lnTo>
                    <a:pt x="19765" y="130096"/>
                  </a:lnTo>
                  <a:lnTo>
                    <a:pt x="20525" y="130757"/>
                  </a:lnTo>
                  <a:lnTo>
                    <a:pt x="21294" y="131409"/>
                  </a:lnTo>
                  <a:lnTo>
                    <a:pt x="22073" y="132060"/>
                  </a:lnTo>
                  <a:lnTo>
                    <a:pt x="22851" y="132712"/>
                  </a:lnTo>
                  <a:lnTo>
                    <a:pt x="23647" y="133363"/>
                  </a:lnTo>
                  <a:lnTo>
                    <a:pt x="24444" y="134006"/>
                  </a:lnTo>
                  <a:lnTo>
                    <a:pt x="25249" y="134648"/>
                  </a:lnTo>
                  <a:lnTo>
                    <a:pt x="26878" y="135933"/>
                  </a:lnTo>
                  <a:lnTo>
                    <a:pt x="28525" y="137209"/>
                  </a:lnTo>
                  <a:lnTo>
                    <a:pt x="30199" y="138476"/>
                  </a:lnTo>
                  <a:lnTo>
                    <a:pt x="31882" y="139734"/>
                  </a:lnTo>
                  <a:lnTo>
                    <a:pt x="33584" y="140992"/>
                  </a:lnTo>
                  <a:lnTo>
                    <a:pt x="35294" y="142241"/>
                  </a:lnTo>
                  <a:lnTo>
                    <a:pt x="35294" y="142241"/>
                  </a:lnTo>
                  <a:lnTo>
                    <a:pt x="33584" y="143490"/>
                  </a:lnTo>
                  <a:lnTo>
                    <a:pt x="31882" y="144747"/>
                  </a:lnTo>
                  <a:lnTo>
                    <a:pt x="30199" y="146005"/>
                  </a:lnTo>
                  <a:lnTo>
                    <a:pt x="28525" y="147272"/>
                  </a:lnTo>
                  <a:lnTo>
                    <a:pt x="26878" y="148548"/>
                  </a:lnTo>
                  <a:lnTo>
                    <a:pt x="25249" y="149824"/>
                  </a:lnTo>
                  <a:lnTo>
                    <a:pt x="24444" y="150476"/>
                  </a:lnTo>
                  <a:lnTo>
                    <a:pt x="23647" y="151118"/>
                  </a:lnTo>
                  <a:lnTo>
                    <a:pt x="22851" y="151770"/>
                  </a:lnTo>
                  <a:lnTo>
                    <a:pt x="22073" y="152412"/>
                  </a:lnTo>
                  <a:lnTo>
                    <a:pt x="21294" y="153073"/>
                  </a:lnTo>
                  <a:lnTo>
                    <a:pt x="20525" y="153725"/>
                  </a:lnTo>
                  <a:lnTo>
                    <a:pt x="19765" y="154385"/>
                  </a:lnTo>
                  <a:lnTo>
                    <a:pt x="19014" y="155046"/>
                  </a:lnTo>
                  <a:lnTo>
                    <a:pt x="18272" y="155706"/>
                  </a:lnTo>
                  <a:lnTo>
                    <a:pt x="17539" y="156367"/>
                  </a:lnTo>
                  <a:lnTo>
                    <a:pt x="16815" y="157037"/>
                  </a:lnTo>
                  <a:lnTo>
                    <a:pt x="16100" y="157706"/>
                  </a:lnTo>
                  <a:lnTo>
                    <a:pt x="15394" y="158385"/>
                  </a:lnTo>
                  <a:lnTo>
                    <a:pt x="14697" y="159064"/>
                  </a:lnTo>
                  <a:lnTo>
                    <a:pt x="14019" y="159742"/>
                  </a:lnTo>
                  <a:lnTo>
                    <a:pt x="13349" y="160430"/>
                  </a:lnTo>
                  <a:lnTo>
                    <a:pt x="12697" y="161109"/>
                  </a:lnTo>
                  <a:lnTo>
                    <a:pt x="12046" y="161806"/>
                  </a:lnTo>
                  <a:lnTo>
                    <a:pt x="11412" y="162494"/>
                  </a:lnTo>
                  <a:lnTo>
                    <a:pt x="10797" y="163190"/>
                  </a:lnTo>
                  <a:lnTo>
                    <a:pt x="10191" y="163896"/>
                  </a:lnTo>
                  <a:lnTo>
                    <a:pt x="9593" y="164602"/>
                  </a:lnTo>
                  <a:lnTo>
                    <a:pt x="9023" y="165308"/>
                  </a:lnTo>
                  <a:lnTo>
                    <a:pt x="8453" y="166014"/>
                  </a:lnTo>
                  <a:lnTo>
                    <a:pt x="7910" y="166738"/>
                  </a:lnTo>
                  <a:lnTo>
                    <a:pt x="7376" y="167453"/>
                  </a:lnTo>
                  <a:lnTo>
                    <a:pt x="6851" y="168177"/>
                  </a:lnTo>
                  <a:lnTo>
                    <a:pt x="6354" y="168901"/>
                  </a:lnTo>
                  <a:lnTo>
                    <a:pt x="5865" y="169634"/>
                  </a:lnTo>
                  <a:lnTo>
                    <a:pt x="5394" y="170367"/>
                  </a:lnTo>
                  <a:lnTo>
                    <a:pt x="4942" y="171109"/>
                  </a:lnTo>
                  <a:lnTo>
                    <a:pt x="4508" y="171860"/>
                  </a:lnTo>
                  <a:lnTo>
                    <a:pt x="4091" y="172602"/>
                  </a:lnTo>
                  <a:lnTo>
                    <a:pt x="3693" y="173362"/>
                  </a:lnTo>
                  <a:lnTo>
                    <a:pt x="3313" y="174113"/>
                  </a:lnTo>
                  <a:lnTo>
                    <a:pt x="2951" y="174882"/>
                  </a:lnTo>
                  <a:lnTo>
                    <a:pt x="2607" y="175642"/>
                  </a:lnTo>
                  <a:lnTo>
                    <a:pt x="2281" y="176421"/>
                  </a:lnTo>
                  <a:lnTo>
                    <a:pt x="1974" y="177199"/>
                  </a:lnTo>
                  <a:lnTo>
                    <a:pt x="1693" y="177977"/>
                  </a:lnTo>
                  <a:lnTo>
                    <a:pt x="1431" y="178765"/>
                  </a:lnTo>
                  <a:lnTo>
                    <a:pt x="1304" y="179163"/>
                  </a:lnTo>
                  <a:lnTo>
                    <a:pt x="1186" y="179561"/>
                  </a:lnTo>
                  <a:lnTo>
                    <a:pt x="1078" y="179959"/>
                  </a:lnTo>
                  <a:lnTo>
                    <a:pt x="969" y="180357"/>
                  </a:lnTo>
                  <a:lnTo>
                    <a:pt x="870" y="180755"/>
                  </a:lnTo>
                  <a:lnTo>
                    <a:pt x="770" y="181163"/>
                  </a:lnTo>
                  <a:lnTo>
                    <a:pt x="680" y="181561"/>
                  </a:lnTo>
                  <a:lnTo>
                    <a:pt x="589" y="181968"/>
                  </a:lnTo>
                  <a:lnTo>
                    <a:pt x="517" y="182375"/>
                  </a:lnTo>
                  <a:lnTo>
                    <a:pt x="435" y="182782"/>
                  </a:lnTo>
                  <a:lnTo>
                    <a:pt x="372" y="183190"/>
                  </a:lnTo>
                  <a:lnTo>
                    <a:pt x="309" y="183597"/>
                  </a:lnTo>
                  <a:lnTo>
                    <a:pt x="254" y="184013"/>
                  </a:lnTo>
                  <a:lnTo>
                    <a:pt x="200" y="184420"/>
                  </a:lnTo>
                  <a:lnTo>
                    <a:pt x="155" y="184837"/>
                  </a:lnTo>
                  <a:lnTo>
                    <a:pt x="110" y="185253"/>
                  </a:lnTo>
                  <a:lnTo>
                    <a:pt x="82" y="185669"/>
                  </a:lnTo>
                  <a:lnTo>
                    <a:pt x="55" y="186095"/>
                  </a:lnTo>
                  <a:lnTo>
                    <a:pt x="28" y="186511"/>
                  </a:lnTo>
                  <a:lnTo>
                    <a:pt x="19" y="186936"/>
                  </a:lnTo>
                  <a:lnTo>
                    <a:pt x="10" y="187352"/>
                  </a:lnTo>
                  <a:lnTo>
                    <a:pt x="1" y="187778"/>
                  </a:lnTo>
                  <a:lnTo>
                    <a:pt x="1" y="187778"/>
                  </a:lnTo>
                  <a:lnTo>
                    <a:pt x="10" y="188067"/>
                  </a:lnTo>
                  <a:lnTo>
                    <a:pt x="28" y="188357"/>
                  </a:lnTo>
                  <a:lnTo>
                    <a:pt x="64" y="188638"/>
                  </a:lnTo>
                  <a:lnTo>
                    <a:pt x="119" y="188909"/>
                  </a:lnTo>
                  <a:lnTo>
                    <a:pt x="182" y="189180"/>
                  </a:lnTo>
                  <a:lnTo>
                    <a:pt x="254" y="189452"/>
                  </a:lnTo>
                  <a:lnTo>
                    <a:pt x="345" y="189714"/>
                  </a:lnTo>
                  <a:lnTo>
                    <a:pt x="444" y="189968"/>
                  </a:lnTo>
                  <a:lnTo>
                    <a:pt x="553" y="190212"/>
                  </a:lnTo>
                  <a:lnTo>
                    <a:pt x="680" y="190456"/>
                  </a:lnTo>
                  <a:lnTo>
                    <a:pt x="815" y="190692"/>
                  </a:lnTo>
                  <a:lnTo>
                    <a:pt x="960" y="190918"/>
                  </a:lnTo>
                  <a:lnTo>
                    <a:pt x="1123" y="191144"/>
                  </a:lnTo>
                  <a:lnTo>
                    <a:pt x="1286" y="191352"/>
                  </a:lnTo>
                  <a:lnTo>
                    <a:pt x="1467" y="191561"/>
                  </a:lnTo>
                  <a:lnTo>
                    <a:pt x="1648" y="191751"/>
                  </a:lnTo>
                  <a:lnTo>
                    <a:pt x="1847" y="191941"/>
                  </a:lnTo>
                  <a:lnTo>
                    <a:pt x="2046" y="192113"/>
                  </a:lnTo>
                  <a:lnTo>
                    <a:pt x="2263" y="192284"/>
                  </a:lnTo>
                  <a:lnTo>
                    <a:pt x="2481" y="192438"/>
                  </a:lnTo>
                  <a:lnTo>
                    <a:pt x="2707" y="192583"/>
                  </a:lnTo>
                  <a:lnTo>
                    <a:pt x="2942" y="192719"/>
                  </a:lnTo>
                  <a:lnTo>
                    <a:pt x="3186" y="192846"/>
                  </a:lnTo>
                  <a:lnTo>
                    <a:pt x="3431" y="192954"/>
                  </a:lnTo>
                  <a:lnTo>
                    <a:pt x="3693" y="193054"/>
                  </a:lnTo>
                  <a:lnTo>
                    <a:pt x="3947" y="193144"/>
                  </a:lnTo>
                  <a:lnTo>
                    <a:pt x="4218" y="193217"/>
                  </a:lnTo>
                  <a:lnTo>
                    <a:pt x="4489" y="193280"/>
                  </a:lnTo>
                  <a:lnTo>
                    <a:pt x="4770" y="193334"/>
                  </a:lnTo>
                  <a:lnTo>
                    <a:pt x="5051" y="193370"/>
                  </a:lnTo>
                  <a:lnTo>
                    <a:pt x="5331" y="193389"/>
                  </a:lnTo>
                  <a:lnTo>
                    <a:pt x="5621" y="193398"/>
                  </a:lnTo>
                  <a:lnTo>
                    <a:pt x="5621" y="193398"/>
                  </a:lnTo>
                  <a:lnTo>
                    <a:pt x="5910" y="193389"/>
                  </a:lnTo>
                  <a:lnTo>
                    <a:pt x="6200" y="193370"/>
                  </a:lnTo>
                  <a:lnTo>
                    <a:pt x="6480" y="193334"/>
                  </a:lnTo>
                  <a:lnTo>
                    <a:pt x="6752" y="193280"/>
                  </a:lnTo>
                  <a:lnTo>
                    <a:pt x="7023" y="193217"/>
                  </a:lnTo>
                  <a:lnTo>
                    <a:pt x="7295" y="193144"/>
                  </a:lnTo>
                  <a:lnTo>
                    <a:pt x="7557" y="193054"/>
                  </a:lnTo>
                  <a:lnTo>
                    <a:pt x="7811" y="192954"/>
                  </a:lnTo>
                  <a:lnTo>
                    <a:pt x="8055" y="192846"/>
                  </a:lnTo>
                  <a:lnTo>
                    <a:pt x="8299" y="192719"/>
                  </a:lnTo>
                  <a:lnTo>
                    <a:pt x="8535" y="192583"/>
                  </a:lnTo>
                  <a:lnTo>
                    <a:pt x="8761" y="192438"/>
                  </a:lnTo>
                  <a:lnTo>
                    <a:pt x="8987" y="192284"/>
                  </a:lnTo>
                  <a:lnTo>
                    <a:pt x="9195" y="192113"/>
                  </a:lnTo>
                  <a:lnTo>
                    <a:pt x="9403" y="191941"/>
                  </a:lnTo>
                  <a:lnTo>
                    <a:pt x="9593" y="191751"/>
                  </a:lnTo>
                  <a:lnTo>
                    <a:pt x="9783" y="191561"/>
                  </a:lnTo>
                  <a:lnTo>
                    <a:pt x="9955" y="191352"/>
                  </a:lnTo>
                  <a:lnTo>
                    <a:pt x="10127" y="191144"/>
                  </a:lnTo>
                  <a:lnTo>
                    <a:pt x="10281" y="190918"/>
                  </a:lnTo>
                  <a:lnTo>
                    <a:pt x="10426" y="190692"/>
                  </a:lnTo>
                  <a:lnTo>
                    <a:pt x="10562" y="190456"/>
                  </a:lnTo>
                  <a:lnTo>
                    <a:pt x="10688" y="190212"/>
                  </a:lnTo>
                  <a:lnTo>
                    <a:pt x="10797" y="189968"/>
                  </a:lnTo>
                  <a:lnTo>
                    <a:pt x="10906" y="189714"/>
                  </a:lnTo>
                  <a:lnTo>
                    <a:pt x="10987" y="189452"/>
                  </a:lnTo>
                  <a:lnTo>
                    <a:pt x="11068" y="189180"/>
                  </a:lnTo>
                  <a:lnTo>
                    <a:pt x="11132" y="188909"/>
                  </a:lnTo>
                  <a:lnTo>
                    <a:pt x="11177" y="188638"/>
                  </a:lnTo>
                  <a:lnTo>
                    <a:pt x="11213" y="188357"/>
                  </a:lnTo>
                  <a:lnTo>
                    <a:pt x="11231" y="188067"/>
                  </a:lnTo>
                  <a:lnTo>
                    <a:pt x="11240" y="187778"/>
                  </a:lnTo>
                  <a:lnTo>
                    <a:pt x="11240" y="187778"/>
                  </a:lnTo>
                  <a:lnTo>
                    <a:pt x="11249" y="187452"/>
                  </a:lnTo>
                  <a:lnTo>
                    <a:pt x="11259" y="187126"/>
                  </a:lnTo>
                  <a:lnTo>
                    <a:pt x="11268" y="186800"/>
                  </a:lnTo>
                  <a:lnTo>
                    <a:pt x="11295" y="186475"/>
                  </a:lnTo>
                  <a:lnTo>
                    <a:pt x="11322" y="186149"/>
                  </a:lnTo>
                  <a:lnTo>
                    <a:pt x="11358" y="185823"/>
                  </a:lnTo>
                  <a:lnTo>
                    <a:pt x="11394" y="185497"/>
                  </a:lnTo>
                  <a:lnTo>
                    <a:pt x="11440" y="185172"/>
                  </a:lnTo>
                  <a:lnTo>
                    <a:pt x="11494" y="184846"/>
                  </a:lnTo>
                  <a:lnTo>
                    <a:pt x="11557" y="184520"/>
                  </a:lnTo>
                  <a:lnTo>
                    <a:pt x="11620" y="184203"/>
                  </a:lnTo>
                  <a:lnTo>
                    <a:pt x="11693" y="183877"/>
                  </a:lnTo>
                  <a:lnTo>
                    <a:pt x="11765" y="183552"/>
                  </a:lnTo>
                  <a:lnTo>
                    <a:pt x="11847" y="183235"/>
                  </a:lnTo>
                  <a:lnTo>
                    <a:pt x="11937" y="182909"/>
                  </a:lnTo>
                  <a:lnTo>
                    <a:pt x="12028" y="182583"/>
                  </a:lnTo>
                  <a:lnTo>
                    <a:pt x="12227" y="181941"/>
                  </a:lnTo>
                  <a:lnTo>
                    <a:pt x="12453" y="181298"/>
                  </a:lnTo>
                  <a:lnTo>
                    <a:pt x="12706" y="180665"/>
                  </a:lnTo>
                  <a:lnTo>
                    <a:pt x="12969" y="180022"/>
                  </a:lnTo>
                  <a:lnTo>
                    <a:pt x="13258" y="179380"/>
                  </a:lnTo>
                  <a:lnTo>
                    <a:pt x="13566" y="178746"/>
                  </a:lnTo>
                  <a:lnTo>
                    <a:pt x="13901" y="178113"/>
                  </a:lnTo>
                  <a:lnTo>
                    <a:pt x="14245" y="177479"/>
                  </a:lnTo>
                  <a:lnTo>
                    <a:pt x="75537" y="177479"/>
                  </a:lnTo>
                  <a:lnTo>
                    <a:pt x="75537" y="177479"/>
                  </a:lnTo>
                  <a:lnTo>
                    <a:pt x="75890" y="178113"/>
                  </a:lnTo>
                  <a:lnTo>
                    <a:pt x="76216" y="178746"/>
                  </a:lnTo>
                  <a:lnTo>
                    <a:pt x="76532" y="179380"/>
                  </a:lnTo>
                  <a:lnTo>
                    <a:pt x="76813" y="180022"/>
                  </a:lnTo>
                  <a:lnTo>
                    <a:pt x="77084" y="180665"/>
                  </a:lnTo>
                  <a:lnTo>
                    <a:pt x="77329" y="181298"/>
                  </a:lnTo>
                  <a:lnTo>
                    <a:pt x="77555" y="181941"/>
                  </a:lnTo>
                  <a:lnTo>
                    <a:pt x="77763" y="182583"/>
                  </a:lnTo>
                  <a:lnTo>
                    <a:pt x="77854" y="182909"/>
                  </a:lnTo>
                  <a:lnTo>
                    <a:pt x="77944" y="183235"/>
                  </a:lnTo>
                  <a:lnTo>
                    <a:pt x="78026" y="183552"/>
                  </a:lnTo>
                  <a:lnTo>
                    <a:pt x="78098" y="183877"/>
                  </a:lnTo>
                  <a:lnTo>
                    <a:pt x="78170" y="184203"/>
                  </a:lnTo>
                  <a:lnTo>
                    <a:pt x="78234" y="184520"/>
                  </a:lnTo>
                  <a:lnTo>
                    <a:pt x="78288" y="184846"/>
                  </a:lnTo>
                  <a:lnTo>
                    <a:pt x="78342" y="185172"/>
                  </a:lnTo>
                  <a:lnTo>
                    <a:pt x="78388" y="185497"/>
                  </a:lnTo>
                  <a:lnTo>
                    <a:pt x="78433" y="185823"/>
                  </a:lnTo>
                  <a:lnTo>
                    <a:pt x="78469" y="186149"/>
                  </a:lnTo>
                  <a:lnTo>
                    <a:pt x="78496" y="186475"/>
                  </a:lnTo>
                  <a:lnTo>
                    <a:pt x="78514" y="186800"/>
                  </a:lnTo>
                  <a:lnTo>
                    <a:pt x="78532" y="187126"/>
                  </a:lnTo>
                  <a:lnTo>
                    <a:pt x="78541" y="187452"/>
                  </a:lnTo>
                  <a:lnTo>
                    <a:pt x="78541" y="187778"/>
                  </a:lnTo>
                  <a:lnTo>
                    <a:pt x="78541" y="187778"/>
                  </a:lnTo>
                  <a:lnTo>
                    <a:pt x="78551" y="188067"/>
                  </a:lnTo>
                  <a:lnTo>
                    <a:pt x="78578" y="188357"/>
                  </a:lnTo>
                  <a:lnTo>
                    <a:pt x="78614" y="188638"/>
                  </a:lnTo>
                  <a:lnTo>
                    <a:pt x="78659" y="188909"/>
                  </a:lnTo>
                  <a:lnTo>
                    <a:pt x="78722" y="189180"/>
                  </a:lnTo>
                  <a:lnTo>
                    <a:pt x="78795" y="189452"/>
                  </a:lnTo>
                  <a:lnTo>
                    <a:pt x="78885" y="189714"/>
                  </a:lnTo>
                  <a:lnTo>
                    <a:pt x="78985" y="189968"/>
                  </a:lnTo>
                  <a:lnTo>
                    <a:pt x="79103" y="190212"/>
                  </a:lnTo>
                  <a:lnTo>
                    <a:pt x="79220" y="190456"/>
                  </a:lnTo>
                  <a:lnTo>
                    <a:pt x="79356" y="190692"/>
                  </a:lnTo>
                  <a:lnTo>
                    <a:pt x="79501" y="190918"/>
                  </a:lnTo>
                  <a:lnTo>
                    <a:pt x="79664" y="191144"/>
                  </a:lnTo>
                  <a:lnTo>
                    <a:pt x="79826" y="191352"/>
                  </a:lnTo>
                  <a:lnTo>
                    <a:pt x="80007" y="191561"/>
                  </a:lnTo>
                  <a:lnTo>
                    <a:pt x="80188" y="191751"/>
                  </a:lnTo>
                  <a:lnTo>
                    <a:pt x="80388" y="191941"/>
                  </a:lnTo>
                  <a:lnTo>
                    <a:pt x="80587" y="192113"/>
                  </a:lnTo>
                  <a:lnTo>
                    <a:pt x="80804" y="192284"/>
                  </a:lnTo>
                  <a:lnTo>
                    <a:pt x="81021" y="192438"/>
                  </a:lnTo>
                  <a:lnTo>
                    <a:pt x="81247" y="192583"/>
                  </a:lnTo>
                  <a:lnTo>
                    <a:pt x="81483" y="192719"/>
                  </a:lnTo>
                  <a:lnTo>
                    <a:pt x="81727" y="192846"/>
                  </a:lnTo>
                  <a:lnTo>
                    <a:pt x="81980" y="192954"/>
                  </a:lnTo>
                  <a:lnTo>
                    <a:pt x="82234" y="193054"/>
                  </a:lnTo>
                  <a:lnTo>
                    <a:pt x="82496" y="193144"/>
                  </a:lnTo>
                  <a:lnTo>
                    <a:pt x="82759" y="193217"/>
                  </a:lnTo>
                  <a:lnTo>
                    <a:pt x="83030" y="193280"/>
                  </a:lnTo>
                  <a:lnTo>
                    <a:pt x="83311" y="193334"/>
                  </a:lnTo>
                  <a:lnTo>
                    <a:pt x="83591" y="193370"/>
                  </a:lnTo>
                  <a:lnTo>
                    <a:pt x="83872" y="193389"/>
                  </a:lnTo>
                  <a:lnTo>
                    <a:pt x="84161" y="193398"/>
                  </a:lnTo>
                  <a:lnTo>
                    <a:pt x="84161" y="193398"/>
                  </a:lnTo>
                  <a:lnTo>
                    <a:pt x="84451" y="193389"/>
                  </a:lnTo>
                  <a:lnTo>
                    <a:pt x="84740" y="193370"/>
                  </a:lnTo>
                  <a:lnTo>
                    <a:pt x="85021" y="193334"/>
                  </a:lnTo>
                  <a:lnTo>
                    <a:pt x="85292" y="193280"/>
                  </a:lnTo>
                  <a:lnTo>
                    <a:pt x="85573" y="193217"/>
                  </a:lnTo>
                  <a:lnTo>
                    <a:pt x="85835" y="193144"/>
                  </a:lnTo>
                  <a:lnTo>
                    <a:pt x="86098" y="193054"/>
                  </a:lnTo>
                  <a:lnTo>
                    <a:pt x="86351" y="192954"/>
                  </a:lnTo>
                  <a:lnTo>
                    <a:pt x="86605" y="192846"/>
                  </a:lnTo>
                  <a:lnTo>
                    <a:pt x="86840" y="192719"/>
                  </a:lnTo>
                  <a:lnTo>
                    <a:pt x="87075" y="192583"/>
                  </a:lnTo>
                  <a:lnTo>
                    <a:pt x="87310" y="192438"/>
                  </a:lnTo>
                  <a:lnTo>
                    <a:pt x="87528" y="192284"/>
                  </a:lnTo>
                  <a:lnTo>
                    <a:pt x="87736" y="192113"/>
                  </a:lnTo>
                  <a:lnTo>
                    <a:pt x="87944" y="191941"/>
                  </a:lnTo>
                  <a:lnTo>
                    <a:pt x="88143" y="191751"/>
                  </a:lnTo>
                  <a:lnTo>
                    <a:pt x="88324" y="191561"/>
                  </a:lnTo>
                  <a:lnTo>
                    <a:pt x="88505" y="191352"/>
                  </a:lnTo>
                  <a:lnTo>
                    <a:pt x="88668" y="191144"/>
                  </a:lnTo>
                  <a:lnTo>
                    <a:pt x="88822" y="190918"/>
                  </a:lnTo>
                  <a:lnTo>
                    <a:pt x="88976" y="190692"/>
                  </a:lnTo>
                  <a:lnTo>
                    <a:pt x="89111" y="190456"/>
                  </a:lnTo>
                  <a:lnTo>
                    <a:pt x="89229" y="190212"/>
                  </a:lnTo>
                  <a:lnTo>
                    <a:pt x="89347" y="189968"/>
                  </a:lnTo>
                  <a:lnTo>
                    <a:pt x="89446" y="189714"/>
                  </a:lnTo>
                  <a:lnTo>
                    <a:pt x="89537" y="189452"/>
                  </a:lnTo>
                  <a:lnTo>
                    <a:pt x="89609" y="189180"/>
                  </a:lnTo>
                  <a:lnTo>
                    <a:pt x="89672" y="188909"/>
                  </a:lnTo>
                  <a:lnTo>
                    <a:pt x="89718" y="188638"/>
                  </a:lnTo>
                  <a:lnTo>
                    <a:pt x="89754" y="188357"/>
                  </a:lnTo>
                  <a:lnTo>
                    <a:pt x="89781" y="188067"/>
                  </a:lnTo>
                  <a:lnTo>
                    <a:pt x="89781" y="187778"/>
                  </a:lnTo>
                  <a:lnTo>
                    <a:pt x="89781" y="187778"/>
                  </a:lnTo>
                  <a:lnTo>
                    <a:pt x="89781" y="187352"/>
                  </a:lnTo>
                  <a:lnTo>
                    <a:pt x="89772" y="186936"/>
                  </a:lnTo>
                  <a:lnTo>
                    <a:pt x="89754" y="186511"/>
                  </a:lnTo>
                  <a:lnTo>
                    <a:pt x="89736" y="186095"/>
                  </a:lnTo>
                  <a:lnTo>
                    <a:pt x="89709" y="185669"/>
                  </a:lnTo>
                  <a:lnTo>
                    <a:pt x="89672" y="185253"/>
                  </a:lnTo>
                  <a:lnTo>
                    <a:pt x="89636" y="184837"/>
                  </a:lnTo>
                  <a:lnTo>
                    <a:pt x="89591" y="184420"/>
                  </a:lnTo>
                  <a:lnTo>
                    <a:pt x="89537" y="184013"/>
                  </a:lnTo>
                  <a:lnTo>
                    <a:pt x="89482" y="183597"/>
                  </a:lnTo>
                  <a:lnTo>
                    <a:pt x="89419" y="183190"/>
                  </a:lnTo>
                  <a:lnTo>
                    <a:pt x="89347" y="182782"/>
                  </a:lnTo>
                  <a:lnTo>
                    <a:pt x="89274" y="182375"/>
                  </a:lnTo>
                  <a:lnTo>
                    <a:pt x="89193" y="181968"/>
                  </a:lnTo>
                  <a:lnTo>
                    <a:pt x="89111" y="181561"/>
                  </a:lnTo>
                  <a:lnTo>
                    <a:pt x="89021" y="181154"/>
                  </a:lnTo>
                  <a:lnTo>
                    <a:pt x="88921" y="180755"/>
                  </a:lnTo>
                  <a:lnTo>
                    <a:pt x="88822" y="180357"/>
                  </a:lnTo>
                  <a:lnTo>
                    <a:pt x="88713" y="179959"/>
                  </a:lnTo>
                  <a:lnTo>
                    <a:pt x="88595" y="179561"/>
                  </a:lnTo>
                  <a:lnTo>
                    <a:pt x="88478" y="179163"/>
                  </a:lnTo>
                  <a:lnTo>
                    <a:pt x="88360" y="178765"/>
                  </a:lnTo>
                  <a:lnTo>
                    <a:pt x="88098" y="177977"/>
                  </a:lnTo>
                  <a:lnTo>
                    <a:pt x="87808" y="177199"/>
                  </a:lnTo>
                  <a:lnTo>
                    <a:pt x="87510" y="176421"/>
                  </a:lnTo>
                  <a:lnTo>
                    <a:pt x="87184" y="175642"/>
                  </a:lnTo>
                  <a:lnTo>
                    <a:pt x="86840" y="174882"/>
                  </a:lnTo>
                  <a:lnTo>
                    <a:pt x="86478" y="174113"/>
                  </a:lnTo>
                  <a:lnTo>
                    <a:pt x="86098" y="173353"/>
                  </a:lnTo>
                  <a:lnTo>
                    <a:pt x="85700" y="172602"/>
                  </a:lnTo>
                  <a:lnTo>
                    <a:pt x="85283" y="171851"/>
                  </a:lnTo>
                  <a:lnTo>
                    <a:pt x="84849" y="171109"/>
                  </a:lnTo>
                  <a:lnTo>
                    <a:pt x="84396" y="170367"/>
                  </a:lnTo>
                  <a:lnTo>
                    <a:pt x="83926" y="169634"/>
                  </a:lnTo>
                  <a:lnTo>
                    <a:pt x="83437" y="168901"/>
                  </a:lnTo>
                  <a:lnTo>
                    <a:pt x="82930" y="168177"/>
                  </a:lnTo>
                  <a:lnTo>
                    <a:pt x="82415" y="167453"/>
                  </a:lnTo>
                  <a:lnTo>
                    <a:pt x="81881" y="166729"/>
                  </a:lnTo>
                  <a:lnTo>
                    <a:pt x="81338" y="166014"/>
                  </a:lnTo>
                  <a:lnTo>
                    <a:pt x="80768" y="165308"/>
                  </a:lnTo>
                  <a:lnTo>
                    <a:pt x="80188" y="164593"/>
                  </a:lnTo>
                  <a:lnTo>
                    <a:pt x="79600" y="163896"/>
                  </a:lnTo>
                  <a:lnTo>
                    <a:pt x="78994" y="163190"/>
                  </a:lnTo>
                  <a:lnTo>
                    <a:pt x="78370" y="162494"/>
                  </a:lnTo>
                  <a:lnTo>
                    <a:pt x="77736" y="161806"/>
                  </a:lnTo>
                  <a:lnTo>
                    <a:pt x="77094" y="161109"/>
                  </a:lnTo>
                  <a:lnTo>
                    <a:pt x="76442" y="160421"/>
                  </a:lnTo>
                  <a:lnTo>
                    <a:pt x="75772" y="159742"/>
                  </a:lnTo>
                  <a:lnTo>
                    <a:pt x="75085" y="159064"/>
                  </a:lnTo>
                  <a:lnTo>
                    <a:pt x="74397" y="158385"/>
                  </a:lnTo>
                  <a:lnTo>
                    <a:pt x="73691" y="157706"/>
                  </a:lnTo>
                  <a:lnTo>
                    <a:pt x="72976" y="157037"/>
                  </a:lnTo>
                  <a:lnTo>
                    <a:pt x="72252" y="156367"/>
                  </a:lnTo>
                  <a:lnTo>
                    <a:pt x="71519" y="155706"/>
                  </a:lnTo>
                  <a:lnTo>
                    <a:pt x="70777" y="155037"/>
                  </a:lnTo>
                  <a:lnTo>
                    <a:pt x="70026" y="154376"/>
                  </a:lnTo>
                  <a:lnTo>
                    <a:pt x="69266" y="153725"/>
                  </a:lnTo>
                  <a:lnTo>
                    <a:pt x="68497" y="153064"/>
                  </a:lnTo>
                  <a:lnTo>
                    <a:pt x="67718" y="152412"/>
                  </a:lnTo>
                  <a:lnTo>
                    <a:pt x="66931" y="151761"/>
                  </a:lnTo>
                  <a:lnTo>
                    <a:pt x="66144" y="151118"/>
                  </a:lnTo>
                  <a:lnTo>
                    <a:pt x="65347" y="150467"/>
                  </a:lnTo>
                  <a:lnTo>
                    <a:pt x="64542" y="149824"/>
                  </a:lnTo>
                  <a:lnTo>
                    <a:pt x="62913" y="148548"/>
                  </a:lnTo>
                  <a:lnTo>
                    <a:pt x="61257" y="147272"/>
                  </a:lnTo>
                  <a:lnTo>
                    <a:pt x="59592" y="146005"/>
                  </a:lnTo>
                  <a:lnTo>
                    <a:pt x="57909" y="144747"/>
                  </a:lnTo>
                  <a:lnTo>
                    <a:pt x="56207" y="143490"/>
                  </a:lnTo>
                  <a:lnTo>
                    <a:pt x="54497" y="142241"/>
                  </a:lnTo>
                  <a:lnTo>
                    <a:pt x="54497" y="142241"/>
                  </a:lnTo>
                  <a:lnTo>
                    <a:pt x="56207" y="140992"/>
                  </a:lnTo>
                  <a:lnTo>
                    <a:pt x="57909" y="139734"/>
                  </a:lnTo>
                  <a:lnTo>
                    <a:pt x="59592" y="138476"/>
                  </a:lnTo>
                  <a:lnTo>
                    <a:pt x="61257" y="137209"/>
                  </a:lnTo>
                  <a:lnTo>
                    <a:pt x="62913" y="135933"/>
                  </a:lnTo>
                  <a:lnTo>
                    <a:pt x="64542" y="134648"/>
                  </a:lnTo>
                  <a:lnTo>
                    <a:pt x="65347" y="134006"/>
                  </a:lnTo>
                  <a:lnTo>
                    <a:pt x="66144" y="133363"/>
                  </a:lnTo>
                  <a:lnTo>
                    <a:pt x="66931" y="132712"/>
                  </a:lnTo>
                  <a:lnTo>
                    <a:pt x="67718" y="132060"/>
                  </a:lnTo>
                  <a:lnTo>
                    <a:pt x="68497" y="131409"/>
                  </a:lnTo>
                  <a:lnTo>
                    <a:pt x="69266" y="130757"/>
                  </a:lnTo>
                  <a:lnTo>
                    <a:pt x="70026" y="130096"/>
                  </a:lnTo>
                  <a:lnTo>
                    <a:pt x="70777" y="129436"/>
                  </a:lnTo>
                  <a:lnTo>
                    <a:pt x="71519" y="128775"/>
                  </a:lnTo>
                  <a:lnTo>
                    <a:pt x="72252" y="128105"/>
                  </a:lnTo>
                  <a:lnTo>
                    <a:pt x="72976" y="127436"/>
                  </a:lnTo>
                  <a:lnTo>
                    <a:pt x="73691" y="126766"/>
                  </a:lnTo>
                  <a:lnTo>
                    <a:pt x="74397" y="126087"/>
                  </a:lnTo>
                  <a:lnTo>
                    <a:pt x="75085" y="125418"/>
                  </a:lnTo>
                  <a:lnTo>
                    <a:pt x="75772" y="124730"/>
                  </a:lnTo>
                  <a:lnTo>
                    <a:pt x="76442" y="124051"/>
                  </a:lnTo>
                  <a:lnTo>
                    <a:pt x="77094" y="123364"/>
                  </a:lnTo>
                  <a:lnTo>
                    <a:pt x="77736" y="122676"/>
                  </a:lnTo>
                  <a:lnTo>
                    <a:pt x="78370" y="121979"/>
                  </a:lnTo>
                  <a:lnTo>
                    <a:pt x="78994" y="121282"/>
                  </a:lnTo>
                  <a:lnTo>
                    <a:pt x="79600" y="120585"/>
                  </a:lnTo>
                  <a:lnTo>
                    <a:pt x="80188" y="119879"/>
                  </a:lnTo>
                  <a:lnTo>
                    <a:pt x="80768" y="119174"/>
                  </a:lnTo>
                  <a:lnTo>
                    <a:pt x="81338" y="118459"/>
                  </a:lnTo>
                  <a:lnTo>
                    <a:pt x="81881" y="117744"/>
                  </a:lnTo>
                  <a:lnTo>
                    <a:pt x="82415" y="117020"/>
                  </a:lnTo>
                  <a:lnTo>
                    <a:pt x="82930" y="116296"/>
                  </a:lnTo>
                  <a:lnTo>
                    <a:pt x="83437" y="115572"/>
                  </a:lnTo>
                  <a:lnTo>
                    <a:pt x="83926" y="114839"/>
                  </a:lnTo>
                  <a:lnTo>
                    <a:pt x="84396" y="114106"/>
                  </a:lnTo>
                  <a:lnTo>
                    <a:pt x="84849" y="113364"/>
                  </a:lnTo>
                  <a:lnTo>
                    <a:pt x="85283" y="112622"/>
                  </a:lnTo>
                  <a:lnTo>
                    <a:pt x="85700" y="111871"/>
                  </a:lnTo>
                  <a:lnTo>
                    <a:pt x="86098" y="111120"/>
                  </a:lnTo>
                  <a:lnTo>
                    <a:pt x="86478" y="110359"/>
                  </a:lnTo>
                  <a:lnTo>
                    <a:pt x="86840" y="109599"/>
                  </a:lnTo>
                  <a:lnTo>
                    <a:pt x="87184" y="108830"/>
                  </a:lnTo>
                  <a:lnTo>
                    <a:pt x="87510" y="108061"/>
                  </a:lnTo>
                  <a:lnTo>
                    <a:pt x="87808" y="107283"/>
                  </a:lnTo>
                  <a:lnTo>
                    <a:pt x="88098" y="106495"/>
                  </a:lnTo>
                  <a:lnTo>
                    <a:pt x="88360" y="105708"/>
                  </a:lnTo>
                  <a:lnTo>
                    <a:pt x="88478" y="105319"/>
                  </a:lnTo>
                  <a:lnTo>
                    <a:pt x="88595" y="104921"/>
                  </a:lnTo>
                  <a:lnTo>
                    <a:pt x="88713" y="104523"/>
                  </a:lnTo>
                  <a:lnTo>
                    <a:pt x="88822" y="104124"/>
                  </a:lnTo>
                  <a:lnTo>
                    <a:pt x="88921" y="103717"/>
                  </a:lnTo>
                  <a:lnTo>
                    <a:pt x="89021" y="103319"/>
                  </a:lnTo>
                  <a:lnTo>
                    <a:pt x="89111" y="102912"/>
                  </a:lnTo>
                  <a:lnTo>
                    <a:pt x="89193" y="102514"/>
                  </a:lnTo>
                  <a:lnTo>
                    <a:pt x="89274" y="102106"/>
                  </a:lnTo>
                  <a:lnTo>
                    <a:pt x="89347" y="101699"/>
                  </a:lnTo>
                  <a:lnTo>
                    <a:pt x="89419" y="101292"/>
                  </a:lnTo>
                  <a:lnTo>
                    <a:pt x="89482" y="100876"/>
                  </a:lnTo>
                  <a:lnTo>
                    <a:pt x="89537" y="100468"/>
                  </a:lnTo>
                  <a:lnTo>
                    <a:pt x="89591" y="100052"/>
                  </a:lnTo>
                  <a:lnTo>
                    <a:pt x="89636" y="99636"/>
                  </a:lnTo>
                  <a:lnTo>
                    <a:pt x="89672" y="99220"/>
                  </a:lnTo>
                  <a:lnTo>
                    <a:pt x="89709" y="98803"/>
                  </a:lnTo>
                  <a:lnTo>
                    <a:pt x="89736" y="98387"/>
                  </a:lnTo>
                  <a:lnTo>
                    <a:pt x="89754" y="97971"/>
                  </a:lnTo>
                  <a:lnTo>
                    <a:pt x="89772" y="97545"/>
                  </a:lnTo>
                  <a:lnTo>
                    <a:pt x="89781" y="97120"/>
                  </a:lnTo>
                  <a:lnTo>
                    <a:pt x="89781" y="96695"/>
                  </a:lnTo>
                  <a:lnTo>
                    <a:pt x="89781" y="96695"/>
                  </a:lnTo>
                  <a:lnTo>
                    <a:pt x="89781" y="96269"/>
                  </a:lnTo>
                  <a:lnTo>
                    <a:pt x="89772" y="95853"/>
                  </a:lnTo>
                  <a:lnTo>
                    <a:pt x="89754" y="95428"/>
                  </a:lnTo>
                  <a:lnTo>
                    <a:pt x="89736" y="95011"/>
                  </a:lnTo>
                  <a:lnTo>
                    <a:pt x="89709" y="94586"/>
                  </a:lnTo>
                  <a:lnTo>
                    <a:pt x="89672" y="94170"/>
                  </a:lnTo>
                  <a:lnTo>
                    <a:pt x="89636" y="93754"/>
                  </a:lnTo>
                  <a:lnTo>
                    <a:pt x="89591" y="93346"/>
                  </a:lnTo>
                  <a:lnTo>
                    <a:pt x="89537" y="92930"/>
                  </a:lnTo>
                  <a:lnTo>
                    <a:pt x="89482" y="92514"/>
                  </a:lnTo>
                  <a:lnTo>
                    <a:pt x="89419" y="92107"/>
                  </a:lnTo>
                  <a:lnTo>
                    <a:pt x="89347" y="91699"/>
                  </a:lnTo>
                  <a:lnTo>
                    <a:pt x="89274" y="91292"/>
                  </a:lnTo>
                  <a:lnTo>
                    <a:pt x="89193" y="90885"/>
                  </a:lnTo>
                  <a:lnTo>
                    <a:pt x="89111" y="90478"/>
                  </a:lnTo>
                  <a:lnTo>
                    <a:pt x="89021" y="90080"/>
                  </a:lnTo>
                  <a:lnTo>
                    <a:pt x="88921" y="89672"/>
                  </a:lnTo>
                  <a:lnTo>
                    <a:pt x="88822" y="89274"/>
                  </a:lnTo>
                  <a:lnTo>
                    <a:pt x="88713" y="88876"/>
                  </a:lnTo>
                  <a:lnTo>
                    <a:pt x="88595" y="88478"/>
                  </a:lnTo>
                  <a:lnTo>
                    <a:pt x="88478" y="88080"/>
                  </a:lnTo>
                  <a:lnTo>
                    <a:pt x="88360" y="87681"/>
                  </a:lnTo>
                  <a:lnTo>
                    <a:pt x="88098" y="86894"/>
                  </a:lnTo>
                  <a:lnTo>
                    <a:pt x="87808" y="86116"/>
                  </a:lnTo>
                  <a:lnTo>
                    <a:pt x="87510" y="85338"/>
                  </a:lnTo>
                  <a:lnTo>
                    <a:pt x="87184" y="84568"/>
                  </a:lnTo>
                  <a:lnTo>
                    <a:pt x="86840" y="83799"/>
                  </a:lnTo>
                  <a:lnTo>
                    <a:pt x="86478" y="83039"/>
                  </a:lnTo>
                  <a:lnTo>
                    <a:pt x="86098" y="82279"/>
                  </a:lnTo>
                  <a:lnTo>
                    <a:pt x="85700" y="81528"/>
                  </a:lnTo>
                  <a:lnTo>
                    <a:pt x="85283" y="80777"/>
                  </a:lnTo>
                  <a:lnTo>
                    <a:pt x="84849" y="80035"/>
                  </a:lnTo>
                  <a:lnTo>
                    <a:pt x="84396" y="79293"/>
                  </a:lnTo>
                  <a:lnTo>
                    <a:pt x="83926" y="78560"/>
                  </a:lnTo>
                  <a:lnTo>
                    <a:pt x="83437" y="77827"/>
                  </a:lnTo>
                  <a:lnTo>
                    <a:pt x="82930" y="77093"/>
                  </a:lnTo>
                  <a:lnTo>
                    <a:pt x="82415" y="76370"/>
                  </a:lnTo>
                  <a:lnTo>
                    <a:pt x="81881" y="75655"/>
                  </a:lnTo>
                  <a:lnTo>
                    <a:pt x="81338" y="74940"/>
                  </a:lnTo>
                  <a:lnTo>
                    <a:pt x="80768" y="74225"/>
                  </a:lnTo>
                  <a:lnTo>
                    <a:pt x="80188" y="73519"/>
                  </a:lnTo>
                  <a:lnTo>
                    <a:pt x="79600" y="72813"/>
                  </a:lnTo>
                  <a:lnTo>
                    <a:pt x="78994" y="72116"/>
                  </a:lnTo>
                  <a:lnTo>
                    <a:pt x="78370" y="71419"/>
                  </a:lnTo>
                  <a:lnTo>
                    <a:pt x="77736" y="70723"/>
                  </a:lnTo>
                  <a:lnTo>
                    <a:pt x="77094" y="70035"/>
                  </a:lnTo>
                  <a:lnTo>
                    <a:pt x="76442" y="69347"/>
                  </a:lnTo>
                  <a:lnTo>
                    <a:pt x="75772" y="68659"/>
                  </a:lnTo>
                  <a:lnTo>
                    <a:pt x="75085" y="67981"/>
                  </a:lnTo>
                  <a:lnTo>
                    <a:pt x="74397" y="67302"/>
                  </a:lnTo>
                  <a:lnTo>
                    <a:pt x="73691" y="66632"/>
                  </a:lnTo>
                  <a:lnTo>
                    <a:pt x="72976" y="65963"/>
                  </a:lnTo>
                  <a:lnTo>
                    <a:pt x="72252" y="65293"/>
                  </a:lnTo>
                  <a:lnTo>
                    <a:pt x="71519" y="64623"/>
                  </a:lnTo>
                  <a:lnTo>
                    <a:pt x="70777" y="63963"/>
                  </a:lnTo>
                  <a:lnTo>
                    <a:pt x="70026" y="63302"/>
                  </a:lnTo>
                  <a:lnTo>
                    <a:pt x="69266" y="62641"/>
                  </a:lnTo>
                  <a:lnTo>
                    <a:pt x="68497" y="61990"/>
                  </a:lnTo>
                  <a:lnTo>
                    <a:pt x="67718" y="61338"/>
                  </a:lnTo>
                  <a:lnTo>
                    <a:pt x="66931" y="60687"/>
                  </a:lnTo>
                  <a:lnTo>
                    <a:pt x="66144" y="60035"/>
                  </a:lnTo>
                  <a:lnTo>
                    <a:pt x="65347" y="59393"/>
                  </a:lnTo>
                  <a:lnTo>
                    <a:pt x="64542" y="58750"/>
                  </a:lnTo>
                  <a:lnTo>
                    <a:pt x="62913" y="57465"/>
                  </a:lnTo>
                  <a:lnTo>
                    <a:pt x="61257" y="56189"/>
                  </a:lnTo>
                  <a:lnTo>
                    <a:pt x="59592" y="54922"/>
                  </a:lnTo>
                  <a:lnTo>
                    <a:pt x="57909" y="53664"/>
                  </a:lnTo>
                  <a:lnTo>
                    <a:pt x="56207" y="52406"/>
                  </a:lnTo>
                  <a:lnTo>
                    <a:pt x="54497" y="51158"/>
                  </a:lnTo>
                  <a:lnTo>
                    <a:pt x="54497" y="51158"/>
                  </a:lnTo>
                  <a:lnTo>
                    <a:pt x="56207" y="49909"/>
                  </a:lnTo>
                  <a:lnTo>
                    <a:pt x="57909" y="48651"/>
                  </a:lnTo>
                  <a:lnTo>
                    <a:pt x="59592" y="47393"/>
                  </a:lnTo>
                  <a:lnTo>
                    <a:pt x="61257" y="46126"/>
                  </a:lnTo>
                  <a:lnTo>
                    <a:pt x="62913" y="44850"/>
                  </a:lnTo>
                  <a:lnTo>
                    <a:pt x="64542" y="43565"/>
                  </a:lnTo>
                  <a:lnTo>
                    <a:pt x="65347" y="42923"/>
                  </a:lnTo>
                  <a:lnTo>
                    <a:pt x="66144" y="42280"/>
                  </a:lnTo>
                  <a:lnTo>
                    <a:pt x="66931" y="41629"/>
                  </a:lnTo>
                  <a:lnTo>
                    <a:pt x="67718" y="40977"/>
                  </a:lnTo>
                  <a:lnTo>
                    <a:pt x="68497" y="40325"/>
                  </a:lnTo>
                  <a:lnTo>
                    <a:pt x="69266" y="39674"/>
                  </a:lnTo>
                  <a:lnTo>
                    <a:pt x="70026" y="39013"/>
                  </a:lnTo>
                  <a:lnTo>
                    <a:pt x="70777" y="38353"/>
                  </a:lnTo>
                  <a:lnTo>
                    <a:pt x="71519" y="37692"/>
                  </a:lnTo>
                  <a:lnTo>
                    <a:pt x="72252" y="37022"/>
                  </a:lnTo>
                  <a:lnTo>
                    <a:pt x="72976" y="36353"/>
                  </a:lnTo>
                  <a:lnTo>
                    <a:pt x="73691" y="35683"/>
                  </a:lnTo>
                  <a:lnTo>
                    <a:pt x="74397" y="35013"/>
                  </a:lnTo>
                  <a:lnTo>
                    <a:pt x="75085" y="34335"/>
                  </a:lnTo>
                  <a:lnTo>
                    <a:pt x="75772" y="33656"/>
                  </a:lnTo>
                  <a:lnTo>
                    <a:pt x="76442" y="32968"/>
                  </a:lnTo>
                  <a:lnTo>
                    <a:pt x="77094" y="32280"/>
                  </a:lnTo>
                  <a:lnTo>
                    <a:pt x="77736" y="31593"/>
                  </a:lnTo>
                  <a:lnTo>
                    <a:pt x="78370" y="30896"/>
                  </a:lnTo>
                  <a:lnTo>
                    <a:pt x="78994" y="30199"/>
                  </a:lnTo>
                  <a:lnTo>
                    <a:pt x="79600" y="29502"/>
                  </a:lnTo>
                  <a:lnTo>
                    <a:pt x="80188" y="28796"/>
                  </a:lnTo>
                  <a:lnTo>
                    <a:pt x="80768" y="28091"/>
                  </a:lnTo>
                  <a:lnTo>
                    <a:pt x="81338" y="27376"/>
                  </a:lnTo>
                  <a:lnTo>
                    <a:pt x="81881" y="26661"/>
                  </a:lnTo>
                  <a:lnTo>
                    <a:pt x="82415" y="25946"/>
                  </a:lnTo>
                  <a:lnTo>
                    <a:pt x="82930" y="25222"/>
                  </a:lnTo>
                  <a:lnTo>
                    <a:pt x="83437" y="24489"/>
                  </a:lnTo>
                  <a:lnTo>
                    <a:pt x="83926" y="23765"/>
                  </a:lnTo>
                  <a:lnTo>
                    <a:pt x="84396" y="23023"/>
                  </a:lnTo>
                  <a:lnTo>
                    <a:pt x="84849" y="22290"/>
                  </a:lnTo>
                  <a:lnTo>
                    <a:pt x="85283" y="21539"/>
                  </a:lnTo>
                  <a:lnTo>
                    <a:pt x="85700" y="20788"/>
                  </a:lnTo>
                  <a:lnTo>
                    <a:pt x="86098" y="20036"/>
                  </a:lnTo>
                  <a:lnTo>
                    <a:pt x="86478" y="19276"/>
                  </a:lnTo>
                  <a:lnTo>
                    <a:pt x="86840" y="18516"/>
                  </a:lnTo>
                  <a:lnTo>
                    <a:pt x="87184" y="17747"/>
                  </a:lnTo>
                  <a:lnTo>
                    <a:pt x="87510" y="16978"/>
                  </a:lnTo>
                  <a:lnTo>
                    <a:pt x="87808" y="16199"/>
                  </a:lnTo>
                  <a:lnTo>
                    <a:pt x="88098" y="15421"/>
                  </a:lnTo>
                  <a:lnTo>
                    <a:pt x="88360" y="14634"/>
                  </a:lnTo>
                  <a:lnTo>
                    <a:pt x="88478" y="14236"/>
                  </a:lnTo>
                  <a:lnTo>
                    <a:pt x="88595" y="13838"/>
                  </a:lnTo>
                  <a:lnTo>
                    <a:pt x="88713" y="13439"/>
                  </a:lnTo>
                  <a:lnTo>
                    <a:pt x="88822" y="13041"/>
                  </a:lnTo>
                  <a:lnTo>
                    <a:pt x="88921" y="12643"/>
                  </a:lnTo>
                  <a:lnTo>
                    <a:pt x="89021" y="12236"/>
                  </a:lnTo>
                  <a:lnTo>
                    <a:pt x="89111" y="11838"/>
                  </a:lnTo>
                  <a:lnTo>
                    <a:pt x="89193" y="11430"/>
                  </a:lnTo>
                  <a:lnTo>
                    <a:pt x="89274" y="11023"/>
                  </a:lnTo>
                  <a:lnTo>
                    <a:pt x="89347" y="10616"/>
                  </a:lnTo>
                  <a:lnTo>
                    <a:pt x="89419" y="10209"/>
                  </a:lnTo>
                  <a:lnTo>
                    <a:pt x="89482" y="9801"/>
                  </a:lnTo>
                  <a:lnTo>
                    <a:pt x="89537" y="9385"/>
                  </a:lnTo>
                  <a:lnTo>
                    <a:pt x="89591" y="8969"/>
                  </a:lnTo>
                  <a:lnTo>
                    <a:pt x="89636" y="8562"/>
                  </a:lnTo>
                  <a:lnTo>
                    <a:pt x="89672" y="8145"/>
                  </a:lnTo>
                  <a:lnTo>
                    <a:pt x="89709" y="7729"/>
                  </a:lnTo>
                  <a:lnTo>
                    <a:pt x="89736" y="7304"/>
                  </a:lnTo>
                  <a:lnTo>
                    <a:pt x="89754" y="6888"/>
                  </a:lnTo>
                  <a:lnTo>
                    <a:pt x="89772" y="6462"/>
                  </a:lnTo>
                  <a:lnTo>
                    <a:pt x="89781" y="6037"/>
                  </a:lnTo>
                  <a:lnTo>
                    <a:pt x="89781" y="5621"/>
                  </a:lnTo>
                  <a:lnTo>
                    <a:pt x="89781" y="56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4114;p67">
              <a:extLst>
                <a:ext uri="{FF2B5EF4-FFF2-40B4-BE49-F238E27FC236}">
                  <a16:creationId xmlns:a16="http://schemas.microsoft.com/office/drawing/2014/main" id="{8B5F021C-6364-815E-A350-8F1C704B10E3}"/>
                </a:ext>
              </a:extLst>
            </p:cNvPr>
            <p:cNvSpPr/>
            <p:nvPr/>
          </p:nvSpPr>
          <p:spPr>
            <a:xfrm>
              <a:off x="-6360950" y="-4371700"/>
              <a:ext cx="1073275" cy="427175"/>
            </a:xfrm>
            <a:custGeom>
              <a:avLst/>
              <a:gdLst/>
              <a:ahLst/>
              <a:cxnLst/>
              <a:rect l="l" t="t" r="r" b="b"/>
              <a:pathLst>
                <a:path w="42931" h="17087" fill="none" extrusionOk="0">
                  <a:moveTo>
                    <a:pt x="42931" y="17086"/>
                  </a:moveTo>
                  <a:lnTo>
                    <a:pt x="0" y="17086"/>
                  </a:lnTo>
                  <a:lnTo>
                    <a:pt x="0" y="17086"/>
                  </a:lnTo>
                  <a:lnTo>
                    <a:pt x="570" y="16543"/>
                  </a:lnTo>
                  <a:lnTo>
                    <a:pt x="1149" y="16000"/>
                  </a:lnTo>
                  <a:lnTo>
                    <a:pt x="1738" y="15457"/>
                  </a:lnTo>
                  <a:lnTo>
                    <a:pt x="2335" y="14914"/>
                  </a:lnTo>
                  <a:lnTo>
                    <a:pt x="2941" y="14371"/>
                  </a:lnTo>
                  <a:lnTo>
                    <a:pt x="3557" y="13828"/>
                  </a:lnTo>
                  <a:lnTo>
                    <a:pt x="4181" y="13294"/>
                  </a:lnTo>
                  <a:lnTo>
                    <a:pt x="4814" y="12751"/>
                  </a:lnTo>
                  <a:lnTo>
                    <a:pt x="6090" y="11674"/>
                  </a:lnTo>
                  <a:lnTo>
                    <a:pt x="7403" y="10607"/>
                  </a:lnTo>
                  <a:lnTo>
                    <a:pt x="8733" y="9530"/>
                  </a:lnTo>
                  <a:lnTo>
                    <a:pt x="10090" y="8462"/>
                  </a:lnTo>
                  <a:lnTo>
                    <a:pt x="11466" y="7394"/>
                  </a:lnTo>
                  <a:lnTo>
                    <a:pt x="12859" y="6335"/>
                  </a:lnTo>
                  <a:lnTo>
                    <a:pt x="14262" y="5276"/>
                  </a:lnTo>
                  <a:lnTo>
                    <a:pt x="15683" y="4218"/>
                  </a:lnTo>
                  <a:lnTo>
                    <a:pt x="17122" y="3159"/>
                  </a:lnTo>
                  <a:lnTo>
                    <a:pt x="18561" y="2100"/>
                  </a:lnTo>
                  <a:lnTo>
                    <a:pt x="21465" y="1"/>
                  </a:lnTo>
                  <a:lnTo>
                    <a:pt x="21465" y="1"/>
                  </a:lnTo>
                  <a:lnTo>
                    <a:pt x="24370" y="2100"/>
                  </a:lnTo>
                  <a:lnTo>
                    <a:pt x="25809" y="3159"/>
                  </a:lnTo>
                  <a:lnTo>
                    <a:pt x="27239" y="4218"/>
                  </a:lnTo>
                  <a:lnTo>
                    <a:pt x="28669" y="5276"/>
                  </a:lnTo>
                  <a:lnTo>
                    <a:pt x="30072" y="6335"/>
                  </a:lnTo>
                  <a:lnTo>
                    <a:pt x="31465" y="7394"/>
                  </a:lnTo>
                  <a:lnTo>
                    <a:pt x="32841" y="8462"/>
                  </a:lnTo>
                  <a:lnTo>
                    <a:pt x="34198" y="9530"/>
                  </a:lnTo>
                  <a:lnTo>
                    <a:pt x="35528" y="10607"/>
                  </a:lnTo>
                  <a:lnTo>
                    <a:pt x="36841" y="11674"/>
                  </a:lnTo>
                  <a:lnTo>
                    <a:pt x="38117" y="12751"/>
                  </a:lnTo>
                  <a:lnTo>
                    <a:pt x="38750" y="13294"/>
                  </a:lnTo>
                  <a:lnTo>
                    <a:pt x="39365" y="13828"/>
                  </a:lnTo>
                  <a:lnTo>
                    <a:pt x="39981" y="14371"/>
                  </a:lnTo>
                  <a:lnTo>
                    <a:pt x="40587" y="14914"/>
                  </a:lnTo>
                  <a:lnTo>
                    <a:pt x="41193" y="15457"/>
                  </a:lnTo>
                  <a:lnTo>
                    <a:pt x="41782" y="16000"/>
                  </a:lnTo>
                  <a:lnTo>
                    <a:pt x="42361" y="16543"/>
                  </a:lnTo>
                  <a:lnTo>
                    <a:pt x="42931" y="17086"/>
                  </a:lnTo>
                  <a:lnTo>
                    <a:pt x="42931" y="170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4115;p67">
              <a:extLst>
                <a:ext uri="{FF2B5EF4-FFF2-40B4-BE49-F238E27FC236}">
                  <a16:creationId xmlns:a16="http://schemas.microsoft.com/office/drawing/2014/main" id="{42FBC4D1-14C8-A2D9-9CDF-C42CE355C2ED}"/>
                </a:ext>
              </a:extLst>
            </p:cNvPr>
            <p:cNvSpPr/>
            <p:nvPr/>
          </p:nvSpPr>
          <p:spPr>
            <a:xfrm>
              <a:off x="-6365950" y="-5149500"/>
              <a:ext cx="1083250" cy="431900"/>
            </a:xfrm>
            <a:custGeom>
              <a:avLst/>
              <a:gdLst/>
              <a:ahLst/>
              <a:cxnLst/>
              <a:rect l="l" t="t" r="r" b="b"/>
              <a:pathLst>
                <a:path w="43330" h="17276" fill="none" extrusionOk="0">
                  <a:moveTo>
                    <a:pt x="21665" y="17276"/>
                  </a:moveTo>
                  <a:lnTo>
                    <a:pt x="21665" y="17276"/>
                  </a:lnTo>
                  <a:lnTo>
                    <a:pt x="18733" y="15149"/>
                  </a:lnTo>
                  <a:lnTo>
                    <a:pt x="17276" y="14081"/>
                  </a:lnTo>
                  <a:lnTo>
                    <a:pt x="15829" y="13023"/>
                  </a:lnTo>
                  <a:lnTo>
                    <a:pt x="14390" y="11946"/>
                  </a:lnTo>
                  <a:lnTo>
                    <a:pt x="12969" y="10878"/>
                  </a:lnTo>
                  <a:lnTo>
                    <a:pt x="11557" y="9801"/>
                  </a:lnTo>
                  <a:lnTo>
                    <a:pt x="10173" y="8724"/>
                  </a:lnTo>
                  <a:lnTo>
                    <a:pt x="8797" y="7647"/>
                  </a:lnTo>
                  <a:lnTo>
                    <a:pt x="7458" y="6561"/>
                  </a:lnTo>
                  <a:lnTo>
                    <a:pt x="6137" y="5475"/>
                  </a:lnTo>
                  <a:lnTo>
                    <a:pt x="4842" y="4389"/>
                  </a:lnTo>
                  <a:lnTo>
                    <a:pt x="4209" y="3837"/>
                  </a:lnTo>
                  <a:lnTo>
                    <a:pt x="3585" y="3294"/>
                  </a:lnTo>
                  <a:lnTo>
                    <a:pt x="2960" y="2751"/>
                  </a:lnTo>
                  <a:lnTo>
                    <a:pt x="2354" y="2199"/>
                  </a:lnTo>
                  <a:lnTo>
                    <a:pt x="1748" y="1656"/>
                  </a:lnTo>
                  <a:lnTo>
                    <a:pt x="1159" y="1104"/>
                  </a:lnTo>
                  <a:lnTo>
                    <a:pt x="571" y="552"/>
                  </a:lnTo>
                  <a:lnTo>
                    <a:pt x="1" y="0"/>
                  </a:lnTo>
                  <a:lnTo>
                    <a:pt x="43330" y="0"/>
                  </a:lnTo>
                  <a:lnTo>
                    <a:pt x="43330" y="0"/>
                  </a:lnTo>
                  <a:lnTo>
                    <a:pt x="42760" y="552"/>
                  </a:lnTo>
                  <a:lnTo>
                    <a:pt x="42172" y="1104"/>
                  </a:lnTo>
                  <a:lnTo>
                    <a:pt x="41574" y="1656"/>
                  </a:lnTo>
                  <a:lnTo>
                    <a:pt x="40977" y="2199"/>
                  </a:lnTo>
                  <a:lnTo>
                    <a:pt x="40362" y="2751"/>
                  </a:lnTo>
                  <a:lnTo>
                    <a:pt x="39746" y="3294"/>
                  </a:lnTo>
                  <a:lnTo>
                    <a:pt x="39122" y="3837"/>
                  </a:lnTo>
                  <a:lnTo>
                    <a:pt x="38479" y="4389"/>
                  </a:lnTo>
                  <a:lnTo>
                    <a:pt x="37194" y="5475"/>
                  </a:lnTo>
                  <a:lnTo>
                    <a:pt x="35873" y="6561"/>
                  </a:lnTo>
                  <a:lnTo>
                    <a:pt x="34525" y="7647"/>
                  </a:lnTo>
                  <a:lnTo>
                    <a:pt x="33158" y="8724"/>
                  </a:lnTo>
                  <a:lnTo>
                    <a:pt x="31774" y="9801"/>
                  </a:lnTo>
                  <a:lnTo>
                    <a:pt x="30362" y="10878"/>
                  </a:lnTo>
                  <a:lnTo>
                    <a:pt x="28941" y="11946"/>
                  </a:lnTo>
                  <a:lnTo>
                    <a:pt x="27502" y="13023"/>
                  </a:lnTo>
                  <a:lnTo>
                    <a:pt x="26054" y="14081"/>
                  </a:lnTo>
                  <a:lnTo>
                    <a:pt x="24597" y="15149"/>
                  </a:lnTo>
                  <a:lnTo>
                    <a:pt x="21665" y="17276"/>
                  </a:lnTo>
                  <a:lnTo>
                    <a:pt x="21665" y="172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4116;p67">
              <a:extLst>
                <a:ext uri="{FF2B5EF4-FFF2-40B4-BE49-F238E27FC236}">
                  <a16:creationId xmlns:a16="http://schemas.microsoft.com/office/drawing/2014/main" id="{B00AC5BD-5587-85A7-3E03-6588B597E102}"/>
                </a:ext>
              </a:extLst>
            </p:cNvPr>
            <p:cNvSpPr/>
            <p:nvPr/>
          </p:nvSpPr>
          <p:spPr>
            <a:xfrm>
              <a:off x="-6665700" y="-5935900"/>
              <a:ext cx="1682550" cy="505675"/>
            </a:xfrm>
            <a:custGeom>
              <a:avLst/>
              <a:gdLst/>
              <a:ahLst/>
              <a:cxnLst/>
              <a:rect l="l" t="t" r="r" b="b"/>
              <a:pathLst>
                <a:path w="67302" h="20227" fill="none" extrusionOk="0">
                  <a:moveTo>
                    <a:pt x="64415" y="0"/>
                  </a:moveTo>
                  <a:lnTo>
                    <a:pt x="64415" y="0"/>
                  </a:lnTo>
                  <a:lnTo>
                    <a:pt x="64750" y="625"/>
                  </a:lnTo>
                  <a:lnTo>
                    <a:pt x="65066" y="1249"/>
                  </a:lnTo>
                  <a:lnTo>
                    <a:pt x="65365" y="1874"/>
                  </a:lnTo>
                  <a:lnTo>
                    <a:pt x="65645" y="2498"/>
                  </a:lnTo>
                  <a:lnTo>
                    <a:pt x="65899" y="3132"/>
                  </a:lnTo>
                  <a:lnTo>
                    <a:pt x="66134" y="3756"/>
                  </a:lnTo>
                  <a:lnTo>
                    <a:pt x="66351" y="4389"/>
                  </a:lnTo>
                  <a:lnTo>
                    <a:pt x="66550" y="5014"/>
                  </a:lnTo>
                  <a:lnTo>
                    <a:pt x="66722" y="5647"/>
                  </a:lnTo>
                  <a:lnTo>
                    <a:pt x="66804" y="5964"/>
                  </a:lnTo>
                  <a:lnTo>
                    <a:pt x="66876" y="6281"/>
                  </a:lnTo>
                  <a:lnTo>
                    <a:pt x="66939" y="6597"/>
                  </a:lnTo>
                  <a:lnTo>
                    <a:pt x="67003" y="6923"/>
                  </a:lnTo>
                  <a:lnTo>
                    <a:pt x="67066" y="7240"/>
                  </a:lnTo>
                  <a:lnTo>
                    <a:pt x="67111" y="7557"/>
                  </a:lnTo>
                  <a:lnTo>
                    <a:pt x="67157" y="7873"/>
                  </a:lnTo>
                  <a:lnTo>
                    <a:pt x="67193" y="8190"/>
                  </a:lnTo>
                  <a:lnTo>
                    <a:pt x="67229" y="8516"/>
                  </a:lnTo>
                  <a:lnTo>
                    <a:pt x="67256" y="8833"/>
                  </a:lnTo>
                  <a:lnTo>
                    <a:pt x="67274" y="9149"/>
                  </a:lnTo>
                  <a:lnTo>
                    <a:pt x="67292" y="9475"/>
                  </a:lnTo>
                  <a:lnTo>
                    <a:pt x="67301" y="9792"/>
                  </a:lnTo>
                  <a:lnTo>
                    <a:pt x="67301" y="10109"/>
                  </a:lnTo>
                  <a:lnTo>
                    <a:pt x="67301" y="10109"/>
                  </a:lnTo>
                  <a:lnTo>
                    <a:pt x="67301" y="10434"/>
                  </a:lnTo>
                  <a:lnTo>
                    <a:pt x="67292" y="10751"/>
                  </a:lnTo>
                  <a:lnTo>
                    <a:pt x="67274" y="11077"/>
                  </a:lnTo>
                  <a:lnTo>
                    <a:pt x="67256" y="11394"/>
                  </a:lnTo>
                  <a:lnTo>
                    <a:pt x="67229" y="11710"/>
                  </a:lnTo>
                  <a:lnTo>
                    <a:pt x="67193" y="12036"/>
                  </a:lnTo>
                  <a:lnTo>
                    <a:pt x="67157" y="12353"/>
                  </a:lnTo>
                  <a:lnTo>
                    <a:pt x="67111" y="12670"/>
                  </a:lnTo>
                  <a:lnTo>
                    <a:pt x="67066" y="12986"/>
                  </a:lnTo>
                  <a:lnTo>
                    <a:pt x="67003" y="13303"/>
                  </a:lnTo>
                  <a:lnTo>
                    <a:pt x="66939" y="13620"/>
                  </a:lnTo>
                  <a:lnTo>
                    <a:pt x="66876" y="13946"/>
                  </a:lnTo>
                  <a:lnTo>
                    <a:pt x="66804" y="14262"/>
                  </a:lnTo>
                  <a:lnTo>
                    <a:pt x="66722" y="14579"/>
                  </a:lnTo>
                  <a:lnTo>
                    <a:pt x="66550" y="15204"/>
                  </a:lnTo>
                  <a:lnTo>
                    <a:pt x="66351" y="15837"/>
                  </a:lnTo>
                  <a:lnTo>
                    <a:pt x="66134" y="16470"/>
                  </a:lnTo>
                  <a:lnTo>
                    <a:pt x="65899" y="17095"/>
                  </a:lnTo>
                  <a:lnTo>
                    <a:pt x="65645" y="17728"/>
                  </a:lnTo>
                  <a:lnTo>
                    <a:pt x="65365" y="18353"/>
                  </a:lnTo>
                  <a:lnTo>
                    <a:pt x="65066" y="18977"/>
                  </a:lnTo>
                  <a:lnTo>
                    <a:pt x="64750" y="19602"/>
                  </a:lnTo>
                  <a:lnTo>
                    <a:pt x="64415" y="20226"/>
                  </a:lnTo>
                  <a:lnTo>
                    <a:pt x="2896" y="20226"/>
                  </a:lnTo>
                  <a:lnTo>
                    <a:pt x="2896" y="20226"/>
                  </a:lnTo>
                  <a:lnTo>
                    <a:pt x="2561" y="19602"/>
                  </a:lnTo>
                  <a:lnTo>
                    <a:pt x="2245" y="18977"/>
                  </a:lnTo>
                  <a:lnTo>
                    <a:pt x="1946" y="18353"/>
                  </a:lnTo>
                  <a:lnTo>
                    <a:pt x="1666" y="17728"/>
                  </a:lnTo>
                  <a:lnTo>
                    <a:pt x="1412" y="17095"/>
                  </a:lnTo>
                  <a:lnTo>
                    <a:pt x="1168" y="16470"/>
                  </a:lnTo>
                  <a:lnTo>
                    <a:pt x="951" y="15837"/>
                  </a:lnTo>
                  <a:lnTo>
                    <a:pt x="761" y="15204"/>
                  </a:lnTo>
                  <a:lnTo>
                    <a:pt x="580" y="14579"/>
                  </a:lnTo>
                  <a:lnTo>
                    <a:pt x="507" y="14262"/>
                  </a:lnTo>
                  <a:lnTo>
                    <a:pt x="435" y="13946"/>
                  </a:lnTo>
                  <a:lnTo>
                    <a:pt x="362" y="13620"/>
                  </a:lnTo>
                  <a:lnTo>
                    <a:pt x="299" y="13303"/>
                  </a:lnTo>
                  <a:lnTo>
                    <a:pt x="245" y="12986"/>
                  </a:lnTo>
                  <a:lnTo>
                    <a:pt x="200" y="12670"/>
                  </a:lnTo>
                  <a:lnTo>
                    <a:pt x="154" y="12353"/>
                  </a:lnTo>
                  <a:lnTo>
                    <a:pt x="109" y="12036"/>
                  </a:lnTo>
                  <a:lnTo>
                    <a:pt x="82" y="11710"/>
                  </a:lnTo>
                  <a:lnTo>
                    <a:pt x="55" y="11394"/>
                  </a:lnTo>
                  <a:lnTo>
                    <a:pt x="28" y="11077"/>
                  </a:lnTo>
                  <a:lnTo>
                    <a:pt x="19" y="10751"/>
                  </a:lnTo>
                  <a:lnTo>
                    <a:pt x="9" y="10434"/>
                  </a:lnTo>
                  <a:lnTo>
                    <a:pt x="0" y="10109"/>
                  </a:lnTo>
                  <a:lnTo>
                    <a:pt x="0" y="10109"/>
                  </a:lnTo>
                  <a:lnTo>
                    <a:pt x="9" y="9792"/>
                  </a:lnTo>
                  <a:lnTo>
                    <a:pt x="19" y="9475"/>
                  </a:lnTo>
                  <a:lnTo>
                    <a:pt x="28" y="9149"/>
                  </a:lnTo>
                  <a:lnTo>
                    <a:pt x="55" y="8833"/>
                  </a:lnTo>
                  <a:lnTo>
                    <a:pt x="82" y="8516"/>
                  </a:lnTo>
                  <a:lnTo>
                    <a:pt x="109" y="8190"/>
                  </a:lnTo>
                  <a:lnTo>
                    <a:pt x="154" y="7873"/>
                  </a:lnTo>
                  <a:lnTo>
                    <a:pt x="200" y="7557"/>
                  </a:lnTo>
                  <a:lnTo>
                    <a:pt x="245" y="7240"/>
                  </a:lnTo>
                  <a:lnTo>
                    <a:pt x="299" y="6923"/>
                  </a:lnTo>
                  <a:lnTo>
                    <a:pt x="362" y="6597"/>
                  </a:lnTo>
                  <a:lnTo>
                    <a:pt x="435" y="6281"/>
                  </a:lnTo>
                  <a:lnTo>
                    <a:pt x="507" y="5964"/>
                  </a:lnTo>
                  <a:lnTo>
                    <a:pt x="580" y="5647"/>
                  </a:lnTo>
                  <a:lnTo>
                    <a:pt x="761" y="5014"/>
                  </a:lnTo>
                  <a:lnTo>
                    <a:pt x="951" y="4389"/>
                  </a:lnTo>
                  <a:lnTo>
                    <a:pt x="1168" y="3756"/>
                  </a:lnTo>
                  <a:lnTo>
                    <a:pt x="1412" y="3132"/>
                  </a:lnTo>
                  <a:lnTo>
                    <a:pt x="1666" y="2498"/>
                  </a:lnTo>
                  <a:lnTo>
                    <a:pt x="1946" y="1874"/>
                  </a:lnTo>
                  <a:lnTo>
                    <a:pt x="2245" y="1249"/>
                  </a:lnTo>
                  <a:lnTo>
                    <a:pt x="2561" y="625"/>
                  </a:lnTo>
                  <a:lnTo>
                    <a:pt x="2896" y="0"/>
                  </a:lnTo>
                  <a:lnTo>
                    <a:pt x="644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4117;p67">
              <a:extLst>
                <a:ext uri="{FF2B5EF4-FFF2-40B4-BE49-F238E27FC236}">
                  <a16:creationId xmlns:a16="http://schemas.microsoft.com/office/drawing/2014/main" id="{A102275E-2631-1686-05B6-4DC552A542A2}"/>
                </a:ext>
              </a:extLst>
            </p:cNvPr>
            <p:cNvSpPr/>
            <p:nvPr/>
          </p:nvSpPr>
          <p:spPr>
            <a:xfrm>
              <a:off x="-6365950" y="-6648550"/>
              <a:ext cx="1083250" cy="431675"/>
            </a:xfrm>
            <a:custGeom>
              <a:avLst/>
              <a:gdLst/>
              <a:ahLst/>
              <a:cxnLst/>
              <a:rect l="l" t="t" r="r" b="b"/>
              <a:pathLst>
                <a:path w="43330" h="17267" fill="none" extrusionOk="0">
                  <a:moveTo>
                    <a:pt x="43330" y="17267"/>
                  </a:moveTo>
                  <a:lnTo>
                    <a:pt x="1" y="17267"/>
                  </a:lnTo>
                  <a:lnTo>
                    <a:pt x="1" y="17267"/>
                  </a:lnTo>
                  <a:lnTo>
                    <a:pt x="571" y="16715"/>
                  </a:lnTo>
                  <a:lnTo>
                    <a:pt x="1159" y="16172"/>
                  </a:lnTo>
                  <a:lnTo>
                    <a:pt x="1748" y="15620"/>
                  </a:lnTo>
                  <a:lnTo>
                    <a:pt x="2354" y="15077"/>
                  </a:lnTo>
                  <a:lnTo>
                    <a:pt x="2960" y="14525"/>
                  </a:lnTo>
                  <a:lnTo>
                    <a:pt x="3585" y="13982"/>
                  </a:lnTo>
                  <a:lnTo>
                    <a:pt x="4209" y="13430"/>
                  </a:lnTo>
                  <a:lnTo>
                    <a:pt x="4842" y="12887"/>
                  </a:lnTo>
                  <a:lnTo>
                    <a:pt x="6137" y="11801"/>
                  </a:lnTo>
                  <a:lnTo>
                    <a:pt x="7458" y="10715"/>
                  </a:lnTo>
                  <a:lnTo>
                    <a:pt x="8797" y="9629"/>
                  </a:lnTo>
                  <a:lnTo>
                    <a:pt x="10173" y="8552"/>
                  </a:lnTo>
                  <a:lnTo>
                    <a:pt x="11557" y="7475"/>
                  </a:lnTo>
                  <a:lnTo>
                    <a:pt x="12969" y="6399"/>
                  </a:lnTo>
                  <a:lnTo>
                    <a:pt x="14390" y="5331"/>
                  </a:lnTo>
                  <a:lnTo>
                    <a:pt x="15829" y="4254"/>
                  </a:lnTo>
                  <a:lnTo>
                    <a:pt x="17276" y="3186"/>
                  </a:lnTo>
                  <a:lnTo>
                    <a:pt x="18733" y="2127"/>
                  </a:lnTo>
                  <a:lnTo>
                    <a:pt x="21665" y="1"/>
                  </a:lnTo>
                  <a:lnTo>
                    <a:pt x="21665" y="1"/>
                  </a:lnTo>
                  <a:lnTo>
                    <a:pt x="24597" y="2127"/>
                  </a:lnTo>
                  <a:lnTo>
                    <a:pt x="26054" y="3186"/>
                  </a:lnTo>
                  <a:lnTo>
                    <a:pt x="27502" y="4254"/>
                  </a:lnTo>
                  <a:lnTo>
                    <a:pt x="28941" y="5331"/>
                  </a:lnTo>
                  <a:lnTo>
                    <a:pt x="30362" y="6399"/>
                  </a:lnTo>
                  <a:lnTo>
                    <a:pt x="31774" y="7475"/>
                  </a:lnTo>
                  <a:lnTo>
                    <a:pt x="33158" y="8552"/>
                  </a:lnTo>
                  <a:lnTo>
                    <a:pt x="34525" y="9629"/>
                  </a:lnTo>
                  <a:lnTo>
                    <a:pt x="35873" y="10715"/>
                  </a:lnTo>
                  <a:lnTo>
                    <a:pt x="37194" y="11801"/>
                  </a:lnTo>
                  <a:lnTo>
                    <a:pt x="38479" y="12887"/>
                  </a:lnTo>
                  <a:lnTo>
                    <a:pt x="39122" y="13430"/>
                  </a:lnTo>
                  <a:lnTo>
                    <a:pt x="39746" y="13982"/>
                  </a:lnTo>
                  <a:lnTo>
                    <a:pt x="40362" y="14525"/>
                  </a:lnTo>
                  <a:lnTo>
                    <a:pt x="40977" y="15077"/>
                  </a:lnTo>
                  <a:lnTo>
                    <a:pt x="41574" y="15620"/>
                  </a:lnTo>
                  <a:lnTo>
                    <a:pt x="42172" y="16172"/>
                  </a:lnTo>
                  <a:lnTo>
                    <a:pt x="42760" y="16715"/>
                  </a:lnTo>
                  <a:lnTo>
                    <a:pt x="43330" y="17267"/>
                  </a:lnTo>
                  <a:lnTo>
                    <a:pt x="43330" y="172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4118;p67">
              <a:extLst>
                <a:ext uri="{FF2B5EF4-FFF2-40B4-BE49-F238E27FC236}">
                  <a16:creationId xmlns:a16="http://schemas.microsoft.com/office/drawing/2014/main" id="{07E618AB-77A8-3034-FC5A-4604EDEC0517}"/>
                </a:ext>
              </a:extLst>
            </p:cNvPr>
            <p:cNvSpPr/>
            <p:nvPr/>
          </p:nvSpPr>
          <p:spPr>
            <a:xfrm>
              <a:off x="-6374750" y="-7434725"/>
              <a:ext cx="1100650" cy="440275"/>
            </a:xfrm>
            <a:custGeom>
              <a:avLst/>
              <a:gdLst/>
              <a:ahLst/>
              <a:cxnLst/>
              <a:rect l="l" t="t" r="r" b="b"/>
              <a:pathLst>
                <a:path w="44026" h="17611" fill="none" extrusionOk="0">
                  <a:moveTo>
                    <a:pt x="22017" y="17611"/>
                  </a:moveTo>
                  <a:lnTo>
                    <a:pt x="22017" y="17611"/>
                  </a:lnTo>
                  <a:lnTo>
                    <a:pt x="19031" y="15439"/>
                  </a:lnTo>
                  <a:lnTo>
                    <a:pt x="17538" y="14353"/>
                  </a:lnTo>
                  <a:lnTo>
                    <a:pt x="16063" y="13267"/>
                  </a:lnTo>
                  <a:lnTo>
                    <a:pt x="14606" y="12172"/>
                  </a:lnTo>
                  <a:lnTo>
                    <a:pt x="13158" y="11086"/>
                  </a:lnTo>
                  <a:lnTo>
                    <a:pt x="11719" y="9982"/>
                  </a:lnTo>
                  <a:lnTo>
                    <a:pt x="10307" y="8887"/>
                  </a:lnTo>
                  <a:lnTo>
                    <a:pt x="8923" y="7783"/>
                  </a:lnTo>
                  <a:lnTo>
                    <a:pt x="7556" y="6679"/>
                  </a:lnTo>
                  <a:lnTo>
                    <a:pt x="6217" y="5575"/>
                  </a:lnTo>
                  <a:lnTo>
                    <a:pt x="5556" y="5023"/>
                  </a:lnTo>
                  <a:lnTo>
                    <a:pt x="4905" y="4462"/>
                  </a:lnTo>
                  <a:lnTo>
                    <a:pt x="4262" y="3910"/>
                  </a:lnTo>
                  <a:lnTo>
                    <a:pt x="3629" y="3349"/>
                  </a:lnTo>
                  <a:lnTo>
                    <a:pt x="2995" y="2797"/>
                  </a:lnTo>
                  <a:lnTo>
                    <a:pt x="2380" y="2236"/>
                  </a:lnTo>
                  <a:lnTo>
                    <a:pt x="1774" y="1675"/>
                  </a:lnTo>
                  <a:lnTo>
                    <a:pt x="1176" y="1123"/>
                  </a:lnTo>
                  <a:lnTo>
                    <a:pt x="579" y="562"/>
                  </a:lnTo>
                  <a:lnTo>
                    <a:pt x="0" y="1"/>
                  </a:lnTo>
                  <a:lnTo>
                    <a:pt x="44026" y="1"/>
                  </a:lnTo>
                  <a:lnTo>
                    <a:pt x="44026" y="1"/>
                  </a:lnTo>
                  <a:lnTo>
                    <a:pt x="43447" y="562"/>
                  </a:lnTo>
                  <a:lnTo>
                    <a:pt x="42858" y="1123"/>
                  </a:lnTo>
                  <a:lnTo>
                    <a:pt x="42261" y="1675"/>
                  </a:lnTo>
                  <a:lnTo>
                    <a:pt x="41655" y="2236"/>
                  </a:lnTo>
                  <a:lnTo>
                    <a:pt x="41030" y="2797"/>
                  </a:lnTo>
                  <a:lnTo>
                    <a:pt x="40406" y="3349"/>
                  </a:lnTo>
                  <a:lnTo>
                    <a:pt x="39773" y="3910"/>
                  </a:lnTo>
                  <a:lnTo>
                    <a:pt x="39130" y="4462"/>
                  </a:lnTo>
                  <a:lnTo>
                    <a:pt x="38478" y="5023"/>
                  </a:lnTo>
                  <a:lnTo>
                    <a:pt x="37818" y="5575"/>
                  </a:lnTo>
                  <a:lnTo>
                    <a:pt x="36479" y="6679"/>
                  </a:lnTo>
                  <a:lnTo>
                    <a:pt x="35112" y="7783"/>
                  </a:lnTo>
                  <a:lnTo>
                    <a:pt x="33727" y="8887"/>
                  </a:lnTo>
                  <a:lnTo>
                    <a:pt x="32307" y="9982"/>
                  </a:lnTo>
                  <a:lnTo>
                    <a:pt x="30877" y="11086"/>
                  </a:lnTo>
                  <a:lnTo>
                    <a:pt x="29429" y="12172"/>
                  </a:lnTo>
                  <a:lnTo>
                    <a:pt x="27972" y="13267"/>
                  </a:lnTo>
                  <a:lnTo>
                    <a:pt x="26497" y="14353"/>
                  </a:lnTo>
                  <a:lnTo>
                    <a:pt x="25004" y="15439"/>
                  </a:lnTo>
                  <a:lnTo>
                    <a:pt x="22017" y="17611"/>
                  </a:lnTo>
                  <a:lnTo>
                    <a:pt x="22017" y="17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4119;p67">
              <a:extLst>
                <a:ext uri="{FF2B5EF4-FFF2-40B4-BE49-F238E27FC236}">
                  <a16:creationId xmlns:a16="http://schemas.microsoft.com/office/drawing/2014/main" id="{54350126-8499-F415-3DFC-69075256E6F8}"/>
                </a:ext>
              </a:extLst>
            </p:cNvPr>
            <p:cNvSpPr/>
            <p:nvPr/>
          </p:nvSpPr>
          <p:spPr>
            <a:xfrm>
              <a:off x="-5824325" y="-699447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4120;p67">
              <a:extLst>
                <a:ext uri="{FF2B5EF4-FFF2-40B4-BE49-F238E27FC236}">
                  <a16:creationId xmlns:a16="http://schemas.microsoft.com/office/drawing/2014/main" id="{5433FD48-446A-6F8B-D50D-4858B769DF65}"/>
                </a:ext>
              </a:extLst>
            </p:cNvPr>
            <p:cNvSpPr/>
            <p:nvPr/>
          </p:nvSpPr>
          <p:spPr>
            <a:xfrm>
              <a:off x="-2785500" y="-7739250"/>
              <a:ext cx="2462825" cy="281025"/>
            </a:xfrm>
            <a:custGeom>
              <a:avLst/>
              <a:gdLst/>
              <a:ahLst/>
              <a:cxnLst/>
              <a:rect l="l" t="t" r="r" b="b"/>
              <a:pathLst>
                <a:path w="98513" h="11241" extrusionOk="0">
                  <a:moveTo>
                    <a:pt x="5620" y="1"/>
                  </a:moveTo>
                  <a:lnTo>
                    <a:pt x="5330" y="10"/>
                  </a:lnTo>
                  <a:lnTo>
                    <a:pt x="5050" y="37"/>
                  </a:lnTo>
                  <a:lnTo>
                    <a:pt x="4769" y="73"/>
                  </a:lnTo>
                  <a:lnTo>
                    <a:pt x="4489" y="119"/>
                  </a:lnTo>
                  <a:lnTo>
                    <a:pt x="4217" y="182"/>
                  </a:lnTo>
                  <a:lnTo>
                    <a:pt x="3955" y="254"/>
                  </a:lnTo>
                  <a:lnTo>
                    <a:pt x="3692" y="345"/>
                  </a:lnTo>
                  <a:lnTo>
                    <a:pt x="3439" y="444"/>
                  </a:lnTo>
                  <a:lnTo>
                    <a:pt x="3186" y="562"/>
                  </a:lnTo>
                  <a:lnTo>
                    <a:pt x="2941" y="680"/>
                  </a:lnTo>
                  <a:lnTo>
                    <a:pt x="2706" y="815"/>
                  </a:lnTo>
                  <a:lnTo>
                    <a:pt x="2480" y="960"/>
                  </a:lnTo>
                  <a:lnTo>
                    <a:pt x="2263" y="1123"/>
                  </a:lnTo>
                  <a:lnTo>
                    <a:pt x="2045" y="1286"/>
                  </a:lnTo>
                  <a:lnTo>
                    <a:pt x="1846" y="1467"/>
                  </a:lnTo>
                  <a:lnTo>
                    <a:pt x="1647" y="1648"/>
                  </a:lnTo>
                  <a:lnTo>
                    <a:pt x="1466" y="1847"/>
                  </a:lnTo>
                  <a:lnTo>
                    <a:pt x="1285" y="2046"/>
                  </a:lnTo>
                  <a:lnTo>
                    <a:pt x="1122" y="2263"/>
                  </a:lnTo>
                  <a:lnTo>
                    <a:pt x="959" y="2480"/>
                  </a:lnTo>
                  <a:lnTo>
                    <a:pt x="815" y="2707"/>
                  </a:lnTo>
                  <a:lnTo>
                    <a:pt x="679" y="2942"/>
                  </a:lnTo>
                  <a:lnTo>
                    <a:pt x="561" y="3186"/>
                  </a:lnTo>
                  <a:lnTo>
                    <a:pt x="444" y="3431"/>
                  </a:lnTo>
                  <a:lnTo>
                    <a:pt x="344" y="3693"/>
                  </a:lnTo>
                  <a:lnTo>
                    <a:pt x="254" y="3956"/>
                  </a:lnTo>
                  <a:lnTo>
                    <a:pt x="181" y="4218"/>
                  </a:lnTo>
                  <a:lnTo>
                    <a:pt x="118" y="4489"/>
                  </a:lnTo>
                  <a:lnTo>
                    <a:pt x="73" y="4770"/>
                  </a:lnTo>
                  <a:lnTo>
                    <a:pt x="36" y="5051"/>
                  </a:lnTo>
                  <a:lnTo>
                    <a:pt x="9" y="5331"/>
                  </a:lnTo>
                  <a:lnTo>
                    <a:pt x="0" y="5621"/>
                  </a:lnTo>
                  <a:lnTo>
                    <a:pt x="9" y="5910"/>
                  </a:lnTo>
                  <a:lnTo>
                    <a:pt x="36" y="6200"/>
                  </a:lnTo>
                  <a:lnTo>
                    <a:pt x="73" y="6480"/>
                  </a:lnTo>
                  <a:lnTo>
                    <a:pt x="118" y="6752"/>
                  </a:lnTo>
                  <a:lnTo>
                    <a:pt x="181" y="7023"/>
                  </a:lnTo>
                  <a:lnTo>
                    <a:pt x="254" y="7295"/>
                  </a:lnTo>
                  <a:lnTo>
                    <a:pt x="344" y="7557"/>
                  </a:lnTo>
                  <a:lnTo>
                    <a:pt x="444" y="7811"/>
                  </a:lnTo>
                  <a:lnTo>
                    <a:pt x="561" y="8055"/>
                  </a:lnTo>
                  <a:lnTo>
                    <a:pt x="679" y="8299"/>
                  </a:lnTo>
                  <a:lnTo>
                    <a:pt x="815" y="8535"/>
                  </a:lnTo>
                  <a:lnTo>
                    <a:pt x="959" y="8761"/>
                  </a:lnTo>
                  <a:lnTo>
                    <a:pt x="1122" y="8987"/>
                  </a:lnTo>
                  <a:lnTo>
                    <a:pt x="1285" y="9195"/>
                  </a:lnTo>
                  <a:lnTo>
                    <a:pt x="1466" y="9403"/>
                  </a:lnTo>
                  <a:lnTo>
                    <a:pt x="1647" y="9593"/>
                  </a:lnTo>
                  <a:lnTo>
                    <a:pt x="1846" y="9783"/>
                  </a:lnTo>
                  <a:lnTo>
                    <a:pt x="2045" y="9955"/>
                  </a:lnTo>
                  <a:lnTo>
                    <a:pt x="2263" y="10127"/>
                  </a:lnTo>
                  <a:lnTo>
                    <a:pt x="2480" y="10281"/>
                  </a:lnTo>
                  <a:lnTo>
                    <a:pt x="2706" y="10426"/>
                  </a:lnTo>
                  <a:lnTo>
                    <a:pt x="2941" y="10562"/>
                  </a:lnTo>
                  <a:lnTo>
                    <a:pt x="3186" y="10688"/>
                  </a:lnTo>
                  <a:lnTo>
                    <a:pt x="3439" y="10797"/>
                  </a:lnTo>
                  <a:lnTo>
                    <a:pt x="3692" y="10897"/>
                  </a:lnTo>
                  <a:lnTo>
                    <a:pt x="3955" y="10987"/>
                  </a:lnTo>
                  <a:lnTo>
                    <a:pt x="4217" y="11068"/>
                  </a:lnTo>
                  <a:lnTo>
                    <a:pt x="4489" y="11123"/>
                  </a:lnTo>
                  <a:lnTo>
                    <a:pt x="4769" y="11177"/>
                  </a:lnTo>
                  <a:lnTo>
                    <a:pt x="5050" y="11213"/>
                  </a:lnTo>
                  <a:lnTo>
                    <a:pt x="5330" y="11231"/>
                  </a:lnTo>
                  <a:lnTo>
                    <a:pt x="5620" y="11240"/>
                  </a:lnTo>
                  <a:lnTo>
                    <a:pt x="92893" y="11240"/>
                  </a:lnTo>
                  <a:lnTo>
                    <a:pt x="93183" y="11231"/>
                  </a:lnTo>
                  <a:lnTo>
                    <a:pt x="93472" y="11213"/>
                  </a:lnTo>
                  <a:lnTo>
                    <a:pt x="93753" y="11177"/>
                  </a:lnTo>
                  <a:lnTo>
                    <a:pt x="94024" y="11123"/>
                  </a:lnTo>
                  <a:lnTo>
                    <a:pt x="94305" y="11068"/>
                  </a:lnTo>
                  <a:lnTo>
                    <a:pt x="94567" y="10987"/>
                  </a:lnTo>
                  <a:lnTo>
                    <a:pt x="94830" y="10897"/>
                  </a:lnTo>
                  <a:lnTo>
                    <a:pt x="95083" y="10797"/>
                  </a:lnTo>
                  <a:lnTo>
                    <a:pt x="95337" y="10688"/>
                  </a:lnTo>
                  <a:lnTo>
                    <a:pt x="95572" y="10562"/>
                  </a:lnTo>
                  <a:lnTo>
                    <a:pt x="95807" y="10426"/>
                  </a:lnTo>
                  <a:lnTo>
                    <a:pt x="96042" y="10281"/>
                  </a:lnTo>
                  <a:lnTo>
                    <a:pt x="96260" y="10127"/>
                  </a:lnTo>
                  <a:lnTo>
                    <a:pt x="96468" y="9955"/>
                  </a:lnTo>
                  <a:lnTo>
                    <a:pt x="96676" y="9783"/>
                  </a:lnTo>
                  <a:lnTo>
                    <a:pt x="96875" y="9593"/>
                  </a:lnTo>
                  <a:lnTo>
                    <a:pt x="97056" y="9403"/>
                  </a:lnTo>
                  <a:lnTo>
                    <a:pt x="97237" y="9195"/>
                  </a:lnTo>
                  <a:lnTo>
                    <a:pt x="97400" y="8987"/>
                  </a:lnTo>
                  <a:lnTo>
                    <a:pt x="97554" y="8761"/>
                  </a:lnTo>
                  <a:lnTo>
                    <a:pt x="97708" y="8535"/>
                  </a:lnTo>
                  <a:lnTo>
                    <a:pt x="97843" y="8299"/>
                  </a:lnTo>
                  <a:lnTo>
                    <a:pt x="97961" y="8055"/>
                  </a:lnTo>
                  <a:lnTo>
                    <a:pt x="98079" y="7811"/>
                  </a:lnTo>
                  <a:lnTo>
                    <a:pt x="98178" y="7557"/>
                  </a:lnTo>
                  <a:lnTo>
                    <a:pt x="98269" y="7295"/>
                  </a:lnTo>
                  <a:lnTo>
                    <a:pt x="98341" y="7023"/>
                  </a:lnTo>
                  <a:lnTo>
                    <a:pt x="98404" y="6752"/>
                  </a:lnTo>
                  <a:lnTo>
                    <a:pt x="98450" y="6480"/>
                  </a:lnTo>
                  <a:lnTo>
                    <a:pt x="98486" y="6200"/>
                  </a:lnTo>
                  <a:lnTo>
                    <a:pt x="98513" y="5910"/>
                  </a:lnTo>
                  <a:lnTo>
                    <a:pt x="98513" y="5621"/>
                  </a:lnTo>
                  <a:lnTo>
                    <a:pt x="98513" y="5331"/>
                  </a:lnTo>
                  <a:lnTo>
                    <a:pt x="98486" y="5051"/>
                  </a:lnTo>
                  <a:lnTo>
                    <a:pt x="98450" y="4770"/>
                  </a:lnTo>
                  <a:lnTo>
                    <a:pt x="98404" y="4489"/>
                  </a:lnTo>
                  <a:lnTo>
                    <a:pt x="98341" y="4218"/>
                  </a:lnTo>
                  <a:lnTo>
                    <a:pt x="98269" y="3956"/>
                  </a:lnTo>
                  <a:lnTo>
                    <a:pt x="98178" y="3693"/>
                  </a:lnTo>
                  <a:lnTo>
                    <a:pt x="98079" y="3431"/>
                  </a:lnTo>
                  <a:lnTo>
                    <a:pt x="97961" y="3186"/>
                  </a:lnTo>
                  <a:lnTo>
                    <a:pt x="97843" y="2942"/>
                  </a:lnTo>
                  <a:lnTo>
                    <a:pt x="97708" y="2707"/>
                  </a:lnTo>
                  <a:lnTo>
                    <a:pt x="97554" y="2480"/>
                  </a:lnTo>
                  <a:lnTo>
                    <a:pt x="97400" y="2263"/>
                  </a:lnTo>
                  <a:lnTo>
                    <a:pt x="97237" y="2046"/>
                  </a:lnTo>
                  <a:lnTo>
                    <a:pt x="97056" y="1847"/>
                  </a:lnTo>
                  <a:lnTo>
                    <a:pt x="96875" y="1648"/>
                  </a:lnTo>
                  <a:lnTo>
                    <a:pt x="96676" y="1467"/>
                  </a:lnTo>
                  <a:lnTo>
                    <a:pt x="96468" y="1286"/>
                  </a:lnTo>
                  <a:lnTo>
                    <a:pt x="96260" y="1123"/>
                  </a:lnTo>
                  <a:lnTo>
                    <a:pt x="96042" y="960"/>
                  </a:lnTo>
                  <a:lnTo>
                    <a:pt x="95807" y="815"/>
                  </a:lnTo>
                  <a:lnTo>
                    <a:pt x="95572" y="680"/>
                  </a:lnTo>
                  <a:lnTo>
                    <a:pt x="95337" y="562"/>
                  </a:lnTo>
                  <a:lnTo>
                    <a:pt x="95083" y="444"/>
                  </a:lnTo>
                  <a:lnTo>
                    <a:pt x="94830" y="345"/>
                  </a:lnTo>
                  <a:lnTo>
                    <a:pt x="94567" y="254"/>
                  </a:lnTo>
                  <a:lnTo>
                    <a:pt x="94305" y="182"/>
                  </a:lnTo>
                  <a:lnTo>
                    <a:pt x="94024" y="119"/>
                  </a:lnTo>
                  <a:lnTo>
                    <a:pt x="93753" y="73"/>
                  </a:lnTo>
                  <a:lnTo>
                    <a:pt x="93472" y="37"/>
                  </a:lnTo>
                  <a:lnTo>
                    <a:pt x="93183" y="10"/>
                  </a:lnTo>
                  <a:lnTo>
                    <a:pt x="928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4121;p67">
              <a:extLst>
                <a:ext uri="{FF2B5EF4-FFF2-40B4-BE49-F238E27FC236}">
                  <a16:creationId xmlns:a16="http://schemas.microsoft.com/office/drawing/2014/main" id="{1A4BE587-09EA-AE68-5CBB-948D8A3A122C}"/>
                </a:ext>
              </a:extLst>
            </p:cNvPr>
            <p:cNvSpPr/>
            <p:nvPr/>
          </p:nvSpPr>
          <p:spPr>
            <a:xfrm>
              <a:off x="-2785500" y="-7739250"/>
              <a:ext cx="2462825" cy="281025"/>
            </a:xfrm>
            <a:custGeom>
              <a:avLst/>
              <a:gdLst/>
              <a:ahLst/>
              <a:cxnLst/>
              <a:rect l="l" t="t" r="r" b="b"/>
              <a:pathLst>
                <a:path w="98513" h="11241" fill="none" extrusionOk="0">
                  <a:moveTo>
                    <a:pt x="92893" y="1"/>
                  </a:moveTo>
                  <a:lnTo>
                    <a:pt x="5620" y="1"/>
                  </a:lnTo>
                  <a:lnTo>
                    <a:pt x="5620" y="1"/>
                  </a:lnTo>
                  <a:lnTo>
                    <a:pt x="5330" y="10"/>
                  </a:lnTo>
                  <a:lnTo>
                    <a:pt x="5050" y="37"/>
                  </a:lnTo>
                  <a:lnTo>
                    <a:pt x="4769" y="73"/>
                  </a:lnTo>
                  <a:lnTo>
                    <a:pt x="4489" y="119"/>
                  </a:lnTo>
                  <a:lnTo>
                    <a:pt x="4217" y="182"/>
                  </a:lnTo>
                  <a:lnTo>
                    <a:pt x="3955" y="254"/>
                  </a:lnTo>
                  <a:lnTo>
                    <a:pt x="3692" y="345"/>
                  </a:lnTo>
                  <a:lnTo>
                    <a:pt x="3439" y="444"/>
                  </a:lnTo>
                  <a:lnTo>
                    <a:pt x="3186" y="562"/>
                  </a:lnTo>
                  <a:lnTo>
                    <a:pt x="2941" y="680"/>
                  </a:lnTo>
                  <a:lnTo>
                    <a:pt x="2706" y="815"/>
                  </a:lnTo>
                  <a:lnTo>
                    <a:pt x="2480" y="960"/>
                  </a:lnTo>
                  <a:lnTo>
                    <a:pt x="2263" y="1123"/>
                  </a:lnTo>
                  <a:lnTo>
                    <a:pt x="2045" y="1286"/>
                  </a:lnTo>
                  <a:lnTo>
                    <a:pt x="1846" y="1467"/>
                  </a:lnTo>
                  <a:lnTo>
                    <a:pt x="1647" y="1648"/>
                  </a:lnTo>
                  <a:lnTo>
                    <a:pt x="1466" y="1847"/>
                  </a:lnTo>
                  <a:lnTo>
                    <a:pt x="1285" y="2046"/>
                  </a:lnTo>
                  <a:lnTo>
                    <a:pt x="1122" y="2263"/>
                  </a:lnTo>
                  <a:lnTo>
                    <a:pt x="959" y="2480"/>
                  </a:lnTo>
                  <a:lnTo>
                    <a:pt x="815" y="2707"/>
                  </a:lnTo>
                  <a:lnTo>
                    <a:pt x="679" y="2942"/>
                  </a:lnTo>
                  <a:lnTo>
                    <a:pt x="561" y="3186"/>
                  </a:lnTo>
                  <a:lnTo>
                    <a:pt x="444" y="3431"/>
                  </a:lnTo>
                  <a:lnTo>
                    <a:pt x="344" y="3693"/>
                  </a:lnTo>
                  <a:lnTo>
                    <a:pt x="254" y="3956"/>
                  </a:lnTo>
                  <a:lnTo>
                    <a:pt x="181" y="4218"/>
                  </a:lnTo>
                  <a:lnTo>
                    <a:pt x="118" y="4489"/>
                  </a:lnTo>
                  <a:lnTo>
                    <a:pt x="73" y="4770"/>
                  </a:lnTo>
                  <a:lnTo>
                    <a:pt x="36" y="5051"/>
                  </a:lnTo>
                  <a:lnTo>
                    <a:pt x="9" y="5331"/>
                  </a:lnTo>
                  <a:lnTo>
                    <a:pt x="0" y="5621"/>
                  </a:lnTo>
                  <a:lnTo>
                    <a:pt x="0" y="5621"/>
                  </a:lnTo>
                  <a:lnTo>
                    <a:pt x="9" y="5910"/>
                  </a:lnTo>
                  <a:lnTo>
                    <a:pt x="36" y="6200"/>
                  </a:lnTo>
                  <a:lnTo>
                    <a:pt x="73" y="6480"/>
                  </a:lnTo>
                  <a:lnTo>
                    <a:pt x="118" y="6752"/>
                  </a:lnTo>
                  <a:lnTo>
                    <a:pt x="181" y="7023"/>
                  </a:lnTo>
                  <a:lnTo>
                    <a:pt x="254" y="7295"/>
                  </a:lnTo>
                  <a:lnTo>
                    <a:pt x="344" y="7557"/>
                  </a:lnTo>
                  <a:lnTo>
                    <a:pt x="444" y="7811"/>
                  </a:lnTo>
                  <a:lnTo>
                    <a:pt x="561" y="8055"/>
                  </a:lnTo>
                  <a:lnTo>
                    <a:pt x="679" y="8299"/>
                  </a:lnTo>
                  <a:lnTo>
                    <a:pt x="815" y="8535"/>
                  </a:lnTo>
                  <a:lnTo>
                    <a:pt x="959" y="8761"/>
                  </a:lnTo>
                  <a:lnTo>
                    <a:pt x="1122" y="8987"/>
                  </a:lnTo>
                  <a:lnTo>
                    <a:pt x="1285" y="9195"/>
                  </a:lnTo>
                  <a:lnTo>
                    <a:pt x="1466" y="9403"/>
                  </a:lnTo>
                  <a:lnTo>
                    <a:pt x="1647" y="9593"/>
                  </a:lnTo>
                  <a:lnTo>
                    <a:pt x="1846" y="9783"/>
                  </a:lnTo>
                  <a:lnTo>
                    <a:pt x="2045" y="9955"/>
                  </a:lnTo>
                  <a:lnTo>
                    <a:pt x="2263" y="10127"/>
                  </a:lnTo>
                  <a:lnTo>
                    <a:pt x="2480" y="10281"/>
                  </a:lnTo>
                  <a:lnTo>
                    <a:pt x="2706" y="10426"/>
                  </a:lnTo>
                  <a:lnTo>
                    <a:pt x="2941" y="10562"/>
                  </a:lnTo>
                  <a:lnTo>
                    <a:pt x="3186" y="10688"/>
                  </a:lnTo>
                  <a:lnTo>
                    <a:pt x="3439" y="10797"/>
                  </a:lnTo>
                  <a:lnTo>
                    <a:pt x="3692" y="10897"/>
                  </a:lnTo>
                  <a:lnTo>
                    <a:pt x="3955" y="10987"/>
                  </a:lnTo>
                  <a:lnTo>
                    <a:pt x="4217" y="11068"/>
                  </a:lnTo>
                  <a:lnTo>
                    <a:pt x="4489" y="11123"/>
                  </a:lnTo>
                  <a:lnTo>
                    <a:pt x="4769" y="11177"/>
                  </a:lnTo>
                  <a:lnTo>
                    <a:pt x="5050" y="11213"/>
                  </a:lnTo>
                  <a:lnTo>
                    <a:pt x="5330" y="11231"/>
                  </a:lnTo>
                  <a:lnTo>
                    <a:pt x="5620" y="11240"/>
                  </a:lnTo>
                  <a:lnTo>
                    <a:pt x="92893" y="11240"/>
                  </a:lnTo>
                  <a:lnTo>
                    <a:pt x="92893" y="11240"/>
                  </a:lnTo>
                  <a:lnTo>
                    <a:pt x="93183" y="11231"/>
                  </a:lnTo>
                  <a:lnTo>
                    <a:pt x="93472" y="11213"/>
                  </a:lnTo>
                  <a:lnTo>
                    <a:pt x="93753" y="11177"/>
                  </a:lnTo>
                  <a:lnTo>
                    <a:pt x="94024" y="11123"/>
                  </a:lnTo>
                  <a:lnTo>
                    <a:pt x="94305" y="11068"/>
                  </a:lnTo>
                  <a:lnTo>
                    <a:pt x="94567" y="10987"/>
                  </a:lnTo>
                  <a:lnTo>
                    <a:pt x="94830" y="10897"/>
                  </a:lnTo>
                  <a:lnTo>
                    <a:pt x="95083" y="10797"/>
                  </a:lnTo>
                  <a:lnTo>
                    <a:pt x="95337" y="10688"/>
                  </a:lnTo>
                  <a:lnTo>
                    <a:pt x="95572" y="10562"/>
                  </a:lnTo>
                  <a:lnTo>
                    <a:pt x="95807" y="10426"/>
                  </a:lnTo>
                  <a:lnTo>
                    <a:pt x="96042" y="10281"/>
                  </a:lnTo>
                  <a:lnTo>
                    <a:pt x="96260" y="10127"/>
                  </a:lnTo>
                  <a:lnTo>
                    <a:pt x="96468" y="9955"/>
                  </a:lnTo>
                  <a:lnTo>
                    <a:pt x="96676" y="9783"/>
                  </a:lnTo>
                  <a:lnTo>
                    <a:pt x="96875" y="9593"/>
                  </a:lnTo>
                  <a:lnTo>
                    <a:pt x="97056" y="9403"/>
                  </a:lnTo>
                  <a:lnTo>
                    <a:pt x="97237" y="9195"/>
                  </a:lnTo>
                  <a:lnTo>
                    <a:pt x="97400" y="8987"/>
                  </a:lnTo>
                  <a:lnTo>
                    <a:pt x="97554" y="8761"/>
                  </a:lnTo>
                  <a:lnTo>
                    <a:pt x="97708" y="8535"/>
                  </a:lnTo>
                  <a:lnTo>
                    <a:pt x="97843" y="8299"/>
                  </a:lnTo>
                  <a:lnTo>
                    <a:pt x="97961" y="8055"/>
                  </a:lnTo>
                  <a:lnTo>
                    <a:pt x="98079" y="7811"/>
                  </a:lnTo>
                  <a:lnTo>
                    <a:pt x="98178" y="7557"/>
                  </a:lnTo>
                  <a:lnTo>
                    <a:pt x="98269" y="7295"/>
                  </a:lnTo>
                  <a:lnTo>
                    <a:pt x="98341" y="7023"/>
                  </a:lnTo>
                  <a:lnTo>
                    <a:pt x="98404" y="6752"/>
                  </a:lnTo>
                  <a:lnTo>
                    <a:pt x="98450" y="6480"/>
                  </a:lnTo>
                  <a:lnTo>
                    <a:pt x="98486" y="6200"/>
                  </a:lnTo>
                  <a:lnTo>
                    <a:pt x="98513" y="5910"/>
                  </a:lnTo>
                  <a:lnTo>
                    <a:pt x="98513" y="5621"/>
                  </a:lnTo>
                  <a:lnTo>
                    <a:pt x="98513" y="5621"/>
                  </a:lnTo>
                  <a:lnTo>
                    <a:pt x="98513" y="5331"/>
                  </a:lnTo>
                  <a:lnTo>
                    <a:pt x="98486" y="5051"/>
                  </a:lnTo>
                  <a:lnTo>
                    <a:pt x="98450" y="4770"/>
                  </a:lnTo>
                  <a:lnTo>
                    <a:pt x="98404" y="4489"/>
                  </a:lnTo>
                  <a:lnTo>
                    <a:pt x="98341" y="4218"/>
                  </a:lnTo>
                  <a:lnTo>
                    <a:pt x="98269" y="3956"/>
                  </a:lnTo>
                  <a:lnTo>
                    <a:pt x="98178" y="3693"/>
                  </a:lnTo>
                  <a:lnTo>
                    <a:pt x="98079" y="3431"/>
                  </a:lnTo>
                  <a:lnTo>
                    <a:pt x="97961" y="3186"/>
                  </a:lnTo>
                  <a:lnTo>
                    <a:pt x="97843" y="2942"/>
                  </a:lnTo>
                  <a:lnTo>
                    <a:pt x="97708" y="2707"/>
                  </a:lnTo>
                  <a:lnTo>
                    <a:pt x="97554" y="2480"/>
                  </a:lnTo>
                  <a:lnTo>
                    <a:pt x="97400" y="2263"/>
                  </a:lnTo>
                  <a:lnTo>
                    <a:pt x="97237" y="2046"/>
                  </a:lnTo>
                  <a:lnTo>
                    <a:pt x="97056" y="1847"/>
                  </a:lnTo>
                  <a:lnTo>
                    <a:pt x="96875" y="1648"/>
                  </a:lnTo>
                  <a:lnTo>
                    <a:pt x="96676" y="1467"/>
                  </a:lnTo>
                  <a:lnTo>
                    <a:pt x="96468" y="1286"/>
                  </a:lnTo>
                  <a:lnTo>
                    <a:pt x="96260" y="1123"/>
                  </a:lnTo>
                  <a:lnTo>
                    <a:pt x="96042" y="960"/>
                  </a:lnTo>
                  <a:lnTo>
                    <a:pt x="95807" y="815"/>
                  </a:lnTo>
                  <a:lnTo>
                    <a:pt x="95572" y="680"/>
                  </a:lnTo>
                  <a:lnTo>
                    <a:pt x="95337" y="562"/>
                  </a:lnTo>
                  <a:lnTo>
                    <a:pt x="95083" y="444"/>
                  </a:lnTo>
                  <a:lnTo>
                    <a:pt x="94830" y="345"/>
                  </a:lnTo>
                  <a:lnTo>
                    <a:pt x="94567" y="254"/>
                  </a:lnTo>
                  <a:lnTo>
                    <a:pt x="94305" y="182"/>
                  </a:lnTo>
                  <a:lnTo>
                    <a:pt x="94024" y="119"/>
                  </a:lnTo>
                  <a:lnTo>
                    <a:pt x="93753" y="73"/>
                  </a:lnTo>
                  <a:lnTo>
                    <a:pt x="93472" y="37"/>
                  </a:lnTo>
                  <a:lnTo>
                    <a:pt x="93183" y="10"/>
                  </a:lnTo>
                  <a:lnTo>
                    <a:pt x="92893" y="1"/>
                  </a:lnTo>
                  <a:lnTo>
                    <a:pt x="928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4122;p67">
              <a:extLst>
                <a:ext uri="{FF2B5EF4-FFF2-40B4-BE49-F238E27FC236}">
                  <a16:creationId xmlns:a16="http://schemas.microsoft.com/office/drawing/2014/main" id="{E1029FAE-3BD7-E46C-21CC-71864EC5B89B}"/>
                </a:ext>
              </a:extLst>
            </p:cNvPr>
            <p:cNvSpPr/>
            <p:nvPr/>
          </p:nvSpPr>
          <p:spPr>
            <a:xfrm>
              <a:off x="-463175" y="-773925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4123;p67">
              <a:extLst>
                <a:ext uri="{FF2B5EF4-FFF2-40B4-BE49-F238E27FC236}">
                  <a16:creationId xmlns:a16="http://schemas.microsoft.com/office/drawing/2014/main" id="{24B31313-9C75-D7BE-9141-C9574BC7C2A6}"/>
                </a:ext>
              </a:extLst>
            </p:cNvPr>
            <p:cNvSpPr/>
            <p:nvPr/>
          </p:nvSpPr>
          <p:spPr>
            <a:xfrm>
              <a:off x="-3633675" y="-7098525"/>
              <a:ext cx="2936600" cy="281000"/>
            </a:xfrm>
            <a:custGeom>
              <a:avLst/>
              <a:gdLst/>
              <a:ahLst/>
              <a:cxnLst/>
              <a:rect l="l" t="t" r="r" b="b"/>
              <a:pathLst>
                <a:path w="117464" h="11240" extrusionOk="0">
                  <a:moveTo>
                    <a:pt x="5620" y="0"/>
                  </a:moveTo>
                  <a:lnTo>
                    <a:pt x="5331" y="9"/>
                  </a:lnTo>
                  <a:lnTo>
                    <a:pt x="5050" y="27"/>
                  </a:lnTo>
                  <a:lnTo>
                    <a:pt x="4770" y="63"/>
                  </a:lnTo>
                  <a:lnTo>
                    <a:pt x="4489" y="118"/>
                  </a:lnTo>
                  <a:lnTo>
                    <a:pt x="4218" y="181"/>
                  </a:lnTo>
                  <a:lnTo>
                    <a:pt x="3946" y="253"/>
                  </a:lnTo>
                  <a:lnTo>
                    <a:pt x="3693" y="344"/>
                  </a:lnTo>
                  <a:lnTo>
                    <a:pt x="3430" y="444"/>
                  </a:lnTo>
                  <a:lnTo>
                    <a:pt x="3186" y="552"/>
                  </a:lnTo>
                  <a:lnTo>
                    <a:pt x="2942" y="679"/>
                  </a:lnTo>
                  <a:lnTo>
                    <a:pt x="2706" y="815"/>
                  </a:lnTo>
                  <a:lnTo>
                    <a:pt x="2480" y="959"/>
                  </a:lnTo>
                  <a:lnTo>
                    <a:pt x="2254" y="1113"/>
                  </a:lnTo>
                  <a:lnTo>
                    <a:pt x="2046" y="1285"/>
                  </a:lnTo>
                  <a:lnTo>
                    <a:pt x="1838" y="1457"/>
                  </a:lnTo>
                  <a:lnTo>
                    <a:pt x="1648" y="1647"/>
                  </a:lnTo>
                  <a:lnTo>
                    <a:pt x="1458" y="1837"/>
                  </a:lnTo>
                  <a:lnTo>
                    <a:pt x="1286" y="2045"/>
                  </a:lnTo>
                  <a:lnTo>
                    <a:pt x="1114" y="2253"/>
                  </a:lnTo>
                  <a:lnTo>
                    <a:pt x="960" y="2480"/>
                  </a:lnTo>
                  <a:lnTo>
                    <a:pt x="815" y="2706"/>
                  </a:lnTo>
                  <a:lnTo>
                    <a:pt x="679" y="2941"/>
                  </a:lnTo>
                  <a:lnTo>
                    <a:pt x="553" y="3186"/>
                  </a:lnTo>
                  <a:lnTo>
                    <a:pt x="444" y="3430"/>
                  </a:lnTo>
                  <a:lnTo>
                    <a:pt x="345" y="3683"/>
                  </a:lnTo>
                  <a:lnTo>
                    <a:pt x="254" y="3946"/>
                  </a:lnTo>
                  <a:lnTo>
                    <a:pt x="173" y="4217"/>
                  </a:lnTo>
                  <a:lnTo>
                    <a:pt x="118" y="4489"/>
                  </a:lnTo>
                  <a:lnTo>
                    <a:pt x="64" y="4760"/>
                  </a:lnTo>
                  <a:lnTo>
                    <a:pt x="28" y="5041"/>
                  </a:lnTo>
                  <a:lnTo>
                    <a:pt x="10" y="5330"/>
                  </a:lnTo>
                  <a:lnTo>
                    <a:pt x="1" y="5620"/>
                  </a:lnTo>
                  <a:lnTo>
                    <a:pt x="10" y="5909"/>
                  </a:lnTo>
                  <a:lnTo>
                    <a:pt x="28" y="6190"/>
                  </a:lnTo>
                  <a:lnTo>
                    <a:pt x="64" y="6470"/>
                  </a:lnTo>
                  <a:lnTo>
                    <a:pt x="118" y="6751"/>
                  </a:lnTo>
                  <a:lnTo>
                    <a:pt x="173" y="7022"/>
                  </a:lnTo>
                  <a:lnTo>
                    <a:pt x="254" y="7285"/>
                  </a:lnTo>
                  <a:lnTo>
                    <a:pt x="345" y="7547"/>
                  </a:lnTo>
                  <a:lnTo>
                    <a:pt x="444" y="7801"/>
                  </a:lnTo>
                  <a:lnTo>
                    <a:pt x="553" y="8054"/>
                  </a:lnTo>
                  <a:lnTo>
                    <a:pt x="679" y="8298"/>
                  </a:lnTo>
                  <a:lnTo>
                    <a:pt x="815" y="8534"/>
                  </a:lnTo>
                  <a:lnTo>
                    <a:pt x="960" y="8760"/>
                  </a:lnTo>
                  <a:lnTo>
                    <a:pt x="1114" y="8977"/>
                  </a:lnTo>
                  <a:lnTo>
                    <a:pt x="1286" y="9194"/>
                  </a:lnTo>
                  <a:lnTo>
                    <a:pt x="1458" y="9393"/>
                  </a:lnTo>
                  <a:lnTo>
                    <a:pt x="1648" y="9593"/>
                  </a:lnTo>
                  <a:lnTo>
                    <a:pt x="1838" y="9774"/>
                  </a:lnTo>
                  <a:lnTo>
                    <a:pt x="2046" y="9955"/>
                  </a:lnTo>
                  <a:lnTo>
                    <a:pt x="2254" y="10117"/>
                  </a:lnTo>
                  <a:lnTo>
                    <a:pt x="2480" y="10280"/>
                  </a:lnTo>
                  <a:lnTo>
                    <a:pt x="2706" y="10425"/>
                  </a:lnTo>
                  <a:lnTo>
                    <a:pt x="2942" y="10561"/>
                  </a:lnTo>
                  <a:lnTo>
                    <a:pt x="3186" y="10678"/>
                  </a:lnTo>
                  <a:lnTo>
                    <a:pt x="3430" y="10796"/>
                  </a:lnTo>
                  <a:lnTo>
                    <a:pt x="3693" y="10896"/>
                  </a:lnTo>
                  <a:lnTo>
                    <a:pt x="3946" y="10986"/>
                  </a:lnTo>
                  <a:lnTo>
                    <a:pt x="4218" y="11059"/>
                  </a:lnTo>
                  <a:lnTo>
                    <a:pt x="4489" y="11122"/>
                  </a:lnTo>
                  <a:lnTo>
                    <a:pt x="4770" y="11167"/>
                  </a:lnTo>
                  <a:lnTo>
                    <a:pt x="5050" y="11203"/>
                  </a:lnTo>
                  <a:lnTo>
                    <a:pt x="5331" y="11231"/>
                  </a:lnTo>
                  <a:lnTo>
                    <a:pt x="5620" y="11240"/>
                  </a:lnTo>
                  <a:lnTo>
                    <a:pt x="111843" y="11240"/>
                  </a:lnTo>
                  <a:lnTo>
                    <a:pt x="112133" y="11231"/>
                  </a:lnTo>
                  <a:lnTo>
                    <a:pt x="112413" y="11203"/>
                  </a:lnTo>
                  <a:lnTo>
                    <a:pt x="112694" y="11167"/>
                  </a:lnTo>
                  <a:lnTo>
                    <a:pt x="112975" y="11122"/>
                  </a:lnTo>
                  <a:lnTo>
                    <a:pt x="113246" y="11059"/>
                  </a:lnTo>
                  <a:lnTo>
                    <a:pt x="113508" y="10986"/>
                  </a:lnTo>
                  <a:lnTo>
                    <a:pt x="113771" y="10896"/>
                  </a:lnTo>
                  <a:lnTo>
                    <a:pt x="114024" y="10796"/>
                  </a:lnTo>
                  <a:lnTo>
                    <a:pt x="114278" y="10678"/>
                  </a:lnTo>
                  <a:lnTo>
                    <a:pt x="114522" y="10561"/>
                  </a:lnTo>
                  <a:lnTo>
                    <a:pt x="114757" y="10425"/>
                  </a:lnTo>
                  <a:lnTo>
                    <a:pt x="114983" y="10280"/>
                  </a:lnTo>
                  <a:lnTo>
                    <a:pt x="115201" y="10117"/>
                  </a:lnTo>
                  <a:lnTo>
                    <a:pt x="115418" y="9955"/>
                  </a:lnTo>
                  <a:lnTo>
                    <a:pt x="115617" y="9774"/>
                  </a:lnTo>
                  <a:lnTo>
                    <a:pt x="115816" y="9593"/>
                  </a:lnTo>
                  <a:lnTo>
                    <a:pt x="115997" y="9393"/>
                  </a:lnTo>
                  <a:lnTo>
                    <a:pt x="116178" y="9194"/>
                  </a:lnTo>
                  <a:lnTo>
                    <a:pt x="116341" y="8977"/>
                  </a:lnTo>
                  <a:lnTo>
                    <a:pt x="116495" y="8760"/>
                  </a:lnTo>
                  <a:lnTo>
                    <a:pt x="116649" y="8534"/>
                  </a:lnTo>
                  <a:lnTo>
                    <a:pt x="116784" y="8298"/>
                  </a:lnTo>
                  <a:lnTo>
                    <a:pt x="116902" y="8054"/>
                  </a:lnTo>
                  <a:lnTo>
                    <a:pt x="117020" y="7801"/>
                  </a:lnTo>
                  <a:lnTo>
                    <a:pt x="117119" y="7547"/>
                  </a:lnTo>
                  <a:lnTo>
                    <a:pt x="117210" y="7285"/>
                  </a:lnTo>
                  <a:lnTo>
                    <a:pt x="117282" y="7022"/>
                  </a:lnTo>
                  <a:lnTo>
                    <a:pt x="117345" y="6751"/>
                  </a:lnTo>
                  <a:lnTo>
                    <a:pt x="117391" y="6470"/>
                  </a:lnTo>
                  <a:lnTo>
                    <a:pt x="117427" y="6190"/>
                  </a:lnTo>
                  <a:lnTo>
                    <a:pt x="117454" y="5909"/>
                  </a:lnTo>
                  <a:lnTo>
                    <a:pt x="117463" y="5620"/>
                  </a:lnTo>
                  <a:lnTo>
                    <a:pt x="117454" y="5330"/>
                  </a:lnTo>
                  <a:lnTo>
                    <a:pt x="117427" y="5041"/>
                  </a:lnTo>
                  <a:lnTo>
                    <a:pt x="117391" y="4760"/>
                  </a:lnTo>
                  <a:lnTo>
                    <a:pt x="117345" y="4489"/>
                  </a:lnTo>
                  <a:lnTo>
                    <a:pt x="117282" y="4217"/>
                  </a:lnTo>
                  <a:lnTo>
                    <a:pt x="117210" y="3946"/>
                  </a:lnTo>
                  <a:lnTo>
                    <a:pt x="117119" y="3683"/>
                  </a:lnTo>
                  <a:lnTo>
                    <a:pt x="117020" y="3430"/>
                  </a:lnTo>
                  <a:lnTo>
                    <a:pt x="116902" y="3186"/>
                  </a:lnTo>
                  <a:lnTo>
                    <a:pt x="116784" y="2941"/>
                  </a:lnTo>
                  <a:lnTo>
                    <a:pt x="116649" y="2706"/>
                  </a:lnTo>
                  <a:lnTo>
                    <a:pt x="116495" y="2480"/>
                  </a:lnTo>
                  <a:lnTo>
                    <a:pt x="116341" y="2253"/>
                  </a:lnTo>
                  <a:lnTo>
                    <a:pt x="116178" y="2045"/>
                  </a:lnTo>
                  <a:lnTo>
                    <a:pt x="115997" y="1837"/>
                  </a:lnTo>
                  <a:lnTo>
                    <a:pt x="115816" y="1647"/>
                  </a:lnTo>
                  <a:lnTo>
                    <a:pt x="115617" y="1457"/>
                  </a:lnTo>
                  <a:lnTo>
                    <a:pt x="115418" y="1285"/>
                  </a:lnTo>
                  <a:lnTo>
                    <a:pt x="115201" y="1113"/>
                  </a:lnTo>
                  <a:lnTo>
                    <a:pt x="114983" y="959"/>
                  </a:lnTo>
                  <a:lnTo>
                    <a:pt x="114757" y="815"/>
                  </a:lnTo>
                  <a:lnTo>
                    <a:pt x="114522" y="679"/>
                  </a:lnTo>
                  <a:lnTo>
                    <a:pt x="114278" y="552"/>
                  </a:lnTo>
                  <a:lnTo>
                    <a:pt x="114024" y="444"/>
                  </a:lnTo>
                  <a:lnTo>
                    <a:pt x="113771" y="344"/>
                  </a:lnTo>
                  <a:lnTo>
                    <a:pt x="113508" y="253"/>
                  </a:lnTo>
                  <a:lnTo>
                    <a:pt x="113246" y="181"/>
                  </a:lnTo>
                  <a:lnTo>
                    <a:pt x="112975" y="118"/>
                  </a:lnTo>
                  <a:lnTo>
                    <a:pt x="112694" y="63"/>
                  </a:lnTo>
                  <a:lnTo>
                    <a:pt x="112413" y="27"/>
                  </a:lnTo>
                  <a:lnTo>
                    <a:pt x="112133" y="9"/>
                  </a:lnTo>
                  <a:lnTo>
                    <a:pt x="1118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4124;p67">
              <a:extLst>
                <a:ext uri="{FF2B5EF4-FFF2-40B4-BE49-F238E27FC236}">
                  <a16:creationId xmlns:a16="http://schemas.microsoft.com/office/drawing/2014/main" id="{45A553BC-BB15-ACE1-4007-0290F99F2E33}"/>
                </a:ext>
              </a:extLst>
            </p:cNvPr>
            <p:cNvSpPr/>
            <p:nvPr/>
          </p:nvSpPr>
          <p:spPr>
            <a:xfrm>
              <a:off x="-3633675" y="-7098525"/>
              <a:ext cx="2936600" cy="281000"/>
            </a:xfrm>
            <a:custGeom>
              <a:avLst/>
              <a:gdLst/>
              <a:ahLst/>
              <a:cxnLst/>
              <a:rect l="l" t="t" r="r" b="b"/>
              <a:pathLst>
                <a:path w="117464" h="11240" fill="none" extrusionOk="0">
                  <a:moveTo>
                    <a:pt x="1" y="5620"/>
                  </a:moveTo>
                  <a:lnTo>
                    <a:pt x="1" y="5620"/>
                  </a:lnTo>
                  <a:lnTo>
                    <a:pt x="10" y="5909"/>
                  </a:lnTo>
                  <a:lnTo>
                    <a:pt x="28" y="6190"/>
                  </a:lnTo>
                  <a:lnTo>
                    <a:pt x="64" y="6470"/>
                  </a:lnTo>
                  <a:lnTo>
                    <a:pt x="118" y="6751"/>
                  </a:lnTo>
                  <a:lnTo>
                    <a:pt x="173" y="7022"/>
                  </a:lnTo>
                  <a:lnTo>
                    <a:pt x="254" y="7285"/>
                  </a:lnTo>
                  <a:lnTo>
                    <a:pt x="345" y="7547"/>
                  </a:lnTo>
                  <a:lnTo>
                    <a:pt x="444" y="7801"/>
                  </a:lnTo>
                  <a:lnTo>
                    <a:pt x="553" y="8054"/>
                  </a:lnTo>
                  <a:lnTo>
                    <a:pt x="679" y="8298"/>
                  </a:lnTo>
                  <a:lnTo>
                    <a:pt x="815" y="8534"/>
                  </a:lnTo>
                  <a:lnTo>
                    <a:pt x="960" y="8760"/>
                  </a:lnTo>
                  <a:lnTo>
                    <a:pt x="1114" y="8977"/>
                  </a:lnTo>
                  <a:lnTo>
                    <a:pt x="1286" y="9194"/>
                  </a:lnTo>
                  <a:lnTo>
                    <a:pt x="1458" y="9393"/>
                  </a:lnTo>
                  <a:lnTo>
                    <a:pt x="1648" y="9593"/>
                  </a:lnTo>
                  <a:lnTo>
                    <a:pt x="1838" y="9774"/>
                  </a:lnTo>
                  <a:lnTo>
                    <a:pt x="2046" y="9955"/>
                  </a:lnTo>
                  <a:lnTo>
                    <a:pt x="2254" y="10117"/>
                  </a:lnTo>
                  <a:lnTo>
                    <a:pt x="2480" y="10280"/>
                  </a:lnTo>
                  <a:lnTo>
                    <a:pt x="2706" y="10425"/>
                  </a:lnTo>
                  <a:lnTo>
                    <a:pt x="2942" y="10561"/>
                  </a:lnTo>
                  <a:lnTo>
                    <a:pt x="3186" y="10678"/>
                  </a:lnTo>
                  <a:lnTo>
                    <a:pt x="3430" y="10796"/>
                  </a:lnTo>
                  <a:lnTo>
                    <a:pt x="3693" y="10896"/>
                  </a:lnTo>
                  <a:lnTo>
                    <a:pt x="3946" y="10986"/>
                  </a:lnTo>
                  <a:lnTo>
                    <a:pt x="4218" y="11059"/>
                  </a:lnTo>
                  <a:lnTo>
                    <a:pt x="4489" y="11122"/>
                  </a:lnTo>
                  <a:lnTo>
                    <a:pt x="4770" y="11167"/>
                  </a:lnTo>
                  <a:lnTo>
                    <a:pt x="5050" y="11203"/>
                  </a:lnTo>
                  <a:lnTo>
                    <a:pt x="5331" y="11231"/>
                  </a:lnTo>
                  <a:lnTo>
                    <a:pt x="5620" y="11240"/>
                  </a:lnTo>
                  <a:lnTo>
                    <a:pt x="111843" y="11240"/>
                  </a:lnTo>
                  <a:lnTo>
                    <a:pt x="111843" y="11240"/>
                  </a:lnTo>
                  <a:lnTo>
                    <a:pt x="112133" y="11231"/>
                  </a:lnTo>
                  <a:lnTo>
                    <a:pt x="112413" y="11203"/>
                  </a:lnTo>
                  <a:lnTo>
                    <a:pt x="112694" y="11167"/>
                  </a:lnTo>
                  <a:lnTo>
                    <a:pt x="112975" y="11122"/>
                  </a:lnTo>
                  <a:lnTo>
                    <a:pt x="113246" y="11059"/>
                  </a:lnTo>
                  <a:lnTo>
                    <a:pt x="113508" y="10986"/>
                  </a:lnTo>
                  <a:lnTo>
                    <a:pt x="113771" y="10896"/>
                  </a:lnTo>
                  <a:lnTo>
                    <a:pt x="114024" y="10796"/>
                  </a:lnTo>
                  <a:lnTo>
                    <a:pt x="114278" y="10678"/>
                  </a:lnTo>
                  <a:lnTo>
                    <a:pt x="114522" y="10561"/>
                  </a:lnTo>
                  <a:lnTo>
                    <a:pt x="114757" y="10425"/>
                  </a:lnTo>
                  <a:lnTo>
                    <a:pt x="114983" y="10280"/>
                  </a:lnTo>
                  <a:lnTo>
                    <a:pt x="115201" y="10117"/>
                  </a:lnTo>
                  <a:lnTo>
                    <a:pt x="115418" y="9955"/>
                  </a:lnTo>
                  <a:lnTo>
                    <a:pt x="115617" y="9774"/>
                  </a:lnTo>
                  <a:lnTo>
                    <a:pt x="115816" y="9593"/>
                  </a:lnTo>
                  <a:lnTo>
                    <a:pt x="115997" y="9393"/>
                  </a:lnTo>
                  <a:lnTo>
                    <a:pt x="116178" y="9194"/>
                  </a:lnTo>
                  <a:lnTo>
                    <a:pt x="116341" y="8977"/>
                  </a:lnTo>
                  <a:lnTo>
                    <a:pt x="116495" y="8760"/>
                  </a:lnTo>
                  <a:lnTo>
                    <a:pt x="116649" y="8534"/>
                  </a:lnTo>
                  <a:lnTo>
                    <a:pt x="116784" y="8298"/>
                  </a:lnTo>
                  <a:lnTo>
                    <a:pt x="116902" y="8054"/>
                  </a:lnTo>
                  <a:lnTo>
                    <a:pt x="117020" y="7801"/>
                  </a:lnTo>
                  <a:lnTo>
                    <a:pt x="117119" y="7547"/>
                  </a:lnTo>
                  <a:lnTo>
                    <a:pt x="117210" y="7285"/>
                  </a:lnTo>
                  <a:lnTo>
                    <a:pt x="117282" y="7022"/>
                  </a:lnTo>
                  <a:lnTo>
                    <a:pt x="117345" y="6751"/>
                  </a:lnTo>
                  <a:lnTo>
                    <a:pt x="117391" y="6470"/>
                  </a:lnTo>
                  <a:lnTo>
                    <a:pt x="117427" y="6190"/>
                  </a:lnTo>
                  <a:lnTo>
                    <a:pt x="117454" y="5909"/>
                  </a:lnTo>
                  <a:lnTo>
                    <a:pt x="117463" y="5620"/>
                  </a:lnTo>
                  <a:lnTo>
                    <a:pt x="117463" y="5620"/>
                  </a:lnTo>
                  <a:lnTo>
                    <a:pt x="117454" y="5330"/>
                  </a:lnTo>
                  <a:lnTo>
                    <a:pt x="117427" y="5041"/>
                  </a:lnTo>
                  <a:lnTo>
                    <a:pt x="117391" y="4760"/>
                  </a:lnTo>
                  <a:lnTo>
                    <a:pt x="117345" y="4489"/>
                  </a:lnTo>
                  <a:lnTo>
                    <a:pt x="117282" y="4217"/>
                  </a:lnTo>
                  <a:lnTo>
                    <a:pt x="117210" y="3946"/>
                  </a:lnTo>
                  <a:lnTo>
                    <a:pt x="117119" y="3683"/>
                  </a:lnTo>
                  <a:lnTo>
                    <a:pt x="117020" y="3430"/>
                  </a:lnTo>
                  <a:lnTo>
                    <a:pt x="116902" y="3186"/>
                  </a:lnTo>
                  <a:lnTo>
                    <a:pt x="116784" y="2941"/>
                  </a:lnTo>
                  <a:lnTo>
                    <a:pt x="116649" y="2706"/>
                  </a:lnTo>
                  <a:lnTo>
                    <a:pt x="116495" y="2480"/>
                  </a:lnTo>
                  <a:lnTo>
                    <a:pt x="116341" y="2253"/>
                  </a:lnTo>
                  <a:lnTo>
                    <a:pt x="116178" y="2045"/>
                  </a:lnTo>
                  <a:lnTo>
                    <a:pt x="115997" y="1837"/>
                  </a:lnTo>
                  <a:lnTo>
                    <a:pt x="115816" y="1647"/>
                  </a:lnTo>
                  <a:lnTo>
                    <a:pt x="115617" y="1457"/>
                  </a:lnTo>
                  <a:lnTo>
                    <a:pt x="115418" y="1285"/>
                  </a:lnTo>
                  <a:lnTo>
                    <a:pt x="115201" y="1113"/>
                  </a:lnTo>
                  <a:lnTo>
                    <a:pt x="114983" y="959"/>
                  </a:lnTo>
                  <a:lnTo>
                    <a:pt x="114757" y="815"/>
                  </a:lnTo>
                  <a:lnTo>
                    <a:pt x="114522" y="679"/>
                  </a:lnTo>
                  <a:lnTo>
                    <a:pt x="114278" y="552"/>
                  </a:lnTo>
                  <a:lnTo>
                    <a:pt x="114024" y="444"/>
                  </a:lnTo>
                  <a:lnTo>
                    <a:pt x="113771" y="344"/>
                  </a:lnTo>
                  <a:lnTo>
                    <a:pt x="113508" y="253"/>
                  </a:lnTo>
                  <a:lnTo>
                    <a:pt x="113246" y="181"/>
                  </a:lnTo>
                  <a:lnTo>
                    <a:pt x="112975" y="118"/>
                  </a:lnTo>
                  <a:lnTo>
                    <a:pt x="112694" y="63"/>
                  </a:lnTo>
                  <a:lnTo>
                    <a:pt x="112413" y="27"/>
                  </a:lnTo>
                  <a:lnTo>
                    <a:pt x="112133" y="9"/>
                  </a:lnTo>
                  <a:lnTo>
                    <a:pt x="111843" y="0"/>
                  </a:lnTo>
                  <a:lnTo>
                    <a:pt x="5620" y="0"/>
                  </a:lnTo>
                  <a:lnTo>
                    <a:pt x="5620" y="0"/>
                  </a:lnTo>
                  <a:lnTo>
                    <a:pt x="5331" y="9"/>
                  </a:lnTo>
                  <a:lnTo>
                    <a:pt x="5050" y="27"/>
                  </a:lnTo>
                  <a:lnTo>
                    <a:pt x="4770" y="63"/>
                  </a:lnTo>
                  <a:lnTo>
                    <a:pt x="4489" y="118"/>
                  </a:lnTo>
                  <a:lnTo>
                    <a:pt x="4218" y="181"/>
                  </a:lnTo>
                  <a:lnTo>
                    <a:pt x="3946" y="253"/>
                  </a:lnTo>
                  <a:lnTo>
                    <a:pt x="3693" y="344"/>
                  </a:lnTo>
                  <a:lnTo>
                    <a:pt x="3430" y="444"/>
                  </a:lnTo>
                  <a:lnTo>
                    <a:pt x="3186" y="552"/>
                  </a:lnTo>
                  <a:lnTo>
                    <a:pt x="2942" y="679"/>
                  </a:lnTo>
                  <a:lnTo>
                    <a:pt x="2706" y="815"/>
                  </a:lnTo>
                  <a:lnTo>
                    <a:pt x="2480" y="959"/>
                  </a:lnTo>
                  <a:lnTo>
                    <a:pt x="2254" y="1113"/>
                  </a:lnTo>
                  <a:lnTo>
                    <a:pt x="2046" y="1285"/>
                  </a:lnTo>
                  <a:lnTo>
                    <a:pt x="1838" y="1457"/>
                  </a:lnTo>
                  <a:lnTo>
                    <a:pt x="1648" y="1647"/>
                  </a:lnTo>
                  <a:lnTo>
                    <a:pt x="1458" y="1837"/>
                  </a:lnTo>
                  <a:lnTo>
                    <a:pt x="1286" y="2045"/>
                  </a:lnTo>
                  <a:lnTo>
                    <a:pt x="1114" y="2253"/>
                  </a:lnTo>
                  <a:lnTo>
                    <a:pt x="960" y="2480"/>
                  </a:lnTo>
                  <a:lnTo>
                    <a:pt x="815" y="2706"/>
                  </a:lnTo>
                  <a:lnTo>
                    <a:pt x="679" y="2941"/>
                  </a:lnTo>
                  <a:lnTo>
                    <a:pt x="553" y="3186"/>
                  </a:lnTo>
                  <a:lnTo>
                    <a:pt x="444" y="3430"/>
                  </a:lnTo>
                  <a:lnTo>
                    <a:pt x="345" y="3683"/>
                  </a:lnTo>
                  <a:lnTo>
                    <a:pt x="254" y="3946"/>
                  </a:lnTo>
                  <a:lnTo>
                    <a:pt x="173" y="4217"/>
                  </a:lnTo>
                  <a:lnTo>
                    <a:pt x="118" y="4489"/>
                  </a:lnTo>
                  <a:lnTo>
                    <a:pt x="64" y="4760"/>
                  </a:lnTo>
                  <a:lnTo>
                    <a:pt x="28" y="5041"/>
                  </a:lnTo>
                  <a:lnTo>
                    <a:pt x="10" y="5330"/>
                  </a:lnTo>
                  <a:lnTo>
                    <a:pt x="1" y="5620"/>
                  </a:lnTo>
                  <a:lnTo>
                    <a:pt x="1" y="56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4125;p67">
              <a:extLst>
                <a:ext uri="{FF2B5EF4-FFF2-40B4-BE49-F238E27FC236}">
                  <a16:creationId xmlns:a16="http://schemas.microsoft.com/office/drawing/2014/main" id="{01666FCD-72F5-B72B-6E5C-63860200E135}"/>
                </a:ext>
              </a:extLst>
            </p:cNvPr>
            <p:cNvSpPr/>
            <p:nvPr/>
          </p:nvSpPr>
          <p:spPr>
            <a:xfrm>
              <a:off x="-3633675" y="-6958050"/>
              <a:ext cx="25"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4126;p67">
              <a:extLst>
                <a:ext uri="{FF2B5EF4-FFF2-40B4-BE49-F238E27FC236}">
                  <a16:creationId xmlns:a16="http://schemas.microsoft.com/office/drawing/2014/main" id="{B0386AEF-C6CF-2BE4-029C-ADCF3F9EF844}"/>
                </a:ext>
              </a:extLst>
            </p:cNvPr>
            <p:cNvSpPr/>
            <p:nvPr/>
          </p:nvSpPr>
          <p:spPr>
            <a:xfrm>
              <a:off x="-3633675" y="-6443125"/>
              <a:ext cx="3311000" cy="281000"/>
            </a:xfrm>
            <a:custGeom>
              <a:avLst/>
              <a:gdLst/>
              <a:ahLst/>
              <a:cxnLst/>
              <a:rect l="l" t="t" r="r" b="b"/>
              <a:pathLst>
                <a:path w="132440" h="11240" extrusionOk="0">
                  <a:moveTo>
                    <a:pt x="5620" y="0"/>
                  </a:moveTo>
                  <a:lnTo>
                    <a:pt x="5331" y="10"/>
                  </a:lnTo>
                  <a:lnTo>
                    <a:pt x="5050" y="28"/>
                  </a:lnTo>
                  <a:lnTo>
                    <a:pt x="4770" y="64"/>
                  </a:lnTo>
                  <a:lnTo>
                    <a:pt x="4489" y="118"/>
                  </a:lnTo>
                  <a:lnTo>
                    <a:pt x="4218" y="181"/>
                  </a:lnTo>
                  <a:lnTo>
                    <a:pt x="3946" y="254"/>
                  </a:lnTo>
                  <a:lnTo>
                    <a:pt x="3693" y="344"/>
                  </a:lnTo>
                  <a:lnTo>
                    <a:pt x="3430" y="444"/>
                  </a:lnTo>
                  <a:lnTo>
                    <a:pt x="3186" y="552"/>
                  </a:lnTo>
                  <a:lnTo>
                    <a:pt x="2942" y="679"/>
                  </a:lnTo>
                  <a:lnTo>
                    <a:pt x="2706" y="815"/>
                  </a:lnTo>
                  <a:lnTo>
                    <a:pt x="2480" y="960"/>
                  </a:lnTo>
                  <a:lnTo>
                    <a:pt x="2254" y="1123"/>
                  </a:lnTo>
                  <a:lnTo>
                    <a:pt x="2046" y="1285"/>
                  </a:lnTo>
                  <a:lnTo>
                    <a:pt x="1838" y="1457"/>
                  </a:lnTo>
                  <a:lnTo>
                    <a:pt x="1648" y="1647"/>
                  </a:lnTo>
                  <a:lnTo>
                    <a:pt x="1458" y="1847"/>
                  </a:lnTo>
                  <a:lnTo>
                    <a:pt x="1286" y="2046"/>
                  </a:lnTo>
                  <a:lnTo>
                    <a:pt x="1114" y="2263"/>
                  </a:lnTo>
                  <a:lnTo>
                    <a:pt x="960" y="2480"/>
                  </a:lnTo>
                  <a:lnTo>
                    <a:pt x="815" y="2706"/>
                  </a:lnTo>
                  <a:lnTo>
                    <a:pt x="679" y="2942"/>
                  </a:lnTo>
                  <a:lnTo>
                    <a:pt x="553" y="3186"/>
                  </a:lnTo>
                  <a:lnTo>
                    <a:pt x="444" y="3430"/>
                  </a:lnTo>
                  <a:lnTo>
                    <a:pt x="345" y="3693"/>
                  </a:lnTo>
                  <a:lnTo>
                    <a:pt x="254" y="3946"/>
                  </a:lnTo>
                  <a:lnTo>
                    <a:pt x="173" y="4218"/>
                  </a:lnTo>
                  <a:lnTo>
                    <a:pt x="118" y="4489"/>
                  </a:lnTo>
                  <a:lnTo>
                    <a:pt x="64" y="4760"/>
                  </a:lnTo>
                  <a:lnTo>
                    <a:pt x="28" y="5041"/>
                  </a:lnTo>
                  <a:lnTo>
                    <a:pt x="10" y="5331"/>
                  </a:lnTo>
                  <a:lnTo>
                    <a:pt x="1" y="5620"/>
                  </a:lnTo>
                  <a:lnTo>
                    <a:pt x="10" y="5910"/>
                  </a:lnTo>
                  <a:lnTo>
                    <a:pt x="28" y="6190"/>
                  </a:lnTo>
                  <a:lnTo>
                    <a:pt x="64" y="6471"/>
                  </a:lnTo>
                  <a:lnTo>
                    <a:pt x="118" y="6751"/>
                  </a:lnTo>
                  <a:lnTo>
                    <a:pt x="173" y="7023"/>
                  </a:lnTo>
                  <a:lnTo>
                    <a:pt x="254" y="7285"/>
                  </a:lnTo>
                  <a:lnTo>
                    <a:pt x="345" y="7548"/>
                  </a:lnTo>
                  <a:lnTo>
                    <a:pt x="444" y="7810"/>
                  </a:lnTo>
                  <a:lnTo>
                    <a:pt x="553" y="8055"/>
                  </a:lnTo>
                  <a:lnTo>
                    <a:pt x="679" y="8299"/>
                  </a:lnTo>
                  <a:lnTo>
                    <a:pt x="815" y="8534"/>
                  </a:lnTo>
                  <a:lnTo>
                    <a:pt x="960" y="8760"/>
                  </a:lnTo>
                  <a:lnTo>
                    <a:pt x="1114" y="8978"/>
                  </a:lnTo>
                  <a:lnTo>
                    <a:pt x="1286" y="9195"/>
                  </a:lnTo>
                  <a:lnTo>
                    <a:pt x="1458" y="9394"/>
                  </a:lnTo>
                  <a:lnTo>
                    <a:pt x="1648" y="9593"/>
                  </a:lnTo>
                  <a:lnTo>
                    <a:pt x="1838" y="9774"/>
                  </a:lnTo>
                  <a:lnTo>
                    <a:pt x="2046" y="9955"/>
                  </a:lnTo>
                  <a:lnTo>
                    <a:pt x="2254" y="10118"/>
                  </a:lnTo>
                  <a:lnTo>
                    <a:pt x="2480" y="10281"/>
                  </a:lnTo>
                  <a:lnTo>
                    <a:pt x="2706" y="10425"/>
                  </a:lnTo>
                  <a:lnTo>
                    <a:pt x="2942" y="10561"/>
                  </a:lnTo>
                  <a:lnTo>
                    <a:pt x="3186" y="10688"/>
                  </a:lnTo>
                  <a:lnTo>
                    <a:pt x="3430" y="10796"/>
                  </a:lnTo>
                  <a:lnTo>
                    <a:pt x="3693" y="10896"/>
                  </a:lnTo>
                  <a:lnTo>
                    <a:pt x="3946" y="10987"/>
                  </a:lnTo>
                  <a:lnTo>
                    <a:pt x="4218" y="11059"/>
                  </a:lnTo>
                  <a:lnTo>
                    <a:pt x="4489" y="11122"/>
                  </a:lnTo>
                  <a:lnTo>
                    <a:pt x="4770" y="11177"/>
                  </a:lnTo>
                  <a:lnTo>
                    <a:pt x="5050" y="11213"/>
                  </a:lnTo>
                  <a:lnTo>
                    <a:pt x="5331" y="11231"/>
                  </a:lnTo>
                  <a:lnTo>
                    <a:pt x="5620" y="11240"/>
                  </a:lnTo>
                  <a:lnTo>
                    <a:pt x="126820" y="11240"/>
                  </a:lnTo>
                  <a:lnTo>
                    <a:pt x="127110" y="11231"/>
                  </a:lnTo>
                  <a:lnTo>
                    <a:pt x="127399" y="11213"/>
                  </a:lnTo>
                  <a:lnTo>
                    <a:pt x="127680" y="11177"/>
                  </a:lnTo>
                  <a:lnTo>
                    <a:pt x="127951" y="11122"/>
                  </a:lnTo>
                  <a:lnTo>
                    <a:pt x="128232" y="11059"/>
                  </a:lnTo>
                  <a:lnTo>
                    <a:pt x="128494" y="10987"/>
                  </a:lnTo>
                  <a:lnTo>
                    <a:pt x="128757" y="10896"/>
                  </a:lnTo>
                  <a:lnTo>
                    <a:pt x="129010" y="10796"/>
                  </a:lnTo>
                  <a:lnTo>
                    <a:pt x="129264" y="10688"/>
                  </a:lnTo>
                  <a:lnTo>
                    <a:pt x="129499" y="10561"/>
                  </a:lnTo>
                  <a:lnTo>
                    <a:pt x="129734" y="10425"/>
                  </a:lnTo>
                  <a:lnTo>
                    <a:pt x="129969" y="10281"/>
                  </a:lnTo>
                  <a:lnTo>
                    <a:pt x="130187" y="10118"/>
                  </a:lnTo>
                  <a:lnTo>
                    <a:pt x="130395" y="9955"/>
                  </a:lnTo>
                  <a:lnTo>
                    <a:pt x="130603" y="9774"/>
                  </a:lnTo>
                  <a:lnTo>
                    <a:pt x="130802" y="9593"/>
                  </a:lnTo>
                  <a:lnTo>
                    <a:pt x="130983" y="9394"/>
                  </a:lnTo>
                  <a:lnTo>
                    <a:pt x="131164" y="9195"/>
                  </a:lnTo>
                  <a:lnTo>
                    <a:pt x="131327" y="8978"/>
                  </a:lnTo>
                  <a:lnTo>
                    <a:pt x="131481" y="8760"/>
                  </a:lnTo>
                  <a:lnTo>
                    <a:pt x="131635" y="8534"/>
                  </a:lnTo>
                  <a:lnTo>
                    <a:pt x="131770" y="8299"/>
                  </a:lnTo>
                  <a:lnTo>
                    <a:pt x="131888" y="8055"/>
                  </a:lnTo>
                  <a:lnTo>
                    <a:pt x="132006" y="7810"/>
                  </a:lnTo>
                  <a:lnTo>
                    <a:pt x="132105" y="7548"/>
                  </a:lnTo>
                  <a:lnTo>
                    <a:pt x="132196" y="7285"/>
                  </a:lnTo>
                  <a:lnTo>
                    <a:pt x="132268" y="7023"/>
                  </a:lnTo>
                  <a:lnTo>
                    <a:pt x="132331" y="6751"/>
                  </a:lnTo>
                  <a:lnTo>
                    <a:pt x="132377" y="6471"/>
                  </a:lnTo>
                  <a:lnTo>
                    <a:pt x="132413" y="6190"/>
                  </a:lnTo>
                  <a:lnTo>
                    <a:pt x="132440" y="5910"/>
                  </a:lnTo>
                  <a:lnTo>
                    <a:pt x="132440" y="5620"/>
                  </a:lnTo>
                  <a:lnTo>
                    <a:pt x="132440" y="5331"/>
                  </a:lnTo>
                  <a:lnTo>
                    <a:pt x="132413" y="5041"/>
                  </a:lnTo>
                  <a:lnTo>
                    <a:pt x="132377" y="4760"/>
                  </a:lnTo>
                  <a:lnTo>
                    <a:pt x="132331" y="4489"/>
                  </a:lnTo>
                  <a:lnTo>
                    <a:pt x="132268" y="4218"/>
                  </a:lnTo>
                  <a:lnTo>
                    <a:pt x="132196" y="3946"/>
                  </a:lnTo>
                  <a:lnTo>
                    <a:pt x="132105" y="3693"/>
                  </a:lnTo>
                  <a:lnTo>
                    <a:pt x="132006" y="3430"/>
                  </a:lnTo>
                  <a:lnTo>
                    <a:pt x="131888" y="3186"/>
                  </a:lnTo>
                  <a:lnTo>
                    <a:pt x="131770" y="2942"/>
                  </a:lnTo>
                  <a:lnTo>
                    <a:pt x="131635" y="2706"/>
                  </a:lnTo>
                  <a:lnTo>
                    <a:pt x="131481" y="2480"/>
                  </a:lnTo>
                  <a:lnTo>
                    <a:pt x="131327" y="2263"/>
                  </a:lnTo>
                  <a:lnTo>
                    <a:pt x="131164" y="2046"/>
                  </a:lnTo>
                  <a:lnTo>
                    <a:pt x="130983" y="1847"/>
                  </a:lnTo>
                  <a:lnTo>
                    <a:pt x="130802" y="1647"/>
                  </a:lnTo>
                  <a:lnTo>
                    <a:pt x="130603" y="1457"/>
                  </a:lnTo>
                  <a:lnTo>
                    <a:pt x="130395" y="1285"/>
                  </a:lnTo>
                  <a:lnTo>
                    <a:pt x="130187" y="1123"/>
                  </a:lnTo>
                  <a:lnTo>
                    <a:pt x="129969" y="960"/>
                  </a:lnTo>
                  <a:lnTo>
                    <a:pt x="129734" y="815"/>
                  </a:lnTo>
                  <a:lnTo>
                    <a:pt x="129499" y="679"/>
                  </a:lnTo>
                  <a:lnTo>
                    <a:pt x="129264" y="552"/>
                  </a:lnTo>
                  <a:lnTo>
                    <a:pt x="129010" y="444"/>
                  </a:lnTo>
                  <a:lnTo>
                    <a:pt x="128757" y="344"/>
                  </a:lnTo>
                  <a:lnTo>
                    <a:pt x="128494" y="254"/>
                  </a:lnTo>
                  <a:lnTo>
                    <a:pt x="128232" y="181"/>
                  </a:lnTo>
                  <a:lnTo>
                    <a:pt x="127951" y="118"/>
                  </a:lnTo>
                  <a:lnTo>
                    <a:pt x="127680" y="64"/>
                  </a:lnTo>
                  <a:lnTo>
                    <a:pt x="127399" y="28"/>
                  </a:lnTo>
                  <a:lnTo>
                    <a:pt x="127110" y="10"/>
                  </a:lnTo>
                  <a:lnTo>
                    <a:pt x="1268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4127;p67">
              <a:extLst>
                <a:ext uri="{FF2B5EF4-FFF2-40B4-BE49-F238E27FC236}">
                  <a16:creationId xmlns:a16="http://schemas.microsoft.com/office/drawing/2014/main" id="{0A31789B-A077-CFDB-2006-87A545EA665C}"/>
                </a:ext>
              </a:extLst>
            </p:cNvPr>
            <p:cNvSpPr/>
            <p:nvPr/>
          </p:nvSpPr>
          <p:spPr>
            <a:xfrm>
              <a:off x="-3633675" y="-6443125"/>
              <a:ext cx="3311000" cy="281000"/>
            </a:xfrm>
            <a:custGeom>
              <a:avLst/>
              <a:gdLst/>
              <a:ahLst/>
              <a:cxnLst/>
              <a:rect l="l" t="t" r="r" b="b"/>
              <a:pathLst>
                <a:path w="132440" h="11240" fill="none" extrusionOk="0">
                  <a:moveTo>
                    <a:pt x="126820" y="11240"/>
                  </a:moveTo>
                  <a:lnTo>
                    <a:pt x="126820" y="11240"/>
                  </a:lnTo>
                  <a:lnTo>
                    <a:pt x="127110" y="11231"/>
                  </a:lnTo>
                  <a:lnTo>
                    <a:pt x="127399" y="11213"/>
                  </a:lnTo>
                  <a:lnTo>
                    <a:pt x="127680" y="11177"/>
                  </a:lnTo>
                  <a:lnTo>
                    <a:pt x="127951" y="11122"/>
                  </a:lnTo>
                  <a:lnTo>
                    <a:pt x="128232" y="11059"/>
                  </a:lnTo>
                  <a:lnTo>
                    <a:pt x="128494" y="10987"/>
                  </a:lnTo>
                  <a:lnTo>
                    <a:pt x="128757" y="10896"/>
                  </a:lnTo>
                  <a:lnTo>
                    <a:pt x="129010" y="10796"/>
                  </a:lnTo>
                  <a:lnTo>
                    <a:pt x="129264" y="10688"/>
                  </a:lnTo>
                  <a:lnTo>
                    <a:pt x="129499" y="10561"/>
                  </a:lnTo>
                  <a:lnTo>
                    <a:pt x="129734" y="10425"/>
                  </a:lnTo>
                  <a:lnTo>
                    <a:pt x="129969" y="10281"/>
                  </a:lnTo>
                  <a:lnTo>
                    <a:pt x="130187" y="10118"/>
                  </a:lnTo>
                  <a:lnTo>
                    <a:pt x="130395" y="9955"/>
                  </a:lnTo>
                  <a:lnTo>
                    <a:pt x="130603" y="9774"/>
                  </a:lnTo>
                  <a:lnTo>
                    <a:pt x="130802" y="9593"/>
                  </a:lnTo>
                  <a:lnTo>
                    <a:pt x="130983" y="9394"/>
                  </a:lnTo>
                  <a:lnTo>
                    <a:pt x="131164" y="9195"/>
                  </a:lnTo>
                  <a:lnTo>
                    <a:pt x="131327" y="8978"/>
                  </a:lnTo>
                  <a:lnTo>
                    <a:pt x="131481" y="8760"/>
                  </a:lnTo>
                  <a:lnTo>
                    <a:pt x="131635" y="8534"/>
                  </a:lnTo>
                  <a:lnTo>
                    <a:pt x="131770" y="8299"/>
                  </a:lnTo>
                  <a:lnTo>
                    <a:pt x="131888" y="8055"/>
                  </a:lnTo>
                  <a:lnTo>
                    <a:pt x="132006" y="7810"/>
                  </a:lnTo>
                  <a:lnTo>
                    <a:pt x="132105" y="7548"/>
                  </a:lnTo>
                  <a:lnTo>
                    <a:pt x="132196" y="7285"/>
                  </a:lnTo>
                  <a:lnTo>
                    <a:pt x="132268" y="7023"/>
                  </a:lnTo>
                  <a:lnTo>
                    <a:pt x="132331" y="6751"/>
                  </a:lnTo>
                  <a:lnTo>
                    <a:pt x="132377" y="6471"/>
                  </a:lnTo>
                  <a:lnTo>
                    <a:pt x="132413" y="6190"/>
                  </a:lnTo>
                  <a:lnTo>
                    <a:pt x="132440" y="5910"/>
                  </a:lnTo>
                  <a:lnTo>
                    <a:pt x="132440" y="5620"/>
                  </a:lnTo>
                  <a:lnTo>
                    <a:pt x="132440" y="5620"/>
                  </a:lnTo>
                  <a:lnTo>
                    <a:pt x="132440" y="5331"/>
                  </a:lnTo>
                  <a:lnTo>
                    <a:pt x="132413" y="5041"/>
                  </a:lnTo>
                  <a:lnTo>
                    <a:pt x="132377" y="4760"/>
                  </a:lnTo>
                  <a:lnTo>
                    <a:pt x="132331" y="4489"/>
                  </a:lnTo>
                  <a:lnTo>
                    <a:pt x="132268" y="4218"/>
                  </a:lnTo>
                  <a:lnTo>
                    <a:pt x="132196" y="3946"/>
                  </a:lnTo>
                  <a:lnTo>
                    <a:pt x="132105" y="3693"/>
                  </a:lnTo>
                  <a:lnTo>
                    <a:pt x="132006" y="3430"/>
                  </a:lnTo>
                  <a:lnTo>
                    <a:pt x="131888" y="3186"/>
                  </a:lnTo>
                  <a:lnTo>
                    <a:pt x="131770" y="2942"/>
                  </a:lnTo>
                  <a:lnTo>
                    <a:pt x="131635" y="2706"/>
                  </a:lnTo>
                  <a:lnTo>
                    <a:pt x="131481" y="2480"/>
                  </a:lnTo>
                  <a:lnTo>
                    <a:pt x="131327" y="2263"/>
                  </a:lnTo>
                  <a:lnTo>
                    <a:pt x="131164" y="2046"/>
                  </a:lnTo>
                  <a:lnTo>
                    <a:pt x="130983" y="1847"/>
                  </a:lnTo>
                  <a:lnTo>
                    <a:pt x="130802" y="1647"/>
                  </a:lnTo>
                  <a:lnTo>
                    <a:pt x="130603" y="1457"/>
                  </a:lnTo>
                  <a:lnTo>
                    <a:pt x="130395" y="1285"/>
                  </a:lnTo>
                  <a:lnTo>
                    <a:pt x="130187" y="1123"/>
                  </a:lnTo>
                  <a:lnTo>
                    <a:pt x="129969" y="960"/>
                  </a:lnTo>
                  <a:lnTo>
                    <a:pt x="129734" y="815"/>
                  </a:lnTo>
                  <a:lnTo>
                    <a:pt x="129499" y="679"/>
                  </a:lnTo>
                  <a:lnTo>
                    <a:pt x="129264" y="552"/>
                  </a:lnTo>
                  <a:lnTo>
                    <a:pt x="129010" y="444"/>
                  </a:lnTo>
                  <a:lnTo>
                    <a:pt x="128757" y="344"/>
                  </a:lnTo>
                  <a:lnTo>
                    <a:pt x="128494" y="254"/>
                  </a:lnTo>
                  <a:lnTo>
                    <a:pt x="128232" y="181"/>
                  </a:lnTo>
                  <a:lnTo>
                    <a:pt x="127951" y="118"/>
                  </a:lnTo>
                  <a:lnTo>
                    <a:pt x="127680" y="64"/>
                  </a:lnTo>
                  <a:lnTo>
                    <a:pt x="127399" y="28"/>
                  </a:lnTo>
                  <a:lnTo>
                    <a:pt x="127110" y="10"/>
                  </a:lnTo>
                  <a:lnTo>
                    <a:pt x="126820" y="0"/>
                  </a:lnTo>
                  <a:lnTo>
                    <a:pt x="5620" y="0"/>
                  </a:lnTo>
                  <a:lnTo>
                    <a:pt x="5620" y="0"/>
                  </a:lnTo>
                  <a:lnTo>
                    <a:pt x="5331" y="10"/>
                  </a:lnTo>
                  <a:lnTo>
                    <a:pt x="5050" y="28"/>
                  </a:lnTo>
                  <a:lnTo>
                    <a:pt x="4770" y="64"/>
                  </a:lnTo>
                  <a:lnTo>
                    <a:pt x="4489" y="118"/>
                  </a:lnTo>
                  <a:lnTo>
                    <a:pt x="4218" y="181"/>
                  </a:lnTo>
                  <a:lnTo>
                    <a:pt x="3946" y="254"/>
                  </a:lnTo>
                  <a:lnTo>
                    <a:pt x="3693" y="344"/>
                  </a:lnTo>
                  <a:lnTo>
                    <a:pt x="3430" y="444"/>
                  </a:lnTo>
                  <a:lnTo>
                    <a:pt x="3186" y="552"/>
                  </a:lnTo>
                  <a:lnTo>
                    <a:pt x="2942" y="679"/>
                  </a:lnTo>
                  <a:lnTo>
                    <a:pt x="2706" y="815"/>
                  </a:lnTo>
                  <a:lnTo>
                    <a:pt x="2480" y="960"/>
                  </a:lnTo>
                  <a:lnTo>
                    <a:pt x="2254" y="1123"/>
                  </a:lnTo>
                  <a:lnTo>
                    <a:pt x="2046" y="1285"/>
                  </a:lnTo>
                  <a:lnTo>
                    <a:pt x="1838" y="1457"/>
                  </a:lnTo>
                  <a:lnTo>
                    <a:pt x="1648" y="1647"/>
                  </a:lnTo>
                  <a:lnTo>
                    <a:pt x="1458" y="1847"/>
                  </a:lnTo>
                  <a:lnTo>
                    <a:pt x="1286" y="2046"/>
                  </a:lnTo>
                  <a:lnTo>
                    <a:pt x="1114" y="2263"/>
                  </a:lnTo>
                  <a:lnTo>
                    <a:pt x="960" y="2480"/>
                  </a:lnTo>
                  <a:lnTo>
                    <a:pt x="815" y="2706"/>
                  </a:lnTo>
                  <a:lnTo>
                    <a:pt x="679" y="2942"/>
                  </a:lnTo>
                  <a:lnTo>
                    <a:pt x="553" y="3186"/>
                  </a:lnTo>
                  <a:lnTo>
                    <a:pt x="444" y="3430"/>
                  </a:lnTo>
                  <a:lnTo>
                    <a:pt x="345" y="3693"/>
                  </a:lnTo>
                  <a:lnTo>
                    <a:pt x="254" y="3946"/>
                  </a:lnTo>
                  <a:lnTo>
                    <a:pt x="173" y="4218"/>
                  </a:lnTo>
                  <a:lnTo>
                    <a:pt x="118" y="4489"/>
                  </a:lnTo>
                  <a:lnTo>
                    <a:pt x="64" y="4760"/>
                  </a:lnTo>
                  <a:lnTo>
                    <a:pt x="28" y="5041"/>
                  </a:lnTo>
                  <a:lnTo>
                    <a:pt x="10" y="5331"/>
                  </a:lnTo>
                  <a:lnTo>
                    <a:pt x="1" y="5620"/>
                  </a:lnTo>
                  <a:lnTo>
                    <a:pt x="1" y="5620"/>
                  </a:lnTo>
                  <a:lnTo>
                    <a:pt x="10" y="5910"/>
                  </a:lnTo>
                  <a:lnTo>
                    <a:pt x="28" y="6190"/>
                  </a:lnTo>
                  <a:lnTo>
                    <a:pt x="64" y="6471"/>
                  </a:lnTo>
                  <a:lnTo>
                    <a:pt x="118" y="6751"/>
                  </a:lnTo>
                  <a:lnTo>
                    <a:pt x="173" y="7023"/>
                  </a:lnTo>
                  <a:lnTo>
                    <a:pt x="254" y="7285"/>
                  </a:lnTo>
                  <a:lnTo>
                    <a:pt x="345" y="7548"/>
                  </a:lnTo>
                  <a:lnTo>
                    <a:pt x="444" y="7810"/>
                  </a:lnTo>
                  <a:lnTo>
                    <a:pt x="553" y="8055"/>
                  </a:lnTo>
                  <a:lnTo>
                    <a:pt x="679" y="8299"/>
                  </a:lnTo>
                  <a:lnTo>
                    <a:pt x="815" y="8534"/>
                  </a:lnTo>
                  <a:lnTo>
                    <a:pt x="960" y="8760"/>
                  </a:lnTo>
                  <a:lnTo>
                    <a:pt x="1114" y="8978"/>
                  </a:lnTo>
                  <a:lnTo>
                    <a:pt x="1286" y="9195"/>
                  </a:lnTo>
                  <a:lnTo>
                    <a:pt x="1458" y="9394"/>
                  </a:lnTo>
                  <a:lnTo>
                    <a:pt x="1648" y="9593"/>
                  </a:lnTo>
                  <a:lnTo>
                    <a:pt x="1838" y="9774"/>
                  </a:lnTo>
                  <a:lnTo>
                    <a:pt x="2046" y="9955"/>
                  </a:lnTo>
                  <a:lnTo>
                    <a:pt x="2254" y="10118"/>
                  </a:lnTo>
                  <a:lnTo>
                    <a:pt x="2480" y="10281"/>
                  </a:lnTo>
                  <a:lnTo>
                    <a:pt x="2706" y="10425"/>
                  </a:lnTo>
                  <a:lnTo>
                    <a:pt x="2942" y="10561"/>
                  </a:lnTo>
                  <a:lnTo>
                    <a:pt x="3186" y="10688"/>
                  </a:lnTo>
                  <a:lnTo>
                    <a:pt x="3430" y="10796"/>
                  </a:lnTo>
                  <a:lnTo>
                    <a:pt x="3693" y="10896"/>
                  </a:lnTo>
                  <a:lnTo>
                    <a:pt x="3946" y="10987"/>
                  </a:lnTo>
                  <a:lnTo>
                    <a:pt x="4218" y="11059"/>
                  </a:lnTo>
                  <a:lnTo>
                    <a:pt x="4489" y="11122"/>
                  </a:lnTo>
                  <a:lnTo>
                    <a:pt x="4770" y="11177"/>
                  </a:lnTo>
                  <a:lnTo>
                    <a:pt x="5050" y="11213"/>
                  </a:lnTo>
                  <a:lnTo>
                    <a:pt x="5331" y="11231"/>
                  </a:lnTo>
                  <a:lnTo>
                    <a:pt x="5620" y="11240"/>
                  </a:lnTo>
                  <a:lnTo>
                    <a:pt x="126820" y="112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4128;p67">
              <a:extLst>
                <a:ext uri="{FF2B5EF4-FFF2-40B4-BE49-F238E27FC236}">
                  <a16:creationId xmlns:a16="http://schemas.microsoft.com/office/drawing/2014/main" id="{2DDB60F7-4A6B-CEDD-EC7E-04855AEF892B}"/>
                </a:ext>
              </a:extLst>
            </p:cNvPr>
            <p:cNvSpPr/>
            <p:nvPr/>
          </p:nvSpPr>
          <p:spPr>
            <a:xfrm>
              <a:off x="-463175" y="-616215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4129;p67">
              <a:extLst>
                <a:ext uri="{FF2B5EF4-FFF2-40B4-BE49-F238E27FC236}">
                  <a16:creationId xmlns:a16="http://schemas.microsoft.com/office/drawing/2014/main" id="{2ECB54D2-11C8-A39B-D193-C0C6D9FBDF61}"/>
                </a:ext>
              </a:extLst>
            </p:cNvPr>
            <p:cNvSpPr/>
            <p:nvPr/>
          </p:nvSpPr>
          <p:spPr>
            <a:xfrm>
              <a:off x="-2722850" y="-5233200"/>
              <a:ext cx="2462850" cy="280775"/>
            </a:xfrm>
            <a:custGeom>
              <a:avLst/>
              <a:gdLst/>
              <a:ahLst/>
              <a:cxnLst/>
              <a:rect l="l" t="t" r="r" b="b"/>
              <a:pathLst>
                <a:path w="98514" h="11231" extrusionOk="0">
                  <a:moveTo>
                    <a:pt x="5331" y="0"/>
                  </a:moveTo>
                  <a:lnTo>
                    <a:pt x="5041" y="27"/>
                  </a:lnTo>
                  <a:lnTo>
                    <a:pt x="4761" y="63"/>
                  </a:lnTo>
                  <a:lnTo>
                    <a:pt x="4480" y="109"/>
                  </a:lnTo>
                  <a:lnTo>
                    <a:pt x="4209" y="172"/>
                  </a:lnTo>
                  <a:lnTo>
                    <a:pt x="3946" y="254"/>
                  </a:lnTo>
                  <a:lnTo>
                    <a:pt x="3684" y="335"/>
                  </a:lnTo>
                  <a:lnTo>
                    <a:pt x="3431" y="435"/>
                  </a:lnTo>
                  <a:lnTo>
                    <a:pt x="3177" y="552"/>
                  </a:lnTo>
                  <a:lnTo>
                    <a:pt x="2933" y="679"/>
                  </a:lnTo>
                  <a:lnTo>
                    <a:pt x="2698" y="815"/>
                  </a:lnTo>
                  <a:lnTo>
                    <a:pt x="2471" y="959"/>
                  </a:lnTo>
                  <a:lnTo>
                    <a:pt x="2254" y="1113"/>
                  </a:lnTo>
                  <a:lnTo>
                    <a:pt x="2037" y="1285"/>
                  </a:lnTo>
                  <a:lnTo>
                    <a:pt x="1838" y="1457"/>
                  </a:lnTo>
                  <a:lnTo>
                    <a:pt x="1639" y="1647"/>
                  </a:lnTo>
                  <a:lnTo>
                    <a:pt x="1458" y="1837"/>
                  </a:lnTo>
                  <a:lnTo>
                    <a:pt x="1277" y="2045"/>
                  </a:lnTo>
                  <a:lnTo>
                    <a:pt x="1114" y="2253"/>
                  </a:lnTo>
                  <a:lnTo>
                    <a:pt x="960" y="2471"/>
                  </a:lnTo>
                  <a:lnTo>
                    <a:pt x="815" y="2706"/>
                  </a:lnTo>
                  <a:lnTo>
                    <a:pt x="680" y="2941"/>
                  </a:lnTo>
                  <a:lnTo>
                    <a:pt x="553" y="3177"/>
                  </a:lnTo>
                  <a:lnTo>
                    <a:pt x="435" y="3430"/>
                  </a:lnTo>
                  <a:lnTo>
                    <a:pt x="336" y="3683"/>
                  </a:lnTo>
                  <a:lnTo>
                    <a:pt x="254" y="3946"/>
                  </a:lnTo>
                  <a:lnTo>
                    <a:pt x="173" y="4208"/>
                  </a:lnTo>
                  <a:lnTo>
                    <a:pt x="110" y="4480"/>
                  </a:lnTo>
                  <a:lnTo>
                    <a:pt x="64" y="4760"/>
                  </a:lnTo>
                  <a:lnTo>
                    <a:pt x="28" y="5041"/>
                  </a:lnTo>
                  <a:lnTo>
                    <a:pt x="10" y="5330"/>
                  </a:lnTo>
                  <a:lnTo>
                    <a:pt x="1" y="5611"/>
                  </a:lnTo>
                  <a:lnTo>
                    <a:pt x="10" y="5900"/>
                  </a:lnTo>
                  <a:lnTo>
                    <a:pt x="28" y="6190"/>
                  </a:lnTo>
                  <a:lnTo>
                    <a:pt x="64" y="6471"/>
                  </a:lnTo>
                  <a:lnTo>
                    <a:pt x="110" y="6751"/>
                  </a:lnTo>
                  <a:lnTo>
                    <a:pt x="173" y="7023"/>
                  </a:lnTo>
                  <a:lnTo>
                    <a:pt x="254" y="7285"/>
                  </a:lnTo>
                  <a:lnTo>
                    <a:pt x="336" y="7547"/>
                  </a:lnTo>
                  <a:lnTo>
                    <a:pt x="435" y="7801"/>
                  </a:lnTo>
                  <a:lnTo>
                    <a:pt x="553" y="8054"/>
                  </a:lnTo>
                  <a:lnTo>
                    <a:pt x="680" y="8289"/>
                  </a:lnTo>
                  <a:lnTo>
                    <a:pt x="815" y="8525"/>
                  </a:lnTo>
                  <a:lnTo>
                    <a:pt x="960" y="8760"/>
                  </a:lnTo>
                  <a:lnTo>
                    <a:pt x="1114" y="8977"/>
                  </a:lnTo>
                  <a:lnTo>
                    <a:pt x="1277" y="9185"/>
                  </a:lnTo>
                  <a:lnTo>
                    <a:pt x="1458" y="9394"/>
                  </a:lnTo>
                  <a:lnTo>
                    <a:pt x="1639" y="9584"/>
                  </a:lnTo>
                  <a:lnTo>
                    <a:pt x="1838" y="9774"/>
                  </a:lnTo>
                  <a:lnTo>
                    <a:pt x="2037" y="9955"/>
                  </a:lnTo>
                  <a:lnTo>
                    <a:pt x="2254" y="10117"/>
                  </a:lnTo>
                  <a:lnTo>
                    <a:pt x="2471" y="10271"/>
                  </a:lnTo>
                  <a:lnTo>
                    <a:pt x="2698" y="10416"/>
                  </a:lnTo>
                  <a:lnTo>
                    <a:pt x="2933" y="10552"/>
                  </a:lnTo>
                  <a:lnTo>
                    <a:pt x="3177" y="10679"/>
                  </a:lnTo>
                  <a:lnTo>
                    <a:pt x="3431" y="10796"/>
                  </a:lnTo>
                  <a:lnTo>
                    <a:pt x="3684" y="10896"/>
                  </a:lnTo>
                  <a:lnTo>
                    <a:pt x="3946" y="10977"/>
                  </a:lnTo>
                  <a:lnTo>
                    <a:pt x="4209" y="11059"/>
                  </a:lnTo>
                  <a:lnTo>
                    <a:pt x="4480" y="11122"/>
                  </a:lnTo>
                  <a:lnTo>
                    <a:pt x="4761" y="11167"/>
                  </a:lnTo>
                  <a:lnTo>
                    <a:pt x="5041" y="11203"/>
                  </a:lnTo>
                  <a:lnTo>
                    <a:pt x="5331" y="11221"/>
                  </a:lnTo>
                  <a:lnTo>
                    <a:pt x="5621" y="11231"/>
                  </a:lnTo>
                  <a:lnTo>
                    <a:pt x="92894" y="11231"/>
                  </a:lnTo>
                  <a:lnTo>
                    <a:pt x="93184" y="11221"/>
                  </a:lnTo>
                  <a:lnTo>
                    <a:pt x="93464" y="11203"/>
                  </a:lnTo>
                  <a:lnTo>
                    <a:pt x="93745" y="11167"/>
                  </a:lnTo>
                  <a:lnTo>
                    <a:pt x="94025" y="11122"/>
                  </a:lnTo>
                  <a:lnTo>
                    <a:pt x="94297" y="11059"/>
                  </a:lnTo>
                  <a:lnTo>
                    <a:pt x="94559" y="10977"/>
                  </a:lnTo>
                  <a:lnTo>
                    <a:pt x="94821" y="10896"/>
                  </a:lnTo>
                  <a:lnTo>
                    <a:pt x="95075" y="10796"/>
                  </a:lnTo>
                  <a:lnTo>
                    <a:pt x="95328" y="10679"/>
                  </a:lnTo>
                  <a:lnTo>
                    <a:pt x="95573" y="10552"/>
                  </a:lnTo>
                  <a:lnTo>
                    <a:pt x="95808" y="10416"/>
                  </a:lnTo>
                  <a:lnTo>
                    <a:pt x="96034" y="10271"/>
                  </a:lnTo>
                  <a:lnTo>
                    <a:pt x="96251" y="10117"/>
                  </a:lnTo>
                  <a:lnTo>
                    <a:pt x="96468" y="9955"/>
                  </a:lnTo>
                  <a:lnTo>
                    <a:pt x="96668" y="9774"/>
                  </a:lnTo>
                  <a:lnTo>
                    <a:pt x="96867" y="9584"/>
                  </a:lnTo>
                  <a:lnTo>
                    <a:pt x="97048" y="9394"/>
                  </a:lnTo>
                  <a:lnTo>
                    <a:pt x="97229" y="9185"/>
                  </a:lnTo>
                  <a:lnTo>
                    <a:pt x="97392" y="8977"/>
                  </a:lnTo>
                  <a:lnTo>
                    <a:pt x="97554" y="8760"/>
                  </a:lnTo>
                  <a:lnTo>
                    <a:pt x="97699" y="8525"/>
                  </a:lnTo>
                  <a:lnTo>
                    <a:pt x="97835" y="8289"/>
                  </a:lnTo>
                  <a:lnTo>
                    <a:pt x="97962" y="8054"/>
                  </a:lnTo>
                  <a:lnTo>
                    <a:pt x="98070" y="7801"/>
                  </a:lnTo>
                  <a:lnTo>
                    <a:pt x="98170" y="7547"/>
                  </a:lnTo>
                  <a:lnTo>
                    <a:pt x="98260" y="7285"/>
                  </a:lnTo>
                  <a:lnTo>
                    <a:pt x="98333" y="7023"/>
                  </a:lnTo>
                  <a:lnTo>
                    <a:pt x="98396" y="6751"/>
                  </a:lnTo>
                  <a:lnTo>
                    <a:pt x="98450" y="6471"/>
                  </a:lnTo>
                  <a:lnTo>
                    <a:pt x="98487" y="6190"/>
                  </a:lnTo>
                  <a:lnTo>
                    <a:pt x="98505" y="5900"/>
                  </a:lnTo>
                  <a:lnTo>
                    <a:pt x="98514" y="5611"/>
                  </a:lnTo>
                  <a:lnTo>
                    <a:pt x="98505" y="5330"/>
                  </a:lnTo>
                  <a:lnTo>
                    <a:pt x="98487" y="5041"/>
                  </a:lnTo>
                  <a:lnTo>
                    <a:pt x="98450" y="4760"/>
                  </a:lnTo>
                  <a:lnTo>
                    <a:pt x="98396" y="4480"/>
                  </a:lnTo>
                  <a:lnTo>
                    <a:pt x="98333" y="4208"/>
                  </a:lnTo>
                  <a:lnTo>
                    <a:pt x="98260" y="3946"/>
                  </a:lnTo>
                  <a:lnTo>
                    <a:pt x="98170" y="3683"/>
                  </a:lnTo>
                  <a:lnTo>
                    <a:pt x="98070" y="3430"/>
                  </a:lnTo>
                  <a:lnTo>
                    <a:pt x="97962" y="3177"/>
                  </a:lnTo>
                  <a:lnTo>
                    <a:pt x="97835" y="2941"/>
                  </a:lnTo>
                  <a:lnTo>
                    <a:pt x="97699" y="2706"/>
                  </a:lnTo>
                  <a:lnTo>
                    <a:pt x="97554" y="2471"/>
                  </a:lnTo>
                  <a:lnTo>
                    <a:pt x="97392" y="2253"/>
                  </a:lnTo>
                  <a:lnTo>
                    <a:pt x="97229" y="2045"/>
                  </a:lnTo>
                  <a:lnTo>
                    <a:pt x="97048" y="1837"/>
                  </a:lnTo>
                  <a:lnTo>
                    <a:pt x="96867" y="1647"/>
                  </a:lnTo>
                  <a:lnTo>
                    <a:pt x="96668" y="1457"/>
                  </a:lnTo>
                  <a:lnTo>
                    <a:pt x="96468" y="1285"/>
                  </a:lnTo>
                  <a:lnTo>
                    <a:pt x="96251" y="1113"/>
                  </a:lnTo>
                  <a:lnTo>
                    <a:pt x="96034" y="959"/>
                  </a:lnTo>
                  <a:lnTo>
                    <a:pt x="95808" y="815"/>
                  </a:lnTo>
                  <a:lnTo>
                    <a:pt x="95573" y="679"/>
                  </a:lnTo>
                  <a:lnTo>
                    <a:pt x="95328" y="552"/>
                  </a:lnTo>
                  <a:lnTo>
                    <a:pt x="95075" y="435"/>
                  </a:lnTo>
                  <a:lnTo>
                    <a:pt x="94821" y="335"/>
                  </a:lnTo>
                  <a:lnTo>
                    <a:pt x="94559" y="254"/>
                  </a:lnTo>
                  <a:lnTo>
                    <a:pt x="94297" y="172"/>
                  </a:lnTo>
                  <a:lnTo>
                    <a:pt x="94025" y="109"/>
                  </a:lnTo>
                  <a:lnTo>
                    <a:pt x="93745" y="63"/>
                  </a:lnTo>
                  <a:lnTo>
                    <a:pt x="93464" y="27"/>
                  </a:lnTo>
                  <a:lnTo>
                    <a:pt x="931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4130;p67">
              <a:extLst>
                <a:ext uri="{FF2B5EF4-FFF2-40B4-BE49-F238E27FC236}">
                  <a16:creationId xmlns:a16="http://schemas.microsoft.com/office/drawing/2014/main" id="{95D077D2-4C69-BA2C-6AB9-D59CACE58152}"/>
                </a:ext>
              </a:extLst>
            </p:cNvPr>
            <p:cNvSpPr/>
            <p:nvPr/>
          </p:nvSpPr>
          <p:spPr>
            <a:xfrm>
              <a:off x="-2722850" y="-5233200"/>
              <a:ext cx="2462850" cy="280775"/>
            </a:xfrm>
            <a:custGeom>
              <a:avLst/>
              <a:gdLst/>
              <a:ahLst/>
              <a:cxnLst/>
              <a:rect l="l" t="t" r="r" b="b"/>
              <a:pathLst>
                <a:path w="98514" h="11231" fill="none" extrusionOk="0">
                  <a:moveTo>
                    <a:pt x="92894" y="0"/>
                  </a:moveTo>
                  <a:lnTo>
                    <a:pt x="5621" y="0"/>
                  </a:lnTo>
                  <a:lnTo>
                    <a:pt x="5621" y="0"/>
                  </a:lnTo>
                  <a:lnTo>
                    <a:pt x="5331" y="0"/>
                  </a:lnTo>
                  <a:lnTo>
                    <a:pt x="5041" y="27"/>
                  </a:lnTo>
                  <a:lnTo>
                    <a:pt x="4761" y="63"/>
                  </a:lnTo>
                  <a:lnTo>
                    <a:pt x="4480" y="109"/>
                  </a:lnTo>
                  <a:lnTo>
                    <a:pt x="4209" y="172"/>
                  </a:lnTo>
                  <a:lnTo>
                    <a:pt x="3946" y="254"/>
                  </a:lnTo>
                  <a:lnTo>
                    <a:pt x="3684" y="335"/>
                  </a:lnTo>
                  <a:lnTo>
                    <a:pt x="3431" y="435"/>
                  </a:lnTo>
                  <a:lnTo>
                    <a:pt x="3177" y="552"/>
                  </a:lnTo>
                  <a:lnTo>
                    <a:pt x="2933" y="679"/>
                  </a:lnTo>
                  <a:lnTo>
                    <a:pt x="2698" y="815"/>
                  </a:lnTo>
                  <a:lnTo>
                    <a:pt x="2471" y="959"/>
                  </a:lnTo>
                  <a:lnTo>
                    <a:pt x="2254" y="1113"/>
                  </a:lnTo>
                  <a:lnTo>
                    <a:pt x="2037" y="1285"/>
                  </a:lnTo>
                  <a:lnTo>
                    <a:pt x="1838" y="1457"/>
                  </a:lnTo>
                  <a:lnTo>
                    <a:pt x="1639" y="1647"/>
                  </a:lnTo>
                  <a:lnTo>
                    <a:pt x="1458" y="1837"/>
                  </a:lnTo>
                  <a:lnTo>
                    <a:pt x="1277" y="2045"/>
                  </a:lnTo>
                  <a:lnTo>
                    <a:pt x="1114" y="2253"/>
                  </a:lnTo>
                  <a:lnTo>
                    <a:pt x="960" y="2471"/>
                  </a:lnTo>
                  <a:lnTo>
                    <a:pt x="815" y="2706"/>
                  </a:lnTo>
                  <a:lnTo>
                    <a:pt x="680" y="2941"/>
                  </a:lnTo>
                  <a:lnTo>
                    <a:pt x="553" y="3177"/>
                  </a:lnTo>
                  <a:lnTo>
                    <a:pt x="435" y="3430"/>
                  </a:lnTo>
                  <a:lnTo>
                    <a:pt x="336" y="3683"/>
                  </a:lnTo>
                  <a:lnTo>
                    <a:pt x="254" y="3946"/>
                  </a:lnTo>
                  <a:lnTo>
                    <a:pt x="173" y="4208"/>
                  </a:lnTo>
                  <a:lnTo>
                    <a:pt x="110" y="4480"/>
                  </a:lnTo>
                  <a:lnTo>
                    <a:pt x="64" y="4760"/>
                  </a:lnTo>
                  <a:lnTo>
                    <a:pt x="28" y="5041"/>
                  </a:lnTo>
                  <a:lnTo>
                    <a:pt x="10" y="5330"/>
                  </a:lnTo>
                  <a:lnTo>
                    <a:pt x="1" y="5611"/>
                  </a:lnTo>
                  <a:lnTo>
                    <a:pt x="1" y="5611"/>
                  </a:lnTo>
                  <a:lnTo>
                    <a:pt x="10" y="5900"/>
                  </a:lnTo>
                  <a:lnTo>
                    <a:pt x="28" y="6190"/>
                  </a:lnTo>
                  <a:lnTo>
                    <a:pt x="64" y="6471"/>
                  </a:lnTo>
                  <a:lnTo>
                    <a:pt x="110" y="6751"/>
                  </a:lnTo>
                  <a:lnTo>
                    <a:pt x="173" y="7023"/>
                  </a:lnTo>
                  <a:lnTo>
                    <a:pt x="254" y="7285"/>
                  </a:lnTo>
                  <a:lnTo>
                    <a:pt x="336" y="7547"/>
                  </a:lnTo>
                  <a:lnTo>
                    <a:pt x="435" y="7801"/>
                  </a:lnTo>
                  <a:lnTo>
                    <a:pt x="553" y="8054"/>
                  </a:lnTo>
                  <a:lnTo>
                    <a:pt x="680" y="8289"/>
                  </a:lnTo>
                  <a:lnTo>
                    <a:pt x="815" y="8525"/>
                  </a:lnTo>
                  <a:lnTo>
                    <a:pt x="960" y="8760"/>
                  </a:lnTo>
                  <a:lnTo>
                    <a:pt x="1114" y="8977"/>
                  </a:lnTo>
                  <a:lnTo>
                    <a:pt x="1277" y="9185"/>
                  </a:lnTo>
                  <a:lnTo>
                    <a:pt x="1458" y="9394"/>
                  </a:lnTo>
                  <a:lnTo>
                    <a:pt x="1639" y="9584"/>
                  </a:lnTo>
                  <a:lnTo>
                    <a:pt x="1838" y="9774"/>
                  </a:lnTo>
                  <a:lnTo>
                    <a:pt x="2037" y="9955"/>
                  </a:lnTo>
                  <a:lnTo>
                    <a:pt x="2254" y="10117"/>
                  </a:lnTo>
                  <a:lnTo>
                    <a:pt x="2471" y="10271"/>
                  </a:lnTo>
                  <a:lnTo>
                    <a:pt x="2698" y="10416"/>
                  </a:lnTo>
                  <a:lnTo>
                    <a:pt x="2933" y="10552"/>
                  </a:lnTo>
                  <a:lnTo>
                    <a:pt x="3177" y="10679"/>
                  </a:lnTo>
                  <a:lnTo>
                    <a:pt x="3431" y="10796"/>
                  </a:lnTo>
                  <a:lnTo>
                    <a:pt x="3684" y="10896"/>
                  </a:lnTo>
                  <a:lnTo>
                    <a:pt x="3946" y="10977"/>
                  </a:lnTo>
                  <a:lnTo>
                    <a:pt x="4209" y="11059"/>
                  </a:lnTo>
                  <a:lnTo>
                    <a:pt x="4480" y="11122"/>
                  </a:lnTo>
                  <a:lnTo>
                    <a:pt x="4761" y="11167"/>
                  </a:lnTo>
                  <a:lnTo>
                    <a:pt x="5041" y="11203"/>
                  </a:lnTo>
                  <a:lnTo>
                    <a:pt x="5331" y="11221"/>
                  </a:lnTo>
                  <a:lnTo>
                    <a:pt x="5621" y="11231"/>
                  </a:lnTo>
                  <a:lnTo>
                    <a:pt x="92894" y="11231"/>
                  </a:lnTo>
                  <a:lnTo>
                    <a:pt x="92894" y="11231"/>
                  </a:lnTo>
                  <a:lnTo>
                    <a:pt x="93184" y="11221"/>
                  </a:lnTo>
                  <a:lnTo>
                    <a:pt x="93464" y="11203"/>
                  </a:lnTo>
                  <a:lnTo>
                    <a:pt x="93745" y="11167"/>
                  </a:lnTo>
                  <a:lnTo>
                    <a:pt x="94025" y="11122"/>
                  </a:lnTo>
                  <a:lnTo>
                    <a:pt x="94297" y="11059"/>
                  </a:lnTo>
                  <a:lnTo>
                    <a:pt x="94559" y="10977"/>
                  </a:lnTo>
                  <a:lnTo>
                    <a:pt x="94821" y="10896"/>
                  </a:lnTo>
                  <a:lnTo>
                    <a:pt x="95075" y="10796"/>
                  </a:lnTo>
                  <a:lnTo>
                    <a:pt x="95328" y="10679"/>
                  </a:lnTo>
                  <a:lnTo>
                    <a:pt x="95573" y="10552"/>
                  </a:lnTo>
                  <a:lnTo>
                    <a:pt x="95808" y="10416"/>
                  </a:lnTo>
                  <a:lnTo>
                    <a:pt x="96034" y="10271"/>
                  </a:lnTo>
                  <a:lnTo>
                    <a:pt x="96251" y="10117"/>
                  </a:lnTo>
                  <a:lnTo>
                    <a:pt x="96468" y="9955"/>
                  </a:lnTo>
                  <a:lnTo>
                    <a:pt x="96668" y="9774"/>
                  </a:lnTo>
                  <a:lnTo>
                    <a:pt x="96867" y="9584"/>
                  </a:lnTo>
                  <a:lnTo>
                    <a:pt x="97048" y="9394"/>
                  </a:lnTo>
                  <a:lnTo>
                    <a:pt x="97229" y="9185"/>
                  </a:lnTo>
                  <a:lnTo>
                    <a:pt x="97392" y="8977"/>
                  </a:lnTo>
                  <a:lnTo>
                    <a:pt x="97554" y="8760"/>
                  </a:lnTo>
                  <a:lnTo>
                    <a:pt x="97699" y="8525"/>
                  </a:lnTo>
                  <a:lnTo>
                    <a:pt x="97835" y="8289"/>
                  </a:lnTo>
                  <a:lnTo>
                    <a:pt x="97962" y="8054"/>
                  </a:lnTo>
                  <a:lnTo>
                    <a:pt x="98070" y="7801"/>
                  </a:lnTo>
                  <a:lnTo>
                    <a:pt x="98170" y="7547"/>
                  </a:lnTo>
                  <a:lnTo>
                    <a:pt x="98260" y="7285"/>
                  </a:lnTo>
                  <a:lnTo>
                    <a:pt x="98333" y="7023"/>
                  </a:lnTo>
                  <a:lnTo>
                    <a:pt x="98396" y="6751"/>
                  </a:lnTo>
                  <a:lnTo>
                    <a:pt x="98450" y="6471"/>
                  </a:lnTo>
                  <a:lnTo>
                    <a:pt x="98487" y="6190"/>
                  </a:lnTo>
                  <a:lnTo>
                    <a:pt x="98505" y="5900"/>
                  </a:lnTo>
                  <a:lnTo>
                    <a:pt x="98514" y="5611"/>
                  </a:lnTo>
                  <a:lnTo>
                    <a:pt x="98514" y="5611"/>
                  </a:lnTo>
                  <a:lnTo>
                    <a:pt x="98505" y="5330"/>
                  </a:lnTo>
                  <a:lnTo>
                    <a:pt x="98487" y="5041"/>
                  </a:lnTo>
                  <a:lnTo>
                    <a:pt x="98450" y="4760"/>
                  </a:lnTo>
                  <a:lnTo>
                    <a:pt x="98396" y="4480"/>
                  </a:lnTo>
                  <a:lnTo>
                    <a:pt x="98333" y="4208"/>
                  </a:lnTo>
                  <a:lnTo>
                    <a:pt x="98260" y="3946"/>
                  </a:lnTo>
                  <a:lnTo>
                    <a:pt x="98170" y="3683"/>
                  </a:lnTo>
                  <a:lnTo>
                    <a:pt x="98070" y="3430"/>
                  </a:lnTo>
                  <a:lnTo>
                    <a:pt x="97962" y="3177"/>
                  </a:lnTo>
                  <a:lnTo>
                    <a:pt x="97835" y="2941"/>
                  </a:lnTo>
                  <a:lnTo>
                    <a:pt x="97699" y="2706"/>
                  </a:lnTo>
                  <a:lnTo>
                    <a:pt x="97554" y="2471"/>
                  </a:lnTo>
                  <a:lnTo>
                    <a:pt x="97392" y="2253"/>
                  </a:lnTo>
                  <a:lnTo>
                    <a:pt x="97229" y="2045"/>
                  </a:lnTo>
                  <a:lnTo>
                    <a:pt x="97048" y="1837"/>
                  </a:lnTo>
                  <a:lnTo>
                    <a:pt x="96867" y="1647"/>
                  </a:lnTo>
                  <a:lnTo>
                    <a:pt x="96668" y="1457"/>
                  </a:lnTo>
                  <a:lnTo>
                    <a:pt x="96468" y="1285"/>
                  </a:lnTo>
                  <a:lnTo>
                    <a:pt x="96251" y="1113"/>
                  </a:lnTo>
                  <a:lnTo>
                    <a:pt x="96034" y="959"/>
                  </a:lnTo>
                  <a:lnTo>
                    <a:pt x="95808" y="815"/>
                  </a:lnTo>
                  <a:lnTo>
                    <a:pt x="95573" y="679"/>
                  </a:lnTo>
                  <a:lnTo>
                    <a:pt x="95328" y="552"/>
                  </a:lnTo>
                  <a:lnTo>
                    <a:pt x="95075" y="435"/>
                  </a:lnTo>
                  <a:lnTo>
                    <a:pt x="94821" y="335"/>
                  </a:lnTo>
                  <a:lnTo>
                    <a:pt x="94559" y="254"/>
                  </a:lnTo>
                  <a:lnTo>
                    <a:pt x="94297" y="172"/>
                  </a:lnTo>
                  <a:lnTo>
                    <a:pt x="94025" y="109"/>
                  </a:lnTo>
                  <a:lnTo>
                    <a:pt x="93745" y="63"/>
                  </a:lnTo>
                  <a:lnTo>
                    <a:pt x="93464" y="27"/>
                  </a:lnTo>
                  <a:lnTo>
                    <a:pt x="93184" y="0"/>
                  </a:lnTo>
                  <a:lnTo>
                    <a:pt x="92894" y="0"/>
                  </a:lnTo>
                  <a:lnTo>
                    <a:pt x="928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4131;p67">
              <a:extLst>
                <a:ext uri="{FF2B5EF4-FFF2-40B4-BE49-F238E27FC236}">
                  <a16:creationId xmlns:a16="http://schemas.microsoft.com/office/drawing/2014/main" id="{5FC36856-18CD-260D-9EC4-A5A2099122F3}"/>
                </a:ext>
              </a:extLst>
            </p:cNvPr>
            <p:cNvSpPr/>
            <p:nvPr/>
          </p:nvSpPr>
          <p:spPr>
            <a:xfrm>
              <a:off x="-400525" y="-5233200"/>
              <a:ext cx="25"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4132;p67">
              <a:extLst>
                <a:ext uri="{FF2B5EF4-FFF2-40B4-BE49-F238E27FC236}">
                  <a16:creationId xmlns:a16="http://schemas.microsoft.com/office/drawing/2014/main" id="{95803995-9E74-3BCC-0650-A420D7FBB97D}"/>
                </a:ext>
              </a:extLst>
            </p:cNvPr>
            <p:cNvSpPr/>
            <p:nvPr/>
          </p:nvSpPr>
          <p:spPr>
            <a:xfrm>
              <a:off x="-3571225" y="-4592725"/>
              <a:ext cx="2936575" cy="281000"/>
            </a:xfrm>
            <a:custGeom>
              <a:avLst/>
              <a:gdLst/>
              <a:ahLst/>
              <a:cxnLst/>
              <a:rect l="l" t="t" r="r" b="b"/>
              <a:pathLst>
                <a:path w="117463" h="11240" extrusionOk="0">
                  <a:moveTo>
                    <a:pt x="5629" y="0"/>
                  </a:moveTo>
                  <a:lnTo>
                    <a:pt x="5340" y="9"/>
                  </a:lnTo>
                  <a:lnTo>
                    <a:pt x="5050" y="27"/>
                  </a:lnTo>
                  <a:lnTo>
                    <a:pt x="4769" y="64"/>
                  </a:lnTo>
                  <a:lnTo>
                    <a:pt x="4489" y="118"/>
                  </a:lnTo>
                  <a:lnTo>
                    <a:pt x="4217" y="181"/>
                  </a:lnTo>
                  <a:lnTo>
                    <a:pt x="3955" y="254"/>
                  </a:lnTo>
                  <a:lnTo>
                    <a:pt x="3693" y="344"/>
                  </a:lnTo>
                  <a:lnTo>
                    <a:pt x="3439" y="444"/>
                  </a:lnTo>
                  <a:lnTo>
                    <a:pt x="3186" y="552"/>
                  </a:lnTo>
                  <a:lnTo>
                    <a:pt x="2941" y="679"/>
                  </a:lnTo>
                  <a:lnTo>
                    <a:pt x="2706" y="815"/>
                  </a:lnTo>
                  <a:lnTo>
                    <a:pt x="2480" y="959"/>
                  </a:lnTo>
                  <a:lnTo>
                    <a:pt x="2263" y="1122"/>
                  </a:lnTo>
                  <a:lnTo>
                    <a:pt x="2046" y="1285"/>
                  </a:lnTo>
                  <a:lnTo>
                    <a:pt x="1846" y="1466"/>
                  </a:lnTo>
                  <a:lnTo>
                    <a:pt x="1647" y="1647"/>
                  </a:lnTo>
                  <a:lnTo>
                    <a:pt x="1466" y="1846"/>
                  </a:lnTo>
                  <a:lnTo>
                    <a:pt x="1285" y="2045"/>
                  </a:lnTo>
                  <a:lnTo>
                    <a:pt x="1122" y="2263"/>
                  </a:lnTo>
                  <a:lnTo>
                    <a:pt x="960" y="2480"/>
                  </a:lnTo>
                  <a:lnTo>
                    <a:pt x="815" y="2706"/>
                  </a:lnTo>
                  <a:lnTo>
                    <a:pt x="679" y="2941"/>
                  </a:lnTo>
                  <a:lnTo>
                    <a:pt x="561" y="3186"/>
                  </a:lnTo>
                  <a:lnTo>
                    <a:pt x="444" y="3430"/>
                  </a:lnTo>
                  <a:lnTo>
                    <a:pt x="344" y="3692"/>
                  </a:lnTo>
                  <a:lnTo>
                    <a:pt x="254" y="3946"/>
                  </a:lnTo>
                  <a:lnTo>
                    <a:pt x="181" y="4217"/>
                  </a:lnTo>
                  <a:lnTo>
                    <a:pt x="118" y="4489"/>
                  </a:lnTo>
                  <a:lnTo>
                    <a:pt x="64" y="4769"/>
                  </a:lnTo>
                  <a:lnTo>
                    <a:pt x="27" y="5050"/>
                  </a:lnTo>
                  <a:lnTo>
                    <a:pt x="9" y="5330"/>
                  </a:lnTo>
                  <a:lnTo>
                    <a:pt x="0" y="5620"/>
                  </a:lnTo>
                  <a:lnTo>
                    <a:pt x="9" y="5910"/>
                  </a:lnTo>
                  <a:lnTo>
                    <a:pt x="27" y="6199"/>
                  </a:lnTo>
                  <a:lnTo>
                    <a:pt x="64" y="6480"/>
                  </a:lnTo>
                  <a:lnTo>
                    <a:pt x="118" y="6751"/>
                  </a:lnTo>
                  <a:lnTo>
                    <a:pt x="181" y="7023"/>
                  </a:lnTo>
                  <a:lnTo>
                    <a:pt x="254" y="7294"/>
                  </a:lnTo>
                  <a:lnTo>
                    <a:pt x="344" y="7557"/>
                  </a:lnTo>
                  <a:lnTo>
                    <a:pt x="444" y="7810"/>
                  </a:lnTo>
                  <a:lnTo>
                    <a:pt x="561" y="8054"/>
                  </a:lnTo>
                  <a:lnTo>
                    <a:pt x="679" y="8299"/>
                  </a:lnTo>
                  <a:lnTo>
                    <a:pt x="815" y="8534"/>
                  </a:lnTo>
                  <a:lnTo>
                    <a:pt x="960" y="8760"/>
                  </a:lnTo>
                  <a:lnTo>
                    <a:pt x="1122" y="8986"/>
                  </a:lnTo>
                  <a:lnTo>
                    <a:pt x="1285" y="9195"/>
                  </a:lnTo>
                  <a:lnTo>
                    <a:pt x="1466" y="9403"/>
                  </a:lnTo>
                  <a:lnTo>
                    <a:pt x="1647" y="9593"/>
                  </a:lnTo>
                  <a:lnTo>
                    <a:pt x="1846" y="9783"/>
                  </a:lnTo>
                  <a:lnTo>
                    <a:pt x="2046" y="9955"/>
                  </a:lnTo>
                  <a:lnTo>
                    <a:pt x="2263" y="10127"/>
                  </a:lnTo>
                  <a:lnTo>
                    <a:pt x="2480" y="10280"/>
                  </a:lnTo>
                  <a:lnTo>
                    <a:pt x="2706" y="10425"/>
                  </a:lnTo>
                  <a:lnTo>
                    <a:pt x="2941" y="10561"/>
                  </a:lnTo>
                  <a:lnTo>
                    <a:pt x="3186" y="10688"/>
                  </a:lnTo>
                  <a:lnTo>
                    <a:pt x="3439" y="10796"/>
                  </a:lnTo>
                  <a:lnTo>
                    <a:pt x="3693" y="10896"/>
                  </a:lnTo>
                  <a:lnTo>
                    <a:pt x="3955" y="10986"/>
                  </a:lnTo>
                  <a:lnTo>
                    <a:pt x="4217" y="11059"/>
                  </a:lnTo>
                  <a:lnTo>
                    <a:pt x="4489" y="11122"/>
                  </a:lnTo>
                  <a:lnTo>
                    <a:pt x="4769" y="11176"/>
                  </a:lnTo>
                  <a:lnTo>
                    <a:pt x="5050" y="11213"/>
                  </a:lnTo>
                  <a:lnTo>
                    <a:pt x="5340" y="11231"/>
                  </a:lnTo>
                  <a:lnTo>
                    <a:pt x="5629" y="11240"/>
                  </a:lnTo>
                  <a:lnTo>
                    <a:pt x="111843" y="11240"/>
                  </a:lnTo>
                  <a:lnTo>
                    <a:pt x="112133" y="11231"/>
                  </a:lnTo>
                  <a:lnTo>
                    <a:pt x="112422" y="11213"/>
                  </a:lnTo>
                  <a:lnTo>
                    <a:pt x="112703" y="11176"/>
                  </a:lnTo>
                  <a:lnTo>
                    <a:pt x="112974" y="11122"/>
                  </a:lnTo>
                  <a:lnTo>
                    <a:pt x="113246" y="11059"/>
                  </a:lnTo>
                  <a:lnTo>
                    <a:pt x="113517" y="10986"/>
                  </a:lnTo>
                  <a:lnTo>
                    <a:pt x="113780" y="10896"/>
                  </a:lnTo>
                  <a:lnTo>
                    <a:pt x="114033" y="10796"/>
                  </a:lnTo>
                  <a:lnTo>
                    <a:pt x="114277" y="10688"/>
                  </a:lnTo>
                  <a:lnTo>
                    <a:pt x="114522" y="10561"/>
                  </a:lnTo>
                  <a:lnTo>
                    <a:pt x="114757" y="10425"/>
                  </a:lnTo>
                  <a:lnTo>
                    <a:pt x="114983" y="10280"/>
                  </a:lnTo>
                  <a:lnTo>
                    <a:pt x="115200" y="10127"/>
                  </a:lnTo>
                  <a:lnTo>
                    <a:pt x="115418" y="9955"/>
                  </a:lnTo>
                  <a:lnTo>
                    <a:pt x="115617" y="9783"/>
                  </a:lnTo>
                  <a:lnTo>
                    <a:pt x="115816" y="9593"/>
                  </a:lnTo>
                  <a:lnTo>
                    <a:pt x="116006" y="9403"/>
                  </a:lnTo>
                  <a:lnTo>
                    <a:pt x="116178" y="9195"/>
                  </a:lnTo>
                  <a:lnTo>
                    <a:pt x="116350" y="8986"/>
                  </a:lnTo>
                  <a:lnTo>
                    <a:pt x="116503" y="8760"/>
                  </a:lnTo>
                  <a:lnTo>
                    <a:pt x="116648" y="8534"/>
                  </a:lnTo>
                  <a:lnTo>
                    <a:pt x="116784" y="8299"/>
                  </a:lnTo>
                  <a:lnTo>
                    <a:pt x="116911" y="8054"/>
                  </a:lnTo>
                  <a:lnTo>
                    <a:pt x="117019" y="7810"/>
                  </a:lnTo>
                  <a:lnTo>
                    <a:pt x="117119" y="7557"/>
                  </a:lnTo>
                  <a:lnTo>
                    <a:pt x="117209" y="7294"/>
                  </a:lnTo>
                  <a:lnTo>
                    <a:pt x="117282" y="7023"/>
                  </a:lnTo>
                  <a:lnTo>
                    <a:pt x="117345" y="6751"/>
                  </a:lnTo>
                  <a:lnTo>
                    <a:pt x="117399" y="6480"/>
                  </a:lnTo>
                  <a:lnTo>
                    <a:pt x="117436" y="6199"/>
                  </a:lnTo>
                  <a:lnTo>
                    <a:pt x="117454" y="5910"/>
                  </a:lnTo>
                  <a:lnTo>
                    <a:pt x="117463" y="5620"/>
                  </a:lnTo>
                  <a:lnTo>
                    <a:pt x="117454" y="5330"/>
                  </a:lnTo>
                  <a:lnTo>
                    <a:pt x="117436" y="5050"/>
                  </a:lnTo>
                  <a:lnTo>
                    <a:pt x="117399" y="4769"/>
                  </a:lnTo>
                  <a:lnTo>
                    <a:pt x="117345" y="4489"/>
                  </a:lnTo>
                  <a:lnTo>
                    <a:pt x="117282" y="4217"/>
                  </a:lnTo>
                  <a:lnTo>
                    <a:pt x="117209" y="3946"/>
                  </a:lnTo>
                  <a:lnTo>
                    <a:pt x="117119" y="3692"/>
                  </a:lnTo>
                  <a:lnTo>
                    <a:pt x="117019" y="3430"/>
                  </a:lnTo>
                  <a:lnTo>
                    <a:pt x="116911" y="3186"/>
                  </a:lnTo>
                  <a:lnTo>
                    <a:pt x="116784" y="2941"/>
                  </a:lnTo>
                  <a:lnTo>
                    <a:pt x="116648" y="2706"/>
                  </a:lnTo>
                  <a:lnTo>
                    <a:pt x="116503" y="2480"/>
                  </a:lnTo>
                  <a:lnTo>
                    <a:pt x="116350" y="2263"/>
                  </a:lnTo>
                  <a:lnTo>
                    <a:pt x="116178" y="2045"/>
                  </a:lnTo>
                  <a:lnTo>
                    <a:pt x="116006" y="1846"/>
                  </a:lnTo>
                  <a:lnTo>
                    <a:pt x="115816" y="1647"/>
                  </a:lnTo>
                  <a:lnTo>
                    <a:pt x="115617" y="1466"/>
                  </a:lnTo>
                  <a:lnTo>
                    <a:pt x="115418" y="1285"/>
                  </a:lnTo>
                  <a:lnTo>
                    <a:pt x="115200" y="1122"/>
                  </a:lnTo>
                  <a:lnTo>
                    <a:pt x="114983" y="959"/>
                  </a:lnTo>
                  <a:lnTo>
                    <a:pt x="114757" y="815"/>
                  </a:lnTo>
                  <a:lnTo>
                    <a:pt x="114522" y="679"/>
                  </a:lnTo>
                  <a:lnTo>
                    <a:pt x="114277" y="552"/>
                  </a:lnTo>
                  <a:lnTo>
                    <a:pt x="114033" y="444"/>
                  </a:lnTo>
                  <a:lnTo>
                    <a:pt x="113780" y="344"/>
                  </a:lnTo>
                  <a:lnTo>
                    <a:pt x="113517" y="254"/>
                  </a:lnTo>
                  <a:lnTo>
                    <a:pt x="113246" y="181"/>
                  </a:lnTo>
                  <a:lnTo>
                    <a:pt x="112974" y="118"/>
                  </a:lnTo>
                  <a:lnTo>
                    <a:pt x="112703" y="64"/>
                  </a:lnTo>
                  <a:lnTo>
                    <a:pt x="112422" y="27"/>
                  </a:lnTo>
                  <a:lnTo>
                    <a:pt x="112133" y="9"/>
                  </a:lnTo>
                  <a:lnTo>
                    <a:pt x="1118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4133;p67">
              <a:extLst>
                <a:ext uri="{FF2B5EF4-FFF2-40B4-BE49-F238E27FC236}">
                  <a16:creationId xmlns:a16="http://schemas.microsoft.com/office/drawing/2014/main" id="{579CC126-8003-48A1-FEB7-6243EFE4C426}"/>
                </a:ext>
              </a:extLst>
            </p:cNvPr>
            <p:cNvSpPr/>
            <p:nvPr/>
          </p:nvSpPr>
          <p:spPr>
            <a:xfrm>
              <a:off x="-3571225" y="-4592725"/>
              <a:ext cx="2936575" cy="281000"/>
            </a:xfrm>
            <a:custGeom>
              <a:avLst/>
              <a:gdLst/>
              <a:ahLst/>
              <a:cxnLst/>
              <a:rect l="l" t="t" r="r" b="b"/>
              <a:pathLst>
                <a:path w="117463" h="11240" fill="none" extrusionOk="0">
                  <a:moveTo>
                    <a:pt x="0" y="5620"/>
                  </a:moveTo>
                  <a:lnTo>
                    <a:pt x="0" y="5620"/>
                  </a:lnTo>
                  <a:lnTo>
                    <a:pt x="9" y="5910"/>
                  </a:lnTo>
                  <a:lnTo>
                    <a:pt x="27" y="6199"/>
                  </a:lnTo>
                  <a:lnTo>
                    <a:pt x="64" y="6480"/>
                  </a:lnTo>
                  <a:lnTo>
                    <a:pt x="118" y="6751"/>
                  </a:lnTo>
                  <a:lnTo>
                    <a:pt x="181" y="7023"/>
                  </a:lnTo>
                  <a:lnTo>
                    <a:pt x="254" y="7294"/>
                  </a:lnTo>
                  <a:lnTo>
                    <a:pt x="344" y="7557"/>
                  </a:lnTo>
                  <a:lnTo>
                    <a:pt x="444" y="7810"/>
                  </a:lnTo>
                  <a:lnTo>
                    <a:pt x="561" y="8054"/>
                  </a:lnTo>
                  <a:lnTo>
                    <a:pt x="679" y="8299"/>
                  </a:lnTo>
                  <a:lnTo>
                    <a:pt x="815" y="8534"/>
                  </a:lnTo>
                  <a:lnTo>
                    <a:pt x="960" y="8760"/>
                  </a:lnTo>
                  <a:lnTo>
                    <a:pt x="1122" y="8986"/>
                  </a:lnTo>
                  <a:lnTo>
                    <a:pt x="1285" y="9195"/>
                  </a:lnTo>
                  <a:lnTo>
                    <a:pt x="1466" y="9403"/>
                  </a:lnTo>
                  <a:lnTo>
                    <a:pt x="1647" y="9593"/>
                  </a:lnTo>
                  <a:lnTo>
                    <a:pt x="1846" y="9783"/>
                  </a:lnTo>
                  <a:lnTo>
                    <a:pt x="2046" y="9955"/>
                  </a:lnTo>
                  <a:lnTo>
                    <a:pt x="2263" y="10127"/>
                  </a:lnTo>
                  <a:lnTo>
                    <a:pt x="2480" y="10280"/>
                  </a:lnTo>
                  <a:lnTo>
                    <a:pt x="2706" y="10425"/>
                  </a:lnTo>
                  <a:lnTo>
                    <a:pt x="2941" y="10561"/>
                  </a:lnTo>
                  <a:lnTo>
                    <a:pt x="3186" y="10688"/>
                  </a:lnTo>
                  <a:lnTo>
                    <a:pt x="3439" y="10796"/>
                  </a:lnTo>
                  <a:lnTo>
                    <a:pt x="3693" y="10896"/>
                  </a:lnTo>
                  <a:lnTo>
                    <a:pt x="3955" y="10986"/>
                  </a:lnTo>
                  <a:lnTo>
                    <a:pt x="4217" y="11059"/>
                  </a:lnTo>
                  <a:lnTo>
                    <a:pt x="4489" y="11122"/>
                  </a:lnTo>
                  <a:lnTo>
                    <a:pt x="4769" y="11176"/>
                  </a:lnTo>
                  <a:lnTo>
                    <a:pt x="5050" y="11213"/>
                  </a:lnTo>
                  <a:lnTo>
                    <a:pt x="5340" y="11231"/>
                  </a:lnTo>
                  <a:lnTo>
                    <a:pt x="5629" y="11240"/>
                  </a:lnTo>
                  <a:lnTo>
                    <a:pt x="111843" y="11240"/>
                  </a:lnTo>
                  <a:lnTo>
                    <a:pt x="111843" y="11240"/>
                  </a:lnTo>
                  <a:lnTo>
                    <a:pt x="112133" y="11231"/>
                  </a:lnTo>
                  <a:lnTo>
                    <a:pt x="112422" y="11213"/>
                  </a:lnTo>
                  <a:lnTo>
                    <a:pt x="112703" y="11176"/>
                  </a:lnTo>
                  <a:lnTo>
                    <a:pt x="112974" y="11122"/>
                  </a:lnTo>
                  <a:lnTo>
                    <a:pt x="113246" y="11059"/>
                  </a:lnTo>
                  <a:lnTo>
                    <a:pt x="113517" y="10986"/>
                  </a:lnTo>
                  <a:lnTo>
                    <a:pt x="113780" y="10896"/>
                  </a:lnTo>
                  <a:lnTo>
                    <a:pt x="114033" y="10796"/>
                  </a:lnTo>
                  <a:lnTo>
                    <a:pt x="114277" y="10688"/>
                  </a:lnTo>
                  <a:lnTo>
                    <a:pt x="114522" y="10561"/>
                  </a:lnTo>
                  <a:lnTo>
                    <a:pt x="114757" y="10425"/>
                  </a:lnTo>
                  <a:lnTo>
                    <a:pt x="114983" y="10280"/>
                  </a:lnTo>
                  <a:lnTo>
                    <a:pt x="115200" y="10127"/>
                  </a:lnTo>
                  <a:lnTo>
                    <a:pt x="115418" y="9955"/>
                  </a:lnTo>
                  <a:lnTo>
                    <a:pt x="115617" y="9783"/>
                  </a:lnTo>
                  <a:lnTo>
                    <a:pt x="115816" y="9593"/>
                  </a:lnTo>
                  <a:lnTo>
                    <a:pt x="116006" y="9403"/>
                  </a:lnTo>
                  <a:lnTo>
                    <a:pt x="116178" y="9195"/>
                  </a:lnTo>
                  <a:lnTo>
                    <a:pt x="116350" y="8986"/>
                  </a:lnTo>
                  <a:lnTo>
                    <a:pt x="116503" y="8760"/>
                  </a:lnTo>
                  <a:lnTo>
                    <a:pt x="116648" y="8534"/>
                  </a:lnTo>
                  <a:lnTo>
                    <a:pt x="116784" y="8299"/>
                  </a:lnTo>
                  <a:lnTo>
                    <a:pt x="116911" y="8054"/>
                  </a:lnTo>
                  <a:lnTo>
                    <a:pt x="117019" y="7810"/>
                  </a:lnTo>
                  <a:lnTo>
                    <a:pt x="117119" y="7557"/>
                  </a:lnTo>
                  <a:lnTo>
                    <a:pt x="117209" y="7294"/>
                  </a:lnTo>
                  <a:lnTo>
                    <a:pt x="117282" y="7023"/>
                  </a:lnTo>
                  <a:lnTo>
                    <a:pt x="117345" y="6751"/>
                  </a:lnTo>
                  <a:lnTo>
                    <a:pt x="117399" y="6480"/>
                  </a:lnTo>
                  <a:lnTo>
                    <a:pt x="117436" y="6199"/>
                  </a:lnTo>
                  <a:lnTo>
                    <a:pt x="117454" y="5910"/>
                  </a:lnTo>
                  <a:lnTo>
                    <a:pt x="117463" y="5620"/>
                  </a:lnTo>
                  <a:lnTo>
                    <a:pt x="117463" y="5620"/>
                  </a:lnTo>
                  <a:lnTo>
                    <a:pt x="117454" y="5330"/>
                  </a:lnTo>
                  <a:lnTo>
                    <a:pt x="117436" y="5050"/>
                  </a:lnTo>
                  <a:lnTo>
                    <a:pt x="117399" y="4769"/>
                  </a:lnTo>
                  <a:lnTo>
                    <a:pt x="117345" y="4489"/>
                  </a:lnTo>
                  <a:lnTo>
                    <a:pt x="117282" y="4217"/>
                  </a:lnTo>
                  <a:lnTo>
                    <a:pt x="117209" y="3946"/>
                  </a:lnTo>
                  <a:lnTo>
                    <a:pt x="117119" y="3692"/>
                  </a:lnTo>
                  <a:lnTo>
                    <a:pt x="117019" y="3430"/>
                  </a:lnTo>
                  <a:lnTo>
                    <a:pt x="116911" y="3186"/>
                  </a:lnTo>
                  <a:lnTo>
                    <a:pt x="116784" y="2941"/>
                  </a:lnTo>
                  <a:lnTo>
                    <a:pt x="116648" y="2706"/>
                  </a:lnTo>
                  <a:lnTo>
                    <a:pt x="116503" y="2480"/>
                  </a:lnTo>
                  <a:lnTo>
                    <a:pt x="116350" y="2263"/>
                  </a:lnTo>
                  <a:lnTo>
                    <a:pt x="116178" y="2045"/>
                  </a:lnTo>
                  <a:lnTo>
                    <a:pt x="116006" y="1846"/>
                  </a:lnTo>
                  <a:lnTo>
                    <a:pt x="115816" y="1647"/>
                  </a:lnTo>
                  <a:lnTo>
                    <a:pt x="115617" y="1466"/>
                  </a:lnTo>
                  <a:lnTo>
                    <a:pt x="115418" y="1285"/>
                  </a:lnTo>
                  <a:lnTo>
                    <a:pt x="115200" y="1122"/>
                  </a:lnTo>
                  <a:lnTo>
                    <a:pt x="114983" y="959"/>
                  </a:lnTo>
                  <a:lnTo>
                    <a:pt x="114757" y="815"/>
                  </a:lnTo>
                  <a:lnTo>
                    <a:pt x="114522" y="679"/>
                  </a:lnTo>
                  <a:lnTo>
                    <a:pt x="114277" y="552"/>
                  </a:lnTo>
                  <a:lnTo>
                    <a:pt x="114033" y="444"/>
                  </a:lnTo>
                  <a:lnTo>
                    <a:pt x="113780" y="344"/>
                  </a:lnTo>
                  <a:lnTo>
                    <a:pt x="113517" y="254"/>
                  </a:lnTo>
                  <a:lnTo>
                    <a:pt x="113246" y="181"/>
                  </a:lnTo>
                  <a:lnTo>
                    <a:pt x="112974" y="118"/>
                  </a:lnTo>
                  <a:lnTo>
                    <a:pt x="112703" y="64"/>
                  </a:lnTo>
                  <a:lnTo>
                    <a:pt x="112422" y="27"/>
                  </a:lnTo>
                  <a:lnTo>
                    <a:pt x="112133" y="9"/>
                  </a:lnTo>
                  <a:lnTo>
                    <a:pt x="111843" y="0"/>
                  </a:lnTo>
                  <a:lnTo>
                    <a:pt x="5629" y="0"/>
                  </a:lnTo>
                  <a:lnTo>
                    <a:pt x="5629" y="0"/>
                  </a:lnTo>
                  <a:lnTo>
                    <a:pt x="5340" y="9"/>
                  </a:lnTo>
                  <a:lnTo>
                    <a:pt x="5050" y="27"/>
                  </a:lnTo>
                  <a:lnTo>
                    <a:pt x="4769" y="64"/>
                  </a:lnTo>
                  <a:lnTo>
                    <a:pt x="4489" y="118"/>
                  </a:lnTo>
                  <a:lnTo>
                    <a:pt x="4217" y="181"/>
                  </a:lnTo>
                  <a:lnTo>
                    <a:pt x="3955" y="254"/>
                  </a:lnTo>
                  <a:lnTo>
                    <a:pt x="3693" y="344"/>
                  </a:lnTo>
                  <a:lnTo>
                    <a:pt x="3439" y="444"/>
                  </a:lnTo>
                  <a:lnTo>
                    <a:pt x="3186" y="552"/>
                  </a:lnTo>
                  <a:lnTo>
                    <a:pt x="2941" y="679"/>
                  </a:lnTo>
                  <a:lnTo>
                    <a:pt x="2706" y="815"/>
                  </a:lnTo>
                  <a:lnTo>
                    <a:pt x="2480" y="959"/>
                  </a:lnTo>
                  <a:lnTo>
                    <a:pt x="2263" y="1122"/>
                  </a:lnTo>
                  <a:lnTo>
                    <a:pt x="2046" y="1285"/>
                  </a:lnTo>
                  <a:lnTo>
                    <a:pt x="1846" y="1466"/>
                  </a:lnTo>
                  <a:lnTo>
                    <a:pt x="1647" y="1647"/>
                  </a:lnTo>
                  <a:lnTo>
                    <a:pt x="1466" y="1846"/>
                  </a:lnTo>
                  <a:lnTo>
                    <a:pt x="1285" y="2045"/>
                  </a:lnTo>
                  <a:lnTo>
                    <a:pt x="1122" y="2263"/>
                  </a:lnTo>
                  <a:lnTo>
                    <a:pt x="960" y="2480"/>
                  </a:lnTo>
                  <a:lnTo>
                    <a:pt x="815" y="2706"/>
                  </a:lnTo>
                  <a:lnTo>
                    <a:pt x="679" y="2941"/>
                  </a:lnTo>
                  <a:lnTo>
                    <a:pt x="561" y="3186"/>
                  </a:lnTo>
                  <a:lnTo>
                    <a:pt x="444" y="3430"/>
                  </a:lnTo>
                  <a:lnTo>
                    <a:pt x="344" y="3692"/>
                  </a:lnTo>
                  <a:lnTo>
                    <a:pt x="254" y="3946"/>
                  </a:lnTo>
                  <a:lnTo>
                    <a:pt x="181" y="4217"/>
                  </a:lnTo>
                  <a:lnTo>
                    <a:pt x="118" y="4489"/>
                  </a:lnTo>
                  <a:lnTo>
                    <a:pt x="64" y="4769"/>
                  </a:lnTo>
                  <a:lnTo>
                    <a:pt x="27" y="5050"/>
                  </a:lnTo>
                  <a:lnTo>
                    <a:pt x="9" y="5330"/>
                  </a:lnTo>
                  <a:lnTo>
                    <a:pt x="0" y="5620"/>
                  </a:lnTo>
                  <a:lnTo>
                    <a:pt x="0" y="56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4134;p67">
              <a:extLst>
                <a:ext uri="{FF2B5EF4-FFF2-40B4-BE49-F238E27FC236}">
                  <a16:creationId xmlns:a16="http://schemas.microsoft.com/office/drawing/2014/main" id="{C23870BA-D711-5E2E-D89C-3101A1D436B2}"/>
                </a:ext>
              </a:extLst>
            </p:cNvPr>
            <p:cNvSpPr/>
            <p:nvPr/>
          </p:nvSpPr>
          <p:spPr>
            <a:xfrm>
              <a:off x="-3571225" y="-4452250"/>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4135;p67">
              <a:extLst>
                <a:ext uri="{FF2B5EF4-FFF2-40B4-BE49-F238E27FC236}">
                  <a16:creationId xmlns:a16="http://schemas.microsoft.com/office/drawing/2014/main" id="{783137FD-62E0-645A-F53C-90BFDFAEC2C8}"/>
                </a:ext>
              </a:extLst>
            </p:cNvPr>
            <p:cNvSpPr/>
            <p:nvPr/>
          </p:nvSpPr>
          <p:spPr>
            <a:xfrm>
              <a:off x="-3571225" y="-3937325"/>
              <a:ext cx="3311225" cy="281025"/>
            </a:xfrm>
            <a:custGeom>
              <a:avLst/>
              <a:gdLst/>
              <a:ahLst/>
              <a:cxnLst/>
              <a:rect l="l" t="t" r="r" b="b"/>
              <a:pathLst>
                <a:path w="132449" h="11241" extrusionOk="0">
                  <a:moveTo>
                    <a:pt x="5629" y="1"/>
                  </a:moveTo>
                  <a:lnTo>
                    <a:pt x="5340" y="10"/>
                  </a:lnTo>
                  <a:lnTo>
                    <a:pt x="5050" y="37"/>
                  </a:lnTo>
                  <a:lnTo>
                    <a:pt x="4769" y="64"/>
                  </a:lnTo>
                  <a:lnTo>
                    <a:pt x="4489" y="118"/>
                  </a:lnTo>
                  <a:lnTo>
                    <a:pt x="4217" y="182"/>
                  </a:lnTo>
                  <a:lnTo>
                    <a:pt x="3955" y="254"/>
                  </a:lnTo>
                  <a:lnTo>
                    <a:pt x="3693" y="344"/>
                  </a:lnTo>
                  <a:lnTo>
                    <a:pt x="3439" y="444"/>
                  </a:lnTo>
                  <a:lnTo>
                    <a:pt x="3186" y="562"/>
                  </a:lnTo>
                  <a:lnTo>
                    <a:pt x="2941" y="679"/>
                  </a:lnTo>
                  <a:lnTo>
                    <a:pt x="2706" y="815"/>
                  </a:lnTo>
                  <a:lnTo>
                    <a:pt x="2480" y="960"/>
                  </a:lnTo>
                  <a:lnTo>
                    <a:pt x="2263" y="1123"/>
                  </a:lnTo>
                  <a:lnTo>
                    <a:pt x="2046" y="1286"/>
                  </a:lnTo>
                  <a:lnTo>
                    <a:pt x="1846" y="1467"/>
                  </a:lnTo>
                  <a:lnTo>
                    <a:pt x="1647" y="1648"/>
                  </a:lnTo>
                  <a:lnTo>
                    <a:pt x="1466" y="1847"/>
                  </a:lnTo>
                  <a:lnTo>
                    <a:pt x="1285" y="2046"/>
                  </a:lnTo>
                  <a:lnTo>
                    <a:pt x="1122" y="2263"/>
                  </a:lnTo>
                  <a:lnTo>
                    <a:pt x="960" y="2480"/>
                  </a:lnTo>
                  <a:lnTo>
                    <a:pt x="815" y="2706"/>
                  </a:lnTo>
                  <a:lnTo>
                    <a:pt x="679" y="2942"/>
                  </a:lnTo>
                  <a:lnTo>
                    <a:pt x="561" y="3186"/>
                  </a:lnTo>
                  <a:lnTo>
                    <a:pt x="444" y="3439"/>
                  </a:lnTo>
                  <a:lnTo>
                    <a:pt x="344" y="3693"/>
                  </a:lnTo>
                  <a:lnTo>
                    <a:pt x="254" y="3955"/>
                  </a:lnTo>
                  <a:lnTo>
                    <a:pt x="181" y="4218"/>
                  </a:lnTo>
                  <a:lnTo>
                    <a:pt x="118" y="4489"/>
                  </a:lnTo>
                  <a:lnTo>
                    <a:pt x="64" y="4770"/>
                  </a:lnTo>
                  <a:lnTo>
                    <a:pt x="27" y="5050"/>
                  </a:lnTo>
                  <a:lnTo>
                    <a:pt x="9" y="5331"/>
                  </a:lnTo>
                  <a:lnTo>
                    <a:pt x="0" y="5620"/>
                  </a:lnTo>
                  <a:lnTo>
                    <a:pt x="9" y="5910"/>
                  </a:lnTo>
                  <a:lnTo>
                    <a:pt x="27" y="6200"/>
                  </a:lnTo>
                  <a:lnTo>
                    <a:pt x="64" y="6480"/>
                  </a:lnTo>
                  <a:lnTo>
                    <a:pt x="118" y="6752"/>
                  </a:lnTo>
                  <a:lnTo>
                    <a:pt x="181" y="7023"/>
                  </a:lnTo>
                  <a:lnTo>
                    <a:pt x="254" y="7295"/>
                  </a:lnTo>
                  <a:lnTo>
                    <a:pt x="344" y="7557"/>
                  </a:lnTo>
                  <a:lnTo>
                    <a:pt x="444" y="7810"/>
                  </a:lnTo>
                  <a:lnTo>
                    <a:pt x="561" y="8055"/>
                  </a:lnTo>
                  <a:lnTo>
                    <a:pt x="679" y="8299"/>
                  </a:lnTo>
                  <a:lnTo>
                    <a:pt x="815" y="8534"/>
                  </a:lnTo>
                  <a:lnTo>
                    <a:pt x="960" y="8761"/>
                  </a:lnTo>
                  <a:lnTo>
                    <a:pt x="1122" y="8987"/>
                  </a:lnTo>
                  <a:lnTo>
                    <a:pt x="1285" y="9195"/>
                  </a:lnTo>
                  <a:lnTo>
                    <a:pt x="1466" y="9403"/>
                  </a:lnTo>
                  <a:lnTo>
                    <a:pt x="1647" y="9593"/>
                  </a:lnTo>
                  <a:lnTo>
                    <a:pt x="1846" y="9783"/>
                  </a:lnTo>
                  <a:lnTo>
                    <a:pt x="2046" y="9955"/>
                  </a:lnTo>
                  <a:lnTo>
                    <a:pt x="2263" y="10127"/>
                  </a:lnTo>
                  <a:lnTo>
                    <a:pt x="2480" y="10281"/>
                  </a:lnTo>
                  <a:lnTo>
                    <a:pt x="2706" y="10426"/>
                  </a:lnTo>
                  <a:lnTo>
                    <a:pt x="2941" y="10561"/>
                  </a:lnTo>
                  <a:lnTo>
                    <a:pt x="3186" y="10688"/>
                  </a:lnTo>
                  <a:lnTo>
                    <a:pt x="3439" y="10797"/>
                  </a:lnTo>
                  <a:lnTo>
                    <a:pt x="3693" y="10896"/>
                  </a:lnTo>
                  <a:lnTo>
                    <a:pt x="3955" y="10987"/>
                  </a:lnTo>
                  <a:lnTo>
                    <a:pt x="4217" y="11059"/>
                  </a:lnTo>
                  <a:lnTo>
                    <a:pt x="4489" y="11122"/>
                  </a:lnTo>
                  <a:lnTo>
                    <a:pt x="4769" y="11177"/>
                  </a:lnTo>
                  <a:lnTo>
                    <a:pt x="5050" y="11213"/>
                  </a:lnTo>
                  <a:lnTo>
                    <a:pt x="5340" y="11231"/>
                  </a:lnTo>
                  <a:lnTo>
                    <a:pt x="5629" y="11240"/>
                  </a:lnTo>
                  <a:lnTo>
                    <a:pt x="126829" y="11240"/>
                  </a:lnTo>
                  <a:lnTo>
                    <a:pt x="127119" y="11231"/>
                  </a:lnTo>
                  <a:lnTo>
                    <a:pt x="127399" y="11213"/>
                  </a:lnTo>
                  <a:lnTo>
                    <a:pt x="127680" y="11177"/>
                  </a:lnTo>
                  <a:lnTo>
                    <a:pt x="127960" y="11122"/>
                  </a:lnTo>
                  <a:lnTo>
                    <a:pt x="128232" y="11059"/>
                  </a:lnTo>
                  <a:lnTo>
                    <a:pt x="128503" y="10987"/>
                  </a:lnTo>
                  <a:lnTo>
                    <a:pt x="128756" y="10896"/>
                  </a:lnTo>
                  <a:lnTo>
                    <a:pt x="129019" y="10797"/>
                  </a:lnTo>
                  <a:lnTo>
                    <a:pt x="129263" y="10688"/>
                  </a:lnTo>
                  <a:lnTo>
                    <a:pt x="129508" y="10561"/>
                  </a:lnTo>
                  <a:lnTo>
                    <a:pt x="129743" y="10426"/>
                  </a:lnTo>
                  <a:lnTo>
                    <a:pt x="129969" y="10281"/>
                  </a:lnTo>
                  <a:lnTo>
                    <a:pt x="130186" y="10127"/>
                  </a:lnTo>
                  <a:lnTo>
                    <a:pt x="130403" y="9955"/>
                  </a:lnTo>
                  <a:lnTo>
                    <a:pt x="130603" y="9783"/>
                  </a:lnTo>
                  <a:lnTo>
                    <a:pt x="130802" y="9593"/>
                  </a:lnTo>
                  <a:lnTo>
                    <a:pt x="130983" y="9403"/>
                  </a:lnTo>
                  <a:lnTo>
                    <a:pt x="131164" y="9195"/>
                  </a:lnTo>
                  <a:lnTo>
                    <a:pt x="131327" y="8987"/>
                  </a:lnTo>
                  <a:lnTo>
                    <a:pt x="131489" y="8761"/>
                  </a:lnTo>
                  <a:lnTo>
                    <a:pt x="131634" y="8534"/>
                  </a:lnTo>
                  <a:lnTo>
                    <a:pt x="131770" y="8299"/>
                  </a:lnTo>
                  <a:lnTo>
                    <a:pt x="131897" y="8055"/>
                  </a:lnTo>
                  <a:lnTo>
                    <a:pt x="132005" y="7810"/>
                  </a:lnTo>
                  <a:lnTo>
                    <a:pt x="132105" y="7557"/>
                  </a:lnTo>
                  <a:lnTo>
                    <a:pt x="132195" y="7295"/>
                  </a:lnTo>
                  <a:lnTo>
                    <a:pt x="132268" y="7023"/>
                  </a:lnTo>
                  <a:lnTo>
                    <a:pt x="132331" y="6752"/>
                  </a:lnTo>
                  <a:lnTo>
                    <a:pt x="132385" y="6480"/>
                  </a:lnTo>
                  <a:lnTo>
                    <a:pt x="132422" y="6200"/>
                  </a:lnTo>
                  <a:lnTo>
                    <a:pt x="132440" y="5910"/>
                  </a:lnTo>
                  <a:lnTo>
                    <a:pt x="132449" y="5620"/>
                  </a:lnTo>
                  <a:lnTo>
                    <a:pt x="132440" y="5331"/>
                  </a:lnTo>
                  <a:lnTo>
                    <a:pt x="132422" y="5050"/>
                  </a:lnTo>
                  <a:lnTo>
                    <a:pt x="132385" y="4770"/>
                  </a:lnTo>
                  <a:lnTo>
                    <a:pt x="132331" y="4489"/>
                  </a:lnTo>
                  <a:lnTo>
                    <a:pt x="132268" y="4218"/>
                  </a:lnTo>
                  <a:lnTo>
                    <a:pt x="132195" y="3955"/>
                  </a:lnTo>
                  <a:lnTo>
                    <a:pt x="132105" y="3693"/>
                  </a:lnTo>
                  <a:lnTo>
                    <a:pt x="132005" y="3439"/>
                  </a:lnTo>
                  <a:lnTo>
                    <a:pt x="131897" y="3186"/>
                  </a:lnTo>
                  <a:lnTo>
                    <a:pt x="131770" y="2942"/>
                  </a:lnTo>
                  <a:lnTo>
                    <a:pt x="131634" y="2706"/>
                  </a:lnTo>
                  <a:lnTo>
                    <a:pt x="131489" y="2480"/>
                  </a:lnTo>
                  <a:lnTo>
                    <a:pt x="131327" y="2263"/>
                  </a:lnTo>
                  <a:lnTo>
                    <a:pt x="131164" y="2046"/>
                  </a:lnTo>
                  <a:lnTo>
                    <a:pt x="130983" y="1847"/>
                  </a:lnTo>
                  <a:lnTo>
                    <a:pt x="130802" y="1648"/>
                  </a:lnTo>
                  <a:lnTo>
                    <a:pt x="130603" y="1467"/>
                  </a:lnTo>
                  <a:lnTo>
                    <a:pt x="130403" y="1286"/>
                  </a:lnTo>
                  <a:lnTo>
                    <a:pt x="130186" y="1123"/>
                  </a:lnTo>
                  <a:lnTo>
                    <a:pt x="129969" y="960"/>
                  </a:lnTo>
                  <a:lnTo>
                    <a:pt x="129743" y="815"/>
                  </a:lnTo>
                  <a:lnTo>
                    <a:pt x="129508" y="679"/>
                  </a:lnTo>
                  <a:lnTo>
                    <a:pt x="129263" y="562"/>
                  </a:lnTo>
                  <a:lnTo>
                    <a:pt x="129019" y="444"/>
                  </a:lnTo>
                  <a:lnTo>
                    <a:pt x="128756" y="344"/>
                  </a:lnTo>
                  <a:lnTo>
                    <a:pt x="128503" y="254"/>
                  </a:lnTo>
                  <a:lnTo>
                    <a:pt x="128232" y="182"/>
                  </a:lnTo>
                  <a:lnTo>
                    <a:pt x="127960" y="118"/>
                  </a:lnTo>
                  <a:lnTo>
                    <a:pt x="127680" y="64"/>
                  </a:lnTo>
                  <a:lnTo>
                    <a:pt x="127399" y="37"/>
                  </a:lnTo>
                  <a:lnTo>
                    <a:pt x="127119" y="10"/>
                  </a:lnTo>
                  <a:lnTo>
                    <a:pt x="126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4136;p67">
              <a:extLst>
                <a:ext uri="{FF2B5EF4-FFF2-40B4-BE49-F238E27FC236}">
                  <a16:creationId xmlns:a16="http://schemas.microsoft.com/office/drawing/2014/main" id="{030C1E65-84D2-EBDC-AC6B-9E7390E65527}"/>
                </a:ext>
              </a:extLst>
            </p:cNvPr>
            <p:cNvSpPr/>
            <p:nvPr/>
          </p:nvSpPr>
          <p:spPr>
            <a:xfrm>
              <a:off x="-3571225" y="-3937325"/>
              <a:ext cx="3311225" cy="281025"/>
            </a:xfrm>
            <a:custGeom>
              <a:avLst/>
              <a:gdLst/>
              <a:ahLst/>
              <a:cxnLst/>
              <a:rect l="l" t="t" r="r" b="b"/>
              <a:pathLst>
                <a:path w="132449" h="11241" fill="none" extrusionOk="0">
                  <a:moveTo>
                    <a:pt x="5629" y="11240"/>
                  </a:moveTo>
                  <a:lnTo>
                    <a:pt x="126829" y="11240"/>
                  </a:lnTo>
                  <a:lnTo>
                    <a:pt x="126829" y="11240"/>
                  </a:lnTo>
                  <a:lnTo>
                    <a:pt x="127119" y="11231"/>
                  </a:lnTo>
                  <a:lnTo>
                    <a:pt x="127399" y="11213"/>
                  </a:lnTo>
                  <a:lnTo>
                    <a:pt x="127680" y="11177"/>
                  </a:lnTo>
                  <a:lnTo>
                    <a:pt x="127960" y="11122"/>
                  </a:lnTo>
                  <a:lnTo>
                    <a:pt x="128232" y="11059"/>
                  </a:lnTo>
                  <a:lnTo>
                    <a:pt x="128503" y="10987"/>
                  </a:lnTo>
                  <a:lnTo>
                    <a:pt x="128756" y="10896"/>
                  </a:lnTo>
                  <a:lnTo>
                    <a:pt x="129019" y="10797"/>
                  </a:lnTo>
                  <a:lnTo>
                    <a:pt x="129263" y="10688"/>
                  </a:lnTo>
                  <a:lnTo>
                    <a:pt x="129508" y="10561"/>
                  </a:lnTo>
                  <a:lnTo>
                    <a:pt x="129743" y="10426"/>
                  </a:lnTo>
                  <a:lnTo>
                    <a:pt x="129969" y="10281"/>
                  </a:lnTo>
                  <a:lnTo>
                    <a:pt x="130186" y="10127"/>
                  </a:lnTo>
                  <a:lnTo>
                    <a:pt x="130403" y="9955"/>
                  </a:lnTo>
                  <a:lnTo>
                    <a:pt x="130603" y="9783"/>
                  </a:lnTo>
                  <a:lnTo>
                    <a:pt x="130802" y="9593"/>
                  </a:lnTo>
                  <a:lnTo>
                    <a:pt x="130983" y="9403"/>
                  </a:lnTo>
                  <a:lnTo>
                    <a:pt x="131164" y="9195"/>
                  </a:lnTo>
                  <a:lnTo>
                    <a:pt x="131327" y="8987"/>
                  </a:lnTo>
                  <a:lnTo>
                    <a:pt x="131489" y="8761"/>
                  </a:lnTo>
                  <a:lnTo>
                    <a:pt x="131634" y="8534"/>
                  </a:lnTo>
                  <a:lnTo>
                    <a:pt x="131770" y="8299"/>
                  </a:lnTo>
                  <a:lnTo>
                    <a:pt x="131897" y="8055"/>
                  </a:lnTo>
                  <a:lnTo>
                    <a:pt x="132005" y="7810"/>
                  </a:lnTo>
                  <a:lnTo>
                    <a:pt x="132105" y="7557"/>
                  </a:lnTo>
                  <a:lnTo>
                    <a:pt x="132195" y="7295"/>
                  </a:lnTo>
                  <a:lnTo>
                    <a:pt x="132268" y="7023"/>
                  </a:lnTo>
                  <a:lnTo>
                    <a:pt x="132331" y="6752"/>
                  </a:lnTo>
                  <a:lnTo>
                    <a:pt x="132385" y="6480"/>
                  </a:lnTo>
                  <a:lnTo>
                    <a:pt x="132422" y="6200"/>
                  </a:lnTo>
                  <a:lnTo>
                    <a:pt x="132440" y="5910"/>
                  </a:lnTo>
                  <a:lnTo>
                    <a:pt x="132449" y="5620"/>
                  </a:lnTo>
                  <a:lnTo>
                    <a:pt x="132449" y="5620"/>
                  </a:lnTo>
                  <a:lnTo>
                    <a:pt x="132440" y="5331"/>
                  </a:lnTo>
                  <a:lnTo>
                    <a:pt x="132422" y="5050"/>
                  </a:lnTo>
                  <a:lnTo>
                    <a:pt x="132385" y="4770"/>
                  </a:lnTo>
                  <a:lnTo>
                    <a:pt x="132331" y="4489"/>
                  </a:lnTo>
                  <a:lnTo>
                    <a:pt x="132268" y="4218"/>
                  </a:lnTo>
                  <a:lnTo>
                    <a:pt x="132195" y="3955"/>
                  </a:lnTo>
                  <a:lnTo>
                    <a:pt x="132105" y="3693"/>
                  </a:lnTo>
                  <a:lnTo>
                    <a:pt x="132005" y="3439"/>
                  </a:lnTo>
                  <a:lnTo>
                    <a:pt x="131897" y="3186"/>
                  </a:lnTo>
                  <a:lnTo>
                    <a:pt x="131770" y="2942"/>
                  </a:lnTo>
                  <a:lnTo>
                    <a:pt x="131634" y="2706"/>
                  </a:lnTo>
                  <a:lnTo>
                    <a:pt x="131489" y="2480"/>
                  </a:lnTo>
                  <a:lnTo>
                    <a:pt x="131327" y="2263"/>
                  </a:lnTo>
                  <a:lnTo>
                    <a:pt x="131164" y="2046"/>
                  </a:lnTo>
                  <a:lnTo>
                    <a:pt x="130983" y="1847"/>
                  </a:lnTo>
                  <a:lnTo>
                    <a:pt x="130802" y="1648"/>
                  </a:lnTo>
                  <a:lnTo>
                    <a:pt x="130603" y="1467"/>
                  </a:lnTo>
                  <a:lnTo>
                    <a:pt x="130403" y="1286"/>
                  </a:lnTo>
                  <a:lnTo>
                    <a:pt x="130186" y="1123"/>
                  </a:lnTo>
                  <a:lnTo>
                    <a:pt x="129969" y="960"/>
                  </a:lnTo>
                  <a:lnTo>
                    <a:pt x="129743" y="815"/>
                  </a:lnTo>
                  <a:lnTo>
                    <a:pt x="129508" y="679"/>
                  </a:lnTo>
                  <a:lnTo>
                    <a:pt x="129263" y="562"/>
                  </a:lnTo>
                  <a:lnTo>
                    <a:pt x="129019" y="444"/>
                  </a:lnTo>
                  <a:lnTo>
                    <a:pt x="128756" y="344"/>
                  </a:lnTo>
                  <a:lnTo>
                    <a:pt x="128503" y="254"/>
                  </a:lnTo>
                  <a:lnTo>
                    <a:pt x="128232" y="182"/>
                  </a:lnTo>
                  <a:lnTo>
                    <a:pt x="127960" y="118"/>
                  </a:lnTo>
                  <a:lnTo>
                    <a:pt x="127680" y="64"/>
                  </a:lnTo>
                  <a:lnTo>
                    <a:pt x="127399" y="37"/>
                  </a:lnTo>
                  <a:lnTo>
                    <a:pt x="127119" y="10"/>
                  </a:lnTo>
                  <a:lnTo>
                    <a:pt x="126829" y="1"/>
                  </a:lnTo>
                  <a:lnTo>
                    <a:pt x="5629" y="1"/>
                  </a:lnTo>
                  <a:lnTo>
                    <a:pt x="5629" y="1"/>
                  </a:lnTo>
                  <a:lnTo>
                    <a:pt x="5340" y="10"/>
                  </a:lnTo>
                  <a:lnTo>
                    <a:pt x="5050" y="37"/>
                  </a:lnTo>
                  <a:lnTo>
                    <a:pt x="4769" y="64"/>
                  </a:lnTo>
                  <a:lnTo>
                    <a:pt x="4489" y="118"/>
                  </a:lnTo>
                  <a:lnTo>
                    <a:pt x="4217" y="182"/>
                  </a:lnTo>
                  <a:lnTo>
                    <a:pt x="3955" y="254"/>
                  </a:lnTo>
                  <a:lnTo>
                    <a:pt x="3693" y="344"/>
                  </a:lnTo>
                  <a:lnTo>
                    <a:pt x="3439" y="444"/>
                  </a:lnTo>
                  <a:lnTo>
                    <a:pt x="3186" y="562"/>
                  </a:lnTo>
                  <a:lnTo>
                    <a:pt x="2941" y="679"/>
                  </a:lnTo>
                  <a:lnTo>
                    <a:pt x="2706" y="815"/>
                  </a:lnTo>
                  <a:lnTo>
                    <a:pt x="2480" y="960"/>
                  </a:lnTo>
                  <a:lnTo>
                    <a:pt x="2263" y="1123"/>
                  </a:lnTo>
                  <a:lnTo>
                    <a:pt x="2046" y="1286"/>
                  </a:lnTo>
                  <a:lnTo>
                    <a:pt x="1846" y="1467"/>
                  </a:lnTo>
                  <a:lnTo>
                    <a:pt x="1647" y="1648"/>
                  </a:lnTo>
                  <a:lnTo>
                    <a:pt x="1466" y="1847"/>
                  </a:lnTo>
                  <a:lnTo>
                    <a:pt x="1285" y="2046"/>
                  </a:lnTo>
                  <a:lnTo>
                    <a:pt x="1122" y="2263"/>
                  </a:lnTo>
                  <a:lnTo>
                    <a:pt x="960" y="2480"/>
                  </a:lnTo>
                  <a:lnTo>
                    <a:pt x="815" y="2706"/>
                  </a:lnTo>
                  <a:lnTo>
                    <a:pt x="679" y="2942"/>
                  </a:lnTo>
                  <a:lnTo>
                    <a:pt x="561" y="3186"/>
                  </a:lnTo>
                  <a:lnTo>
                    <a:pt x="444" y="3439"/>
                  </a:lnTo>
                  <a:lnTo>
                    <a:pt x="344" y="3693"/>
                  </a:lnTo>
                  <a:lnTo>
                    <a:pt x="254" y="3955"/>
                  </a:lnTo>
                  <a:lnTo>
                    <a:pt x="181" y="4218"/>
                  </a:lnTo>
                  <a:lnTo>
                    <a:pt x="118" y="4489"/>
                  </a:lnTo>
                  <a:lnTo>
                    <a:pt x="64" y="4770"/>
                  </a:lnTo>
                  <a:lnTo>
                    <a:pt x="27" y="5050"/>
                  </a:lnTo>
                  <a:lnTo>
                    <a:pt x="9" y="5331"/>
                  </a:lnTo>
                  <a:lnTo>
                    <a:pt x="0" y="5620"/>
                  </a:lnTo>
                  <a:lnTo>
                    <a:pt x="0" y="5620"/>
                  </a:lnTo>
                  <a:lnTo>
                    <a:pt x="9" y="5910"/>
                  </a:lnTo>
                  <a:lnTo>
                    <a:pt x="27" y="6200"/>
                  </a:lnTo>
                  <a:lnTo>
                    <a:pt x="64" y="6480"/>
                  </a:lnTo>
                  <a:lnTo>
                    <a:pt x="118" y="6752"/>
                  </a:lnTo>
                  <a:lnTo>
                    <a:pt x="181" y="7023"/>
                  </a:lnTo>
                  <a:lnTo>
                    <a:pt x="254" y="7295"/>
                  </a:lnTo>
                  <a:lnTo>
                    <a:pt x="344" y="7557"/>
                  </a:lnTo>
                  <a:lnTo>
                    <a:pt x="444" y="7810"/>
                  </a:lnTo>
                  <a:lnTo>
                    <a:pt x="561" y="8055"/>
                  </a:lnTo>
                  <a:lnTo>
                    <a:pt x="679" y="8299"/>
                  </a:lnTo>
                  <a:lnTo>
                    <a:pt x="815" y="8534"/>
                  </a:lnTo>
                  <a:lnTo>
                    <a:pt x="960" y="8761"/>
                  </a:lnTo>
                  <a:lnTo>
                    <a:pt x="1122" y="8987"/>
                  </a:lnTo>
                  <a:lnTo>
                    <a:pt x="1285" y="9195"/>
                  </a:lnTo>
                  <a:lnTo>
                    <a:pt x="1466" y="9403"/>
                  </a:lnTo>
                  <a:lnTo>
                    <a:pt x="1647" y="9593"/>
                  </a:lnTo>
                  <a:lnTo>
                    <a:pt x="1846" y="9783"/>
                  </a:lnTo>
                  <a:lnTo>
                    <a:pt x="2046" y="9955"/>
                  </a:lnTo>
                  <a:lnTo>
                    <a:pt x="2263" y="10127"/>
                  </a:lnTo>
                  <a:lnTo>
                    <a:pt x="2480" y="10281"/>
                  </a:lnTo>
                  <a:lnTo>
                    <a:pt x="2706" y="10426"/>
                  </a:lnTo>
                  <a:lnTo>
                    <a:pt x="2941" y="10561"/>
                  </a:lnTo>
                  <a:lnTo>
                    <a:pt x="3186" y="10688"/>
                  </a:lnTo>
                  <a:lnTo>
                    <a:pt x="3439" y="10797"/>
                  </a:lnTo>
                  <a:lnTo>
                    <a:pt x="3693" y="10896"/>
                  </a:lnTo>
                  <a:lnTo>
                    <a:pt x="3955" y="10987"/>
                  </a:lnTo>
                  <a:lnTo>
                    <a:pt x="4217" y="11059"/>
                  </a:lnTo>
                  <a:lnTo>
                    <a:pt x="4489" y="11122"/>
                  </a:lnTo>
                  <a:lnTo>
                    <a:pt x="4769" y="11177"/>
                  </a:lnTo>
                  <a:lnTo>
                    <a:pt x="5050" y="11213"/>
                  </a:lnTo>
                  <a:lnTo>
                    <a:pt x="5340" y="11231"/>
                  </a:lnTo>
                  <a:lnTo>
                    <a:pt x="5629" y="11240"/>
                  </a:lnTo>
                  <a:lnTo>
                    <a:pt x="5629" y="112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4137;p67">
              <a:extLst>
                <a:ext uri="{FF2B5EF4-FFF2-40B4-BE49-F238E27FC236}">
                  <a16:creationId xmlns:a16="http://schemas.microsoft.com/office/drawing/2014/main" id="{78DCC268-0607-F465-BA55-34F336CB99BD}"/>
                </a:ext>
              </a:extLst>
            </p:cNvPr>
            <p:cNvSpPr/>
            <p:nvPr/>
          </p:nvSpPr>
          <p:spPr>
            <a:xfrm>
              <a:off x="-3430500" y="-3656325"/>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4138;p67">
              <a:extLst>
                <a:ext uri="{FF2B5EF4-FFF2-40B4-BE49-F238E27FC236}">
                  <a16:creationId xmlns:a16="http://schemas.microsoft.com/office/drawing/2014/main" id="{F14F8307-5EE0-6BEE-D84A-56C92E126222}"/>
                </a:ext>
              </a:extLst>
            </p:cNvPr>
            <p:cNvSpPr/>
            <p:nvPr/>
          </p:nvSpPr>
          <p:spPr>
            <a:xfrm>
              <a:off x="-3633900" y="-7739025"/>
              <a:ext cx="281250" cy="281025"/>
            </a:xfrm>
            <a:custGeom>
              <a:avLst/>
              <a:gdLst/>
              <a:ahLst/>
              <a:cxnLst/>
              <a:rect l="l" t="t" r="r" b="b"/>
              <a:pathLst>
                <a:path w="11250" h="11241" extrusionOk="0">
                  <a:moveTo>
                    <a:pt x="5629" y="1"/>
                  </a:moveTo>
                  <a:lnTo>
                    <a:pt x="5340" y="10"/>
                  </a:lnTo>
                  <a:lnTo>
                    <a:pt x="5050" y="28"/>
                  </a:lnTo>
                  <a:lnTo>
                    <a:pt x="4770" y="64"/>
                  </a:lnTo>
                  <a:lnTo>
                    <a:pt x="4498" y="119"/>
                  </a:lnTo>
                  <a:lnTo>
                    <a:pt x="4218" y="173"/>
                  </a:lnTo>
                  <a:lnTo>
                    <a:pt x="3955" y="254"/>
                  </a:lnTo>
                  <a:lnTo>
                    <a:pt x="3693" y="345"/>
                  </a:lnTo>
                  <a:lnTo>
                    <a:pt x="3439" y="444"/>
                  </a:lnTo>
                  <a:lnTo>
                    <a:pt x="3186" y="553"/>
                  </a:lnTo>
                  <a:lnTo>
                    <a:pt x="2951" y="680"/>
                  </a:lnTo>
                  <a:lnTo>
                    <a:pt x="2715" y="815"/>
                  </a:lnTo>
                  <a:lnTo>
                    <a:pt x="2480" y="960"/>
                  </a:lnTo>
                  <a:lnTo>
                    <a:pt x="2263" y="1114"/>
                  </a:lnTo>
                  <a:lnTo>
                    <a:pt x="2055" y="1286"/>
                  </a:lnTo>
                  <a:lnTo>
                    <a:pt x="1847" y="1458"/>
                  </a:lnTo>
                  <a:lnTo>
                    <a:pt x="1648" y="1648"/>
                  </a:lnTo>
                  <a:lnTo>
                    <a:pt x="1467" y="1838"/>
                  </a:lnTo>
                  <a:lnTo>
                    <a:pt x="1286" y="2046"/>
                  </a:lnTo>
                  <a:lnTo>
                    <a:pt x="1123" y="2254"/>
                  </a:lnTo>
                  <a:lnTo>
                    <a:pt x="969" y="2471"/>
                  </a:lnTo>
                  <a:lnTo>
                    <a:pt x="815" y="2707"/>
                  </a:lnTo>
                  <a:lnTo>
                    <a:pt x="679" y="2942"/>
                  </a:lnTo>
                  <a:lnTo>
                    <a:pt x="562" y="3177"/>
                  </a:lnTo>
                  <a:lnTo>
                    <a:pt x="444" y="3431"/>
                  </a:lnTo>
                  <a:lnTo>
                    <a:pt x="345" y="3684"/>
                  </a:lnTo>
                  <a:lnTo>
                    <a:pt x="254" y="3947"/>
                  </a:lnTo>
                  <a:lnTo>
                    <a:pt x="182" y="4209"/>
                  </a:lnTo>
                  <a:lnTo>
                    <a:pt x="118" y="4490"/>
                  </a:lnTo>
                  <a:lnTo>
                    <a:pt x="73" y="4761"/>
                  </a:lnTo>
                  <a:lnTo>
                    <a:pt x="37" y="5042"/>
                  </a:lnTo>
                  <a:lnTo>
                    <a:pt x="10" y="5331"/>
                  </a:lnTo>
                  <a:lnTo>
                    <a:pt x="1" y="5621"/>
                  </a:lnTo>
                  <a:lnTo>
                    <a:pt x="10" y="5910"/>
                  </a:lnTo>
                  <a:lnTo>
                    <a:pt x="37" y="6191"/>
                  </a:lnTo>
                  <a:lnTo>
                    <a:pt x="73" y="6471"/>
                  </a:lnTo>
                  <a:lnTo>
                    <a:pt x="118" y="6752"/>
                  </a:lnTo>
                  <a:lnTo>
                    <a:pt x="182" y="7023"/>
                  </a:lnTo>
                  <a:lnTo>
                    <a:pt x="254" y="7286"/>
                  </a:lnTo>
                  <a:lnTo>
                    <a:pt x="345" y="7548"/>
                  </a:lnTo>
                  <a:lnTo>
                    <a:pt x="444" y="7802"/>
                  </a:lnTo>
                  <a:lnTo>
                    <a:pt x="562" y="8055"/>
                  </a:lnTo>
                  <a:lnTo>
                    <a:pt x="679" y="8299"/>
                  </a:lnTo>
                  <a:lnTo>
                    <a:pt x="815" y="8535"/>
                  </a:lnTo>
                  <a:lnTo>
                    <a:pt x="969" y="8761"/>
                  </a:lnTo>
                  <a:lnTo>
                    <a:pt x="1123" y="8978"/>
                  </a:lnTo>
                  <a:lnTo>
                    <a:pt x="1286" y="9195"/>
                  </a:lnTo>
                  <a:lnTo>
                    <a:pt x="1467" y="9394"/>
                  </a:lnTo>
                  <a:lnTo>
                    <a:pt x="1648" y="9593"/>
                  </a:lnTo>
                  <a:lnTo>
                    <a:pt x="1847" y="9774"/>
                  </a:lnTo>
                  <a:lnTo>
                    <a:pt x="2055" y="9955"/>
                  </a:lnTo>
                  <a:lnTo>
                    <a:pt x="2263" y="10118"/>
                  </a:lnTo>
                  <a:lnTo>
                    <a:pt x="2480" y="10272"/>
                  </a:lnTo>
                  <a:lnTo>
                    <a:pt x="2715" y="10426"/>
                  </a:lnTo>
                  <a:lnTo>
                    <a:pt x="2951" y="10562"/>
                  </a:lnTo>
                  <a:lnTo>
                    <a:pt x="3186" y="10679"/>
                  </a:lnTo>
                  <a:lnTo>
                    <a:pt x="3439" y="10797"/>
                  </a:lnTo>
                  <a:lnTo>
                    <a:pt x="3693" y="10897"/>
                  </a:lnTo>
                  <a:lnTo>
                    <a:pt x="3955" y="10987"/>
                  </a:lnTo>
                  <a:lnTo>
                    <a:pt x="4218" y="11059"/>
                  </a:lnTo>
                  <a:lnTo>
                    <a:pt x="4498" y="11123"/>
                  </a:lnTo>
                  <a:lnTo>
                    <a:pt x="4770" y="11168"/>
                  </a:lnTo>
                  <a:lnTo>
                    <a:pt x="5050" y="11204"/>
                  </a:lnTo>
                  <a:lnTo>
                    <a:pt x="5340" y="11231"/>
                  </a:lnTo>
                  <a:lnTo>
                    <a:pt x="5629" y="11240"/>
                  </a:lnTo>
                  <a:lnTo>
                    <a:pt x="5919" y="11231"/>
                  </a:lnTo>
                  <a:lnTo>
                    <a:pt x="6200" y="11204"/>
                  </a:lnTo>
                  <a:lnTo>
                    <a:pt x="6480" y="11168"/>
                  </a:lnTo>
                  <a:lnTo>
                    <a:pt x="6761" y="11123"/>
                  </a:lnTo>
                  <a:lnTo>
                    <a:pt x="7032" y="11059"/>
                  </a:lnTo>
                  <a:lnTo>
                    <a:pt x="7295" y="10987"/>
                  </a:lnTo>
                  <a:lnTo>
                    <a:pt x="7557" y="10897"/>
                  </a:lnTo>
                  <a:lnTo>
                    <a:pt x="7810" y="10797"/>
                  </a:lnTo>
                  <a:lnTo>
                    <a:pt x="8064" y="10679"/>
                  </a:lnTo>
                  <a:lnTo>
                    <a:pt x="8308" y="10562"/>
                  </a:lnTo>
                  <a:lnTo>
                    <a:pt x="8543" y="10426"/>
                  </a:lnTo>
                  <a:lnTo>
                    <a:pt x="8770" y="10272"/>
                  </a:lnTo>
                  <a:lnTo>
                    <a:pt x="8987" y="10118"/>
                  </a:lnTo>
                  <a:lnTo>
                    <a:pt x="9204" y="9955"/>
                  </a:lnTo>
                  <a:lnTo>
                    <a:pt x="9403" y="9774"/>
                  </a:lnTo>
                  <a:lnTo>
                    <a:pt x="9602" y="9593"/>
                  </a:lnTo>
                  <a:lnTo>
                    <a:pt x="9783" y="9394"/>
                  </a:lnTo>
                  <a:lnTo>
                    <a:pt x="9964" y="9195"/>
                  </a:lnTo>
                  <a:lnTo>
                    <a:pt x="10127" y="8978"/>
                  </a:lnTo>
                  <a:lnTo>
                    <a:pt x="10290" y="8761"/>
                  </a:lnTo>
                  <a:lnTo>
                    <a:pt x="10435" y="8535"/>
                  </a:lnTo>
                  <a:lnTo>
                    <a:pt x="10570" y="8299"/>
                  </a:lnTo>
                  <a:lnTo>
                    <a:pt x="10697" y="8055"/>
                  </a:lnTo>
                  <a:lnTo>
                    <a:pt x="10806" y="7802"/>
                  </a:lnTo>
                  <a:lnTo>
                    <a:pt x="10905" y="7548"/>
                  </a:lnTo>
                  <a:lnTo>
                    <a:pt x="10996" y="7286"/>
                  </a:lnTo>
                  <a:lnTo>
                    <a:pt x="11068" y="7023"/>
                  </a:lnTo>
                  <a:lnTo>
                    <a:pt x="11131" y="6752"/>
                  </a:lnTo>
                  <a:lnTo>
                    <a:pt x="11186" y="6471"/>
                  </a:lnTo>
                  <a:lnTo>
                    <a:pt x="11222" y="6191"/>
                  </a:lnTo>
                  <a:lnTo>
                    <a:pt x="11240" y="5910"/>
                  </a:lnTo>
                  <a:lnTo>
                    <a:pt x="11249" y="5621"/>
                  </a:lnTo>
                  <a:lnTo>
                    <a:pt x="11240" y="5331"/>
                  </a:lnTo>
                  <a:lnTo>
                    <a:pt x="11222" y="5042"/>
                  </a:lnTo>
                  <a:lnTo>
                    <a:pt x="11186" y="4761"/>
                  </a:lnTo>
                  <a:lnTo>
                    <a:pt x="11131" y="4490"/>
                  </a:lnTo>
                  <a:lnTo>
                    <a:pt x="11068" y="4209"/>
                  </a:lnTo>
                  <a:lnTo>
                    <a:pt x="10996" y="3947"/>
                  </a:lnTo>
                  <a:lnTo>
                    <a:pt x="10905" y="3684"/>
                  </a:lnTo>
                  <a:lnTo>
                    <a:pt x="10806" y="3431"/>
                  </a:lnTo>
                  <a:lnTo>
                    <a:pt x="10697" y="3177"/>
                  </a:lnTo>
                  <a:lnTo>
                    <a:pt x="10570" y="2942"/>
                  </a:lnTo>
                  <a:lnTo>
                    <a:pt x="10435" y="2707"/>
                  </a:lnTo>
                  <a:lnTo>
                    <a:pt x="10290" y="2471"/>
                  </a:lnTo>
                  <a:lnTo>
                    <a:pt x="10127" y="2254"/>
                  </a:lnTo>
                  <a:lnTo>
                    <a:pt x="9964" y="2046"/>
                  </a:lnTo>
                  <a:lnTo>
                    <a:pt x="9783" y="1838"/>
                  </a:lnTo>
                  <a:lnTo>
                    <a:pt x="9602" y="1648"/>
                  </a:lnTo>
                  <a:lnTo>
                    <a:pt x="9403" y="1458"/>
                  </a:lnTo>
                  <a:lnTo>
                    <a:pt x="9204" y="1286"/>
                  </a:lnTo>
                  <a:lnTo>
                    <a:pt x="8987" y="1114"/>
                  </a:lnTo>
                  <a:lnTo>
                    <a:pt x="8770" y="960"/>
                  </a:lnTo>
                  <a:lnTo>
                    <a:pt x="8543" y="815"/>
                  </a:lnTo>
                  <a:lnTo>
                    <a:pt x="8308" y="680"/>
                  </a:lnTo>
                  <a:lnTo>
                    <a:pt x="8064" y="553"/>
                  </a:lnTo>
                  <a:lnTo>
                    <a:pt x="7810" y="444"/>
                  </a:lnTo>
                  <a:lnTo>
                    <a:pt x="7557" y="345"/>
                  </a:lnTo>
                  <a:lnTo>
                    <a:pt x="7295" y="254"/>
                  </a:lnTo>
                  <a:lnTo>
                    <a:pt x="7032" y="173"/>
                  </a:lnTo>
                  <a:lnTo>
                    <a:pt x="6761" y="119"/>
                  </a:lnTo>
                  <a:lnTo>
                    <a:pt x="6480" y="64"/>
                  </a:lnTo>
                  <a:lnTo>
                    <a:pt x="6200" y="28"/>
                  </a:lnTo>
                  <a:lnTo>
                    <a:pt x="5919" y="10"/>
                  </a:lnTo>
                  <a:lnTo>
                    <a:pt x="56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4139;p67">
              <a:extLst>
                <a:ext uri="{FF2B5EF4-FFF2-40B4-BE49-F238E27FC236}">
                  <a16:creationId xmlns:a16="http://schemas.microsoft.com/office/drawing/2014/main" id="{2A0F79D1-4D71-DD96-4AC4-60E02CDADA35}"/>
                </a:ext>
              </a:extLst>
            </p:cNvPr>
            <p:cNvSpPr/>
            <p:nvPr/>
          </p:nvSpPr>
          <p:spPr>
            <a:xfrm>
              <a:off x="-3633900" y="-7739025"/>
              <a:ext cx="281250" cy="281025"/>
            </a:xfrm>
            <a:custGeom>
              <a:avLst/>
              <a:gdLst/>
              <a:ahLst/>
              <a:cxnLst/>
              <a:rect l="l" t="t" r="r" b="b"/>
              <a:pathLst>
                <a:path w="11250" h="11241" fill="none" extrusionOk="0">
                  <a:moveTo>
                    <a:pt x="5629" y="1"/>
                  </a:moveTo>
                  <a:lnTo>
                    <a:pt x="5629" y="1"/>
                  </a:lnTo>
                  <a:lnTo>
                    <a:pt x="5340" y="10"/>
                  </a:lnTo>
                  <a:lnTo>
                    <a:pt x="5050" y="28"/>
                  </a:lnTo>
                  <a:lnTo>
                    <a:pt x="4770" y="64"/>
                  </a:lnTo>
                  <a:lnTo>
                    <a:pt x="4498" y="119"/>
                  </a:lnTo>
                  <a:lnTo>
                    <a:pt x="4218" y="173"/>
                  </a:lnTo>
                  <a:lnTo>
                    <a:pt x="3955" y="254"/>
                  </a:lnTo>
                  <a:lnTo>
                    <a:pt x="3693" y="345"/>
                  </a:lnTo>
                  <a:lnTo>
                    <a:pt x="3439" y="444"/>
                  </a:lnTo>
                  <a:lnTo>
                    <a:pt x="3186" y="553"/>
                  </a:lnTo>
                  <a:lnTo>
                    <a:pt x="2951" y="680"/>
                  </a:lnTo>
                  <a:lnTo>
                    <a:pt x="2715" y="815"/>
                  </a:lnTo>
                  <a:lnTo>
                    <a:pt x="2480" y="960"/>
                  </a:lnTo>
                  <a:lnTo>
                    <a:pt x="2263" y="1114"/>
                  </a:lnTo>
                  <a:lnTo>
                    <a:pt x="2055" y="1286"/>
                  </a:lnTo>
                  <a:lnTo>
                    <a:pt x="1847" y="1458"/>
                  </a:lnTo>
                  <a:lnTo>
                    <a:pt x="1648" y="1648"/>
                  </a:lnTo>
                  <a:lnTo>
                    <a:pt x="1467" y="1838"/>
                  </a:lnTo>
                  <a:lnTo>
                    <a:pt x="1286" y="2046"/>
                  </a:lnTo>
                  <a:lnTo>
                    <a:pt x="1123" y="2254"/>
                  </a:lnTo>
                  <a:lnTo>
                    <a:pt x="969" y="2471"/>
                  </a:lnTo>
                  <a:lnTo>
                    <a:pt x="815" y="2707"/>
                  </a:lnTo>
                  <a:lnTo>
                    <a:pt x="679" y="2942"/>
                  </a:lnTo>
                  <a:lnTo>
                    <a:pt x="562" y="3177"/>
                  </a:lnTo>
                  <a:lnTo>
                    <a:pt x="444" y="3431"/>
                  </a:lnTo>
                  <a:lnTo>
                    <a:pt x="345" y="3684"/>
                  </a:lnTo>
                  <a:lnTo>
                    <a:pt x="254" y="3947"/>
                  </a:lnTo>
                  <a:lnTo>
                    <a:pt x="182" y="4209"/>
                  </a:lnTo>
                  <a:lnTo>
                    <a:pt x="118" y="4490"/>
                  </a:lnTo>
                  <a:lnTo>
                    <a:pt x="73" y="4761"/>
                  </a:lnTo>
                  <a:lnTo>
                    <a:pt x="37" y="5042"/>
                  </a:lnTo>
                  <a:lnTo>
                    <a:pt x="10" y="5331"/>
                  </a:lnTo>
                  <a:lnTo>
                    <a:pt x="1" y="5621"/>
                  </a:lnTo>
                  <a:lnTo>
                    <a:pt x="1" y="5621"/>
                  </a:lnTo>
                  <a:lnTo>
                    <a:pt x="10" y="5910"/>
                  </a:lnTo>
                  <a:lnTo>
                    <a:pt x="37" y="6191"/>
                  </a:lnTo>
                  <a:lnTo>
                    <a:pt x="73" y="6471"/>
                  </a:lnTo>
                  <a:lnTo>
                    <a:pt x="118" y="6752"/>
                  </a:lnTo>
                  <a:lnTo>
                    <a:pt x="182" y="7023"/>
                  </a:lnTo>
                  <a:lnTo>
                    <a:pt x="254" y="7286"/>
                  </a:lnTo>
                  <a:lnTo>
                    <a:pt x="345" y="7548"/>
                  </a:lnTo>
                  <a:lnTo>
                    <a:pt x="444" y="7802"/>
                  </a:lnTo>
                  <a:lnTo>
                    <a:pt x="562" y="8055"/>
                  </a:lnTo>
                  <a:lnTo>
                    <a:pt x="679" y="8299"/>
                  </a:lnTo>
                  <a:lnTo>
                    <a:pt x="815" y="8535"/>
                  </a:lnTo>
                  <a:lnTo>
                    <a:pt x="969" y="8761"/>
                  </a:lnTo>
                  <a:lnTo>
                    <a:pt x="1123" y="8978"/>
                  </a:lnTo>
                  <a:lnTo>
                    <a:pt x="1286" y="9195"/>
                  </a:lnTo>
                  <a:lnTo>
                    <a:pt x="1467" y="9394"/>
                  </a:lnTo>
                  <a:lnTo>
                    <a:pt x="1648" y="9593"/>
                  </a:lnTo>
                  <a:lnTo>
                    <a:pt x="1847" y="9774"/>
                  </a:lnTo>
                  <a:lnTo>
                    <a:pt x="2055" y="9955"/>
                  </a:lnTo>
                  <a:lnTo>
                    <a:pt x="2263" y="10118"/>
                  </a:lnTo>
                  <a:lnTo>
                    <a:pt x="2480" y="10272"/>
                  </a:lnTo>
                  <a:lnTo>
                    <a:pt x="2715" y="10426"/>
                  </a:lnTo>
                  <a:lnTo>
                    <a:pt x="2951" y="10562"/>
                  </a:lnTo>
                  <a:lnTo>
                    <a:pt x="3186" y="10679"/>
                  </a:lnTo>
                  <a:lnTo>
                    <a:pt x="3439" y="10797"/>
                  </a:lnTo>
                  <a:lnTo>
                    <a:pt x="3693" y="10897"/>
                  </a:lnTo>
                  <a:lnTo>
                    <a:pt x="3955" y="10987"/>
                  </a:lnTo>
                  <a:lnTo>
                    <a:pt x="4218" y="11059"/>
                  </a:lnTo>
                  <a:lnTo>
                    <a:pt x="4498" y="11123"/>
                  </a:lnTo>
                  <a:lnTo>
                    <a:pt x="4770" y="11168"/>
                  </a:lnTo>
                  <a:lnTo>
                    <a:pt x="5050" y="11204"/>
                  </a:lnTo>
                  <a:lnTo>
                    <a:pt x="5340" y="11231"/>
                  </a:lnTo>
                  <a:lnTo>
                    <a:pt x="5629" y="11240"/>
                  </a:lnTo>
                  <a:lnTo>
                    <a:pt x="5629" y="11240"/>
                  </a:lnTo>
                  <a:lnTo>
                    <a:pt x="5919" y="11231"/>
                  </a:lnTo>
                  <a:lnTo>
                    <a:pt x="6200" y="11204"/>
                  </a:lnTo>
                  <a:lnTo>
                    <a:pt x="6480" y="11168"/>
                  </a:lnTo>
                  <a:lnTo>
                    <a:pt x="6761" y="11123"/>
                  </a:lnTo>
                  <a:lnTo>
                    <a:pt x="7032" y="11059"/>
                  </a:lnTo>
                  <a:lnTo>
                    <a:pt x="7295" y="10987"/>
                  </a:lnTo>
                  <a:lnTo>
                    <a:pt x="7557" y="10897"/>
                  </a:lnTo>
                  <a:lnTo>
                    <a:pt x="7810" y="10797"/>
                  </a:lnTo>
                  <a:lnTo>
                    <a:pt x="8064" y="10679"/>
                  </a:lnTo>
                  <a:lnTo>
                    <a:pt x="8308" y="10562"/>
                  </a:lnTo>
                  <a:lnTo>
                    <a:pt x="8543" y="10426"/>
                  </a:lnTo>
                  <a:lnTo>
                    <a:pt x="8770" y="10272"/>
                  </a:lnTo>
                  <a:lnTo>
                    <a:pt x="8987" y="10118"/>
                  </a:lnTo>
                  <a:lnTo>
                    <a:pt x="9204" y="9955"/>
                  </a:lnTo>
                  <a:lnTo>
                    <a:pt x="9403" y="9774"/>
                  </a:lnTo>
                  <a:lnTo>
                    <a:pt x="9602" y="9593"/>
                  </a:lnTo>
                  <a:lnTo>
                    <a:pt x="9783" y="9394"/>
                  </a:lnTo>
                  <a:lnTo>
                    <a:pt x="9964" y="9195"/>
                  </a:lnTo>
                  <a:lnTo>
                    <a:pt x="10127" y="8978"/>
                  </a:lnTo>
                  <a:lnTo>
                    <a:pt x="10290" y="8761"/>
                  </a:lnTo>
                  <a:lnTo>
                    <a:pt x="10435" y="8535"/>
                  </a:lnTo>
                  <a:lnTo>
                    <a:pt x="10570" y="8299"/>
                  </a:lnTo>
                  <a:lnTo>
                    <a:pt x="10697" y="8055"/>
                  </a:lnTo>
                  <a:lnTo>
                    <a:pt x="10806" y="7802"/>
                  </a:lnTo>
                  <a:lnTo>
                    <a:pt x="10905" y="7548"/>
                  </a:lnTo>
                  <a:lnTo>
                    <a:pt x="10996" y="7286"/>
                  </a:lnTo>
                  <a:lnTo>
                    <a:pt x="11068" y="7023"/>
                  </a:lnTo>
                  <a:lnTo>
                    <a:pt x="11131" y="6752"/>
                  </a:lnTo>
                  <a:lnTo>
                    <a:pt x="11186" y="6471"/>
                  </a:lnTo>
                  <a:lnTo>
                    <a:pt x="11222" y="6191"/>
                  </a:lnTo>
                  <a:lnTo>
                    <a:pt x="11240" y="5910"/>
                  </a:lnTo>
                  <a:lnTo>
                    <a:pt x="11249" y="5621"/>
                  </a:lnTo>
                  <a:lnTo>
                    <a:pt x="11249" y="5621"/>
                  </a:lnTo>
                  <a:lnTo>
                    <a:pt x="11240" y="5331"/>
                  </a:lnTo>
                  <a:lnTo>
                    <a:pt x="11222" y="5042"/>
                  </a:lnTo>
                  <a:lnTo>
                    <a:pt x="11186" y="4761"/>
                  </a:lnTo>
                  <a:lnTo>
                    <a:pt x="11131" y="4490"/>
                  </a:lnTo>
                  <a:lnTo>
                    <a:pt x="11068" y="4209"/>
                  </a:lnTo>
                  <a:lnTo>
                    <a:pt x="10996" y="3947"/>
                  </a:lnTo>
                  <a:lnTo>
                    <a:pt x="10905" y="3684"/>
                  </a:lnTo>
                  <a:lnTo>
                    <a:pt x="10806" y="3431"/>
                  </a:lnTo>
                  <a:lnTo>
                    <a:pt x="10697" y="3177"/>
                  </a:lnTo>
                  <a:lnTo>
                    <a:pt x="10570" y="2942"/>
                  </a:lnTo>
                  <a:lnTo>
                    <a:pt x="10435" y="2707"/>
                  </a:lnTo>
                  <a:lnTo>
                    <a:pt x="10290" y="2471"/>
                  </a:lnTo>
                  <a:lnTo>
                    <a:pt x="10127" y="2254"/>
                  </a:lnTo>
                  <a:lnTo>
                    <a:pt x="9964" y="2046"/>
                  </a:lnTo>
                  <a:lnTo>
                    <a:pt x="9783" y="1838"/>
                  </a:lnTo>
                  <a:lnTo>
                    <a:pt x="9602" y="1648"/>
                  </a:lnTo>
                  <a:lnTo>
                    <a:pt x="9403" y="1458"/>
                  </a:lnTo>
                  <a:lnTo>
                    <a:pt x="9204" y="1286"/>
                  </a:lnTo>
                  <a:lnTo>
                    <a:pt x="8987" y="1114"/>
                  </a:lnTo>
                  <a:lnTo>
                    <a:pt x="8770" y="960"/>
                  </a:lnTo>
                  <a:lnTo>
                    <a:pt x="8543" y="815"/>
                  </a:lnTo>
                  <a:lnTo>
                    <a:pt x="8308" y="680"/>
                  </a:lnTo>
                  <a:lnTo>
                    <a:pt x="8064" y="553"/>
                  </a:lnTo>
                  <a:lnTo>
                    <a:pt x="7810" y="444"/>
                  </a:lnTo>
                  <a:lnTo>
                    <a:pt x="7557" y="345"/>
                  </a:lnTo>
                  <a:lnTo>
                    <a:pt x="7295" y="254"/>
                  </a:lnTo>
                  <a:lnTo>
                    <a:pt x="7032" y="173"/>
                  </a:lnTo>
                  <a:lnTo>
                    <a:pt x="6761" y="119"/>
                  </a:lnTo>
                  <a:lnTo>
                    <a:pt x="6480" y="64"/>
                  </a:lnTo>
                  <a:lnTo>
                    <a:pt x="6200" y="28"/>
                  </a:lnTo>
                  <a:lnTo>
                    <a:pt x="5919" y="10"/>
                  </a:lnTo>
                  <a:lnTo>
                    <a:pt x="5629" y="1"/>
                  </a:lnTo>
                  <a:lnTo>
                    <a:pt x="56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4140;p67">
              <a:extLst>
                <a:ext uri="{FF2B5EF4-FFF2-40B4-BE49-F238E27FC236}">
                  <a16:creationId xmlns:a16="http://schemas.microsoft.com/office/drawing/2014/main" id="{A56034DA-492A-3D27-56B1-17845A79BFB5}"/>
                </a:ext>
              </a:extLst>
            </p:cNvPr>
            <p:cNvSpPr/>
            <p:nvPr/>
          </p:nvSpPr>
          <p:spPr>
            <a:xfrm>
              <a:off x="-3493175" y="-77390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4141;p67">
              <a:extLst>
                <a:ext uri="{FF2B5EF4-FFF2-40B4-BE49-F238E27FC236}">
                  <a16:creationId xmlns:a16="http://schemas.microsoft.com/office/drawing/2014/main" id="{D02B95BE-10A8-44B6-635E-30D711C0576D}"/>
                </a:ext>
              </a:extLst>
            </p:cNvPr>
            <p:cNvSpPr/>
            <p:nvPr/>
          </p:nvSpPr>
          <p:spPr>
            <a:xfrm>
              <a:off x="-3571225" y="-5233200"/>
              <a:ext cx="281000" cy="281000"/>
            </a:xfrm>
            <a:custGeom>
              <a:avLst/>
              <a:gdLst/>
              <a:ahLst/>
              <a:cxnLst/>
              <a:rect l="l" t="t" r="r" b="b"/>
              <a:pathLst>
                <a:path w="11240" h="11240" extrusionOk="0">
                  <a:moveTo>
                    <a:pt x="5330" y="0"/>
                  </a:moveTo>
                  <a:lnTo>
                    <a:pt x="5050" y="27"/>
                  </a:lnTo>
                  <a:lnTo>
                    <a:pt x="4760" y="63"/>
                  </a:lnTo>
                  <a:lnTo>
                    <a:pt x="4489" y="109"/>
                  </a:lnTo>
                  <a:lnTo>
                    <a:pt x="4217" y="172"/>
                  </a:lnTo>
                  <a:lnTo>
                    <a:pt x="3946" y="254"/>
                  </a:lnTo>
                  <a:lnTo>
                    <a:pt x="3683" y="335"/>
                  </a:lnTo>
                  <a:lnTo>
                    <a:pt x="3430" y="435"/>
                  </a:lnTo>
                  <a:lnTo>
                    <a:pt x="3186" y="552"/>
                  </a:lnTo>
                  <a:lnTo>
                    <a:pt x="2941" y="679"/>
                  </a:lnTo>
                  <a:lnTo>
                    <a:pt x="2706" y="815"/>
                  </a:lnTo>
                  <a:lnTo>
                    <a:pt x="2480" y="959"/>
                  </a:lnTo>
                  <a:lnTo>
                    <a:pt x="2254" y="1113"/>
                  </a:lnTo>
                  <a:lnTo>
                    <a:pt x="2046" y="1285"/>
                  </a:lnTo>
                  <a:lnTo>
                    <a:pt x="1837" y="1457"/>
                  </a:lnTo>
                  <a:lnTo>
                    <a:pt x="1647" y="1647"/>
                  </a:lnTo>
                  <a:lnTo>
                    <a:pt x="1457" y="1837"/>
                  </a:lnTo>
                  <a:lnTo>
                    <a:pt x="1285" y="2045"/>
                  </a:lnTo>
                  <a:lnTo>
                    <a:pt x="1113" y="2253"/>
                  </a:lnTo>
                  <a:lnTo>
                    <a:pt x="960" y="2471"/>
                  </a:lnTo>
                  <a:lnTo>
                    <a:pt x="815" y="2706"/>
                  </a:lnTo>
                  <a:lnTo>
                    <a:pt x="679" y="2941"/>
                  </a:lnTo>
                  <a:lnTo>
                    <a:pt x="552" y="3177"/>
                  </a:lnTo>
                  <a:lnTo>
                    <a:pt x="444" y="3430"/>
                  </a:lnTo>
                  <a:lnTo>
                    <a:pt x="344" y="3683"/>
                  </a:lnTo>
                  <a:lnTo>
                    <a:pt x="254" y="3946"/>
                  </a:lnTo>
                  <a:lnTo>
                    <a:pt x="172" y="4208"/>
                  </a:lnTo>
                  <a:lnTo>
                    <a:pt x="109" y="4480"/>
                  </a:lnTo>
                  <a:lnTo>
                    <a:pt x="64" y="4760"/>
                  </a:lnTo>
                  <a:lnTo>
                    <a:pt x="27" y="5041"/>
                  </a:lnTo>
                  <a:lnTo>
                    <a:pt x="9" y="5330"/>
                  </a:lnTo>
                  <a:lnTo>
                    <a:pt x="0" y="5611"/>
                  </a:lnTo>
                  <a:lnTo>
                    <a:pt x="9" y="5900"/>
                  </a:lnTo>
                  <a:lnTo>
                    <a:pt x="27" y="6190"/>
                  </a:lnTo>
                  <a:lnTo>
                    <a:pt x="64" y="6471"/>
                  </a:lnTo>
                  <a:lnTo>
                    <a:pt x="109" y="6751"/>
                  </a:lnTo>
                  <a:lnTo>
                    <a:pt x="172" y="7023"/>
                  </a:lnTo>
                  <a:lnTo>
                    <a:pt x="254" y="7285"/>
                  </a:lnTo>
                  <a:lnTo>
                    <a:pt x="344" y="7547"/>
                  </a:lnTo>
                  <a:lnTo>
                    <a:pt x="444" y="7801"/>
                  </a:lnTo>
                  <a:lnTo>
                    <a:pt x="552" y="8054"/>
                  </a:lnTo>
                  <a:lnTo>
                    <a:pt x="679" y="8299"/>
                  </a:lnTo>
                  <a:lnTo>
                    <a:pt x="815" y="8534"/>
                  </a:lnTo>
                  <a:lnTo>
                    <a:pt x="960" y="8760"/>
                  </a:lnTo>
                  <a:lnTo>
                    <a:pt x="1113" y="8977"/>
                  </a:lnTo>
                  <a:lnTo>
                    <a:pt x="1285" y="9194"/>
                  </a:lnTo>
                  <a:lnTo>
                    <a:pt x="1457" y="9394"/>
                  </a:lnTo>
                  <a:lnTo>
                    <a:pt x="1647" y="9593"/>
                  </a:lnTo>
                  <a:lnTo>
                    <a:pt x="1837" y="9774"/>
                  </a:lnTo>
                  <a:lnTo>
                    <a:pt x="2046" y="9955"/>
                  </a:lnTo>
                  <a:lnTo>
                    <a:pt x="2254" y="10117"/>
                  </a:lnTo>
                  <a:lnTo>
                    <a:pt x="2480" y="10280"/>
                  </a:lnTo>
                  <a:lnTo>
                    <a:pt x="2706" y="10425"/>
                  </a:lnTo>
                  <a:lnTo>
                    <a:pt x="2941" y="10561"/>
                  </a:lnTo>
                  <a:lnTo>
                    <a:pt x="3186" y="10679"/>
                  </a:lnTo>
                  <a:lnTo>
                    <a:pt x="3430" y="10796"/>
                  </a:lnTo>
                  <a:lnTo>
                    <a:pt x="3683" y="10896"/>
                  </a:lnTo>
                  <a:lnTo>
                    <a:pt x="3946" y="10986"/>
                  </a:lnTo>
                  <a:lnTo>
                    <a:pt x="4217" y="11059"/>
                  </a:lnTo>
                  <a:lnTo>
                    <a:pt x="4489" y="11122"/>
                  </a:lnTo>
                  <a:lnTo>
                    <a:pt x="4760" y="11176"/>
                  </a:lnTo>
                  <a:lnTo>
                    <a:pt x="5050" y="11212"/>
                  </a:lnTo>
                  <a:lnTo>
                    <a:pt x="5330" y="11231"/>
                  </a:lnTo>
                  <a:lnTo>
                    <a:pt x="5620" y="11240"/>
                  </a:lnTo>
                  <a:lnTo>
                    <a:pt x="5910" y="11231"/>
                  </a:lnTo>
                  <a:lnTo>
                    <a:pt x="6199" y="11212"/>
                  </a:lnTo>
                  <a:lnTo>
                    <a:pt x="6480" y="11176"/>
                  </a:lnTo>
                  <a:lnTo>
                    <a:pt x="6751" y="11122"/>
                  </a:lnTo>
                  <a:lnTo>
                    <a:pt x="7023" y="11059"/>
                  </a:lnTo>
                  <a:lnTo>
                    <a:pt x="7294" y="10986"/>
                  </a:lnTo>
                  <a:lnTo>
                    <a:pt x="7557" y="10896"/>
                  </a:lnTo>
                  <a:lnTo>
                    <a:pt x="7810" y="10796"/>
                  </a:lnTo>
                  <a:lnTo>
                    <a:pt x="8054" y="10679"/>
                  </a:lnTo>
                  <a:lnTo>
                    <a:pt x="8299" y="10561"/>
                  </a:lnTo>
                  <a:lnTo>
                    <a:pt x="8534" y="10425"/>
                  </a:lnTo>
                  <a:lnTo>
                    <a:pt x="8760" y="10280"/>
                  </a:lnTo>
                  <a:lnTo>
                    <a:pt x="8986" y="10117"/>
                  </a:lnTo>
                  <a:lnTo>
                    <a:pt x="9195" y="9955"/>
                  </a:lnTo>
                  <a:lnTo>
                    <a:pt x="9403" y="9774"/>
                  </a:lnTo>
                  <a:lnTo>
                    <a:pt x="9593" y="9593"/>
                  </a:lnTo>
                  <a:lnTo>
                    <a:pt x="9783" y="9394"/>
                  </a:lnTo>
                  <a:lnTo>
                    <a:pt x="9955" y="9194"/>
                  </a:lnTo>
                  <a:lnTo>
                    <a:pt x="10127" y="8977"/>
                  </a:lnTo>
                  <a:lnTo>
                    <a:pt x="10281" y="8760"/>
                  </a:lnTo>
                  <a:lnTo>
                    <a:pt x="10425" y="8534"/>
                  </a:lnTo>
                  <a:lnTo>
                    <a:pt x="10561" y="8299"/>
                  </a:lnTo>
                  <a:lnTo>
                    <a:pt x="10688" y="8054"/>
                  </a:lnTo>
                  <a:lnTo>
                    <a:pt x="10805" y="7801"/>
                  </a:lnTo>
                  <a:lnTo>
                    <a:pt x="10905" y="7547"/>
                  </a:lnTo>
                  <a:lnTo>
                    <a:pt x="10986" y="7285"/>
                  </a:lnTo>
                  <a:lnTo>
                    <a:pt x="11068" y="7023"/>
                  </a:lnTo>
                  <a:lnTo>
                    <a:pt x="11131" y="6751"/>
                  </a:lnTo>
                  <a:lnTo>
                    <a:pt x="11176" y="6471"/>
                  </a:lnTo>
                  <a:lnTo>
                    <a:pt x="11213" y="6190"/>
                  </a:lnTo>
                  <a:lnTo>
                    <a:pt x="11240" y="5900"/>
                  </a:lnTo>
                  <a:lnTo>
                    <a:pt x="11240" y="5611"/>
                  </a:lnTo>
                  <a:lnTo>
                    <a:pt x="11240" y="5330"/>
                  </a:lnTo>
                  <a:lnTo>
                    <a:pt x="11213" y="5041"/>
                  </a:lnTo>
                  <a:lnTo>
                    <a:pt x="11176" y="4760"/>
                  </a:lnTo>
                  <a:lnTo>
                    <a:pt x="11131" y="4480"/>
                  </a:lnTo>
                  <a:lnTo>
                    <a:pt x="11068" y="4208"/>
                  </a:lnTo>
                  <a:lnTo>
                    <a:pt x="10986" y="3946"/>
                  </a:lnTo>
                  <a:lnTo>
                    <a:pt x="10905" y="3683"/>
                  </a:lnTo>
                  <a:lnTo>
                    <a:pt x="10805" y="3430"/>
                  </a:lnTo>
                  <a:lnTo>
                    <a:pt x="10688" y="3177"/>
                  </a:lnTo>
                  <a:lnTo>
                    <a:pt x="10561" y="2941"/>
                  </a:lnTo>
                  <a:lnTo>
                    <a:pt x="10425" y="2706"/>
                  </a:lnTo>
                  <a:lnTo>
                    <a:pt x="10281" y="2471"/>
                  </a:lnTo>
                  <a:lnTo>
                    <a:pt x="10127" y="2253"/>
                  </a:lnTo>
                  <a:lnTo>
                    <a:pt x="9955" y="2045"/>
                  </a:lnTo>
                  <a:lnTo>
                    <a:pt x="9783" y="1837"/>
                  </a:lnTo>
                  <a:lnTo>
                    <a:pt x="9593" y="1647"/>
                  </a:lnTo>
                  <a:lnTo>
                    <a:pt x="9403" y="1457"/>
                  </a:lnTo>
                  <a:lnTo>
                    <a:pt x="9195" y="1285"/>
                  </a:lnTo>
                  <a:lnTo>
                    <a:pt x="8986" y="1113"/>
                  </a:lnTo>
                  <a:lnTo>
                    <a:pt x="8760" y="959"/>
                  </a:lnTo>
                  <a:lnTo>
                    <a:pt x="8534" y="815"/>
                  </a:lnTo>
                  <a:lnTo>
                    <a:pt x="8299" y="679"/>
                  </a:lnTo>
                  <a:lnTo>
                    <a:pt x="8054" y="552"/>
                  </a:lnTo>
                  <a:lnTo>
                    <a:pt x="7810" y="435"/>
                  </a:lnTo>
                  <a:lnTo>
                    <a:pt x="7557" y="335"/>
                  </a:lnTo>
                  <a:lnTo>
                    <a:pt x="7294" y="254"/>
                  </a:lnTo>
                  <a:lnTo>
                    <a:pt x="7023" y="172"/>
                  </a:lnTo>
                  <a:lnTo>
                    <a:pt x="6751" y="109"/>
                  </a:lnTo>
                  <a:lnTo>
                    <a:pt x="6480" y="63"/>
                  </a:lnTo>
                  <a:lnTo>
                    <a:pt x="6199" y="27"/>
                  </a:lnTo>
                  <a:lnTo>
                    <a:pt x="59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4142;p67">
              <a:extLst>
                <a:ext uri="{FF2B5EF4-FFF2-40B4-BE49-F238E27FC236}">
                  <a16:creationId xmlns:a16="http://schemas.microsoft.com/office/drawing/2014/main" id="{6B7AD5B4-61FF-19C1-6798-28084FCCE689}"/>
                </a:ext>
              </a:extLst>
            </p:cNvPr>
            <p:cNvSpPr/>
            <p:nvPr/>
          </p:nvSpPr>
          <p:spPr>
            <a:xfrm>
              <a:off x="-3571225" y="-5233200"/>
              <a:ext cx="281000" cy="281000"/>
            </a:xfrm>
            <a:custGeom>
              <a:avLst/>
              <a:gdLst/>
              <a:ahLst/>
              <a:cxnLst/>
              <a:rect l="l" t="t" r="r" b="b"/>
              <a:pathLst>
                <a:path w="11240" h="11240" fill="none" extrusionOk="0">
                  <a:moveTo>
                    <a:pt x="5620" y="11240"/>
                  </a:moveTo>
                  <a:lnTo>
                    <a:pt x="5620" y="11240"/>
                  </a:lnTo>
                  <a:lnTo>
                    <a:pt x="5910" y="11231"/>
                  </a:lnTo>
                  <a:lnTo>
                    <a:pt x="6199" y="11212"/>
                  </a:lnTo>
                  <a:lnTo>
                    <a:pt x="6480" y="11176"/>
                  </a:lnTo>
                  <a:lnTo>
                    <a:pt x="6751" y="11122"/>
                  </a:lnTo>
                  <a:lnTo>
                    <a:pt x="7023" y="11059"/>
                  </a:lnTo>
                  <a:lnTo>
                    <a:pt x="7294" y="10986"/>
                  </a:lnTo>
                  <a:lnTo>
                    <a:pt x="7557" y="10896"/>
                  </a:lnTo>
                  <a:lnTo>
                    <a:pt x="7810" y="10796"/>
                  </a:lnTo>
                  <a:lnTo>
                    <a:pt x="8054" y="10679"/>
                  </a:lnTo>
                  <a:lnTo>
                    <a:pt x="8299" y="10561"/>
                  </a:lnTo>
                  <a:lnTo>
                    <a:pt x="8534" y="10425"/>
                  </a:lnTo>
                  <a:lnTo>
                    <a:pt x="8760" y="10280"/>
                  </a:lnTo>
                  <a:lnTo>
                    <a:pt x="8986" y="10117"/>
                  </a:lnTo>
                  <a:lnTo>
                    <a:pt x="9195" y="9955"/>
                  </a:lnTo>
                  <a:lnTo>
                    <a:pt x="9403" y="9774"/>
                  </a:lnTo>
                  <a:lnTo>
                    <a:pt x="9593" y="9593"/>
                  </a:lnTo>
                  <a:lnTo>
                    <a:pt x="9783" y="9394"/>
                  </a:lnTo>
                  <a:lnTo>
                    <a:pt x="9955" y="9194"/>
                  </a:lnTo>
                  <a:lnTo>
                    <a:pt x="10127" y="8977"/>
                  </a:lnTo>
                  <a:lnTo>
                    <a:pt x="10281" y="8760"/>
                  </a:lnTo>
                  <a:lnTo>
                    <a:pt x="10425" y="8534"/>
                  </a:lnTo>
                  <a:lnTo>
                    <a:pt x="10561" y="8299"/>
                  </a:lnTo>
                  <a:lnTo>
                    <a:pt x="10688" y="8054"/>
                  </a:lnTo>
                  <a:lnTo>
                    <a:pt x="10805" y="7801"/>
                  </a:lnTo>
                  <a:lnTo>
                    <a:pt x="10905" y="7547"/>
                  </a:lnTo>
                  <a:lnTo>
                    <a:pt x="10986" y="7285"/>
                  </a:lnTo>
                  <a:lnTo>
                    <a:pt x="11068" y="7023"/>
                  </a:lnTo>
                  <a:lnTo>
                    <a:pt x="11131" y="6751"/>
                  </a:lnTo>
                  <a:lnTo>
                    <a:pt x="11176" y="6471"/>
                  </a:lnTo>
                  <a:lnTo>
                    <a:pt x="11213" y="6190"/>
                  </a:lnTo>
                  <a:lnTo>
                    <a:pt x="11240" y="5900"/>
                  </a:lnTo>
                  <a:lnTo>
                    <a:pt x="11240" y="5611"/>
                  </a:lnTo>
                  <a:lnTo>
                    <a:pt x="11240" y="5611"/>
                  </a:lnTo>
                  <a:lnTo>
                    <a:pt x="11240" y="5330"/>
                  </a:lnTo>
                  <a:lnTo>
                    <a:pt x="11213" y="5041"/>
                  </a:lnTo>
                  <a:lnTo>
                    <a:pt x="11176" y="4760"/>
                  </a:lnTo>
                  <a:lnTo>
                    <a:pt x="11131" y="4480"/>
                  </a:lnTo>
                  <a:lnTo>
                    <a:pt x="11068" y="4208"/>
                  </a:lnTo>
                  <a:lnTo>
                    <a:pt x="10986" y="3946"/>
                  </a:lnTo>
                  <a:lnTo>
                    <a:pt x="10905" y="3683"/>
                  </a:lnTo>
                  <a:lnTo>
                    <a:pt x="10805" y="3430"/>
                  </a:lnTo>
                  <a:lnTo>
                    <a:pt x="10688" y="3177"/>
                  </a:lnTo>
                  <a:lnTo>
                    <a:pt x="10561" y="2941"/>
                  </a:lnTo>
                  <a:lnTo>
                    <a:pt x="10425" y="2706"/>
                  </a:lnTo>
                  <a:lnTo>
                    <a:pt x="10281" y="2471"/>
                  </a:lnTo>
                  <a:lnTo>
                    <a:pt x="10127" y="2253"/>
                  </a:lnTo>
                  <a:lnTo>
                    <a:pt x="9955" y="2045"/>
                  </a:lnTo>
                  <a:lnTo>
                    <a:pt x="9783" y="1837"/>
                  </a:lnTo>
                  <a:lnTo>
                    <a:pt x="9593" y="1647"/>
                  </a:lnTo>
                  <a:lnTo>
                    <a:pt x="9403" y="1457"/>
                  </a:lnTo>
                  <a:lnTo>
                    <a:pt x="9195" y="1285"/>
                  </a:lnTo>
                  <a:lnTo>
                    <a:pt x="8986" y="1113"/>
                  </a:lnTo>
                  <a:lnTo>
                    <a:pt x="8760" y="959"/>
                  </a:lnTo>
                  <a:lnTo>
                    <a:pt x="8534" y="815"/>
                  </a:lnTo>
                  <a:lnTo>
                    <a:pt x="8299" y="679"/>
                  </a:lnTo>
                  <a:lnTo>
                    <a:pt x="8054" y="552"/>
                  </a:lnTo>
                  <a:lnTo>
                    <a:pt x="7810" y="435"/>
                  </a:lnTo>
                  <a:lnTo>
                    <a:pt x="7557" y="335"/>
                  </a:lnTo>
                  <a:lnTo>
                    <a:pt x="7294" y="254"/>
                  </a:lnTo>
                  <a:lnTo>
                    <a:pt x="7023" y="172"/>
                  </a:lnTo>
                  <a:lnTo>
                    <a:pt x="6751" y="109"/>
                  </a:lnTo>
                  <a:lnTo>
                    <a:pt x="6480" y="63"/>
                  </a:lnTo>
                  <a:lnTo>
                    <a:pt x="6199" y="27"/>
                  </a:lnTo>
                  <a:lnTo>
                    <a:pt x="5910" y="0"/>
                  </a:lnTo>
                  <a:lnTo>
                    <a:pt x="5620" y="0"/>
                  </a:lnTo>
                  <a:lnTo>
                    <a:pt x="5620" y="0"/>
                  </a:lnTo>
                  <a:lnTo>
                    <a:pt x="5330" y="0"/>
                  </a:lnTo>
                  <a:lnTo>
                    <a:pt x="5050" y="27"/>
                  </a:lnTo>
                  <a:lnTo>
                    <a:pt x="4760" y="63"/>
                  </a:lnTo>
                  <a:lnTo>
                    <a:pt x="4489" y="109"/>
                  </a:lnTo>
                  <a:lnTo>
                    <a:pt x="4217" y="172"/>
                  </a:lnTo>
                  <a:lnTo>
                    <a:pt x="3946" y="254"/>
                  </a:lnTo>
                  <a:lnTo>
                    <a:pt x="3683" y="335"/>
                  </a:lnTo>
                  <a:lnTo>
                    <a:pt x="3430" y="435"/>
                  </a:lnTo>
                  <a:lnTo>
                    <a:pt x="3186" y="552"/>
                  </a:lnTo>
                  <a:lnTo>
                    <a:pt x="2941" y="679"/>
                  </a:lnTo>
                  <a:lnTo>
                    <a:pt x="2706" y="815"/>
                  </a:lnTo>
                  <a:lnTo>
                    <a:pt x="2480" y="959"/>
                  </a:lnTo>
                  <a:lnTo>
                    <a:pt x="2254" y="1113"/>
                  </a:lnTo>
                  <a:lnTo>
                    <a:pt x="2046" y="1285"/>
                  </a:lnTo>
                  <a:lnTo>
                    <a:pt x="1837" y="1457"/>
                  </a:lnTo>
                  <a:lnTo>
                    <a:pt x="1647" y="1647"/>
                  </a:lnTo>
                  <a:lnTo>
                    <a:pt x="1457" y="1837"/>
                  </a:lnTo>
                  <a:lnTo>
                    <a:pt x="1285" y="2045"/>
                  </a:lnTo>
                  <a:lnTo>
                    <a:pt x="1113" y="2253"/>
                  </a:lnTo>
                  <a:lnTo>
                    <a:pt x="960" y="2471"/>
                  </a:lnTo>
                  <a:lnTo>
                    <a:pt x="815" y="2706"/>
                  </a:lnTo>
                  <a:lnTo>
                    <a:pt x="679" y="2941"/>
                  </a:lnTo>
                  <a:lnTo>
                    <a:pt x="552" y="3177"/>
                  </a:lnTo>
                  <a:lnTo>
                    <a:pt x="444" y="3430"/>
                  </a:lnTo>
                  <a:lnTo>
                    <a:pt x="344" y="3683"/>
                  </a:lnTo>
                  <a:lnTo>
                    <a:pt x="254" y="3946"/>
                  </a:lnTo>
                  <a:lnTo>
                    <a:pt x="172" y="4208"/>
                  </a:lnTo>
                  <a:lnTo>
                    <a:pt x="109" y="4480"/>
                  </a:lnTo>
                  <a:lnTo>
                    <a:pt x="64" y="4760"/>
                  </a:lnTo>
                  <a:lnTo>
                    <a:pt x="27" y="5041"/>
                  </a:lnTo>
                  <a:lnTo>
                    <a:pt x="9" y="5330"/>
                  </a:lnTo>
                  <a:lnTo>
                    <a:pt x="0" y="5611"/>
                  </a:lnTo>
                  <a:lnTo>
                    <a:pt x="0" y="5611"/>
                  </a:lnTo>
                  <a:lnTo>
                    <a:pt x="9" y="5900"/>
                  </a:lnTo>
                  <a:lnTo>
                    <a:pt x="27" y="6190"/>
                  </a:lnTo>
                  <a:lnTo>
                    <a:pt x="64" y="6471"/>
                  </a:lnTo>
                  <a:lnTo>
                    <a:pt x="109" y="6751"/>
                  </a:lnTo>
                  <a:lnTo>
                    <a:pt x="172" y="7023"/>
                  </a:lnTo>
                  <a:lnTo>
                    <a:pt x="254" y="7285"/>
                  </a:lnTo>
                  <a:lnTo>
                    <a:pt x="344" y="7547"/>
                  </a:lnTo>
                  <a:lnTo>
                    <a:pt x="444" y="7801"/>
                  </a:lnTo>
                  <a:lnTo>
                    <a:pt x="552" y="8054"/>
                  </a:lnTo>
                  <a:lnTo>
                    <a:pt x="679" y="8299"/>
                  </a:lnTo>
                  <a:lnTo>
                    <a:pt x="815" y="8534"/>
                  </a:lnTo>
                  <a:lnTo>
                    <a:pt x="960" y="8760"/>
                  </a:lnTo>
                  <a:lnTo>
                    <a:pt x="1113" y="8977"/>
                  </a:lnTo>
                  <a:lnTo>
                    <a:pt x="1285" y="9194"/>
                  </a:lnTo>
                  <a:lnTo>
                    <a:pt x="1457" y="9394"/>
                  </a:lnTo>
                  <a:lnTo>
                    <a:pt x="1647" y="9593"/>
                  </a:lnTo>
                  <a:lnTo>
                    <a:pt x="1837" y="9774"/>
                  </a:lnTo>
                  <a:lnTo>
                    <a:pt x="2046" y="9955"/>
                  </a:lnTo>
                  <a:lnTo>
                    <a:pt x="2254" y="10117"/>
                  </a:lnTo>
                  <a:lnTo>
                    <a:pt x="2480" y="10280"/>
                  </a:lnTo>
                  <a:lnTo>
                    <a:pt x="2706" y="10425"/>
                  </a:lnTo>
                  <a:lnTo>
                    <a:pt x="2941" y="10561"/>
                  </a:lnTo>
                  <a:lnTo>
                    <a:pt x="3186" y="10679"/>
                  </a:lnTo>
                  <a:lnTo>
                    <a:pt x="3430" y="10796"/>
                  </a:lnTo>
                  <a:lnTo>
                    <a:pt x="3683" y="10896"/>
                  </a:lnTo>
                  <a:lnTo>
                    <a:pt x="3946" y="10986"/>
                  </a:lnTo>
                  <a:lnTo>
                    <a:pt x="4217" y="11059"/>
                  </a:lnTo>
                  <a:lnTo>
                    <a:pt x="4489" y="11122"/>
                  </a:lnTo>
                  <a:lnTo>
                    <a:pt x="4760" y="11176"/>
                  </a:lnTo>
                  <a:lnTo>
                    <a:pt x="5050" y="11212"/>
                  </a:lnTo>
                  <a:lnTo>
                    <a:pt x="5330" y="11231"/>
                  </a:lnTo>
                  <a:lnTo>
                    <a:pt x="5620" y="11240"/>
                  </a:lnTo>
                  <a:lnTo>
                    <a:pt x="5620" y="112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4143;p67">
              <a:extLst>
                <a:ext uri="{FF2B5EF4-FFF2-40B4-BE49-F238E27FC236}">
                  <a16:creationId xmlns:a16="http://schemas.microsoft.com/office/drawing/2014/main" id="{8BD40BCE-26C9-C414-FF1B-94BB1A5B87A1}"/>
                </a:ext>
              </a:extLst>
            </p:cNvPr>
            <p:cNvSpPr/>
            <p:nvPr/>
          </p:nvSpPr>
          <p:spPr>
            <a:xfrm>
              <a:off x="-3430725" y="-49522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8" name="Picture 1277">
            <a:extLst>
              <a:ext uri="{FF2B5EF4-FFF2-40B4-BE49-F238E27FC236}">
                <a16:creationId xmlns:a16="http://schemas.microsoft.com/office/drawing/2014/main" id="{8051BB8E-D6CA-DDF7-8C0F-2B57292922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4984117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33" name="Google Shape;1133;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CARA KERJA API CHATGPT</a:t>
            </a:r>
            <a:endParaRPr sz="2000" dirty="0">
              <a:solidFill>
                <a:schemeClr val="lt1"/>
              </a:solidFill>
            </a:endParaRPr>
          </a:p>
        </p:txBody>
      </p:sp>
      <p:pic>
        <p:nvPicPr>
          <p:cNvPr id="1278" name="Picture 1277">
            <a:extLst>
              <a:ext uri="{FF2B5EF4-FFF2-40B4-BE49-F238E27FC236}">
                <a16:creationId xmlns:a16="http://schemas.microsoft.com/office/drawing/2014/main" id="{8051BB8E-D6CA-DDF7-8C0F-2B57292922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pic>
        <p:nvPicPr>
          <p:cNvPr id="63" name="Picture 62">
            <a:extLst>
              <a:ext uri="{FF2B5EF4-FFF2-40B4-BE49-F238E27FC236}">
                <a16:creationId xmlns:a16="http://schemas.microsoft.com/office/drawing/2014/main" id="{1CA612CE-1085-38BF-F2E2-5337BB08F6FD}"/>
              </a:ext>
            </a:extLst>
          </p:cNvPr>
          <p:cNvPicPr>
            <a:picLocks noChangeAspect="1"/>
          </p:cNvPicPr>
          <p:nvPr/>
        </p:nvPicPr>
        <p:blipFill>
          <a:blip r:embed="rId4"/>
          <a:stretch>
            <a:fillRect/>
          </a:stretch>
        </p:blipFill>
        <p:spPr>
          <a:xfrm rot="18251556">
            <a:off x="1718066" y="1176949"/>
            <a:ext cx="717142" cy="717142"/>
          </a:xfrm>
          <a:prstGeom prst="rect">
            <a:avLst/>
          </a:prstGeom>
        </p:spPr>
      </p:pic>
      <p:sp>
        <p:nvSpPr>
          <p:cNvPr id="1088" name="Google Shape;1133;p44">
            <a:extLst>
              <a:ext uri="{FF2B5EF4-FFF2-40B4-BE49-F238E27FC236}">
                <a16:creationId xmlns:a16="http://schemas.microsoft.com/office/drawing/2014/main" id="{94DCF939-25C9-81EA-4D63-45F90FF45103}"/>
              </a:ext>
            </a:extLst>
          </p:cNvPr>
          <p:cNvSpPr txBox="1">
            <a:spLocks/>
          </p:cNvSpPr>
          <p:nvPr/>
        </p:nvSpPr>
        <p:spPr>
          <a:xfrm>
            <a:off x="1089134" y="2034391"/>
            <a:ext cx="2698955" cy="337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dvent Pro"/>
              <a:buNone/>
              <a:defRPr sz="32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D" sz="1500" dirty="0"/>
              <a:t>AKSES API KEY,</a:t>
            </a:r>
          </a:p>
        </p:txBody>
      </p:sp>
      <p:pic>
        <p:nvPicPr>
          <p:cNvPr id="1090" name="Picture 1089">
            <a:extLst>
              <a:ext uri="{FF2B5EF4-FFF2-40B4-BE49-F238E27FC236}">
                <a16:creationId xmlns:a16="http://schemas.microsoft.com/office/drawing/2014/main" id="{825E1463-F007-77FC-972E-36083E6B2E27}"/>
              </a:ext>
            </a:extLst>
          </p:cNvPr>
          <p:cNvPicPr>
            <a:picLocks noChangeAspect="1"/>
          </p:cNvPicPr>
          <p:nvPr/>
        </p:nvPicPr>
        <p:blipFill>
          <a:blip r:embed="rId5"/>
          <a:stretch>
            <a:fillRect/>
          </a:stretch>
        </p:blipFill>
        <p:spPr>
          <a:xfrm>
            <a:off x="4588713" y="1434438"/>
            <a:ext cx="809369" cy="809369"/>
          </a:xfrm>
          <a:prstGeom prst="rect">
            <a:avLst/>
          </a:prstGeom>
        </p:spPr>
      </p:pic>
      <p:sp>
        <p:nvSpPr>
          <p:cNvPr id="1095" name="Google Shape;1133;p44">
            <a:extLst>
              <a:ext uri="{FF2B5EF4-FFF2-40B4-BE49-F238E27FC236}">
                <a16:creationId xmlns:a16="http://schemas.microsoft.com/office/drawing/2014/main" id="{B03C3D9B-E26A-7CF3-B701-E8498C477E41}"/>
              </a:ext>
            </a:extLst>
          </p:cNvPr>
          <p:cNvSpPr txBox="1">
            <a:spLocks/>
          </p:cNvSpPr>
          <p:nvPr/>
        </p:nvSpPr>
        <p:spPr>
          <a:xfrm>
            <a:off x="3643919" y="2195147"/>
            <a:ext cx="26989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dvent Pro"/>
              <a:buNone/>
              <a:defRPr sz="32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D" sz="1500" dirty="0"/>
              <a:t>MENGIRIM PERMINTAAN</a:t>
            </a:r>
          </a:p>
          <a:p>
            <a:r>
              <a:rPr lang="en-ID" sz="1500" dirty="0"/>
              <a:t>DENGAN MODEL GPT</a:t>
            </a:r>
          </a:p>
        </p:txBody>
      </p:sp>
      <p:pic>
        <p:nvPicPr>
          <p:cNvPr id="1098" name="Picture 1097">
            <a:extLst>
              <a:ext uri="{FF2B5EF4-FFF2-40B4-BE49-F238E27FC236}">
                <a16:creationId xmlns:a16="http://schemas.microsoft.com/office/drawing/2014/main" id="{D1A8199E-5A24-7EFC-C992-A715C904FD26}"/>
              </a:ext>
            </a:extLst>
          </p:cNvPr>
          <p:cNvPicPr>
            <a:picLocks noChangeAspect="1"/>
          </p:cNvPicPr>
          <p:nvPr/>
        </p:nvPicPr>
        <p:blipFill>
          <a:blip r:embed="rId6"/>
          <a:stretch>
            <a:fillRect/>
          </a:stretch>
        </p:blipFill>
        <p:spPr>
          <a:xfrm>
            <a:off x="6064412" y="3268963"/>
            <a:ext cx="656121" cy="656121"/>
          </a:xfrm>
          <a:prstGeom prst="rect">
            <a:avLst/>
          </a:prstGeom>
        </p:spPr>
      </p:pic>
      <p:sp>
        <p:nvSpPr>
          <p:cNvPr id="1099" name="Arrow: Right 1098">
            <a:extLst>
              <a:ext uri="{FF2B5EF4-FFF2-40B4-BE49-F238E27FC236}">
                <a16:creationId xmlns:a16="http://schemas.microsoft.com/office/drawing/2014/main" id="{37A39EF1-C106-B2DD-B8BD-FA7C81751F77}"/>
              </a:ext>
            </a:extLst>
          </p:cNvPr>
          <p:cNvSpPr/>
          <p:nvPr/>
        </p:nvSpPr>
        <p:spPr>
          <a:xfrm>
            <a:off x="5738146" y="1704415"/>
            <a:ext cx="1373011" cy="347281"/>
          </a:xfrm>
          <a:prstGeom prst="rightArrow">
            <a:avLst>
              <a:gd name="adj1" fmla="val 50000"/>
              <a:gd name="adj2" fmla="val 0"/>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D"/>
          </a:p>
        </p:txBody>
      </p:sp>
      <p:sp>
        <p:nvSpPr>
          <p:cNvPr id="1100" name="Google Shape;1133;p44">
            <a:extLst>
              <a:ext uri="{FF2B5EF4-FFF2-40B4-BE49-F238E27FC236}">
                <a16:creationId xmlns:a16="http://schemas.microsoft.com/office/drawing/2014/main" id="{49EB65C2-31D1-A380-419D-42B5A7904DB2}"/>
              </a:ext>
            </a:extLst>
          </p:cNvPr>
          <p:cNvSpPr txBox="1">
            <a:spLocks/>
          </p:cNvSpPr>
          <p:nvPr/>
        </p:nvSpPr>
        <p:spPr>
          <a:xfrm>
            <a:off x="5520650" y="4004663"/>
            <a:ext cx="2698955" cy="406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dvent Pro"/>
              <a:buNone/>
              <a:defRPr sz="32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D" sz="1500" dirty="0"/>
              <a:t>SERVER OPENAI</a:t>
            </a:r>
          </a:p>
        </p:txBody>
      </p:sp>
      <p:pic>
        <p:nvPicPr>
          <p:cNvPr id="1094" name="Picture 1093">
            <a:extLst>
              <a:ext uri="{FF2B5EF4-FFF2-40B4-BE49-F238E27FC236}">
                <a16:creationId xmlns:a16="http://schemas.microsoft.com/office/drawing/2014/main" id="{686AA232-75D2-2827-F62E-7766E7C706AC}"/>
              </a:ext>
            </a:extLst>
          </p:cNvPr>
          <p:cNvPicPr>
            <a:picLocks noChangeAspect="1"/>
          </p:cNvPicPr>
          <p:nvPr/>
        </p:nvPicPr>
        <p:blipFill>
          <a:blip r:embed="rId7"/>
          <a:stretch>
            <a:fillRect/>
          </a:stretch>
        </p:blipFill>
        <p:spPr>
          <a:xfrm>
            <a:off x="6978711" y="3264200"/>
            <a:ext cx="572700" cy="572700"/>
          </a:xfrm>
          <a:prstGeom prst="rect">
            <a:avLst/>
          </a:prstGeom>
        </p:spPr>
      </p:pic>
      <p:sp>
        <p:nvSpPr>
          <p:cNvPr id="1105" name="Arc 1104">
            <a:extLst>
              <a:ext uri="{FF2B5EF4-FFF2-40B4-BE49-F238E27FC236}">
                <a16:creationId xmlns:a16="http://schemas.microsoft.com/office/drawing/2014/main" id="{3D6820BB-7EB4-ABF5-76AE-57091DB82215}"/>
              </a:ext>
            </a:extLst>
          </p:cNvPr>
          <p:cNvSpPr/>
          <p:nvPr/>
        </p:nvSpPr>
        <p:spPr>
          <a:xfrm>
            <a:off x="6774064" y="3187753"/>
            <a:ext cx="857765" cy="737331"/>
          </a:xfrm>
          <a:prstGeom prst="arc">
            <a:avLst>
              <a:gd name="adj1" fmla="val 16200000"/>
              <a:gd name="adj2" fmla="val 3173914"/>
            </a:avLst>
          </a:prstGeom>
          <a:ln w="28575">
            <a:headEnd type="none" w="med" len="med"/>
            <a:tailEnd type="arrow" w="med" len="med"/>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D"/>
          </a:p>
        </p:txBody>
      </p:sp>
      <p:sp>
        <p:nvSpPr>
          <p:cNvPr id="1107" name="Arc 1106">
            <a:extLst>
              <a:ext uri="{FF2B5EF4-FFF2-40B4-BE49-F238E27FC236}">
                <a16:creationId xmlns:a16="http://schemas.microsoft.com/office/drawing/2014/main" id="{9E5B9B5B-C9C0-61A0-1E96-C15C1BD0D5C7}"/>
              </a:ext>
            </a:extLst>
          </p:cNvPr>
          <p:cNvSpPr/>
          <p:nvPr/>
        </p:nvSpPr>
        <p:spPr>
          <a:xfrm rot="7825419">
            <a:off x="6868399" y="3104431"/>
            <a:ext cx="890675" cy="799800"/>
          </a:xfrm>
          <a:prstGeom prst="arc">
            <a:avLst>
              <a:gd name="adj1" fmla="val 18702850"/>
              <a:gd name="adj2" fmla="val 5530206"/>
            </a:avLst>
          </a:prstGeom>
          <a:ln w="28575">
            <a:headEnd type="none" w="med" len="med"/>
            <a:tailEnd type="arrow" w="med" len="med"/>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D"/>
          </a:p>
        </p:txBody>
      </p:sp>
      <p:pic>
        <p:nvPicPr>
          <p:cNvPr id="1111" name="Picture 1110">
            <a:extLst>
              <a:ext uri="{FF2B5EF4-FFF2-40B4-BE49-F238E27FC236}">
                <a16:creationId xmlns:a16="http://schemas.microsoft.com/office/drawing/2014/main" id="{6E44970F-4EBD-699B-E107-CAA9097FBA37}"/>
              </a:ext>
            </a:extLst>
          </p:cNvPr>
          <p:cNvPicPr>
            <a:picLocks noChangeAspect="1"/>
          </p:cNvPicPr>
          <p:nvPr/>
        </p:nvPicPr>
        <p:blipFill>
          <a:blip r:embed="rId8"/>
          <a:stretch>
            <a:fillRect/>
          </a:stretch>
        </p:blipFill>
        <p:spPr>
          <a:xfrm>
            <a:off x="3934523" y="3089714"/>
            <a:ext cx="680976" cy="680976"/>
          </a:xfrm>
          <a:prstGeom prst="rect">
            <a:avLst/>
          </a:prstGeom>
        </p:spPr>
      </p:pic>
      <p:sp>
        <p:nvSpPr>
          <p:cNvPr id="1112" name="Google Shape;1133;p44">
            <a:extLst>
              <a:ext uri="{FF2B5EF4-FFF2-40B4-BE49-F238E27FC236}">
                <a16:creationId xmlns:a16="http://schemas.microsoft.com/office/drawing/2014/main" id="{86F737A2-E32E-C44B-1F99-4BFAAB06E5A7}"/>
              </a:ext>
            </a:extLst>
          </p:cNvPr>
          <p:cNvSpPr txBox="1">
            <a:spLocks/>
          </p:cNvSpPr>
          <p:nvPr/>
        </p:nvSpPr>
        <p:spPr>
          <a:xfrm>
            <a:off x="2926753" y="3836900"/>
            <a:ext cx="2698955" cy="406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dvent Pro"/>
              <a:buNone/>
              <a:defRPr sz="32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500" dirty="0"/>
              <a:t>M</a:t>
            </a:r>
            <a:r>
              <a:rPr lang="en-ID" sz="1500" dirty="0"/>
              <a:t>ENERIMA RESPON</a:t>
            </a:r>
          </a:p>
          <a:p>
            <a:r>
              <a:rPr lang="en-ID" sz="1500" dirty="0"/>
              <a:t>YANG DIHASILKAN OLEH</a:t>
            </a:r>
          </a:p>
          <a:p>
            <a:r>
              <a:rPr lang="en-ID" sz="1500" dirty="0"/>
              <a:t>MODEL GPT</a:t>
            </a:r>
          </a:p>
          <a:p>
            <a:endParaRPr lang="en-ID" sz="1500" dirty="0"/>
          </a:p>
        </p:txBody>
      </p:sp>
      <p:pic>
        <p:nvPicPr>
          <p:cNvPr id="1114" name="Picture 1113">
            <a:extLst>
              <a:ext uri="{FF2B5EF4-FFF2-40B4-BE49-F238E27FC236}">
                <a16:creationId xmlns:a16="http://schemas.microsoft.com/office/drawing/2014/main" id="{9BA9D1D4-C6D1-D519-EF60-DE1B9C84944D}"/>
              </a:ext>
            </a:extLst>
          </p:cNvPr>
          <p:cNvPicPr>
            <a:picLocks noChangeAspect="1"/>
          </p:cNvPicPr>
          <p:nvPr/>
        </p:nvPicPr>
        <p:blipFill>
          <a:blip r:embed="rId9"/>
          <a:stretch>
            <a:fillRect/>
          </a:stretch>
        </p:blipFill>
        <p:spPr>
          <a:xfrm>
            <a:off x="2407643" y="1281643"/>
            <a:ext cx="560811" cy="560811"/>
          </a:xfrm>
          <a:prstGeom prst="rect">
            <a:avLst/>
          </a:prstGeom>
        </p:spPr>
      </p:pic>
      <p:sp>
        <p:nvSpPr>
          <p:cNvPr id="1118" name="Google Shape;1133;p44">
            <a:extLst>
              <a:ext uri="{FF2B5EF4-FFF2-40B4-BE49-F238E27FC236}">
                <a16:creationId xmlns:a16="http://schemas.microsoft.com/office/drawing/2014/main" id="{A5A6FAA0-E61F-439A-62C2-E5AA9D213533}"/>
              </a:ext>
            </a:extLst>
          </p:cNvPr>
          <p:cNvSpPr txBox="1">
            <a:spLocks/>
          </p:cNvSpPr>
          <p:nvPr/>
        </p:nvSpPr>
        <p:spPr>
          <a:xfrm>
            <a:off x="1107278" y="2243807"/>
            <a:ext cx="2698955" cy="337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dvent Pro"/>
              <a:buNone/>
              <a:defRPr sz="32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500" dirty="0"/>
              <a:t>B</a:t>
            </a:r>
            <a:r>
              <a:rPr lang="en-ID" sz="1500" dirty="0"/>
              <a:t>IAYA DAN </a:t>
            </a:r>
          </a:p>
          <a:p>
            <a:r>
              <a:rPr lang="en-ID" sz="1500" dirty="0"/>
              <a:t>KUOTA PEMBATASAN</a:t>
            </a:r>
          </a:p>
        </p:txBody>
      </p:sp>
      <p:sp>
        <p:nvSpPr>
          <p:cNvPr id="1120" name="Arrow: Right 1119">
            <a:extLst>
              <a:ext uri="{FF2B5EF4-FFF2-40B4-BE49-F238E27FC236}">
                <a16:creationId xmlns:a16="http://schemas.microsoft.com/office/drawing/2014/main" id="{7FD794A2-8F5B-8628-A24B-DE72D3DC9102}"/>
              </a:ext>
            </a:extLst>
          </p:cNvPr>
          <p:cNvSpPr/>
          <p:nvPr/>
        </p:nvSpPr>
        <p:spPr>
          <a:xfrm>
            <a:off x="3447004" y="1772727"/>
            <a:ext cx="701115" cy="347281"/>
          </a:xfrm>
          <a:prstGeom prst="right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D"/>
          </a:p>
        </p:txBody>
      </p:sp>
      <p:sp>
        <p:nvSpPr>
          <p:cNvPr id="1125" name="Arrow: Down 1124">
            <a:extLst>
              <a:ext uri="{FF2B5EF4-FFF2-40B4-BE49-F238E27FC236}">
                <a16:creationId xmlns:a16="http://schemas.microsoft.com/office/drawing/2014/main" id="{907FCE21-B0A0-BDF1-85C7-364899575C3C}"/>
              </a:ext>
            </a:extLst>
          </p:cNvPr>
          <p:cNvSpPr/>
          <p:nvPr/>
        </p:nvSpPr>
        <p:spPr>
          <a:xfrm>
            <a:off x="6829983" y="1794942"/>
            <a:ext cx="435078" cy="878365"/>
          </a:xfrm>
          <a:prstGeom prst="down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D"/>
          </a:p>
        </p:txBody>
      </p:sp>
      <p:sp>
        <p:nvSpPr>
          <p:cNvPr id="1126" name="Arrow: Right 1125">
            <a:extLst>
              <a:ext uri="{FF2B5EF4-FFF2-40B4-BE49-F238E27FC236}">
                <a16:creationId xmlns:a16="http://schemas.microsoft.com/office/drawing/2014/main" id="{A976FED3-7EAF-F3B4-87C9-1912D48801AE}"/>
              </a:ext>
            </a:extLst>
          </p:cNvPr>
          <p:cNvSpPr/>
          <p:nvPr/>
        </p:nvSpPr>
        <p:spPr>
          <a:xfrm flipH="1">
            <a:off x="4956847" y="3319321"/>
            <a:ext cx="811999" cy="347281"/>
          </a:xfrm>
          <a:prstGeom prst="right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D"/>
          </a:p>
        </p:txBody>
      </p:sp>
      <p:sp>
        <p:nvSpPr>
          <p:cNvPr id="1127" name="Arrow: Right 1126">
            <a:extLst>
              <a:ext uri="{FF2B5EF4-FFF2-40B4-BE49-F238E27FC236}">
                <a16:creationId xmlns:a16="http://schemas.microsoft.com/office/drawing/2014/main" id="{BDA0C141-B95A-F145-19EB-162DABA83878}"/>
              </a:ext>
            </a:extLst>
          </p:cNvPr>
          <p:cNvSpPr/>
          <p:nvPr/>
        </p:nvSpPr>
        <p:spPr>
          <a:xfrm>
            <a:off x="2330245" y="3430202"/>
            <a:ext cx="1054509" cy="347281"/>
          </a:xfrm>
          <a:prstGeom prst="rightArrow">
            <a:avLst>
              <a:gd name="adj1" fmla="val 50000"/>
              <a:gd name="adj2" fmla="val 0"/>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D"/>
          </a:p>
        </p:txBody>
      </p:sp>
      <p:sp>
        <p:nvSpPr>
          <p:cNvPr id="1128" name="Arrow: Down 1127">
            <a:extLst>
              <a:ext uri="{FF2B5EF4-FFF2-40B4-BE49-F238E27FC236}">
                <a16:creationId xmlns:a16="http://schemas.microsoft.com/office/drawing/2014/main" id="{D5A65D66-2A26-2C1F-251E-9A816E8EFBFE}"/>
              </a:ext>
            </a:extLst>
          </p:cNvPr>
          <p:cNvSpPr/>
          <p:nvPr/>
        </p:nvSpPr>
        <p:spPr>
          <a:xfrm rot="10800000">
            <a:off x="2221072" y="2916886"/>
            <a:ext cx="435078" cy="681436"/>
          </a:xfrm>
          <a:prstGeom prst="down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9163159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4" name="Google Shape;524;p37"/>
          <p:cNvSpPr txBox="1">
            <a:spLocks noGrp="1"/>
          </p:cNvSpPr>
          <p:nvPr>
            <p:ph type="title" idx="3"/>
          </p:nvPr>
        </p:nvSpPr>
        <p:spPr>
          <a:xfrm>
            <a:off x="2587603" y="2526148"/>
            <a:ext cx="1557060" cy="376579"/>
          </a:xfrm>
          <a:prstGeom prst="rect">
            <a:avLst/>
          </a:prstGeom>
        </p:spPr>
        <p:txBody>
          <a:bodyPr spcFirstLastPara="1" wrap="square" lIns="91425" tIns="91425" rIns="91425" bIns="91425" anchor="t" anchorCtr="0">
            <a:noAutofit/>
          </a:bodyPr>
          <a:lstStyle/>
          <a:p>
            <a:pPr lvl="0" algn="just">
              <a:lnSpc>
                <a:spcPct val="150000"/>
              </a:lnSpc>
              <a:spcBef>
                <a:spcPts val="1200"/>
              </a:spcBef>
              <a:spcAft>
                <a:spcPts val="0"/>
              </a:spcAft>
            </a:pPr>
            <a:r>
              <a:rPr lang="en-ID" sz="18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Tokenisasi</a:t>
            </a:r>
            <a:endParaRPr lang="en-ID" sz="18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endParaRPr>
          </a:p>
        </p:txBody>
      </p:sp>
      <p:sp>
        <p:nvSpPr>
          <p:cNvPr id="525" name="Google Shape;525;p37"/>
          <p:cNvSpPr txBox="1">
            <a:spLocks noGrp="1"/>
          </p:cNvSpPr>
          <p:nvPr>
            <p:ph type="title" idx="4"/>
          </p:nvPr>
        </p:nvSpPr>
        <p:spPr>
          <a:xfrm>
            <a:off x="1889803" y="2714437"/>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2"/>
                </a:solidFill>
              </a:rPr>
              <a:t>01</a:t>
            </a:r>
            <a:endParaRPr dirty="0">
              <a:solidFill>
                <a:schemeClr val="bg2"/>
              </a:solidFill>
            </a:endParaRPr>
          </a:p>
        </p:txBody>
      </p:sp>
      <p:sp>
        <p:nvSpPr>
          <p:cNvPr id="533" name="Google Shape;533;p37"/>
          <p:cNvSpPr/>
          <p:nvPr/>
        </p:nvSpPr>
        <p:spPr>
          <a:xfrm>
            <a:off x="8157926" y="197622"/>
            <a:ext cx="781500" cy="7815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624D1D20-B87D-C330-0205-D34D901F68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7" name="Google Shape;515;p36">
            <a:extLst>
              <a:ext uri="{FF2B5EF4-FFF2-40B4-BE49-F238E27FC236}">
                <a16:creationId xmlns:a16="http://schemas.microsoft.com/office/drawing/2014/main" id="{E13706DD-6531-716A-CCFF-16E5AE6A738B}"/>
              </a:ext>
            </a:extLst>
          </p:cNvPr>
          <p:cNvSpPr txBox="1">
            <a:spLocks/>
          </p:cNvSpPr>
          <p:nvPr/>
        </p:nvSpPr>
        <p:spPr>
          <a:xfrm>
            <a:off x="-233974" y="236282"/>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800" dirty="0">
                <a:solidFill>
                  <a:schemeClr val="bg1"/>
                </a:solidFill>
              </a:rPr>
              <a:t>NATURAL LANGUAGE PROCESSING (NLP)</a:t>
            </a:r>
            <a:endParaRPr lang="en-ID" sz="2800" dirty="0">
              <a:solidFill>
                <a:schemeClr val="bg1"/>
              </a:solidFill>
            </a:endParaRPr>
          </a:p>
        </p:txBody>
      </p:sp>
      <p:sp>
        <p:nvSpPr>
          <p:cNvPr id="8" name="Google Shape;524;p37">
            <a:extLst>
              <a:ext uri="{FF2B5EF4-FFF2-40B4-BE49-F238E27FC236}">
                <a16:creationId xmlns:a16="http://schemas.microsoft.com/office/drawing/2014/main" id="{88FF154E-990F-AF39-1064-CB95914DAB6D}"/>
              </a:ext>
            </a:extLst>
          </p:cNvPr>
          <p:cNvSpPr txBox="1">
            <a:spLocks/>
          </p:cNvSpPr>
          <p:nvPr/>
        </p:nvSpPr>
        <p:spPr>
          <a:xfrm>
            <a:off x="885119" y="1011614"/>
            <a:ext cx="5255545"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nSpc>
                <a:spcPct val="150000"/>
              </a:lnSpc>
            </a:pP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Natural Language Processing (NLP)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adalah</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salah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satu</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bidang</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Artificial </a:t>
            </a:r>
            <a:r>
              <a:rPr lang="en-ID" sz="1500" dirty="0">
                <a:solidFill>
                  <a:schemeClr val="bg1"/>
                </a:solidFill>
                <a:latin typeface="Advent Pro" panose="020B0604020202020204" charset="0"/>
                <a:ea typeface="Calibri" panose="020F0502020204030204" pitchFamily="34" charset="0"/>
                <a:cs typeface="Times New Roman" panose="02020603050405020304" pitchFamily="18" charset="0"/>
              </a:rPr>
              <a:t>I</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ntelligence, NLP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merupakan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kemampuan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program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komputer</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untuk</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memahami</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bahasa</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manusia</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seperti</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diucapkan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oleh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manusia</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a:t>
            </a:r>
            <a:endParaRPr lang="en-ID" sz="1500" kern="100" dirty="0">
              <a:solidFill>
                <a:schemeClr val="bg1"/>
              </a:solidFill>
              <a:latin typeface="Advent Pro" panose="020B060402020202020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EB5FE2A-9C13-E6D4-FEBC-7AD0416E3F64}"/>
              </a:ext>
            </a:extLst>
          </p:cNvPr>
          <p:cNvSpPr txBox="1"/>
          <p:nvPr/>
        </p:nvSpPr>
        <p:spPr>
          <a:xfrm>
            <a:off x="447753" y="2125797"/>
            <a:ext cx="6459367" cy="396840"/>
          </a:xfrm>
          <a:prstGeom prst="rect">
            <a:avLst/>
          </a:prstGeom>
          <a:noFill/>
        </p:spPr>
        <p:txBody>
          <a:bodyPr wrap="square">
            <a:spAutoFit/>
          </a:bodyPr>
          <a:lstStyle/>
          <a:p>
            <a:pPr indent="457200" algn="just">
              <a:lnSpc>
                <a:spcPct val="150000"/>
              </a:lnSpc>
            </a:pPr>
            <a:r>
              <a:rPr lang="en-ID" sz="1500"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Beberapa</a:t>
            </a:r>
            <a:r>
              <a:rPr lang="en-ID" sz="1500"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metode</a:t>
            </a:r>
            <a:r>
              <a:rPr lang="en-ID" sz="1500"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umum</a:t>
            </a:r>
            <a:r>
              <a:rPr lang="en-ID" sz="1500"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digunakan</a:t>
            </a:r>
            <a:r>
              <a:rPr lang="en-ID" sz="1500"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b="1"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dalam</a:t>
            </a:r>
            <a:r>
              <a:rPr lang="en-ID" sz="1500" b="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Natural Language Processing:</a:t>
            </a:r>
          </a:p>
        </p:txBody>
      </p:sp>
      <p:sp>
        <p:nvSpPr>
          <p:cNvPr id="11" name="Google Shape;524;p37">
            <a:extLst>
              <a:ext uri="{FF2B5EF4-FFF2-40B4-BE49-F238E27FC236}">
                <a16:creationId xmlns:a16="http://schemas.microsoft.com/office/drawing/2014/main" id="{BB2D9DAE-6C41-C42F-E321-CBCE6C6FCD22}"/>
              </a:ext>
            </a:extLst>
          </p:cNvPr>
          <p:cNvSpPr txBox="1">
            <a:spLocks/>
          </p:cNvSpPr>
          <p:nvPr/>
        </p:nvSpPr>
        <p:spPr>
          <a:xfrm>
            <a:off x="3285402" y="3119547"/>
            <a:ext cx="2095200" cy="376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just">
              <a:lnSpc>
                <a:spcPct val="150000"/>
              </a:lnSpc>
              <a:spcBef>
                <a:spcPts val="1200"/>
              </a:spcBef>
            </a:pPr>
            <a:r>
              <a:rPr lang="en-ID" sz="1800" kern="100" dirty="0">
                <a:solidFill>
                  <a:schemeClr val="bg1"/>
                </a:solidFill>
                <a:latin typeface="Advent Pro" panose="020B0604020202020204" charset="0"/>
                <a:ea typeface="Calibri" panose="020F0502020204030204" pitchFamily="34" charset="0"/>
                <a:cs typeface="Times New Roman" panose="02020603050405020304" pitchFamily="18" charset="0"/>
              </a:rPr>
              <a:t>Model Bahasa &amp; </a:t>
            </a:r>
            <a:r>
              <a:rPr lang="en-ID" sz="1800" kern="100" dirty="0" err="1">
                <a:solidFill>
                  <a:schemeClr val="bg1"/>
                </a:solidFill>
                <a:latin typeface="Advent Pro" panose="020B0604020202020204" charset="0"/>
                <a:ea typeface="Calibri" panose="020F0502020204030204" pitchFamily="34" charset="0"/>
                <a:cs typeface="Times New Roman" panose="02020603050405020304" pitchFamily="18" charset="0"/>
              </a:rPr>
              <a:t>Pembelajaran</a:t>
            </a:r>
            <a:r>
              <a:rPr lang="en-ID" sz="1800" kern="100" dirty="0">
                <a:solidFill>
                  <a:schemeClr val="bg1"/>
                </a:solidFill>
                <a:latin typeface="Advent Pro" panose="020B0604020202020204" charset="0"/>
                <a:ea typeface="Calibri" panose="020F0502020204030204" pitchFamily="34" charset="0"/>
                <a:cs typeface="Times New Roman" panose="02020603050405020304" pitchFamily="18" charset="0"/>
              </a:rPr>
              <a:t> </a:t>
            </a:r>
            <a:r>
              <a:rPr lang="en-ID" sz="1800" kern="100" dirty="0" err="1">
                <a:solidFill>
                  <a:schemeClr val="bg1"/>
                </a:solidFill>
                <a:latin typeface="Advent Pro" panose="020B0604020202020204" charset="0"/>
                <a:ea typeface="Calibri" panose="020F0502020204030204" pitchFamily="34" charset="0"/>
                <a:cs typeface="Times New Roman" panose="02020603050405020304" pitchFamily="18" charset="0"/>
              </a:rPr>
              <a:t>Mesin</a:t>
            </a:r>
            <a:endParaRPr lang="en-ID" sz="1800" kern="100" dirty="0">
              <a:solidFill>
                <a:schemeClr val="bg1"/>
              </a:solidFill>
              <a:latin typeface="Advent Pro" panose="020B0604020202020204" charset="0"/>
              <a:ea typeface="Calibri" panose="020F0502020204030204" pitchFamily="34" charset="0"/>
              <a:cs typeface="Times New Roman" panose="02020603050405020304" pitchFamily="18" charset="0"/>
            </a:endParaRPr>
          </a:p>
        </p:txBody>
      </p:sp>
      <p:sp>
        <p:nvSpPr>
          <p:cNvPr id="12" name="Google Shape;525;p37">
            <a:extLst>
              <a:ext uri="{FF2B5EF4-FFF2-40B4-BE49-F238E27FC236}">
                <a16:creationId xmlns:a16="http://schemas.microsoft.com/office/drawing/2014/main" id="{B2EE635C-6470-BE97-E382-6F7C392FA516}"/>
              </a:ext>
            </a:extLst>
          </p:cNvPr>
          <p:cNvSpPr txBox="1">
            <a:spLocks/>
          </p:cNvSpPr>
          <p:nvPr/>
        </p:nvSpPr>
        <p:spPr>
          <a:xfrm>
            <a:off x="2587603" y="3307836"/>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solidFill>
                  <a:schemeClr val="bg2"/>
                </a:solidFill>
              </a:rPr>
              <a:t>02</a:t>
            </a:r>
          </a:p>
        </p:txBody>
      </p:sp>
      <p:sp>
        <p:nvSpPr>
          <p:cNvPr id="13" name="Google Shape;524;p37">
            <a:extLst>
              <a:ext uri="{FF2B5EF4-FFF2-40B4-BE49-F238E27FC236}">
                <a16:creationId xmlns:a16="http://schemas.microsoft.com/office/drawing/2014/main" id="{67DEDB16-6608-44A0-DAD3-79540F074901}"/>
              </a:ext>
            </a:extLst>
          </p:cNvPr>
          <p:cNvSpPr txBox="1">
            <a:spLocks/>
          </p:cNvSpPr>
          <p:nvPr/>
        </p:nvSpPr>
        <p:spPr>
          <a:xfrm>
            <a:off x="4061720" y="4276896"/>
            <a:ext cx="2978113" cy="376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lgn="just">
              <a:lnSpc>
                <a:spcPct val="150000"/>
              </a:lnSpc>
            </a:pPr>
            <a:r>
              <a:rPr lang="en-ID" sz="18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Analisis</a:t>
            </a:r>
            <a:r>
              <a:rPr lang="en-ID" sz="18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8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Sentimen</a:t>
            </a:r>
            <a:endParaRPr lang="en-ID" sz="18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endParaRPr>
          </a:p>
        </p:txBody>
      </p:sp>
      <p:sp>
        <p:nvSpPr>
          <p:cNvPr id="14" name="Google Shape;525;p37">
            <a:extLst>
              <a:ext uri="{FF2B5EF4-FFF2-40B4-BE49-F238E27FC236}">
                <a16:creationId xmlns:a16="http://schemas.microsoft.com/office/drawing/2014/main" id="{C41263B3-7AC2-00C3-9761-DDE178305996}"/>
              </a:ext>
            </a:extLst>
          </p:cNvPr>
          <p:cNvSpPr txBox="1">
            <a:spLocks/>
          </p:cNvSpPr>
          <p:nvPr/>
        </p:nvSpPr>
        <p:spPr>
          <a:xfrm>
            <a:off x="3363920" y="4276897"/>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solidFill>
                  <a:schemeClr val="bg2"/>
                </a:solidFill>
              </a:rPr>
              <a:t>03</a:t>
            </a:r>
          </a:p>
        </p:txBody>
      </p:sp>
      <p:sp>
        <p:nvSpPr>
          <p:cNvPr id="15" name="Google Shape;524;p37">
            <a:extLst>
              <a:ext uri="{FF2B5EF4-FFF2-40B4-BE49-F238E27FC236}">
                <a16:creationId xmlns:a16="http://schemas.microsoft.com/office/drawing/2014/main" id="{8D1B432A-2BEC-9943-B4D7-C8A661E3CA8D}"/>
              </a:ext>
            </a:extLst>
          </p:cNvPr>
          <p:cNvSpPr txBox="1">
            <a:spLocks/>
          </p:cNvSpPr>
          <p:nvPr/>
        </p:nvSpPr>
        <p:spPr>
          <a:xfrm>
            <a:off x="5899677" y="2725441"/>
            <a:ext cx="2442898" cy="376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lgn="just">
              <a:lnSpc>
                <a:spcPct val="150000"/>
              </a:lnSpc>
            </a:pPr>
            <a:r>
              <a:rPr lang="en-ID" sz="18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Pengenalan</a:t>
            </a:r>
            <a:r>
              <a:rPr lang="en-ID" sz="18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Nama </a:t>
            </a:r>
            <a:r>
              <a:rPr lang="en-ID" sz="18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Entitas</a:t>
            </a:r>
            <a:endParaRPr lang="en-ID" sz="18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endParaRPr>
          </a:p>
        </p:txBody>
      </p:sp>
      <p:sp>
        <p:nvSpPr>
          <p:cNvPr id="16" name="Google Shape;525;p37">
            <a:extLst>
              <a:ext uri="{FF2B5EF4-FFF2-40B4-BE49-F238E27FC236}">
                <a16:creationId xmlns:a16="http://schemas.microsoft.com/office/drawing/2014/main" id="{1656EC08-8F78-D275-0C8F-E11B1FD0F06C}"/>
              </a:ext>
            </a:extLst>
          </p:cNvPr>
          <p:cNvSpPr txBox="1">
            <a:spLocks/>
          </p:cNvSpPr>
          <p:nvPr/>
        </p:nvSpPr>
        <p:spPr>
          <a:xfrm>
            <a:off x="5201877" y="2753308"/>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solidFill>
                  <a:schemeClr val="bg2"/>
                </a:solidFill>
              </a:rPr>
              <a:t>04</a:t>
            </a:r>
          </a:p>
        </p:txBody>
      </p:sp>
      <p:sp>
        <p:nvSpPr>
          <p:cNvPr id="17" name="Google Shape;524;p37">
            <a:extLst>
              <a:ext uri="{FF2B5EF4-FFF2-40B4-BE49-F238E27FC236}">
                <a16:creationId xmlns:a16="http://schemas.microsoft.com/office/drawing/2014/main" id="{E344B558-24A0-BAB8-7FA4-60439D1D181F}"/>
              </a:ext>
            </a:extLst>
          </p:cNvPr>
          <p:cNvSpPr txBox="1">
            <a:spLocks/>
          </p:cNvSpPr>
          <p:nvPr/>
        </p:nvSpPr>
        <p:spPr>
          <a:xfrm>
            <a:off x="6248577" y="3496126"/>
            <a:ext cx="2442898" cy="376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lgn="just">
              <a:lnSpc>
                <a:spcPct val="150000"/>
              </a:lnSpc>
            </a:pPr>
            <a:r>
              <a:rPr lang="en-ID" sz="18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Penerjermah</a:t>
            </a:r>
            <a:r>
              <a:rPr lang="en-ID" sz="18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Bahasa</a:t>
            </a:r>
          </a:p>
        </p:txBody>
      </p:sp>
      <p:sp>
        <p:nvSpPr>
          <p:cNvPr id="18" name="Google Shape;525;p37">
            <a:extLst>
              <a:ext uri="{FF2B5EF4-FFF2-40B4-BE49-F238E27FC236}">
                <a16:creationId xmlns:a16="http://schemas.microsoft.com/office/drawing/2014/main" id="{D241510B-6F62-8397-B4E7-60CE81AE8639}"/>
              </a:ext>
            </a:extLst>
          </p:cNvPr>
          <p:cNvSpPr txBox="1">
            <a:spLocks/>
          </p:cNvSpPr>
          <p:nvPr/>
        </p:nvSpPr>
        <p:spPr>
          <a:xfrm>
            <a:off x="5550777" y="3505184"/>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solidFill>
                  <a:schemeClr val="bg2"/>
                </a:solidFill>
              </a:rPr>
              <a:t>05</a:t>
            </a:r>
          </a:p>
        </p:txBody>
      </p:sp>
      <p:pic>
        <p:nvPicPr>
          <p:cNvPr id="4" name="Picture 3">
            <a:extLst>
              <a:ext uri="{FF2B5EF4-FFF2-40B4-BE49-F238E27FC236}">
                <a16:creationId xmlns:a16="http://schemas.microsoft.com/office/drawing/2014/main" id="{E2A67928-859D-99EA-7E2E-4291CB43DD65}"/>
              </a:ext>
            </a:extLst>
          </p:cNvPr>
          <p:cNvPicPr>
            <a:picLocks noChangeAspect="1"/>
          </p:cNvPicPr>
          <p:nvPr/>
        </p:nvPicPr>
        <p:blipFill>
          <a:blip r:embed="rId4"/>
          <a:stretch>
            <a:fillRect/>
          </a:stretch>
        </p:blipFill>
        <p:spPr>
          <a:xfrm>
            <a:off x="6741015" y="1187163"/>
            <a:ext cx="2067854" cy="1462529"/>
          </a:xfrm>
          <a:prstGeom prst="rect">
            <a:avLst/>
          </a:prstGeom>
        </p:spPr>
      </p:pic>
    </p:spTree>
    <p:extLst>
      <p:ext uri="{BB962C8B-B14F-4D97-AF65-F5344CB8AC3E}">
        <p14:creationId xmlns:p14="http://schemas.microsoft.com/office/powerpoint/2010/main" val="151524226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F65A-9206-FB6A-884D-6D5A86342DCE}"/>
              </a:ext>
            </a:extLst>
          </p:cNvPr>
          <p:cNvSpPr>
            <a:spLocks noGrp="1"/>
          </p:cNvSpPr>
          <p:nvPr>
            <p:ph type="title"/>
          </p:nvPr>
        </p:nvSpPr>
        <p:spPr>
          <a:xfrm>
            <a:off x="720000" y="2020124"/>
            <a:ext cx="7704000" cy="841800"/>
          </a:xfrm>
        </p:spPr>
        <p:txBody>
          <a:bodyPr/>
          <a:lstStyle/>
          <a:p>
            <a:r>
              <a:rPr lang="en-US" dirty="0">
                <a:solidFill>
                  <a:schemeClr val="bg1"/>
                </a:solidFill>
              </a:rPr>
              <a:t>ANALISIS &amp; PERANCANGAN</a:t>
            </a:r>
            <a:endParaRPr lang="en-ID" dirty="0">
              <a:solidFill>
                <a:schemeClr val="bg1"/>
              </a:solidFill>
            </a:endParaRPr>
          </a:p>
        </p:txBody>
      </p:sp>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Title 1">
            <a:extLst>
              <a:ext uri="{FF2B5EF4-FFF2-40B4-BE49-F238E27FC236}">
                <a16:creationId xmlns:a16="http://schemas.microsoft.com/office/drawing/2014/main" id="{94504F50-FEDB-BC36-E461-E03867D9408A}"/>
              </a:ext>
            </a:extLst>
          </p:cNvPr>
          <p:cNvSpPr txBox="1">
            <a:spLocks/>
          </p:cNvSpPr>
          <p:nvPr/>
        </p:nvSpPr>
        <p:spPr>
          <a:xfrm>
            <a:off x="720000" y="1361362"/>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bg1"/>
                </a:solidFill>
              </a:rPr>
              <a:t>BAB 3</a:t>
            </a:r>
            <a:endParaRPr lang="en-ID" dirty="0">
              <a:solidFill>
                <a:schemeClr val="bg1"/>
              </a:solidFill>
            </a:endParaRPr>
          </a:p>
        </p:txBody>
      </p:sp>
    </p:spTree>
    <p:extLst>
      <p:ext uri="{BB962C8B-B14F-4D97-AF65-F5344CB8AC3E}">
        <p14:creationId xmlns:p14="http://schemas.microsoft.com/office/powerpoint/2010/main" val="276322528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7" name="Google Shape;1133;p44">
            <a:extLst>
              <a:ext uri="{FF2B5EF4-FFF2-40B4-BE49-F238E27FC236}">
                <a16:creationId xmlns:a16="http://schemas.microsoft.com/office/drawing/2014/main" id="{6D736C71-7353-A2E9-369E-1C95FA8294F9}"/>
              </a:ext>
            </a:extLst>
          </p:cNvPr>
          <p:cNvSpPr txBox="1">
            <a:spLocks/>
          </p:cNvSpPr>
          <p:nvPr/>
        </p:nvSpPr>
        <p:spPr>
          <a:xfrm>
            <a:off x="4896564" y="2200407"/>
            <a:ext cx="28269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sz="2500" dirty="0">
                <a:solidFill>
                  <a:schemeClr val="lt1"/>
                </a:solidFill>
              </a:rPr>
              <a:t>Analisa </a:t>
            </a:r>
            <a:r>
              <a:rPr lang="en-ID" sz="2500" dirty="0" err="1">
                <a:solidFill>
                  <a:schemeClr val="lt1"/>
                </a:solidFill>
              </a:rPr>
              <a:t>Sistem</a:t>
            </a:r>
            <a:r>
              <a:rPr lang="en-ID" sz="2500" dirty="0">
                <a:solidFill>
                  <a:schemeClr val="lt1"/>
                </a:solidFill>
              </a:rPr>
              <a:t> </a:t>
            </a:r>
            <a:r>
              <a:rPr lang="en-ID" sz="2500" dirty="0" err="1">
                <a:solidFill>
                  <a:schemeClr val="lt1"/>
                </a:solidFill>
              </a:rPr>
              <a:t>Usulan</a:t>
            </a:r>
            <a:endParaRPr lang="en-ID" sz="2500" dirty="0">
              <a:solidFill>
                <a:schemeClr val="lt1"/>
              </a:solidFill>
            </a:endParaRPr>
          </a:p>
        </p:txBody>
      </p:sp>
      <p:pic>
        <p:nvPicPr>
          <p:cNvPr id="8" name="Picture 7">
            <a:extLst>
              <a:ext uri="{FF2B5EF4-FFF2-40B4-BE49-F238E27FC236}">
                <a16:creationId xmlns:a16="http://schemas.microsoft.com/office/drawing/2014/main" id="{A0D51DC3-4F4C-ECEA-5092-2BFAE51A3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6980" y="163224"/>
            <a:ext cx="1362633" cy="4721769"/>
          </a:xfrm>
          <a:prstGeom prst="rect">
            <a:avLst/>
          </a:prstGeom>
          <a:noFill/>
          <a:ln>
            <a:noFill/>
          </a:ln>
        </p:spPr>
      </p:pic>
    </p:spTree>
    <p:extLst>
      <p:ext uri="{BB962C8B-B14F-4D97-AF65-F5344CB8AC3E}">
        <p14:creationId xmlns:p14="http://schemas.microsoft.com/office/powerpoint/2010/main" val="12903787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246267"/>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dirty="0">
                <a:solidFill>
                  <a:schemeClr val="bg1"/>
                </a:solidFill>
              </a:rPr>
              <a:t>PENDAHULUAN</a:t>
            </a:r>
          </a:p>
        </p:txBody>
      </p:sp>
      <p:pic>
        <p:nvPicPr>
          <p:cNvPr id="2" name="Picture 1">
            <a:extLst>
              <a:ext uri="{FF2B5EF4-FFF2-40B4-BE49-F238E27FC236}">
                <a16:creationId xmlns:a16="http://schemas.microsoft.com/office/drawing/2014/main" id="{C2CB8263-4634-63EE-50D6-D77410E16D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515;p36">
            <a:extLst>
              <a:ext uri="{FF2B5EF4-FFF2-40B4-BE49-F238E27FC236}">
                <a16:creationId xmlns:a16="http://schemas.microsoft.com/office/drawing/2014/main" id="{BB17D500-7A0C-7D77-1062-1F0A5A4E8D31}"/>
              </a:ext>
            </a:extLst>
          </p:cNvPr>
          <p:cNvSpPr txBox="1">
            <a:spLocks/>
          </p:cNvSpPr>
          <p:nvPr/>
        </p:nvSpPr>
        <p:spPr>
          <a:xfrm>
            <a:off x="720000" y="1617002"/>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dirty="0">
                <a:solidFill>
                  <a:schemeClr val="bg1"/>
                </a:solidFill>
              </a:rPr>
              <a:t>BAB 1</a:t>
            </a:r>
          </a:p>
        </p:txBody>
      </p:sp>
    </p:spTree>
    <p:extLst>
      <p:ext uri="{BB962C8B-B14F-4D97-AF65-F5344CB8AC3E}">
        <p14:creationId xmlns:p14="http://schemas.microsoft.com/office/powerpoint/2010/main" val="94933036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1133;p44">
            <a:extLst>
              <a:ext uri="{FF2B5EF4-FFF2-40B4-BE49-F238E27FC236}">
                <a16:creationId xmlns:a16="http://schemas.microsoft.com/office/drawing/2014/main" id="{1B9E4598-1BC6-FBEA-18AA-D3D5F9D534B2}"/>
              </a:ext>
            </a:extLst>
          </p:cNvPr>
          <p:cNvSpPr txBox="1">
            <a:spLocks noGrp="1"/>
          </p:cNvSpPr>
          <p:nvPr>
            <p:ph type="title"/>
          </p:nvPr>
        </p:nvSpPr>
        <p:spPr>
          <a:xfrm>
            <a:off x="1273065" y="2098848"/>
            <a:ext cx="2060072"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rPr>
              <a:t>USE CASE</a:t>
            </a:r>
            <a:endParaRPr sz="2800" dirty="0">
              <a:solidFill>
                <a:schemeClr val="lt1"/>
              </a:solidFill>
            </a:endParaRPr>
          </a:p>
        </p:txBody>
      </p:sp>
      <p:pic>
        <p:nvPicPr>
          <p:cNvPr id="14" name="Picture 13">
            <a:extLst>
              <a:ext uri="{FF2B5EF4-FFF2-40B4-BE49-F238E27FC236}">
                <a16:creationId xmlns:a16="http://schemas.microsoft.com/office/drawing/2014/main" id="{62A329C9-274E-EDA3-4358-6951890D78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05" y="383410"/>
            <a:ext cx="4541520" cy="4486275"/>
          </a:xfrm>
          <a:prstGeom prst="rect">
            <a:avLst/>
          </a:prstGeom>
          <a:noFill/>
          <a:ln>
            <a:noFill/>
          </a:ln>
        </p:spPr>
      </p:pic>
    </p:spTree>
    <p:extLst>
      <p:ext uri="{BB962C8B-B14F-4D97-AF65-F5344CB8AC3E}">
        <p14:creationId xmlns:p14="http://schemas.microsoft.com/office/powerpoint/2010/main" val="122609911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1133;p44">
            <a:extLst>
              <a:ext uri="{FF2B5EF4-FFF2-40B4-BE49-F238E27FC236}">
                <a16:creationId xmlns:a16="http://schemas.microsoft.com/office/drawing/2014/main" id="{1B9E4598-1BC6-FBEA-18AA-D3D5F9D534B2}"/>
              </a:ext>
            </a:extLst>
          </p:cNvPr>
          <p:cNvSpPr txBox="1">
            <a:spLocks noGrp="1"/>
          </p:cNvSpPr>
          <p:nvPr>
            <p:ph type="title"/>
          </p:nvPr>
        </p:nvSpPr>
        <p:spPr>
          <a:xfrm>
            <a:off x="6182439" y="1818628"/>
            <a:ext cx="2060072"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rPr>
              <a:t>ACTIVITY DIAGRAM USULAN</a:t>
            </a:r>
            <a:endParaRPr sz="2800" dirty="0">
              <a:solidFill>
                <a:schemeClr val="lt1"/>
              </a:solidFill>
            </a:endParaRPr>
          </a:p>
        </p:txBody>
      </p:sp>
      <p:pic>
        <p:nvPicPr>
          <p:cNvPr id="5" name="Picture 4">
            <a:extLst>
              <a:ext uri="{FF2B5EF4-FFF2-40B4-BE49-F238E27FC236}">
                <a16:creationId xmlns:a16="http://schemas.microsoft.com/office/drawing/2014/main" id="{4E9FE62F-BE57-7C5C-7167-748642F784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537" y="135040"/>
            <a:ext cx="4858872" cy="4873420"/>
          </a:xfrm>
          <a:prstGeom prst="rect">
            <a:avLst/>
          </a:prstGeom>
          <a:noFill/>
          <a:ln>
            <a:noFill/>
          </a:ln>
        </p:spPr>
      </p:pic>
    </p:spTree>
    <p:extLst>
      <p:ext uri="{BB962C8B-B14F-4D97-AF65-F5344CB8AC3E}">
        <p14:creationId xmlns:p14="http://schemas.microsoft.com/office/powerpoint/2010/main" val="150503082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1133;p44">
            <a:extLst>
              <a:ext uri="{FF2B5EF4-FFF2-40B4-BE49-F238E27FC236}">
                <a16:creationId xmlns:a16="http://schemas.microsoft.com/office/drawing/2014/main" id="{1B9E4598-1BC6-FBEA-18AA-D3D5F9D534B2}"/>
              </a:ext>
            </a:extLst>
          </p:cNvPr>
          <p:cNvSpPr txBox="1">
            <a:spLocks noGrp="1"/>
          </p:cNvSpPr>
          <p:nvPr>
            <p:ph type="title"/>
          </p:nvPr>
        </p:nvSpPr>
        <p:spPr>
          <a:xfrm>
            <a:off x="2382783" y="233176"/>
            <a:ext cx="4378434"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rPr>
              <a:t>SEQUENCE DIAGRAM </a:t>
            </a:r>
            <a:endParaRPr sz="2800" dirty="0">
              <a:solidFill>
                <a:schemeClr val="lt1"/>
              </a:solidFill>
            </a:endParaRPr>
          </a:p>
        </p:txBody>
      </p:sp>
      <p:pic>
        <p:nvPicPr>
          <p:cNvPr id="2" name="Picture 1">
            <a:extLst>
              <a:ext uri="{FF2B5EF4-FFF2-40B4-BE49-F238E27FC236}">
                <a16:creationId xmlns:a16="http://schemas.microsoft.com/office/drawing/2014/main" id="{BA545302-A1AE-AD71-C03F-B124FF4D4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6745" y="848769"/>
            <a:ext cx="6210509" cy="4143559"/>
          </a:xfrm>
          <a:prstGeom prst="rect">
            <a:avLst/>
          </a:prstGeom>
          <a:noFill/>
          <a:ln>
            <a:noFill/>
          </a:ln>
        </p:spPr>
      </p:pic>
    </p:spTree>
    <p:extLst>
      <p:ext uri="{BB962C8B-B14F-4D97-AF65-F5344CB8AC3E}">
        <p14:creationId xmlns:p14="http://schemas.microsoft.com/office/powerpoint/2010/main" val="390088854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1133;p44">
            <a:extLst>
              <a:ext uri="{FF2B5EF4-FFF2-40B4-BE49-F238E27FC236}">
                <a16:creationId xmlns:a16="http://schemas.microsoft.com/office/drawing/2014/main" id="{1B9E4598-1BC6-FBEA-18AA-D3D5F9D534B2}"/>
              </a:ext>
            </a:extLst>
          </p:cNvPr>
          <p:cNvSpPr txBox="1">
            <a:spLocks noGrp="1"/>
          </p:cNvSpPr>
          <p:nvPr>
            <p:ph type="title"/>
          </p:nvPr>
        </p:nvSpPr>
        <p:spPr>
          <a:xfrm>
            <a:off x="2382783" y="203424"/>
            <a:ext cx="4378434"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rPr>
              <a:t>PERANCANGAN ANTARMUAKA</a:t>
            </a:r>
            <a:endParaRPr sz="2800" dirty="0">
              <a:solidFill>
                <a:schemeClr val="lt1"/>
              </a:solidFill>
            </a:endParaRPr>
          </a:p>
        </p:txBody>
      </p:sp>
      <p:pic>
        <p:nvPicPr>
          <p:cNvPr id="5" name="Picture 4">
            <a:extLst>
              <a:ext uri="{FF2B5EF4-FFF2-40B4-BE49-F238E27FC236}">
                <a16:creationId xmlns:a16="http://schemas.microsoft.com/office/drawing/2014/main" id="{C041F776-D046-E7A1-AF9A-28C9C6380B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255" y="1117621"/>
            <a:ext cx="3901440" cy="3173730"/>
          </a:xfrm>
          <a:prstGeom prst="rect">
            <a:avLst/>
          </a:prstGeom>
          <a:noFill/>
          <a:ln>
            <a:noFill/>
          </a:ln>
        </p:spPr>
      </p:pic>
      <p:sp>
        <p:nvSpPr>
          <p:cNvPr id="6" name="Google Shape;1133;p44">
            <a:extLst>
              <a:ext uri="{FF2B5EF4-FFF2-40B4-BE49-F238E27FC236}">
                <a16:creationId xmlns:a16="http://schemas.microsoft.com/office/drawing/2014/main" id="{1F9D76EC-0BE7-FDC4-F392-C15353A99ACE}"/>
              </a:ext>
            </a:extLst>
          </p:cNvPr>
          <p:cNvSpPr txBox="1">
            <a:spLocks/>
          </p:cNvSpPr>
          <p:nvPr/>
        </p:nvSpPr>
        <p:spPr>
          <a:xfrm>
            <a:off x="7491261" y="2510089"/>
            <a:ext cx="1365145"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Advent Pro"/>
              <a:buNone/>
              <a:defRPr sz="2400" b="1" i="0" u="none" strike="noStrike" cap="none">
                <a:solidFill>
                  <a:schemeClr val="lt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sz="1800" dirty="0"/>
              <a:t>D</a:t>
            </a:r>
            <a:r>
              <a:rPr lang="en-ID" sz="1800" dirty="0"/>
              <a:t>EVICE SMARTPHONE</a:t>
            </a:r>
          </a:p>
        </p:txBody>
      </p:sp>
      <p:pic>
        <p:nvPicPr>
          <p:cNvPr id="11" name="Picture 10">
            <a:extLst>
              <a:ext uri="{FF2B5EF4-FFF2-40B4-BE49-F238E27FC236}">
                <a16:creationId xmlns:a16="http://schemas.microsoft.com/office/drawing/2014/main" id="{4B311FAF-46F7-2DCA-2F24-FB72EEF6EA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7528" y="1117621"/>
            <a:ext cx="1471956" cy="3840337"/>
          </a:xfrm>
          <a:prstGeom prst="rect">
            <a:avLst/>
          </a:prstGeom>
          <a:noFill/>
          <a:ln>
            <a:noFill/>
          </a:ln>
        </p:spPr>
      </p:pic>
      <p:sp>
        <p:nvSpPr>
          <p:cNvPr id="12" name="Google Shape;1133;p44">
            <a:extLst>
              <a:ext uri="{FF2B5EF4-FFF2-40B4-BE49-F238E27FC236}">
                <a16:creationId xmlns:a16="http://schemas.microsoft.com/office/drawing/2014/main" id="{9743B35B-2F48-6725-6DCF-F0A133D20427}"/>
              </a:ext>
            </a:extLst>
          </p:cNvPr>
          <p:cNvSpPr txBox="1">
            <a:spLocks/>
          </p:cNvSpPr>
          <p:nvPr/>
        </p:nvSpPr>
        <p:spPr>
          <a:xfrm>
            <a:off x="922758" y="4412376"/>
            <a:ext cx="4378434"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Advent Pro"/>
              <a:buNone/>
              <a:defRPr sz="2400" b="1" i="0" u="none" strike="noStrike" cap="none">
                <a:solidFill>
                  <a:schemeClr val="lt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sz="1800" dirty="0"/>
              <a:t>D</a:t>
            </a:r>
            <a:r>
              <a:rPr lang="en-ID" sz="1800" dirty="0"/>
              <a:t>EVICE LAPTOP</a:t>
            </a:r>
          </a:p>
        </p:txBody>
      </p:sp>
    </p:spTree>
    <p:extLst>
      <p:ext uri="{BB962C8B-B14F-4D97-AF65-F5344CB8AC3E}">
        <p14:creationId xmlns:p14="http://schemas.microsoft.com/office/powerpoint/2010/main" val="37926275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F65A-9206-FB6A-884D-6D5A86342DCE}"/>
              </a:ext>
            </a:extLst>
          </p:cNvPr>
          <p:cNvSpPr>
            <a:spLocks noGrp="1"/>
          </p:cNvSpPr>
          <p:nvPr>
            <p:ph type="title"/>
          </p:nvPr>
        </p:nvSpPr>
        <p:spPr>
          <a:xfrm>
            <a:off x="720000" y="2150850"/>
            <a:ext cx="7704000" cy="841800"/>
          </a:xfrm>
        </p:spPr>
        <p:txBody>
          <a:bodyPr/>
          <a:lstStyle/>
          <a:p>
            <a:r>
              <a:rPr lang="en-US" dirty="0">
                <a:solidFill>
                  <a:schemeClr val="bg1"/>
                </a:solidFill>
              </a:rPr>
              <a:t>HASIL PENELITIAN</a:t>
            </a:r>
            <a:endParaRPr lang="en-ID" dirty="0">
              <a:solidFill>
                <a:schemeClr val="bg1"/>
              </a:solidFill>
            </a:endParaRPr>
          </a:p>
        </p:txBody>
      </p:sp>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Title 1">
            <a:extLst>
              <a:ext uri="{FF2B5EF4-FFF2-40B4-BE49-F238E27FC236}">
                <a16:creationId xmlns:a16="http://schemas.microsoft.com/office/drawing/2014/main" id="{06EB2390-AE56-EC38-8957-346DDA827523}"/>
              </a:ext>
            </a:extLst>
          </p:cNvPr>
          <p:cNvSpPr txBox="1">
            <a:spLocks/>
          </p:cNvSpPr>
          <p:nvPr/>
        </p:nvSpPr>
        <p:spPr>
          <a:xfrm>
            <a:off x="720000" y="140560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bg1"/>
                </a:solidFill>
              </a:rPr>
              <a:t>BAB 4</a:t>
            </a:r>
            <a:endParaRPr lang="en-ID" dirty="0">
              <a:solidFill>
                <a:schemeClr val="bg1"/>
              </a:solidFill>
            </a:endParaRPr>
          </a:p>
        </p:txBody>
      </p:sp>
    </p:spTree>
    <p:extLst>
      <p:ext uri="{BB962C8B-B14F-4D97-AF65-F5344CB8AC3E}">
        <p14:creationId xmlns:p14="http://schemas.microsoft.com/office/powerpoint/2010/main" val="239980722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F65A-9206-FB6A-884D-6D5A86342DCE}"/>
              </a:ext>
            </a:extLst>
          </p:cNvPr>
          <p:cNvSpPr>
            <a:spLocks noGrp="1"/>
          </p:cNvSpPr>
          <p:nvPr>
            <p:ph type="title"/>
          </p:nvPr>
        </p:nvSpPr>
        <p:spPr>
          <a:xfrm>
            <a:off x="661006" y="326119"/>
            <a:ext cx="4154342" cy="527700"/>
          </a:xfrm>
        </p:spPr>
        <p:txBody>
          <a:bodyPr/>
          <a:lstStyle/>
          <a:p>
            <a:r>
              <a:rPr lang="en-US" dirty="0">
                <a:solidFill>
                  <a:schemeClr val="bg1"/>
                </a:solidFill>
              </a:rPr>
              <a:t>USER ACCEPRENCE TESTING (UAT)</a:t>
            </a:r>
            <a:endParaRPr lang="en-ID" dirty="0">
              <a:solidFill>
                <a:schemeClr val="bg1"/>
              </a:solidFill>
            </a:endParaRPr>
          </a:p>
        </p:txBody>
      </p:sp>
      <p:sp>
        <p:nvSpPr>
          <p:cNvPr id="3" name="Subtitle 2">
            <a:extLst>
              <a:ext uri="{FF2B5EF4-FFF2-40B4-BE49-F238E27FC236}">
                <a16:creationId xmlns:a16="http://schemas.microsoft.com/office/drawing/2014/main" id="{88C9E94C-3E38-3392-D7F7-0E12ECE69AE3}"/>
              </a:ext>
            </a:extLst>
          </p:cNvPr>
          <p:cNvSpPr>
            <a:spLocks noGrp="1"/>
          </p:cNvSpPr>
          <p:nvPr>
            <p:ph type="subTitle" idx="1"/>
          </p:nvPr>
        </p:nvSpPr>
        <p:spPr>
          <a:xfrm>
            <a:off x="277549" y="853819"/>
            <a:ext cx="3609280" cy="768504"/>
          </a:xfrm>
        </p:spPr>
        <p:txBody>
          <a:bodyPr/>
          <a:lstStyle/>
          <a:p>
            <a:pPr algn="just">
              <a:lnSpc>
                <a:spcPct val="150000"/>
              </a:lnSpc>
            </a:pPr>
            <a:r>
              <a:rPr lang="en-ID" sz="1800"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Pengujian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menggunakan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metode</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i="1" dirty="0">
                <a:effectLst/>
                <a:latin typeface="Advent Pro" panose="020B0604020202020204" charset="0"/>
                <a:ea typeface="Calibri" panose="020F0502020204030204" pitchFamily="34" charset="0"/>
                <a:cs typeface="Times New Roman" panose="02020603050405020304" pitchFamily="18" charset="0"/>
              </a:rPr>
              <a:t>User </a:t>
            </a:r>
            <a:r>
              <a:rPr lang="en-ID" sz="1500" b="1" i="1" dirty="0" err="1">
                <a:effectLst/>
                <a:latin typeface="Advent Pro" panose="020B0604020202020204" charset="0"/>
                <a:ea typeface="Calibri" panose="020F0502020204030204" pitchFamily="34" charset="0"/>
                <a:cs typeface="Times New Roman" panose="02020603050405020304" pitchFamily="18" charset="0"/>
              </a:rPr>
              <a:t>Acceprence</a:t>
            </a:r>
            <a:r>
              <a:rPr lang="en-ID" sz="1500" b="1" i="1" dirty="0">
                <a:effectLst/>
                <a:latin typeface="Advent Pro" panose="020B0604020202020204" charset="0"/>
                <a:ea typeface="Calibri" panose="020F0502020204030204" pitchFamily="34" charset="0"/>
                <a:cs typeface="Times New Roman" panose="02020603050405020304" pitchFamily="18" charset="0"/>
              </a:rPr>
              <a:t> Testing (UAT) </a:t>
            </a:r>
            <a:r>
              <a:rPr lang="en-ID" sz="1500" b="1" dirty="0" err="1">
                <a:effectLst/>
                <a:latin typeface="Advent Pro" panose="020B0604020202020204" charset="0"/>
                <a:ea typeface="Calibri" panose="020F0502020204030204" pitchFamily="34" charset="0"/>
                <a:cs typeface="Times New Roman" panose="02020603050405020304" pitchFamily="18" charset="0"/>
              </a:rPr>
              <a:t>untuk</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mengetahui</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tanggapan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responden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i="1" dirty="0">
                <a:effectLst/>
                <a:latin typeface="Advent Pro" panose="020B0604020202020204" charset="0"/>
                <a:ea typeface="Calibri" panose="020F0502020204030204" pitchFamily="34" charset="0"/>
                <a:cs typeface="Times New Roman" panose="02020603050405020304" pitchFamily="18" charset="0"/>
              </a:rPr>
              <a:t>(user) </a:t>
            </a:r>
            <a:r>
              <a:rPr lang="en-ID" sz="1500" b="1" dirty="0" err="1">
                <a:effectLst/>
                <a:latin typeface="Advent Pro" panose="020B0604020202020204" charset="0"/>
                <a:ea typeface="Calibri" panose="020F0502020204030204" pitchFamily="34" charset="0"/>
                <a:cs typeface="Times New Roman" panose="02020603050405020304" pitchFamily="18" charset="0"/>
              </a:rPr>
              <a:t>terhadap</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sistem</a:t>
            </a:r>
            <a:r>
              <a:rPr lang="en-ID" sz="1500" b="1" dirty="0">
                <a:effectLst/>
                <a:latin typeface="Advent Pro" panose="020B0604020202020204" charset="0"/>
                <a:ea typeface="Calibri" panose="020F0502020204030204" pitchFamily="34" charset="0"/>
                <a:cs typeface="Times New Roman" panose="02020603050405020304" pitchFamily="18" charset="0"/>
              </a:rPr>
              <a:t> yang </a:t>
            </a:r>
            <a:r>
              <a:rPr lang="en-ID" sz="1500" b="1" dirty="0" err="1">
                <a:effectLst/>
                <a:latin typeface="Advent Pro" panose="020B0604020202020204" charset="0"/>
                <a:ea typeface="Calibri" panose="020F0502020204030204" pitchFamily="34" charset="0"/>
                <a:cs typeface="Times New Roman" panose="02020603050405020304" pitchFamily="18" charset="0"/>
              </a:rPr>
              <a:t>akan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diimplementasikan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yaitu</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dengan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angket</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i="1" dirty="0" err="1">
                <a:effectLst/>
                <a:latin typeface="Advent Pro" panose="020B0604020202020204" charset="0"/>
                <a:ea typeface="Calibri" panose="020F0502020204030204" pitchFamily="34" charset="0"/>
                <a:cs typeface="Times New Roman" panose="02020603050405020304" pitchFamily="18" charset="0"/>
              </a:rPr>
              <a:t>likert</a:t>
            </a:r>
            <a:r>
              <a:rPr lang="en-ID" sz="1500" b="1" i="1" dirty="0">
                <a:effectLst/>
                <a:latin typeface="Advent Pro" panose="020B0604020202020204" charset="0"/>
                <a:ea typeface="Calibri" panose="020F0502020204030204" pitchFamily="34" charset="0"/>
                <a:cs typeface="Times New Roman" panose="02020603050405020304" pitchFamily="18" charset="0"/>
              </a:rPr>
              <a:t> </a:t>
            </a:r>
            <a:r>
              <a:rPr lang="en-ID" sz="1500" b="1" dirty="0">
                <a:effectLst/>
                <a:latin typeface="Advent Pro" panose="020B0604020202020204" charset="0"/>
                <a:ea typeface="Calibri" panose="020F0502020204030204" pitchFamily="34" charset="0"/>
                <a:cs typeface="Times New Roman" panose="02020603050405020304" pitchFamily="18" charset="0"/>
              </a:rPr>
              <a:t>yang </a:t>
            </a:r>
            <a:r>
              <a:rPr lang="en-ID" sz="1500" b="1" dirty="0" err="1">
                <a:effectLst/>
                <a:latin typeface="Advent Pro" panose="020B0604020202020204" charset="0"/>
                <a:ea typeface="Calibri" panose="020F0502020204030204" pitchFamily="34" charset="0"/>
                <a:cs typeface="Times New Roman" panose="02020603050405020304" pitchFamily="18" charset="0"/>
              </a:rPr>
              <a:t>umumnya</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digunakan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untuk</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riset</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berupa</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survei</a:t>
            </a:r>
            <a:r>
              <a:rPr lang="en-ID" sz="1500" b="1" dirty="0">
                <a:effectLst/>
                <a:latin typeface="Advent Pro" panose="020B0604020202020204" charset="0"/>
                <a:ea typeface="Calibri" panose="020F0502020204030204" pitchFamily="34" charset="0"/>
                <a:cs typeface="Times New Roman" panose="02020603050405020304" pitchFamily="18" charset="0"/>
              </a:rPr>
              <a:t> dan </a:t>
            </a:r>
            <a:r>
              <a:rPr lang="en-ID" sz="1500" b="1" dirty="0" err="1">
                <a:effectLst/>
                <a:latin typeface="Advent Pro" panose="020B0604020202020204" charset="0"/>
                <a:ea typeface="Calibri" panose="020F0502020204030204" pitchFamily="34" charset="0"/>
                <a:cs typeface="Times New Roman" panose="02020603050405020304" pitchFamily="18" charset="0"/>
              </a:rPr>
              <a:t>memberikan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pertanyaan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kepada</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responden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i="1" dirty="0">
                <a:effectLst/>
                <a:latin typeface="Advent Pro" panose="020B0604020202020204" charset="0"/>
                <a:ea typeface="Calibri" panose="020F0502020204030204" pitchFamily="34" charset="0"/>
                <a:cs typeface="Times New Roman" panose="02020603050405020304" pitchFamily="18" charset="0"/>
              </a:rPr>
              <a:t>(user)</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dimana</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jawaban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dari</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pertanyaan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tersebut</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terdiri</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dari</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urutan</a:t>
            </a:r>
            <a:r>
              <a:rPr lang="en-ID" sz="1500" b="1" dirty="0">
                <a:effectLst/>
                <a:latin typeface="Advent Pro" panose="020B0604020202020204" charset="0"/>
                <a:ea typeface="Calibri" panose="020F0502020204030204" pitchFamily="34" charset="0"/>
                <a:cs typeface="Times New Roman" panose="02020603050405020304" pitchFamily="18" charset="0"/>
              </a:rPr>
              <a:t> </a:t>
            </a:r>
            <a:r>
              <a:rPr lang="en-ID" sz="1500" b="1" dirty="0" err="1">
                <a:effectLst/>
                <a:latin typeface="Advent Pro" panose="020B0604020202020204" charset="0"/>
                <a:ea typeface="Calibri" panose="020F0502020204030204" pitchFamily="34" charset="0"/>
                <a:cs typeface="Times New Roman" panose="02020603050405020304" pitchFamily="18" charset="0"/>
              </a:rPr>
              <a:t>tingkatan</a:t>
            </a:r>
            <a:r>
              <a:rPr lang="en-ID" sz="1500" b="1" dirty="0">
                <a:effectLst/>
                <a:latin typeface="Advent Pro" panose="020B0604020202020204" charset="0"/>
                <a:ea typeface="Calibri" panose="020F0502020204030204" pitchFamily="34" charset="0"/>
                <a:cs typeface="Times New Roman" panose="02020603050405020304" pitchFamily="18" charset="0"/>
              </a:rPr>
              <a:t>. </a:t>
            </a:r>
            <a:endParaRPr lang="en-ID" sz="1500" b="1" dirty="0">
              <a:latin typeface="Advent Pro" panose="020B0604020202020204" charset="0"/>
            </a:endParaRPr>
          </a:p>
        </p:txBody>
      </p:sp>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pic>
        <p:nvPicPr>
          <p:cNvPr id="13" name="Picture 12">
            <a:extLst>
              <a:ext uri="{FF2B5EF4-FFF2-40B4-BE49-F238E27FC236}">
                <a16:creationId xmlns:a16="http://schemas.microsoft.com/office/drawing/2014/main" id="{F23DD288-A75B-A3F5-BB32-081F0BE07236}"/>
              </a:ext>
            </a:extLst>
          </p:cNvPr>
          <p:cNvPicPr>
            <a:picLocks noChangeAspect="1"/>
          </p:cNvPicPr>
          <p:nvPr/>
        </p:nvPicPr>
        <p:blipFill>
          <a:blip r:embed="rId3"/>
          <a:stretch>
            <a:fillRect/>
          </a:stretch>
        </p:blipFill>
        <p:spPr>
          <a:xfrm>
            <a:off x="4254952" y="994991"/>
            <a:ext cx="3701803" cy="1717931"/>
          </a:xfrm>
          <a:prstGeom prst="rect">
            <a:avLst/>
          </a:prstGeom>
        </p:spPr>
      </p:pic>
      <p:sp>
        <p:nvSpPr>
          <p:cNvPr id="10" name="TextBox 9">
            <a:extLst>
              <a:ext uri="{FF2B5EF4-FFF2-40B4-BE49-F238E27FC236}">
                <a16:creationId xmlns:a16="http://schemas.microsoft.com/office/drawing/2014/main" id="{B8137410-6D4B-77CC-3979-136E91F5AD35}"/>
              </a:ext>
            </a:extLst>
          </p:cNvPr>
          <p:cNvSpPr txBox="1"/>
          <p:nvPr/>
        </p:nvSpPr>
        <p:spPr>
          <a:xfrm>
            <a:off x="4150335" y="2712922"/>
            <a:ext cx="4594123" cy="1781834"/>
          </a:xfrm>
          <a:prstGeom prst="rect">
            <a:avLst/>
          </a:prstGeom>
          <a:noFill/>
        </p:spPr>
        <p:txBody>
          <a:bodyPr wrap="square">
            <a:spAutoFit/>
          </a:bodyPr>
          <a:lstStyle/>
          <a:p>
            <a:pPr algn="just">
              <a:lnSpc>
                <a:spcPct val="150000"/>
              </a:lnSpc>
            </a:pP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Untuk</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menginterpretasikan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skor</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dari</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setiap</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responden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skala</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yang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digunakan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untuk</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setiap</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pertanyaan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mencakup</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5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aspek</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yaitu</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i="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efficiency</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efisiensi</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i="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affect</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afeksi</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i="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Helpfulness</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kebergunaan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i="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controllability</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kemampuan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pengendalian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dan </a:t>
            </a:r>
            <a:r>
              <a:rPr lang="en-ID" sz="1500" b="1" i="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learnability</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kemampuan</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500" b="1"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belajar</a:t>
            </a:r>
            <a:r>
              <a:rPr lang="en-ID" sz="1500" b="1"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a:t>
            </a:r>
            <a:endParaRPr lang="en-ID" sz="1500" b="1" dirty="0">
              <a:solidFill>
                <a:schemeClr val="accent3"/>
              </a:solidFill>
              <a:latin typeface="Advent Pro" panose="020B0604020202020204" charset="0"/>
            </a:endParaRPr>
          </a:p>
        </p:txBody>
      </p:sp>
    </p:spTree>
    <p:extLst>
      <p:ext uri="{BB962C8B-B14F-4D97-AF65-F5344CB8AC3E}">
        <p14:creationId xmlns:p14="http://schemas.microsoft.com/office/powerpoint/2010/main" val="145594385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16" name="Title 15">
            <a:extLst>
              <a:ext uri="{FF2B5EF4-FFF2-40B4-BE49-F238E27FC236}">
                <a16:creationId xmlns:a16="http://schemas.microsoft.com/office/drawing/2014/main" id="{10E0C223-6500-EEB6-DA52-2678CA383E0F}"/>
              </a:ext>
            </a:extLst>
          </p:cNvPr>
          <p:cNvSpPr>
            <a:spLocks noGrp="1"/>
          </p:cNvSpPr>
          <p:nvPr>
            <p:ph type="title" idx="4294967295"/>
          </p:nvPr>
        </p:nvSpPr>
        <p:spPr>
          <a:xfrm>
            <a:off x="3110569" y="272145"/>
            <a:ext cx="2922861" cy="531812"/>
          </a:xfrm>
        </p:spPr>
        <p:txBody>
          <a:bodyPr/>
          <a:lstStyle/>
          <a:p>
            <a:r>
              <a:rPr lang="en-ID" b="1" i="1" dirty="0">
                <a:solidFill>
                  <a:schemeClr val="accent3"/>
                </a:solidFill>
                <a:effectLst/>
                <a:latin typeface="Google Sans"/>
              </a:rPr>
              <a:t>Efficiency</a:t>
            </a:r>
            <a:r>
              <a:rPr lang="en-ID" b="1" i="1" dirty="0">
                <a:solidFill>
                  <a:srgbClr val="000000"/>
                </a:solidFill>
                <a:effectLst/>
                <a:latin typeface="Google Sans"/>
              </a:rPr>
              <a:t> </a:t>
            </a:r>
            <a:r>
              <a:rPr lang="en-US" dirty="0"/>
              <a:t>(</a:t>
            </a:r>
            <a:r>
              <a:rPr lang="en-US" dirty="0" err="1"/>
              <a:t>Efisiensi</a:t>
            </a:r>
            <a:r>
              <a:rPr lang="en-US" dirty="0"/>
              <a:t>)</a:t>
            </a:r>
            <a:endParaRPr lang="en-ID" dirty="0"/>
          </a:p>
        </p:txBody>
      </p:sp>
      <p:pic>
        <p:nvPicPr>
          <p:cNvPr id="1028" name="Picture 4" descr="Diagram jawaban Formulir. Judul pertanyaan: Apakah Anda pernah merasa Chatbot(ALICE) memberikan jawaban yang tepat dalam waktu yang sangat singkat?&#10;. Jumlah jawaban: 9 jawaban.">
            <a:extLst>
              <a:ext uri="{FF2B5EF4-FFF2-40B4-BE49-F238E27FC236}">
                <a16:creationId xmlns:a16="http://schemas.microsoft.com/office/drawing/2014/main" id="{06CCA779-2D71-2E4B-17C8-B5FEF1793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09" y="1402912"/>
            <a:ext cx="4103201" cy="208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agram jawaban Formulir. Judul pertanyaan: Apakah Anda merasa waktu yang Anda gunakan untuk berinteraksi dengan Chatbot(ALICE) efisien?&#10;. Jumlah jawaban: 9 jawaban.">
            <a:extLst>
              <a:ext uri="{FF2B5EF4-FFF2-40B4-BE49-F238E27FC236}">
                <a16:creationId xmlns:a16="http://schemas.microsoft.com/office/drawing/2014/main" id="{CCAA0351-7411-6214-FAD1-630564050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877" y="1402912"/>
            <a:ext cx="4386438" cy="208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7100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16" name="Title 15">
            <a:extLst>
              <a:ext uri="{FF2B5EF4-FFF2-40B4-BE49-F238E27FC236}">
                <a16:creationId xmlns:a16="http://schemas.microsoft.com/office/drawing/2014/main" id="{10E0C223-6500-EEB6-DA52-2678CA383E0F}"/>
              </a:ext>
            </a:extLst>
          </p:cNvPr>
          <p:cNvSpPr>
            <a:spLocks noGrp="1"/>
          </p:cNvSpPr>
          <p:nvPr>
            <p:ph type="title" idx="4294967295"/>
          </p:nvPr>
        </p:nvSpPr>
        <p:spPr>
          <a:xfrm>
            <a:off x="3511036" y="326119"/>
            <a:ext cx="2113406" cy="531812"/>
          </a:xfrm>
        </p:spPr>
        <p:txBody>
          <a:bodyPr/>
          <a:lstStyle/>
          <a:p>
            <a:r>
              <a:rPr lang="en-US" i="1" dirty="0"/>
              <a:t>Affect</a:t>
            </a:r>
            <a:r>
              <a:rPr lang="en-US" dirty="0"/>
              <a:t> (</a:t>
            </a:r>
            <a:r>
              <a:rPr lang="en-US" dirty="0" err="1"/>
              <a:t>Afeksi</a:t>
            </a:r>
            <a:r>
              <a:rPr lang="en-US" dirty="0"/>
              <a:t>)</a:t>
            </a:r>
            <a:endParaRPr lang="en-ID" dirty="0"/>
          </a:p>
        </p:txBody>
      </p:sp>
      <p:pic>
        <p:nvPicPr>
          <p:cNvPr id="2050" name="Picture 2" descr="Diagram jawaban Formulir. Judul pertanyaan: Apakah Anda merasa Chatbot(ALICE) memiliki kepribadian yang menarik dan menyenangkan?&#10;. Jumlah jawaban: 9 jawaban.">
            <a:extLst>
              <a:ext uri="{FF2B5EF4-FFF2-40B4-BE49-F238E27FC236}">
                <a16:creationId xmlns:a16="http://schemas.microsoft.com/office/drawing/2014/main" id="{A7C81DC4-A463-8B85-C75D-5AB2AAC67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51" y="1402912"/>
            <a:ext cx="4015823" cy="2085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jawaban Formulir. Judul pertanyaan: Apakah Anda merasa nyaman berkomunikasi dengan Chatbot(ALICE)?&#10;. Jumlah jawaban: 9 jawaban.">
            <a:extLst>
              <a:ext uri="{FF2B5EF4-FFF2-40B4-BE49-F238E27FC236}">
                <a16:creationId xmlns:a16="http://schemas.microsoft.com/office/drawing/2014/main" id="{108EBB11-146F-A7E4-05FE-A0E736D86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739" y="1402911"/>
            <a:ext cx="4266307" cy="208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948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16" name="Title 15">
            <a:extLst>
              <a:ext uri="{FF2B5EF4-FFF2-40B4-BE49-F238E27FC236}">
                <a16:creationId xmlns:a16="http://schemas.microsoft.com/office/drawing/2014/main" id="{10E0C223-6500-EEB6-DA52-2678CA383E0F}"/>
              </a:ext>
            </a:extLst>
          </p:cNvPr>
          <p:cNvSpPr>
            <a:spLocks noGrp="1"/>
          </p:cNvSpPr>
          <p:nvPr>
            <p:ph type="title" idx="4294967295"/>
          </p:nvPr>
        </p:nvSpPr>
        <p:spPr>
          <a:xfrm>
            <a:off x="2936583" y="319729"/>
            <a:ext cx="3740182" cy="531812"/>
          </a:xfrm>
        </p:spPr>
        <p:txBody>
          <a:bodyPr/>
          <a:lstStyle/>
          <a:p>
            <a:r>
              <a:rPr lang="en-US" i="1" dirty="0"/>
              <a:t>Helpfulness</a:t>
            </a:r>
            <a:r>
              <a:rPr lang="en-US" dirty="0"/>
              <a:t> (</a:t>
            </a:r>
            <a:r>
              <a:rPr lang="en-US" dirty="0" err="1"/>
              <a:t>Kegunaan</a:t>
            </a:r>
            <a:r>
              <a:rPr lang="en-US" dirty="0"/>
              <a:t>)</a:t>
            </a:r>
            <a:endParaRPr lang="en-ID" dirty="0"/>
          </a:p>
        </p:txBody>
      </p:sp>
      <p:pic>
        <p:nvPicPr>
          <p:cNvPr id="3074" name="Picture 2" descr="Diagram jawaban Formulir. Judul pertanyaan: Apakah jawaban dari Chatbot(ALICE) selalu relevan dan berguna bagi Anda?&#10;. Jumlah jawaban: 9 jawaban.">
            <a:extLst>
              <a:ext uri="{FF2B5EF4-FFF2-40B4-BE49-F238E27FC236}">
                <a16:creationId xmlns:a16="http://schemas.microsoft.com/office/drawing/2014/main" id="{C4F0C48C-1A86-885A-A742-FD4D6B98F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93" y="1402911"/>
            <a:ext cx="4080793" cy="20850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agram jawaban Formulir. Judul pertanyaan: Apakah Anda merasa Chatbot(ALICE) memberikan saran yang bermanfaat untuk kebutuhan Anda sehari-hari?  &#10;. Jumlah jawaban: 9 jawaban.">
            <a:extLst>
              <a:ext uri="{FF2B5EF4-FFF2-40B4-BE49-F238E27FC236}">
                <a16:creationId xmlns:a16="http://schemas.microsoft.com/office/drawing/2014/main" id="{BBED4CF3-702B-F9B5-B4CD-54696A258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166" y="1402911"/>
            <a:ext cx="4103198" cy="208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555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16" name="Title 15">
            <a:extLst>
              <a:ext uri="{FF2B5EF4-FFF2-40B4-BE49-F238E27FC236}">
                <a16:creationId xmlns:a16="http://schemas.microsoft.com/office/drawing/2014/main" id="{10E0C223-6500-EEB6-DA52-2678CA383E0F}"/>
              </a:ext>
            </a:extLst>
          </p:cNvPr>
          <p:cNvSpPr>
            <a:spLocks noGrp="1"/>
          </p:cNvSpPr>
          <p:nvPr>
            <p:ph type="title" idx="4294967295"/>
          </p:nvPr>
        </p:nvSpPr>
        <p:spPr>
          <a:xfrm>
            <a:off x="2475060" y="326119"/>
            <a:ext cx="4836223" cy="531812"/>
          </a:xfrm>
        </p:spPr>
        <p:txBody>
          <a:bodyPr/>
          <a:lstStyle/>
          <a:p>
            <a:r>
              <a:rPr lang="en-ID" b="1" i="1" dirty="0">
                <a:solidFill>
                  <a:schemeClr val="accent3"/>
                </a:solidFill>
                <a:effectLst/>
                <a:latin typeface="Advent Pro" panose="020B0604020202020204" charset="0"/>
              </a:rPr>
              <a:t>Controllability </a:t>
            </a:r>
            <a:r>
              <a:rPr lang="en-ID" b="1" dirty="0">
                <a:solidFill>
                  <a:schemeClr val="accent3"/>
                </a:solidFill>
                <a:effectLst/>
                <a:latin typeface="Advent Pro" panose="020B0604020202020204" charset="0"/>
              </a:rPr>
              <a:t>(</a:t>
            </a:r>
            <a:r>
              <a:rPr lang="en-US" dirty="0" err="1">
                <a:solidFill>
                  <a:schemeClr val="accent3"/>
                </a:solidFill>
                <a:latin typeface="Advent Pro" panose="020B0604020202020204" charset="0"/>
              </a:rPr>
              <a:t>Keterkendalian</a:t>
            </a:r>
            <a:r>
              <a:rPr lang="en-US" dirty="0">
                <a:solidFill>
                  <a:schemeClr val="accent3"/>
                </a:solidFill>
                <a:latin typeface="Advent Pro" panose="020B0604020202020204" charset="0"/>
              </a:rPr>
              <a:t>)</a:t>
            </a:r>
            <a:endParaRPr lang="en-ID" dirty="0">
              <a:solidFill>
                <a:schemeClr val="accent3"/>
              </a:solidFill>
              <a:latin typeface="Advent Pro" panose="020B0604020202020204" charset="0"/>
            </a:endParaRPr>
          </a:p>
        </p:txBody>
      </p:sp>
      <p:pic>
        <p:nvPicPr>
          <p:cNvPr id="4098" name="Picture 2" descr="Diagram jawaban Formulir. Judul pertanyaan: Apakah Chatbot(ALICE) memahami dan menyesuaikan gaya bahasa serta penggunaan kata yang berbeda-beda dari Anda?&#10;. Jumlah jawaban: 9 jawaban.">
            <a:extLst>
              <a:ext uri="{FF2B5EF4-FFF2-40B4-BE49-F238E27FC236}">
                <a16:creationId xmlns:a16="http://schemas.microsoft.com/office/drawing/2014/main" id="{D5BD9B83-44B8-C054-D3BA-0E5215DCE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61" y="1402911"/>
            <a:ext cx="4103198" cy="20850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agram jawaban Formulir. Judul pertanyaan: Apakah Anda merasa memiliki kendali penuh atas interaksi Anda dengan Chatbot(ALICE)?&#10;. Jumlah jawaban: 9 jawaban.">
            <a:extLst>
              <a:ext uri="{FF2B5EF4-FFF2-40B4-BE49-F238E27FC236}">
                <a16:creationId xmlns:a16="http://schemas.microsoft.com/office/drawing/2014/main" id="{9390A598-8325-C663-453F-D117C0EB6A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343" y="1402911"/>
            <a:ext cx="4103196" cy="208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097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1" name="Google Shape;791;p40"/>
          <p:cNvSpPr txBox="1">
            <a:spLocks noGrp="1"/>
          </p:cNvSpPr>
          <p:nvPr>
            <p:ph type="subTitle" idx="1"/>
          </p:nvPr>
        </p:nvSpPr>
        <p:spPr>
          <a:xfrm>
            <a:off x="1251648" y="2191224"/>
            <a:ext cx="6640704" cy="12330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1600"/>
              </a:spcAft>
              <a:buNone/>
            </a:pPr>
            <a:r>
              <a:rPr lang="en-ID" sz="1600" b="1" i="0" dirty="0" err="1">
                <a:solidFill>
                  <a:schemeClr val="bg1"/>
                </a:solidFill>
                <a:effectLst/>
                <a:latin typeface="Advent Pro" panose="020B0604020202020204" charset="0"/>
              </a:rPr>
              <a:t>Kecerdasan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Buatan</a:t>
            </a:r>
            <a:r>
              <a:rPr lang="en-ID" sz="1600" b="1" i="0" dirty="0">
                <a:solidFill>
                  <a:schemeClr val="bg1"/>
                </a:solidFill>
                <a:effectLst/>
                <a:latin typeface="Advent Pro" panose="020B0604020202020204" charset="0"/>
              </a:rPr>
              <a:t> (AI) dan </a:t>
            </a:r>
            <a:r>
              <a:rPr lang="en-ID" sz="1600" b="1" i="0" dirty="0" err="1">
                <a:solidFill>
                  <a:schemeClr val="bg1"/>
                </a:solidFill>
                <a:effectLst/>
                <a:latin typeface="Advent Pro" panose="020B0604020202020204" charset="0"/>
              </a:rPr>
              <a:t>Pemrosesan</a:t>
            </a:r>
            <a:r>
              <a:rPr lang="en-ID" sz="1600" b="1" i="0" dirty="0">
                <a:solidFill>
                  <a:schemeClr val="bg1"/>
                </a:solidFill>
                <a:effectLst/>
                <a:latin typeface="Advent Pro" panose="020B0604020202020204" charset="0"/>
              </a:rPr>
              <a:t> Bahasa </a:t>
            </a:r>
            <a:r>
              <a:rPr lang="en-ID" sz="1600" b="1" i="0" dirty="0" err="1">
                <a:solidFill>
                  <a:schemeClr val="bg1"/>
                </a:solidFill>
                <a:effectLst/>
                <a:latin typeface="Advent Pro" panose="020B0604020202020204" charset="0"/>
              </a:rPr>
              <a:t>Alami</a:t>
            </a:r>
            <a:r>
              <a:rPr lang="en-ID" sz="1600" b="1" i="0" dirty="0">
                <a:solidFill>
                  <a:schemeClr val="bg1"/>
                </a:solidFill>
                <a:effectLst/>
                <a:latin typeface="Advent Pro" panose="020B0604020202020204" charset="0"/>
              </a:rPr>
              <a:t> (NLP) </a:t>
            </a:r>
            <a:r>
              <a:rPr lang="en-ID" sz="1600" b="1" i="0" dirty="0" err="1">
                <a:solidFill>
                  <a:schemeClr val="bg1"/>
                </a:solidFill>
                <a:effectLst/>
                <a:latin typeface="Advent Pro" panose="020B0604020202020204" charset="0"/>
              </a:rPr>
              <a:t>dalam</a:t>
            </a:r>
            <a:r>
              <a:rPr lang="en-ID" sz="1600" b="1" i="0" dirty="0">
                <a:solidFill>
                  <a:schemeClr val="bg1"/>
                </a:solidFill>
                <a:effectLst/>
                <a:latin typeface="Advent Pro" panose="020B0604020202020204" charset="0"/>
              </a:rPr>
              <a:t> era modern. </a:t>
            </a:r>
            <a:r>
              <a:rPr lang="en-ID" sz="1600" b="1" i="0" dirty="0" err="1">
                <a:solidFill>
                  <a:schemeClr val="bg1"/>
                </a:solidFill>
                <a:effectLst/>
                <a:latin typeface="Advent Pro" panose="020B0604020202020204" charset="0"/>
              </a:rPr>
              <a:t>Kemudian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fokus</a:t>
            </a:r>
            <a:r>
              <a:rPr lang="en-ID" sz="1600" b="1" i="0" dirty="0">
                <a:solidFill>
                  <a:schemeClr val="bg1"/>
                </a:solidFill>
                <a:effectLst/>
                <a:latin typeface="Advent Pro" panose="020B0604020202020204" charset="0"/>
              </a:rPr>
              <a:t> pada </a:t>
            </a:r>
            <a:r>
              <a:rPr lang="en-ID" sz="1600" b="1" i="0" dirty="0" err="1">
                <a:solidFill>
                  <a:schemeClr val="bg1"/>
                </a:solidFill>
                <a:effectLst/>
                <a:latin typeface="Advent Pro" panose="020B0604020202020204" charset="0"/>
              </a:rPr>
              <a:t>peran</a:t>
            </a:r>
            <a:r>
              <a:rPr lang="en-ID" sz="1600" b="1" i="0" dirty="0">
                <a:solidFill>
                  <a:schemeClr val="bg1"/>
                </a:solidFill>
                <a:effectLst/>
                <a:latin typeface="Advent Pro" panose="020B0604020202020204" charset="0"/>
              </a:rPr>
              <a:t> chatbot </a:t>
            </a:r>
            <a:r>
              <a:rPr lang="en-ID" sz="1600" b="1" i="0" dirty="0" err="1">
                <a:solidFill>
                  <a:schemeClr val="bg1"/>
                </a:solidFill>
                <a:effectLst/>
                <a:latin typeface="Advent Pro" panose="020B0604020202020204" charset="0"/>
              </a:rPr>
              <a:t>dalam</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interaksi</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teks</a:t>
            </a:r>
            <a:r>
              <a:rPr lang="en-ID" sz="1600" b="1" i="0" dirty="0">
                <a:solidFill>
                  <a:schemeClr val="bg1"/>
                </a:solidFill>
                <a:effectLst/>
                <a:latin typeface="Advent Pro" panose="020B0604020202020204" charset="0"/>
              </a:rPr>
              <a:t> dan </a:t>
            </a:r>
            <a:r>
              <a:rPr lang="en-ID" sz="1600" b="1" i="0" dirty="0" err="1">
                <a:solidFill>
                  <a:schemeClr val="bg1"/>
                </a:solidFill>
                <a:effectLst/>
                <a:latin typeface="Advent Pro" panose="020B0604020202020204" charset="0"/>
              </a:rPr>
              <a:t>bagaimana</a:t>
            </a:r>
            <a:r>
              <a:rPr lang="en-ID" sz="1600" b="1" i="0" dirty="0">
                <a:solidFill>
                  <a:schemeClr val="bg1"/>
                </a:solidFill>
                <a:effectLst/>
                <a:latin typeface="Advent Pro" panose="020B0604020202020204" charset="0"/>
              </a:rPr>
              <a:t> model </a:t>
            </a:r>
            <a:r>
              <a:rPr lang="en-ID" sz="1600" b="1" i="0" dirty="0" err="1">
                <a:solidFill>
                  <a:schemeClr val="bg1"/>
                </a:solidFill>
                <a:effectLst/>
                <a:latin typeface="Advent Pro" panose="020B0604020202020204" charset="0"/>
              </a:rPr>
              <a:t>berbasis</a:t>
            </a:r>
            <a:r>
              <a:rPr lang="en-ID" sz="1600" b="1" i="0" dirty="0">
                <a:solidFill>
                  <a:schemeClr val="bg1"/>
                </a:solidFill>
                <a:effectLst/>
                <a:latin typeface="Advent Pro" panose="020B0604020202020204" charset="0"/>
              </a:rPr>
              <a:t> transformer, </a:t>
            </a:r>
            <a:r>
              <a:rPr lang="en-ID" sz="1600" b="1" i="0" dirty="0" err="1">
                <a:solidFill>
                  <a:schemeClr val="bg1"/>
                </a:solidFill>
                <a:effectLst/>
                <a:latin typeface="Advent Pro" panose="020B0604020202020204" charset="0"/>
              </a:rPr>
              <a:t>khususnya</a:t>
            </a:r>
            <a:r>
              <a:rPr lang="en-ID" sz="1600" b="1" i="0" dirty="0">
                <a:solidFill>
                  <a:schemeClr val="bg1"/>
                </a:solidFill>
                <a:effectLst/>
                <a:latin typeface="Advent Pro" panose="020B0604020202020204" charset="0"/>
              </a:rPr>
              <a:t> GPT, </a:t>
            </a:r>
            <a:r>
              <a:rPr lang="en-ID" sz="1600" b="1" i="0" dirty="0" err="1">
                <a:solidFill>
                  <a:schemeClr val="bg1"/>
                </a:solidFill>
                <a:effectLst/>
                <a:latin typeface="Advent Pro" panose="020B0604020202020204" charset="0"/>
              </a:rPr>
              <a:t>mengubah</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pendekatan</a:t>
            </a:r>
            <a:r>
              <a:rPr lang="en-ID" sz="1600" b="1" i="0" dirty="0">
                <a:solidFill>
                  <a:schemeClr val="bg1"/>
                </a:solidFill>
                <a:effectLst/>
                <a:latin typeface="Advent Pro" panose="020B0604020202020204" charset="0"/>
              </a:rPr>
              <a:t> chatbot. </a:t>
            </a:r>
            <a:r>
              <a:rPr lang="en-ID" sz="1600" b="1" i="0" dirty="0" err="1">
                <a:solidFill>
                  <a:schemeClr val="bg1"/>
                </a:solidFill>
                <a:effectLst/>
                <a:latin typeface="Advent Pro" panose="020B0604020202020204" charset="0"/>
              </a:rPr>
              <a:t>Penggunaan</a:t>
            </a:r>
            <a:r>
              <a:rPr lang="en-ID" sz="1600" b="1" i="0" dirty="0">
                <a:solidFill>
                  <a:schemeClr val="bg1"/>
                </a:solidFill>
                <a:effectLst/>
                <a:latin typeface="Advent Pro" panose="020B0604020202020204" charset="0"/>
              </a:rPr>
              <a:t> API ChatGPT </a:t>
            </a:r>
            <a:r>
              <a:rPr lang="en-ID" sz="1600" b="1" i="0" dirty="0" err="1">
                <a:solidFill>
                  <a:schemeClr val="bg1"/>
                </a:solidFill>
                <a:effectLst/>
                <a:latin typeface="Advent Pro" panose="020B0604020202020204" charset="0"/>
              </a:rPr>
              <a:t>dari</a:t>
            </a:r>
            <a:r>
              <a:rPr lang="en-ID" sz="1600" b="1" i="0" dirty="0">
                <a:solidFill>
                  <a:schemeClr val="bg1"/>
                </a:solidFill>
                <a:effectLst/>
                <a:latin typeface="Advent Pro" panose="020B0604020202020204" charset="0"/>
              </a:rPr>
              <a:t> OpenAI </a:t>
            </a:r>
            <a:r>
              <a:rPr lang="en-ID" sz="1600" b="1" i="0" dirty="0" err="1">
                <a:solidFill>
                  <a:schemeClr val="bg1"/>
                </a:solidFill>
                <a:effectLst/>
                <a:latin typeface="Advent Pro" panose="020B0604020202020204" charset="0"/>
              </a:rPr>
              <a:t>membuka</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peluang</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untuk</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mengembangkan</a:t>
            </a:r>
            <a:r>
              <a:rPr lang="en-ID" sz="1600" b="1" i="0" dirty="0">
                <a:solidFill>
                  <a:schemeClr val="bg1"/>
                </a:solidFill>
                <a:effectLst/>
                <a:latin typeface="Advent Pro" panose="020B0604020202020204" charset="0"/>
              </a:rPr>
              <a:t> chatbot yang </a:t>
            </a:r>
            <a:r>
              <a:rPr lang="en-ID" sz="1600" b="1" i="0" dirty="0" err="1">
                <a:solidFill>
                  <a:schemeClr val="bg1"/>
                </a:solidFill>
                <a:effectLst/>
                <a:latin typeface="Advent Pro" panose="020B0604020202020204" charset="0"/>
              </a:rPr>
              <a:t>lebih</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canggih</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Penelitian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ini</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akan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menjelaskan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potensi</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penggunaan</a:t>
            </a:r>
            <a:r>
              <a:rPr lang="en-ID" sz="1600" b="1" i="0" dirty="0">
                <a:solidFill>
                  <a:schemeClr val="bg1"/>
                </a:solidFill>
                <a:effectLst/>
                <a:latin typeface="Advent Pro" panose="020B0604020202020204" charset="0"/>
              </a:rPr>
              <a:t> API ChatGPT </a:t>
            </a:r>
            <a:r>
              <a:rPr lang="en-ID" sz="1600" b="1" i="0" dirty="0" err="1">
                <a:solidFill>
                  <a:schemeClr val="bg1"/>
                </a:solidFill>
                <a:effectLst/>
                <a:latin typeface="Advent Pro" panose="020B0604020202020204" charset="0"/>
              </a:rPr>
              <a:t>dalam</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implementasi</a:t>
            </a:r>
            <a:r>
              <a:rPr lang="en-ID" sz="1600" b="1" i="0" dirty="0">
                <a:solidFill>
                  <a:schemeClr val="bg1"/>
                </a:solidFill>
                <a:effectLst/>
                <a:latin typeface="Advent Pro" panose="020B0604020202020204" charset="0"/>
              </a:rPr>
              <a:t> chatbot yang </a:t>
            </a:r>
            <a:r>
              <a:rPr lang="en-ID" sz="1600" b="1" i="0" dirty="0" err="1">
                <a:solidFill>
                  <a:schemeClr val="bg1"/>
                </a:solidFill>
                <a:effectLst/>
                <a:latin typeface="Advent Pro" panose="020B0604020202020204" charset="0"/>
              </a:rPr>
              <a:t>terhubung</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dengan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Gradio</a:t>
            </a:r>
            <a:r>
              <a:rPr lang="en-ID" sz="1600" b="1" i="0" dirty="0">
                <a:solidFill>
                  <a:schemeClr val="bg1"/>
                </a:solidFill>
                <a:effectLst/>
                <a:latin typeface="Advent Pro" panose="020B0604020202020204" charset="0"/>
              </a:rPr>
              <a:t> app, </a:t>
            </a:r>
            <a:r>
              <a:rPr lang="en-ID" sz="1600" b="1" i="0" dirty="0" err="1">
                <a:solidFill>
                  <a:schemeClr val="bg1"/>
                </a:solidFill>
                <a:effectLst/>
                <a:latin typeface="Advent Pro" panose="020B0604020202020204" charset="0"/>
              </a:rPr>
              <a:t>dengan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tujuan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menciptakan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pengalaman</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berkomunikasi</a:t>
            </a:r>
            <a:r>
              <a:rPr lang="en-ID" sz="1600" b="1" i="0" dirty="0">
                <a:solidFill>
                  <a:schemeClr val="bg1"/>
                </a:solidFill>
                <a:effectLst/>
                <a:latin typeface="Advent Pro" panose="020B0604020202020204" charset="0"/>
              </a:rPr>
              <a:t> yang </a:t>
            </a:r>
            <a:r>
              <a:rPr lang="en-ID" sz="1600" b="1" i="0" dirty="0" err="1">
                <a:solidFill>
                  <a:schemeClr val="bg1"/>
                </a:solidFill>
                <a:effectLst/>
                <a:latin typeface="Advent Pro" panose="020B0604020202020204" charset="0"/>
              </a:rPr>
              <a:t>alami</a:t>
            </a:r>
            <a:r>
              <a:rPr lang="en-ID" sz="1600" b="1" i="0" dirty="0">
                <a:solidFill>
                  <a:schemeClr val="bg1"/>
                </a:solidFill>
                <a:effectLst/>
                <a:latin typeface="Advent Pro" panose="020B0604020202020204" charset="0"/>
              </a:rPr>
              <a:t> dan </a:t>
            </a:r>
            <a:r>
              <a:rPr lang="en-ID" sz="1600" b="1" i="0" dirty="0" err="1">
                <a:solidFill>
                  <a:schemeClr val="bg1"/>
                </a:solidFill>
                <a:effectLst/>
                <a:latin typeface="Advent Pro" panose="020B0604020202020204" charset="0"/>
              </a:rPr>
              <a:t>efektif</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bagi</a:t>
            </a:r>
            <a:r>
              <a:rPr lang="en-ID" sz="1600" b="1" i="0" dirty="0">
                <a:solidFill>
                  <a:schemeClr val="bg1"/>
                </a:solidFill>
                <a:effectLst/>
                <a:latin typeface="Advent Pro" panose="020B0604020202020204" charset="0"/>
              </a:rPr>
              <a:t> </a:t>
            </a:r>
            <a:r>
              <a:rPr lang="en-ID" sz="1600" b="1" i="0" dirty="0" err="1">
                <a:solidFill>
                  <a:schemeClr val="bg1"/>
                </a:solidFill>
                <a:effectLst/>
                <a:latin typeface="Advent Pro" panose="020B0604020202020204" charset="0"/>
              </a:rPr>
              <a:t>pengguna</a:t>
            </a:r>
            <a:r>
              <a:rPr lang="en-ID" sz="1600" b="1" i="0" dirty="0">
                <a:solidFill>
                  <a:schemeClr val="bg1"/>
                </a:solidFill>
                <a:effectLst/>
                <a:latin typeface="Advent Pro" panose="020B0604020202020204" charset="0"/>
              </a:rPr>
              <a:t>.</a:t>
            </a:r>
            <a:endParaRPr sz="1600" b="1" dirty="0">
              <a:solidFill>
                <a:schemeClr val="bg1"/>
              </a:solidFill>
              <a:latin typeface="Advent Pro" panose="020B0604020202020204" charset="0"/>
            </a:endParaRPr>
          </a:p>
        </p:txBody>
      </p:sp>
      <p:sp>
        <p:nvSpPr>
          <p:cNvPr id="792" name="Google Shape;792;p40"/>
          <p:cNvSpPr/>
          <p:nvPr/>
        </p:nvSpPr>
        <p:spPr>
          <a:xfrm>
            <a:off x="468470" y="239104"/>
            <a:ext cx="686809" cy="68676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pic>
        <p:nvPicPr>
          <p:cNvPr id="3" name="Picture 2">
            <a:extLst>
              <a:ext uri="{FF2B5EF4-FFF2-40B4-BE49-F238E27FC236}">
                <a16:creationId xmlns:a16="http://schemas.microsoft.com/office/drawing/2014/main" id="{502BB700-EF37-D843-56E4-255934A5A3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2" name="Google Shape;515;p36">
            <a:extLst>
              <a:ext uri="{FF2B5EF4-FFF2-40B4-BE49-F238E27FC236}">
                <a16:creationId xmlns:a16="http://schemas.microsoft.com/office/drawing/2014/main" id="{2C8CF901-D3E0-41C1-5BFB-4CCC63E6C0D8}"/>
              </a:ext>
            </a:extLst>
          </p:cNvPr>
          <p:cNvSpPr txBox="1">
            <a:spLocks/>
          </p:cNvSpPr>
          <p:nvPr/>
        </p:nvSpPr>
        <p:spPr>
          <a:xfrm>
            <a:off x="720000" y="336623"/>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dirty="0">
                <a:solidFill>
                  <a:schemeClr val="bg1"/>
                </a:solidFill>
              </a:rPr>
              <a:t>LATAR BELAKANG</a:t>
            </a: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16" name="Title 15">
            <a:extLst>
              <a:ext uri="{FF2B5EF4-FFF2-40B4-BE49-F238E27FC236}">
                <a16:creationId xmlns:a16="http://schemas.microsoft.com/office/drawing/2014/main" id="{10E0C223-6500-EEB6-DA52-2678CA383E0F}"/>
              </a:ext>
            </a:extLst>
          </p:cNvPr>
          <p:cNvSpPr>
            <a:spLocks noGrp="1"/>
          </p:cNvSpPr>
          <p:nvPr>
            <p:ph type="title" idx="4294967295"/>
          </p:nvPr>
        </p:nvSpPr>
        <p:spPr>
          <a:xfrm>
            <a:off x="2516772" y="326119"/>
            <a:ext cx="3782156" cy="531812"/>
          </a:xfrm>
        </p:spPr>
        <p:txBody>
          <a:bodyPr/>
          <a:lstStyle/>
          <a:p>
            <a:pPr algn="ctr"/>
            <a:r>
              <a:rPr lang="en-ID" b="1" i="1" dirty="0">
                <a:solidFill>
                  <a:schemeClr val="accent3"/>
                </a:solidFill>
                <a:effectLst/>
                <a:latin typeface="Advent Pro" panose="020B0604020202020204" charset="0"/>
              </a:rPr>
              <a:t>Learnability </a:t>
            </a:r>
            <a:r>
              <a:rPr lang="en-ID" b="1" i="0" dirty="0">
                <a:solidFill>
                  <a:schemeClr val="accent3"/>
                </a:solidFill>
                <a:effectLst/>
                <a:latin typeface="Advent Pro" panose="020B0604020202020204" charset="0"/>
              </a:rPr>
              <a:t>(</a:t>
            </a:r>
            <a:r>
              <a:rPr lang="en-ID" b="1" i="0" dirty="0" err="1">
                <a:solidFill>
                  <a:schemeClr val="accent3"/>
                </a:solidFill>
                <a:effectLst/>
                <a:latin typeface="Advent Pro" panose="020B0604020202020204" charset="0"/>
              </a:rPr>
              <a:t>Kemampuan</a:t>
            </a:r>
            <a:r>
              <a:rPr lang="en-ID" b="1" i="0" dirty="0">
                <a:solidFill>
                  <a:schemeClr val="accent3"/>
                </a:solidFill>
                <a:effectLst/>
                <a:latin typeface="Advent Pro" panose="020B0604020202020204" charset="0"/>
              </a:rPr>
              <a:t> </a:t>
            </a:r>
            <a:r>
              <a:rPr lang="en-ID" b="1" i="0" dirty="0" err="1">
                <a:solidFill>
                  <a:schemeClr val="accent3"/>
                </a:solidFill>
                <a:effectLst/>
                <a:latin typeface="Advent Pro" panose="020B0604020202020204" charset="0"/>
              </a:rPr>
              <a:t>untuk</a:t>
            </a:r>
            <a:r>
              <a:rPr lang="en-ID" b="1" i="0" dirty="0">
                <a:solidFill>
                  <a:schemeClr val="accent3"/>
                </a:solidFill>
                <a:effectLst/>
                <a:latin typeface="Advent Pro" panose="020B0604020202020204" charset="0"/>
              </a:rPr>
              <a:t> </a:t>
            </a:r>
            <a:r>
              <a:rPr lang="en-ID" b="1" i="0" dirty="0" err="1">
                <a:solidFill>
                  <a:schemeClr val="accent3"/>
                </a:solidFill>
                <a:effectLst/>
                <a:latin typeface="Advent Pro" panose="020B0604020202020204" charset="0"/>
              </a:rPr>
              <a:t>Dipelajari</a:t>
            </a:r>
            <a:r>
              <a:rPr lang="en-ID" b="1" i="0" dirty="0">
                <a:solidFill>
                  <a:schemeClr val="accent3"/>
                </a:solidFill>
                <a:effectLst/>
                <a:latin typeface="Advent Pro" panose="020B0604020202020204" charset="0"/>
              </a:rPr>
              <a:t>)</a:t>
            </a:r>
            <a:endParaRPr lang="en-ID" dirty="0">
              <a:solidFill>
                <a:schemeClr val="accent3"/>
              </a:solidFill>
              <a:latin typeface="Advent Pro" panose="020B0604020202020204" charset="0"/>
            </a:endParaRPr>
          </a:p>
        </p:txBody>
      </p:sp>
      <p:pic>
        <p:nvPicPr>
          <p:cNvPr id="5122" name="Picture 2" descr="Diagram jawaban Formulir. Judul pertanyaan: Apakah informasi yang diberikan oleh Chatbot(ALICE) mudah dipahami?&#10;. Jumlah jawaban: 9 jawaban.">
            <a:extLst>
              <a:ext uri="{FF2B5EF4-FFF2-40B4-BE49-F238E27FC236}">
                <a16:creationId xmlns:a16="http://schemas.microsoft.com/office/drawing/2014/main" id="{7EAD540A-647F-D1B9-94EC-1ECB61F04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01" y="1674963"/>
            <a:ext cx="4011943" cy="20850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iagram jawaban Formulir. Judul pertanyaan: Apakah Anda merasa Chatbot(ALICE) memiliki fitur yang membantu Anda belajar lebih banyak tentang topik yang Anda tanyakan?&#10;. Jumlah jawaban: 9 jawaban.">
            <a:extLst>
              <a:ext uri="{FF2B5EF4-FFF2-40B4-BE49-F238E27FC236}">
                <a16:creationId xmlns:a16="http://schemas.microsoft.com/office/drawing/2014/main" id="{2E29EF7B-F6BC-8CD4-8846-5CEB8B210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259" y="1674963"/>
            <a:ext cx="3962304" cy="208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7550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C1CAE-623F-C364-0E89-4961F6BA10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2" name="Title 1">
            <a:extLst>
              <a:ext uri="{FF2B5EF4-FFF2-40B4-BE49-F238E27FC236}">
                <a16:creationId xmlns:a16="http://schemas.microsoft.com/office/drawing/2014/main" id="{788FEA18-F981-3986-87A0-F8B813ADD894}"/>
              </a:ext>
            </a:extLst>
          </p:cNvPr>
          <p:cNvSpPr>
            <a:spLocks noGrp="1"/>
          </p:cNvSpPr>
          <p:nvPr>
            <p:ph type="title"/>
          </p:nvPr>
        </p:nvSpPr>
        <p:spPr>
          <a:xfrm>
            <a:off x="720000" y="1415845"/>
            <a:ext cx="7704000" cy="3179014"/>
          </a:xfrm>
        </p:spPr>
        <p:txBody>
          <a:bodyPr/>
          <a:lstStyle/>
          <a:p>
            <a:pPr>
              <a:lnSpc>
                <a:spcPct val="150000"/>
              </a:lnSpc>
              <a:spcBef>
                <a:spcPts val="1200"/>
              </a:spcBef>
              <a:spcAft>
                <a:spcPts val="1200"/>
              </a:spcAft>
            </a:pP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Berdasarkan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dari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hasil</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kuesioner</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yang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telah</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penulis</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lakukan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terhadap</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responden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(user) </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yang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telah</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mengisi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kuesioner</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tersebut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maka</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dapat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disimpulkan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bahwa</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IMPLEMENTASI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CHATBOT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DENGAN MEMANFAATKAN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API CHATGPT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MELALUI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GRADIO APP</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MENGGUNAKAN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METODE NATURAL LANGUAGE PROCESSING (NLP)</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memiliki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nilai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81,33% (Sangat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Setuju</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dari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skala</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100% (Sangat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Setuju</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Hal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ini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menunjukkan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bahwa</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chatbot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tersebut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dianggap</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layak</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dan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bermanfaat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dalam</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memberikan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respon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yang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relevan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akurat</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dan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kontekstual</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terhadap</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berbagai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permintaan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dan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pertanyaan</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dari</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kern="100" dirty="0" err="1">
                <a:solidFill>
                  <a:schemeClr val="accent3"/>
                </a:solidFill>
                <a:effectLst/>
                <a:latin typeface="Advent Pro" panose="020B0604020202020204" charset="0"/>
                <a:ea typeface="Calibri" panose="020F0502020204030204" pitchFamily="34" charset="0"/>
                <a:cs typeface="Times New Roman" panose="02020603050405020304" pitchFamily="18" charset="0"/>
              </a:rPr>
              <a:t>pengguna</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 </a:t>
            </a:r>
            <a:r>
              <a:rPr lang="en-ID" sz="1600" i="1"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(user)</a:t>
            </a:r>
            <a: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t>.</a:t>
            </a:r>
            <a:br>
              <a:rPr lang="en-ID" sz="1600" kern="100" dirty="0">
                <a:solidFill>
                  <a:schemeClr val="accent3"/>
                </a:solidFill>
                <a:effectLst/>
                <a:latin typeface="Advent Pro" panose="020B0604020202020204" charset="0"/>
                <a:ea typeface="Calibri" panose="020F0502020204030204" pitchFamily="34" charset="0"/>
                <a:cs typeface="Times New Roman" panose="02020603050405020304" pitchFamily="18" charset="0"/>
              </a:rPr>
            </a:br>
            <a:br>
              <a:rPr lang="en-ID" sz="1600" i="1" dirty="0">
                <a:solidFill>
                  <a:schemeClr val="accent3"/>
                </a:solidFill>
                <a:effectLst/>
                <a:latin typeface="Advent Pro" panose="020B0604020202020204" charset="0"/>
                <a:ea typeface="Calibri" panose="020F0502020204030204" pitchFamily="34" charset="0"/>
              </a:rPr>
            </a:br>
            <a:endParaRPr lang="en-ID" sz="1600" dirty="0">
              <a:solidFill>
                <a:schemeClr val="accent3"/>
              </a:solidFill>
              <a:latin typeface="Advent Pro" panose="020B0604020202020204" charset="0"/>
            </a:endParaRPr>
          </a:p>
        </p:txBody>
      </p:sp>
      <p:sp>
        <p:nvSpPr>
          <p:cNvPr id="5" name="Title 15">
            <a:extLst>
              <a:ext uri="{FF2B5EF4-FFF2-40B4-BE49-F238E27FC236}">
                <a16:creationId xmlns:a16="http://schemas.microsoft.com/office/drawing/2014/main" id="{50C758BE-A634-A32B-8E4F-6954A9B1E264}"/>
              </a:ext>
            </a:extLst>
          </p:cNvPr>
          <p:cNvSpPr txBox="1">
            <a:spLocks/>
          </p:cNvSpPr>
          <p:nvPr/>
        </p:nvSpPr>
        <p:spPr>
          <a:xfrm>
            <a:off x="2947077" y="404328"/>
            <a:ext cx="3249846" cy="531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dvent Pro"/>
              <a:buNone/>
              <a:defRPr sz="28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en-US" dirty="0">
                <a:solidFill>
                  <a:schemeClr val="accent3"/>
                </a:solidFill>
                <a:latin typeface="Advent Pro" panose="020B0604020202020204" charset="0"/>
              </a:rPr>
              <a:t>H</a:t>
            </a:r>
            <a:r>
              <a:rPr lang="en-ID" dirty="0">
                <a:solidFill>
                  <a:schemeClr val="accent3"/>
                </a:solidFill>
                <a:latin typeface="Advent Pro" panose="020B0604020202020204" charset="0"/>
              </a:rPr>
              <a:t>ASIL KESIMPULAN</a:t>
            </a:r>
          </a:p>
        </p:txBody>
      </p:sp>
    </p:spTree>
    <p:extLst>
      <p:ext uri="{BB962C8B-B14F-4D97-AF65-F5344CB8AC3E}">
        <p14:creationId xmlns:p14="http://schemas.microsoft.com/office/powerpoint/2010/main" val="41809876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1508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accent3"/>
                </a:solidFill>
              </a:rPr>
              <a:t>KESIMPULAN</a:t>
            </a:r>
            <a:endParaRPr lang="en-ID" dirty="0">
              <a:solidFill>
                <a:schemeClr val="accent3"/>
              </a:solidFill>
            </a:endParaRPr>
          </a:p>
        </p:txBody>
      </p:sp>
      <p:pic>
        <p:nvPicPr>
          <p:cNvPr id="2" name="Picture 1">
            <a:extLst>
              <a:ext uri="{FF2B5EF4-FFF2-40B4-BE49-F238E27FC236}">
                <a16:creationId xmlns:a16="http://schemas.microsoft.com/office/drawing/2014/main" id="{5D9383ED-6852-56D8-8DCB-E7A14F85CB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3" name="Google Shape;515;p36">
            <a:extLst>
              <a:ext uri="{FF2B5EF4-FFF2-40B4-BE49-F238E27FC236}">
                <a16:creationId xmlns:a16="http://schemas.microsoft.com/office/drawing/2014/main" id="{B2F577B3-048B-6799-82CB-E70935A3ADC7}"/>
              </a:ext>
            </a:extLst>
          </p:cNvPr>
          <p:cNvSpPr txBox="1">
            <a:spLocks/>
          </p:cNvSpPr>
          <p:nvPr/>
        </p:nvSpPr>
        <p:spPr>
          <a:xfrm>
            <a:off x="720000" y="152896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accent3"/>
                </a:solidFill>
              </a:rPr>
              <a:t>BAB 5</a:t>
            </a:r>
            <a:endParaRPr lang="en-ID" dirty="0">
              <a:solidFill>
                <a:schemeClr val="accent3"/>
              </a:solidFill>
            </a:endParaRPr>
          </a:p>
        </p:txBody>
      </p:sp>
    </p:spTree>
    <p:extLst>
      <p:ext uri="{BB962C8B-B14F-4D97-AF65-F5344CB8AC3E}">
        <p14:creationId xmlns:p14="http://schemas.microsoft.com/office/powerpoint/2010/main" val="78603540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2" name="Picture 1">
            <a:extLst>
              <a:ext uri="{FF2B5EF4-FFF2-40B4-BE49-F238E27FC236}">
                <a16:creationId xmlns:a16="http://schemas.microsoft.com/office/drawing/2014/main" id="{5D9383ED-6852-56D8-8DCB-E7A14F85CB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20" name="Subtitle 19">
            <a:extLst>
              <a:ext uri="{FF2B5EF4-FFF2-40B4-BE49-F238E27FC236}">
                <a16:creationId xmlns:a16="http://schemas.microsoft.com/office/drawing/2014/main" id="{6B5E845C-B255-0546-5269-626D39D745D4}"/>
              </a:ext>
            </a:extLst>
          </p:cNvPr>
          <p:cNvSpPr>
            <a:spLocks noGrp="1"/>
          </p:cNvSpPr>
          <p:nvPr>
            <p:ph type="subTitle" idx="3"/>
          </p:nvPr>
        </p:nvSpPr>
        <p:spPr>
          <a:xfrm>
            <a:off x="1043063" y="1125456"/>
            <a:ext cx="6858397" cy="3203195"/>
          </a:xfrm>
        </p:spPr>
        <p:txBody>
          <a:bodyPr/>
          <a:lstStyle/>
          <a:p>
            <a:pPr marL="88900" indent="0">
              <a:lnSpc>
                <a:spcPct val="150000"/>
              </a:lnSpc>
            </a:pPr>
            <a:r>
              <a:rPr lang="en-ID" sz="1500" b="1" dirty="0" err="1">
                <a:latin typeface="Advent Pro" panose="020B0604020202020204" charset="0"/>
              </a:rPr>
              <a:t>Keberadaan</a:t>
            </a:r>
            <a:r>
              <a:rPr lang="en-ID" sz="1500" b="1" dirty="0">
                <a:latin typeface="Advent Pro" panose="020B0604020202020204" charset="0"/>
              </a:rPr>
              <a:t> chatbot ALICE yang </a:t>
            </a:r>
            <a:r>
              <a:rPr lang="en-ID" sz="1500" b="1" dirty="0" err="1">
                <a:latin typeface="Advent Pro" panose="020B0604020202020204" charset="0"/>
              </a:rPr>
              <a:t>menggunakan</a:t>
            </a:r>
            <a:r>
              <a:rPr lang="en-ID" sz="1500" b="1" dirty="0">
                <a:latin typeface="Advent Pro" panose="020B0604020202020204" charset="0"/>
              </a:rPr>
              <a:t> API ChatGPT dan </a:t>
            </a:r>
            <a:r>
              <a:rPr lang="en-ID" sz="1500" b="1" dirty="0" err="1">
                <a:latin typeface="Advent Pro" panose="020B0604020202020204" charset="0"/>
              </a:rPr>
              <a:t>metode</a:t>
            </a:r>
            <a:r>
              <a:rPr lang="en-ID" sz="1500" b="1" dirty="0">
                <a:latin typeface="Advent Pro" panose="020B0604020202020204" charset="0"/>
              </a:rPr>
              <a:t> NLP </a:t>
            </a:r>
            <a:r>
              <a:rPr lang="en-ID" sz="1500" b="1" dirty="0" err="1">
                <a:latin typeface="Advent Pro" panose="020B0604020202020204" charset="0"/>
              </a:rPr>
              <a:t>melalui</a:t>
            </a:r>
            <a:r>
              <a:rPr lang="en-ID" sz="1500" b="1" dirty="0">
                <a:latin typeface="Advent Pro" panose="020B0604020202020204" charset="0"/>
              </a:rPr>
              <a:t> </a:t>
            </a:r>
            <a:r>
              <a:rPr lang="en-ID" sz="1500" b="1" dirty="0" err="1">
                <a:latin typeface="Advent Pro" panose="020B0604020202020204" charset="0"/>
              </a:rPr>
              <a:t>Gradio</a:t>
            </a:r>
            <a:r>
              <a:rPr lang="en-ID" sz="1500" b="1" dirty="0">
                <a:latin typeface="Advent Pro" panose="020B0604020202020204" charset="0"/>
              </a:rPr>
              <a:t> App </a:t>
            </a:r>
            <a:r>
              <a:rPr lang="en-ID" sz="1500" b="1" dirty="0" err="1">
                <a:latin typeface="Advent Pro" panose="020B0604020202020204" charset="0"/>
              </a:rPr>
              <a:t>dapat</a:t>
            </a:r>
            <a:r>
              <a:rPr lang="en-ID" sz="1500" b="1" dirty="0">
                <a:latin typeface="Advent Pro" panose="020B0604020202020204" charset="0"/>
              </a:rPr>
              <a:t> </a:t>
            </a:r>
            <a:r>
              <a:rPr lang="en-ID" sz="1500" b="1" dirty="0" err="1">
                <a:latin typeface="Advent Pro" panose="020B0604020202020204" charset="0"/>
              </a:rPr>
              <a:t>meningkatkan</a:t>
            </a:r>
            <a:r>
              <a:rPr lang="en-ID" sz="1500" b="1" dirty="0">
                <a:latin typeface="Advent Pro" panose="020B0604020202020204" charset="0"/>
              </a:rPr>
              <a:t> </a:t>
            </a:r>
            <a:r>
              <a:rPr lang="en-ID" sz="1500" b="1" dirty="0" err="1">
                <a:latin typeface="Advent Pro" panose="020B0604020202020204" charset="0"/>
              </a:rPr>
              <a:t>interaksi</a:t>
            </a:r>
            <a:r>
              <a:rPr lang="en-ID" sz="1500" b="1" dirty="0">
                <a:latin typeface="Advent Pro" panose="020B0604020202020204" charset="0"/>
              </a:rPr>
              <a:t> dan </a:t>
            </a:r>
            <a:r>
              <a:rPr lang="en-ID" sz="1500" b="1" dirty="0" err="1">
                <a:latin typeface="Advent Pro" panose="020B0604020202020204" charset="0"/>
              </a:rPr>
              <a:t>kepuasan</a:t>
            </a:r>
            <a:r>
              <a:rPr lang="en-ID" sz="1500" b="1" dirty="0">
                <a:latin typeface="Advent Pro" panose="020B0604020202020204" charset="0"/>
              </a:rPr>
              <a:t> </a:t>
            </a:r>
            <a:r>
              <a:rPr lang="en-ID" sz="1500" b="1" dirty="0" err="1">
                <a:latin typeface="Advent Pro" panose="020B0604020202020204" charset="0"/>
              </a:rPr>
              <a:t>pengguna</a:t>
            </a:r>
            <a:r>
              <a:rPr lang="en-ID" sz="1500" b="1" dirty="0">
                <a:latin typeface="Advent Pro" panose="020B0604020202020204" charset="0"/>
              </a:rPr>
              <a:t> </a:t>
            </a:r>
            <a:r>
              <a:rPr lang="en-ID" sz="1500" b="1" dirty="0" err="1">
                <a:latin typeface="Advent Pro" panose="020B0604020202020204" charset="0"/>
              </a:rPr>
              <a:t>dengan</a:t>
            </a:r>
            <a:r>
              <a:rPr lang="en-ID" sz="1500" b="1" dirty="0">
                <a:latin typeface="Advent Pro" panose="020B0604020202020204" charset="0"/>
              </a:rPr>
              <a:t> </a:t>
            </a:r>
            <a:r>
              <a:rPr lang="en-ID" sz="1500" b="1" dirty="0" err="1">
                <a:latin typeface="Advent Pro" panose="020B0604020202020204" charset="0"/>
              </a:rPr>
              <a:t>memberikan</a:t>
            </a:r>
            <a:r>
              <a:rPr lang="en-ID" sz="1500" b="1" dirty="0">
                <a:latin typeface="Advent Pro" panose="020B0604020202020204" charset="0"/>
              </a:rPr>
              <a:t> </a:t>
            </a:r>
            <a:r>
              <a:rPr lang="en-ID" sz="1500" b="1" dirty="0" err="1">
                <a:latin typeface="Advent Pro" panose="020B0604020202020204" charset="0"/>
              </a:rPr>
              <a:t>informasi</a:t>
            </a:r>
            <a:r>
              <a:rPr lang="en-ID" sz="1500" b="1" dirty="0">
                <a:latin typeface="Advent Pro" panose="020B0604020202020204" charset="0"/>
              </a:rPr>
              <a:t> yang </a:t>
            </a:r>
            <a:r>
              <a:rPr lang="en-ID" sz="1500" b="1" dirty="0" err="1">
                <a:latin typeface="Advent Pro" panose="020B0604020202020204" charset="0"/>
              </a:rPr>
              <a:t>relevan</a:t>
            </a:r>
            <a:r>
              <a:rPr lang="en-ID" sz="1500" b="1" dirty="0">
                <a:latin typeface="Advent Pro" panose="020B0604020202020204" charset="0"/>
              </a:rPr>
              <a:t> dan </a:t>
            </a:r>
            <a:r>
              <a:rPr lang="en-ID" sz="1500" b="1" dirty="0" err="1">
                <a:latin typeface="Advent Pro" panose="020B0604020202020204" charset="0"/>
              </a:rPr>
              <a:t>akurat</a:t>
            </a:r>
            <a:r>
              <a:rPr lang="en-ID" sz="1500" b="1" dirty="0">
                <a:latin typeface="Advent Pro" panose="020B0604020202020204" charset="0"/>
              </a:rPr>
              <a:t>. </a:t>
            </a:r>
            <a:r>
              <a:rPr lang="en-ID" sz="1500" b="1" dirty="0" err="1">
                <a:latin typeface="Advent Pro" panose="020B0604020202020204" charset="0"/>
              </a:rPr>
              <a:t>Untuk</a:t>
            </a:r>
            <a:r>
              <a:rPr lang="en-ID" sz="1500" b="1" dirty="0">
                <a:latin typeface="Advent Pro" panose="020B0604020202020204" charset="0"/>
              </a:rPr>
              <a:t> </a:t>
            </a:r>
            <a:r>
              <a:rPr lang="en-ID" sz="1500" b="1" dirty="0" err="1">
                <a:latin typeface="Advent Pro" panose="020B0604020202020204" charset="0"/>
              </a:rPr>
              <a:t>membuat</a:t>
            </a:r>
            <a:r>
              <a:rPr lang="en-ID" sz="1500" b="1" dirty="0">
                <a:latin typeface="Advent Pro" panose="020B0604020202020204" charset="0"/>
              </a:rPr>
              <a:t> chatbot </a:t>
            </a:r>
            <a:r>
              <a:rPr lang="en-ID" sz="1500" b="1" dirty="0" err="1">
                <a:latin typeface="Advent Pro" panose="020B0604020202020204" charset="0"/>
              </a:rPr>
              <a:t>ini</a:t>
            </a:r>
            <a:r>
              <a:rPr lang="en-ID" sz="1500" b="1" dirty="0">
                <a:latin typeface="Advent Pro" panose="020B0604020202020204" charset="0"/>
              </a:rPr>
              <a:t> </a:t>
            </a:r>
            <a:r>
              <a:rPr lang="en-ID" sz="1500" b="1" dirty="0" err="1">
                <a:latin typeface="Advent Pro" panose="020B0604020202020204" charset="0"/>
              </a:rPr>
              <a:t>lebih</a:t>
            </a:r>
            <a:r>
              <a:rPr lang="en-ID" sz="1500" b="1" dirty="0">
                <a:latin typeface="Advent Pro" panose="020B0604020202020204" charset="0"/>
              </a:rPr>
              <a:t> </a:t>
            </a:r>
            <a:r>
              <a:rPr lang="en-ID" sz="1500" b="1" dirty="0" err="1">
                <a:latin typeface="Advent Pro" panose="020B0604020202020204" charset="0"/>
              </a:rPr>
              <a:t>adaptif</a:t>
            </a:r>
            <a:r>
              <a:rPr lang="en-ID" sz="1500" b="1" dirty="0">
                <a:latin typeface="Advent Pro" panose="020B0604020202020204" charset="0"/>
              </a:rPr>
              <a:t> </a:t>
            </a:r>
            <a:r>
              <a:rPr lang="en-ID" sz="1500" b="1" dirty="0" err="1">
                <a:latin typeface="Advent Pro" panose="020B0604020202020204" charset="0"/>
              </a:rPr>
              <a:t>terhadap</a:t>
            </a:r>
            <a:r>
              <a:rPr lang="en-ID" sz="1500" b="1" dirty="0">
                <a:latin typeface="Advent Pro" panose="020B0604020202020204" charset="0"/>
              </a:rPr>
              <a:t> </a:t>
            </a:r>
            <a:r>
              <a:rPr lang="en-ID" sz="1500" b="1" dirty="0" err="1">
                <a:latin typeface="Advent Pro" panose="020B0604020202020204" charset="0"/>
              </a:rPr>
              <a:t>berbagai</a:t>
            </a:r>
            <a:r>
              <a:rPr lang="en-ID" sz="1500" b="1" dirty="0">
                <a:latin typeface="Advent Pro" panose="020B0604020202020204" charset="0"/>
              </a:rPr>
              <a:t> </a:t>
            </a:r>
            <a:r>
              <a:rPr lang="en-ID" sz="1500" b="1" dirty="0" err="1">
                <a:latin typeface="Advent Pro" panose="020B0604020202020204" charset="0"/>
              </a:rPr>
              <a:t>bahasa</a:t>
            </a:r>
            <a:r>
              <a:rPr lang="en-ID" sz="1500" b="1" dirty="0">
                <a:latin typeface="Advent Pro" panose="020B0604020202020204" charset="0"/>
              </a:rPr>
              <a:t> dan </a:t>
            </a:r>
            <a:r>
              <a:rPr lang="en-ID" sz="1500" b="1" dirty="0" err="1">
                <a:latin typeface="Advent Pro" panose="020B0604020202020204" charset="0"/>
              </a:rPr>
              <a:t>gaya</a:t>
            </a:r>
            <a:r>
              <a:rPr lang="en-ID" sz="1500" b="1" dirty="0">
                <a:latin typeface="Advent Pro" panose="020B0604020202020204" charset="0"/>
              </a:rPr>
              <a:t> </a:t>
            </a:r>
            <a:r>
              <a:rPr lang="en-ID" sz="1500" b="1" dirty="0" err="1">
                <a:latin typeface="Advent Pro" panose="020B0604020202020204" charset="0"/>
              </a:rPr>
              <a:t>ekspresi</a:t>
            </a:r>
            <a:r>
              <a:rPr lang="en-ID" sz="1500" b="1" dirty="0">
                <a:latin typeface="Advent Pro" panose="020B0604020202020204" charset="0"/>
              </a:rPr>
              <a:t>, </a:t>
            </a:r>
            <a:r>
              <a:rPr lang="en-ID" sz="1500" b="1" dirty="0" err="1">
                <a:latin typeface="Advent Pro" panose="020B0604020202020204" charset="0"/>
              </a:rPr>
              <a:t>diperlukan</a:t>
            </a:r>
            <a:r>
              <a:rPr lang="en-ID" sz="1500" b="1" dirty="0">
                <a:latin typeface="Advent Pro" panose="020B0604020202020204" charset="0"/>
              </a:rPr>
              <a:t> </a:t>
            </a:r>
            <a:r>
              <a:rPr lang="en-ID" sz="1500" b="1" dirty="0" err="1">
                <a:latin typeface="Advent Pro" panose="020B0604020202020204" charset="0"/>
              </a:rPr>
              <a:t>pelatihan</a:t>
            </a:r>
            <a:r>
              <a:rPr lang="en-ID" sz="1500" b="1" dirty="0">
                <a:latin typeface="Advent Pro" panose="020B0604020202020204" charset="0"/>
              </a:rPr>
              <a:t> </a:t>
            </a:r>
            <a:r>
              <a:rPr lang="en-ID" sz="1500" b="1" dirty="0" err="1">
                <a:latin typeface="Advent Pro" panose="020B0604020202020204" charset="0"/>
              </a:rPr>
              <a:t>dengan</a:t>
            </a:r>
            <a:r>
              <a:rPr lang="en-ID" sz="1500" b="1" dirty="0">
                <a:latin typeface="Advent Pro" panose="020B0604020202020204" charset="0"/>
              </a:rPr>
              <a:t> data yang </a:t>
            </a:r>
            <a:r>
              <a:rPr lang="en-ID" sz="1500" b="1" dirty="0" err="1">
                <a:latin typeface="Advent Pro" panose="020B0604020202020204" charset="0"/>
              </a:rPr>
              <a:t>beragam</a:t>
            </a:r>
            <a:r>
              <a:rPr lang="en-ID" sz="1500" b="1" dirty="0">
                <a:latin typeface="Advent Pro" panose="020B0604020202020204" charset="0"/>
              </a:rPr>
              <a:t> </a:t>
            </a:r>
            <a:r>
              <a:rPr lang="en-ID" sz="1500" b="1" dirty="0" err="1">
                <a:latin typeface="Advent Pro" panose="020B0604020202020204" charset="0"/>
              </a:rPr>
              <a:t>melalui</a:t>
            </a:r>
            <a:r>
              <a:rPr lang="en-ID" sz="1500" b="1" dirty="0">
                <a:latin typeface="Advent Pro" panose="020B0604020202020204" charset="0"/>
              </a:rPr>
              <a:t> </a:t>
            </a:r>
            <a:r>
              <a:rPr lang="en-ID" sz="1500" b="1" dirty="0" err="1">
                <a:latin typeface="Advent Pro" panose="020B0604020202020204" charset="0"/>
              </a:rPr>
              <a:t>teknik</a:t>
            </a:r>
            <a:r>
              <a:rPr lang="en-ID" sz="1500" b="1" dirty="0">
                <a:latin typeface="Advent Pro" panose="020B0604020202020204" charset="0"/>
              </a:rPr>
              <a:t> transfer learning dan fine-tuning. Desain </a:t>
            </a:r>
            <a:r>
              <a:rPr lang="en-ID" sz="1500" b="1" dirty="0" err="1">
                <a:latin typeface="Advent Pro" panose="020B0604020202020204" charset="0"/>
              </a:rPr>
              <a:t>antarmuka</a:t>
            </a:r>
            <a:r>
              <a:rPr lang="en-ID" sz="1500" b="1" dirty="0">
                <a:latin typeface="Advent Pro" panose="020B0604020202020204" charset="0"/>
              </a:rPr>
              <a:t> </a:t>
            </a:r>
            <a:r>
              <a:rPr lang="en-ID" sz="1500" b="1" dirty="0" err="1">
                <a:latin typeface="Advent Pro" panose="020B0604020202020204" charset="0"/>
              </a:rPr>
              <a:t>Gradio</a:t>
            </a:r>
            <a:r>
              <a:rPr lang="en-ID" sz="1500" b="1" dirty="0">
                <a:latin typeface="Advent Pro" panose="020B0604020202020204" charset="0"/>
              </a:rPr>
              <a:t> App </a:t>
            </a:r>
            <a:r>
              <a:rPr lang="en-ID" sz="1500" b="1" dirty="0" err="1">
                <a:latin typeface="Advent Pro" panose="020B0604020202020204" charset="0"/>
              </a:rPr>
              <a:t>harus</a:t>
            </a:r>
            <a:r>
              <a:rPr lang="en-ID" sz="1500" b="1" dirty="0">
                <a:latin typeface="Advent Pro" panose="020B0604020202020204" charset="0"/>
              </a:rPr>
              <a:t> </a:t>
            </a:r>
            <a:r>
              <a:rPr lang="en-ID" sz="1500" b="1" dirty="0" err="1">
                <a:latin typeface="Advent Pro" panose="020B0604020202020204" charset="0"/>
              </a:rPr>
              <a:t>mudah</a:t>
            </a:r>
            <a:r>
              <a:rPr lang="en-ID" sz="1500" b="1" dirty="0">
                <a:latin typeface="Advent Pro" panose="020B0604020202020204" charset="0"/>
              </a:rPr>
              <a:t> </a:t>
            </a:r>
            <a:r>
              <a:rPr lang="en-ID" sz="1500" b="1" dirty="0" err="1">
                <a:latin typeface="Advent Pro" panose="020B0604020202020204" charset="0"/>
              </a:rPr>
              <a:t>dimengerti</a:t>
            </a:r>
            <a:r>
              <a:rPr lang="en-ID" sz="1500" b="1" dirty="0">
                <a:latin typeface="Advent Pro" panose="020B0604020202020204" charset="0"/>
              </a:rPr>
              <a:t> dan </a:t>
            </a:r>
            <a:r>
              <a:rPr lang="en-ID" sz="1500" b="1" dirty="0" err="1">
                <a:latin typeface="Advent Pro" panose="020B0604020202020204" charset="0"/>
              </a:rPr>
              <a:t>menyenangkan</a:t>
            </a:r>
            <a:r>
              <a:rPr lang="en-ID" sz="1500" b="1" dirty="0">
                <a:latin typeface="Advent Pro" panose="020B0604020202020204" charset="0"/>
              </a:rPr>
              <a:t>, </a:t>
            </a:r>
            <a:r>
              <a:rPr lang="en-ID" sz="1500" b="1" dirty="0" err="1">
                <a:latin typeface="Advent Pro" panose="020B0604020202020204" charset="0"/>
              </a:rPr>
              <a:t>dengan</a:t>
            </a:r>
            <a:r>
              <a:rPr lang="en-ID" sz="1500" b="1" dirty="0">
                <a:latin typeface="Advent Pro" panose="020B0604020202020204" charset="0"/>
              </a:rPr>
              <a:t> </a:t>
            </a:r>
            <a:r>
              <a:rPr lang="en-ID" sz="1500" b="1" dirty="0" err="1">
                <a:latin typeface="Advent Pro" panose="020B0604020202020204" charset="0"/>
              </a:rPr>
              <a:t>fitur-fitur</a:t>
            </a:r>
            <a:r>
              <a:rPr lang="en-ID" sz="1500" b="1" dirty="0">
                <a:latin typeface="Advent Pro" panose="020B0604020202020204" charset="0"/>
              </a:rPr>
              <a:t> </a:t>
            </a:r>
            <a:r>
              <a:rPr lang="en-ID" sz="1500" b="1" dirty="0" err="1">
                <a:latin typeface="Advent Pro" panose="020B0604020202020204" charset="0"/>
              </a:rPr>
              <a:t>interaktif</a:t>
            </a:r>
            <a:r>
              <a:rPr lang="en-ID" sz="1500" b="1" dirty="0">
                <a:latin typeface="Advent Pro" panose="020B0604020202020204" charset="0"/>
              </a:rPr>
              <a:t> </a:t>
            </a:r>
            <a:r>
              <a:rPr lang="en-ID" sz="1500" b="1" dirty="0" err="1">
                <a:latin typeface="Advent Pro" panose="020B0604020202020204" charset="0"/>
              </a:rPr>
              <a:t>seperti</a:t>
            </a:r>
            <a:r>
              <a:rPr lang="en-ID" sz="1500" b="1" dirty="0">
                <a:latin typeface="Advent Pro" panose="020B0604020202020204" charset="0"/>
              </a:rPr>
              <a:t> input </a:t>
            </a:r>
            <a:r>
              <a:rPr lang="en-ID" sz="1500" b="1" dirty="0" err="1">
                <a:latin typeface="Advent Pro" panose="020B0604020202020204" charset="0"/>
              </a:rPr>
              <a:t>suara</a:t>
            </a:r>
            <a:r>
              <a:rPr lang="en-ID" sz="1500" b="1" dirty="0">
                <a:latin typeface="Advent Pro" panose="020B0604020202020204" charset="0"/>
              </a:rPr>
              <a:t> dan </a:t>
            </a:r>
            <a:r>
              <a:rPr lang="en-ID" sz="1500" b="1" dirty="0" err="1">
                <a:latin typeface="Advent Pro" panose="020B0604020202020204" charset="0"/>
              </a:rPr>
              <a:t>variasi</a:t>
            </a:r>
            <a:r>
              <a:rPr lang="en-ID" sz="1500" b="1" dirty="0">
                <a:latin typeface="Advent Pro" panose="020B0604020202020204" charset="0"/>
              </a:rPr>
              <a:t> </a:t>
            </a:r>
            <a:r>
              <a:rPr lang="en-ID" sz="1500" b="1" dirty="0" err="1">
                <a:latin typeface="Advent Pro" panose="020B0604020202020204" charset="0"/>
              </a:rPr>
              <a:t>opsi</a:t>
            </a:r>
            <a:r>
              <a:rPr lang="en-ID" sz="1500" b="1" dirty="0">
                <a:latin typeface="Advent Pro" panose="020B0604020202020204" charset="0"/>
              </a:rPr>
              <a:t> </a:t>
            </a:r>
            <a:r>
              <a:rPr lang="en-ID" sz="1500" b="1" dirty="0" err="1">
                <a:latin typeface="Advent Pro" panose="020B0604020202020204" charset="0"/>
              </a:rPr>
              <a:t>pertanyaan</a:t>
            </a:r>
            <a:r>
              <a:rPr lang="en-ID" sz="1500" b="1" dirty="0">
                <a:latin typeface="Advent Pro" panose="020B0604020202020204" charset="0"/>
              </a:rPr>
              <a:t>, </a:t>
            </a:r>
            <a:r>
              <a:rPr lang="en-ID" sz="1500" b="1" dirty="0" err="1">
                <a:latin typeface="Advent Pro" panose="020B0604020202020204" charset="0"/>
              </a:rPr>
              <a:t>serta</a:t>
            </a:r>
            <a:r>
              <a:rPr lang="en-ID" sz="1500" b="1" dirty="0">
                <a:latin typeface="Advent Pro" panose="020B0604020202020204" charset="0"/>
              </a:rPr>
              <a:t> </a:t>
            </a:r>
            <a:r>
              <a:rPr lang="en-ID" sz="1500" b="1" dirty="0" err="1">
                <a:latin typeface="Advent Pro" panose="020B0604020202020204" charset="0"/>
              </a:rPr>
              <a:t>pengujian</a:t>
            </a:r>
            <a:r>
              <a:rPr lang="en-ID" sz="1500" b="1" dirty="0">
                <a:latin typeface="Advent Pro" panose="020B0604020202020204" charset="0"/>
              </a:rPr>
              <a:t> </a:t>
            </a:r>
            <a:r>
              <a:rPr lang="en-ID" sz="1500" b="1" dirty="0" err="1">
                <a:latin typeface="Advent Pro" panose="020B0604020202020204" charset="0"/>
              </a:rPr>
              <a:t>reguler</a:t>
            </a:r>
            <a:r>
              <a:rPr lang="en-ID" sz="1500" b="1" dirty="0">
                <a:latin typeface="Advent Pro" panose="020B0604020202020204" charset="0"/>
              </a:rPr>
              <a:t> dan </a:t>
            </a:r>
            <a:r>
              <a:rPr lang="en-ID" sz="1500" b="1" dirty="0" err="1">
                <a:latin typeface="Advent Pro" panose="020B0604020202020204" charset="0"/>
              </a:rPr>
              <a:t>pengumpulan</a:t>
            </a:r>
            <a:r>
              <a:rPr lang="en-ID" sz="1500" b="1" dirty="0">
                <a:latin typeface="Advent Pro" panose="020B0604020202020204" charset="0"/>
              </a:rPr>
              <a:t> </a:t>
            </a:r>
            <a:r>
              <a:rPr lang="en-ID" sz="1500" b="1" dirty="0" err="1">
                <a:latin typeface="Advent Pro" panose="020B0604020202020204" charset="0"/>
              </a:rPr>
              <a:t>umpan</a:t>
            </a:r>
            <a:r>
              <a:rPr lang="en-ID" sz="1500" b="1" dirty="0">
                <a:latin typeface="Advent Pro" panose="020B0604020202020204" charset="0"/>
              </a:rPr>
              <a:t> </a:t>
            </a:r>
            <a:r>
              <a:rPr lang="en-ID" sz="1500" b="1" dirty="0" err="1">
                <a:latin typeface="Advent Pro" panose="020B0604020202020204" charset="0"/>
              </a:rPr>
              <a:t>balik</a:t>
            </a:r>
            <a:r>
              <a:rPr lang="en-ID" sz="1500" b="1" dirty="0">
                <a:latin typeface="Advent Pro" panose="020B0604020202020204" charset="0"/>
              </a:rPr>
              <a:t> </a:t>
            </a:r>
            <a:r>
              <a:rPr lang="en-ID" sz="1500" b="1" dirty="0" err="1">
                <a:latin typeface="Advent Pro" panose="020B0604020202020204" charset="0"/>
              </a:rPr>
              <a:t>untuk</a:t>
            </a:r>
            <a:r>
              <a:rPr lang="en-ID" sz="1500" b="1" dirty="0">
                <a:latin typeface="Advent Pro" panose="020B0604020202020204" charset="0"/>
              </a:rPr>
              <a:t> </a:t>
            </a:r>
            <a:r>
              <a:rPr lang="en-ID" sz="1500" b="1" dirty="0" err="1">
                <a:latin typeface="Advent Pro" panose="020B0604020202020204" charset="0"/>
              </a:rPr>
              <a:t>memastikan</a:t>
            </a:r>
            <a:r>
              <a:rPr lang="en-ID" sz="1500" b="1" dirty="0">
                <a:latin typeface="Advent Pro" panose="020B0604020202020204" charset="0"/>
              </a:rPr>
              <a:t> </a:t>
            </a:r>
            <a:r>
              <a:rPr lang="en-ID" sz="1500" b="1" dirty="0" err="1">
                <a:latin typeface="Advent Pro" panose="020B0604020202020204" charset="0"/>
              </a:rPr>
              <a:t>antarmuka</a:t>
            </a:r>
            <a:r>
              <a:rPr lang="en-ID" sz="1500" b="1" dirty="0">
                <a:latin typeface="Advent Pro" panose="020B0604020202020204" charset="0"/>
              </a:rPr>
              <a:t> </a:t>
            </a:r>
            <a:r>
              <a:rPr lang="en-ID" sz="1500" b="1" dirty="0" err="1">
                <a:latin typeface="Advent Pro" panose="020B0604020202020204" charset="0"/>
              </a:rPr>
              <a:t>tetap</a:t>
            </a:r>
            <a:r>
              <a:rPr lang="en-ID" sz="1500" b="1" dirty="0">
                <a:latin typeface="Advent Pro" panose="020B0604020202020204" charset="0"/>
              </a:rPr>
              <a:t> optimal dan </a:t>
            </a:r>
            <a:r>
              <a:rPr lang="en-ID" sz="1500" b="1" dirty="0" err="1">
                <a:latin typeface="Advent Pro" panose="020B0604020202020204" charset="0"/>
              </a:rPr>
              <a:t>memenuhi</a:t>
            </a:r>
            <a:r>
              <a:rPr lang="en-ID" sz="1500" b="1" dirty="0">
                <a:latin typeface="Advent Pro" panose="020B0604020202020204" charset="0"/>
              </a:rPr>
              <a:t> </a:t>
            </a:r>
            <a:r>
              <a:rPr lang="en-ID" sz="1500" b="1" dirty="0" err="1">
                <a:latin typeface="Advent Pro" panose="020B0604020202020204" charset="0"/>
              </a:rPr>
              <a:t>kebutuhan</a:t>
            </a:r>
            <a:r>
              <a:rPr lang="en-ID" sz="1500" b="1" dirty="0">
                <a:latin typeface="Advent Pro" panose="020B0604020202020204" charset="0"/>
              </a:rPr>
              <a:t> </a:t>
            </a:r>
            <a:r>
              <a:rPr lang="en-ID" sz="1500" b="1" dirty="0" err="1">
                <a:latin typeface="Advent Pro" panose="020B0604020202020204" charset="0"/>
              </a:rPr>
              <a:t>pengguna</a:t>
            </a:r>
            <a:r>
              <a:rPr lang="en-ID" sz="1500" b="1" dirty="0">
                <a:latin typeface="Advent Pro" panose="020B0604020202020204" charset="0"/>
              </a:rPr>
              <a:t>.</a:t>
            </a:r>
          </a:p>
        </p:txBody>
      </p:sp>
    </p:spTree>
    <p:extLst>
      <p:ext uri="{BB962C8B-B14F-4D97-AF65-F5344CB8AC3E}">
        <p14:creationId xmlns:p14="http://schemas.microsoft.com/office/powerpoint/2010/main" val="269977160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395792"/>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accent3"/>
                </a:solidFill>
              </a:rPr>
              <a:t>SARAN</a:t>
            </a:r>
            <a:endParaRPr lang="en-ID" dirty="0">
              <a:solidFill>
                <a:schemeClr val="accent3"/>
              </a:solidFill>
            </a:endParaRPr>
          </a:p>
        </p:txBody>
      </p:sp>
      <p:pic>
        <p:nvPicPr>
          <p:cNvPr id="2" name="Picture 1">
            <a:extLst>
              <a:ext uri="{FF2B5EF4-FFF2-40B4-BE49-F238E27FC236}">
                <a16:creationId xmlns:a16="http://schemas.microsoft.com/office/drawing/2014/main" id="{5D9383ED-6852-56D8-8DCB-E7A14F85CB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7" name="Subtitle 19">
            <a:extLst>
              <a:ext uri="{FF2B5EF4-FFF2-40B4-BE49-F238E27FC236}">
                <a16:creationId xmlns:a16="http://schemas.microsoft.com/office/drawing/2014/main" id="{E982F093-5877-67DC-2B38-00787FBC87A5}"/>
              </a:ext>
            </a:extLst>
          </p:cNvPr>
          <p:cNvSpPr txBox="1">
            <a:spLocks/>
          </p:cNvSpPr>
          <p:nvPr/>
        </p:nvSpPr>
        <p:spPr>
          <a:xfrm>
            <a:off x="1043063" y="1988238"/>
            <a:ext cx="6858397" cy="16177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lgn="ctr">
              <a:lnSpc>
                <a:spcPct val="150000"/>
              </a:lnSpc>
            </a:pPr>
            <a:r>
              <a:rPr lang="en-ID" sz="1500" b="1" dirty="0" err="1">
                <a:solidFill>
                  <a:schemeClr val="accent3"/>
                </a:solidFill>
                <a:latin typeface="Advent Pro" panose="020B0604020202020204" charset="0"/>
              </a:rPr>
              <a:t>Penulis</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menyarankan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penambahan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fitur</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konversi</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teks</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ke</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gambar</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teks</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ke</a:t>
            </a:r>
            <a:r>
              <a:rPr lang="en-ID" sz="1500" b="1" dirty="0">
                <a:solidFill>
                  <a:schemeClr val="accent3"/>
                </a:solidFill>
                <a:latin typeface="Advent Pro" panose="020B0604020202020204" charset="0"/>
              </a:rPr>
              <a:t> video, dan </a:t>
            </a:r>
            <a:r>
              <a:rPr lang="en-ID" sz="1500" b="1" dirty="0" err="1">
                <a:solidFill>
                  <a:schemeClr val="accent3"/>
                </a:solidFill>
                <a:latin typeface="Advent Pro" panose="020B0604020202020204" charset="0"/>
              </a:rPr>
              <a:t>kemampuan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mengunggah</a:t>
            </a:r>
            <a:r>
              <a:rPr lang="en-ID" sz="1500" b="1" dirty="0">
                <a:solidFill>
                  <a:schemeClr val="accent3"/>
                </a:solidFill>
                <a:latin typeface="Advent Pro" panose="020B0604020202020204" charset="0"/>
              </a:rPr>
              <a:t> file </a:t>
            </a:r>
            <a:r>
              <a:rPr lang="en-ID" sz="1500" b="1" dirty="0" err="1">
                <a:solidFill>
                  <a:schemeClr val="accent3"/>
                </a:solidFill>
                <a:latin typeface="Advent Pro" panose="020B0604020202020204" charset="0"/>
              </a:rPr>
              <a:t>dalam</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pengembangan</a:t>
            </a:r>
            <a:r>
              <a:rPr lang="en-ID" sz="1500" b="1" dirty="0">
                <a:solidFill>
                  <a:schemeClr val="accent3"/>
                </a:solidFill>
                <a:latin typeface="Advent Pro" panose="020B0604020202020204" charset="0"/>
              </a:rPr>
              <a:t> chatbot </a:t>
            </a:r>
            <a:r>
              <a:rPr lang="en-ID" sz="1500" b="1" dirty="0" err="1">
                <a:solidFill>
                  <a:schemeClr val="accent3"/>
                </a:solidFill>
                <a:latin typeface="Advent Pro" panose="020B0604020202020204" charset="0"/>
              </a:rPr>
              <a:t>selanjutnya</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dengan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dukungan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finansial</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untuk</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menggunakan</a:t>
            </a:r>
            <a:r>
              <a:rPr lang="en-ID" sz="1500" b="1" dirty="0">
                <a:solidFill>
                  <a:schemeClr val="accent3"/>
                </a:solidFill>
                <a:latin typeface="Advent Pro" panose="020B0604020202020204" charset="0"/>
              </a:rPr>
              <a:t> model API GPT-4 yang </a:t>
            </a:r>
            <a:r>
              <a:rPr lang="en-ID" sz="1500" b="1" dirty="0" err="1">
                <a:solidFill>
                  <a:schemeClr val="accent3"/>
                </a:solidFill>
                <a:latin typeface="Advent Pro" panose="020B0604020202020204" charset="0"/>
              </a:rPr>
              <a:t>berbayar</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Penelitian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ini</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diharapkan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dapat</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menjadi</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acuan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atau</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panduan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untuk</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penelitian-penelitian</a:t>
            </a:r>
            <a:r>
              <a:rPr lang="en-ID" sz="1500" b="1" dirty="0">
                <a:solidFill>
                  <a:schemeClr val="accent3"/>
                </a:solidFill>
                <a:latin typeface="Advent Pro" panose="020B0604020202020204" charset="0"/>
              </a:rPr>
              <a:t> </a:t>
            </a:r>
            <a:r>
              <a:rPr lang="en-ID" sz="1500" b="1" dirty="0" err="1">
                <a:solidFill>
                  <a:schemeClr val="accent3"/>
                </a:solidFill>
                <a:latin typeface="Advent Pro" panose="020B0604020202020204" charset="0"/>
              </a:rPr>
              <a:t>mendatang</a:t>
            </a:r>
            <a:r>
              <a:rPr lang="en-ID" sz="1500" b="1" dirty="0">
                <a:solidFill>
                  <a:schemeClr val="accent3"/>
                </a:solidFill>
                <a:latin typeface="Advent Pro" panose="020B0604020202020204" charset="0"/>
              </a:rPr>
              <a:t>.</a:t>
            </a:r>
          </a:p>
        </p:txBody>
      </p:sp>
    </p:spTree>
    <p:extLst>
      <p:ext uri="{BB962C8B-B14F-4D97-AF65-F5344CB8AC3E}">
        <p14:creationId xmlns:p14="http://schemas.microsoft.com/office/powerpoint/2010/main" val="283247421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2" name="Picture 1">
            <a:extLst>
              <a:ext uri="{FF2B5EF4-FFF2-40B4-BE49-F238E27FC236}">
                <a16:creationId xmlns:a16="http://schemas.microsoft.com/office/drawing/2014/main" id="{5D9383ED-6852-56D8-8DCB-E7A14F85CB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5678" y="1378681"/>
            <a:ext cx="1972585" cy="1914819"/>
          </a:xfrm>
          <a:prstGeom prst="rect">
            <a:avLst/>
          </a:prstGeom>
          <a:noFill/>
          <a:ln>
            <a:noFill/>
          </a:ln>
        </p:spPr>
      </p:pic>
      <p:sp>
        <p:nvSpPr>
          <p:cNvPr id="3" name="Title 2">
            <a:extLst>
              <a:ext uri="{FF2B5EF4-FFF2-40B4-BE49-F238E27FC236}">
                <a16:creationId xmlns:a16="http://schemas.microsoft.com/office/drawing/2014/main" id="{4F018EED-70AC-1830-E66B-76C975678BEF}"/>
              </a:ext>
            </a:extLst>
          </p:cNvPr>
          <p:cNvSpPr>
            <a:spLocks noGrp="1"/>
          </p:cNvSpPr>
          <p:nvPr>
            <p:ph type="ctrTitle"/>
          </p:nvPr>
        </p:nvSpPr>
        <p:spPr>
          <a:xfrm>
            <a:off x="720000" y="1891509"/>
            <a:ext cx="4567500" cy="889161"/>
          </a:xfrm>
        </p:spPr>
        <p:txBody>
          <a:bodyPr/>
          <a:lstStyle/>
          <a:p>
            <a:r>
              <a:rPr lang="en-US" dirty="0"/>
              <a:t>TERIMA KASIH</a:t>
            </a:r>
            <a:endParaRPr lang="en-ID" dirty="0"/>
          </a:p>
        </p:txBody>
      </p:sp>
    </p:spTree>
    <p:extLst>
      <p:ext uri="{BB962C8B-B14F-4D97-AF65-F5344CB8AC3E}">
        <p14:creationId xmlns:p14="http://schemas.microsoft.com/office/powerpoint/2010/main" val="2698286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1508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bg2"/>
                </a:solidFill>
              </a:rPr>
              <a:t>R</a:t>
            </a:r>
            <a:r>
              <a:rPr lang="en-ID" dirty="0">
                <a:solidFill>
                  <a:schemeClr val="bg2"/>
                </a:solidFill>
              </a:rPr>
              <a:t>UMUSAN MASALAH</a:t>
            </a:r>
          </a:p>
        </p:txBody>
      </p:sp>
      <p:pic>
        <p:nvPicPr>
          <p:cNvPr id="5" name="Picture 4">
            <a:extLst>
              <a:ext uri="{FF2B5EF4-FFF2-40B4-BE49-F238E27FC236}">
                <a16:creationId xmlns:a16="http://schemas.microsoft.com/office/drawing/2014/main" id="{A0FAE447-EF24-E4AD-D2F5-E14DDE4102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13741239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1599634" y="567975"/>
            <a:ext cx="2443921" cy="781500"/>
          </a:xfrm>
          <a:prstGeom prst="rect">
            <a:avLst/>
          </a:prstGeom>
        </p:spPr>
        <p:txBody>
          <a:bodyPr spcFirstLastPara="1" wrap="square" lIns="91425" tIns="91425" rIns="91425" bIns="91425" anchor="t" anchorCtr="0">
            <a:noAutofit/>
          </a:bodyPr>
          <a:lstStyle/>
          <a:p>
            <a:pPr lvl="0" algn="just">
              <a:lnSpc>
                <a:spcPct val="150000"/>
              </a:lnSpc>
              <a:spcBef>
                <a:spcPts val="1200"/>
              </a:spcBef>
              <a:spcAft>
                <a:spcPts val="0"/>
              </a:spcAft>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Bagaimana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mengatasi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kendala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dalam</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menghasilkan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Chatbot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relevan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akurat</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terhadap</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permintaan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pertanyaan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a:t>
            </a:r>
          </a:p>
        </p:txBody>
      </p:sp>
      <p:sp>
        <p:nvSpPr>
          <p:cNvPr id="522" name="Google Shape;522;p37"/>
          <p:cNvSpPr txBox="1">
            <a:spLocks noGrp="1"/>
          </p:cNvSpPr>
          <p:nvPr>
            <p:ph type="title" idx="2"/>
          </p:nvPr>
        </p:nvSpPr>
        <p:spPr>
          <a:xfrm>
            <a:off x="890650" y="660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2"/>
                </a:solidFill>
              </a:rPr>
              <a:t>01</a:t>
            </a:r>
            <a:endParaRPr dirty="0">
              <a:solidFill>
                <a:schemeClr val="bg2"/>
              </a:solidFill>
            </a:endParaRPr>
          </a:p>
        </p:txBody>
      </p:sp>
      <p:sp>
        <p:nvSpPr>
          <p:cNvPr id="524" name="Google Shape;524;p37"/>
          <p:cNvSpPr txBox="1">
            <a:spLocks noGrp="1"/>
          </p:cNvSpPr>
          <p:nvPr>
            <p:ph type="title" idx="3"/>
          </p:nvPr>
        </p:nvSpPr>
        <p:spPr>
          <a:xfrm>
            <a:off x="4900785" y="753750"/>
            <a:ext cx="2828526" cy="781500"/>
          </a:xfrm>
          <a:prstGeom prst="rect">
            <a:avLst/>
          </a:prstGeom>
        </p:spPr>
        <p:txBody>
          <a:bodyPr spcFirstLastPara="1" wrap="square" lIns="91425" tIns="91425" rIns="91425" bIns="91425" anchor="t" anchorCtr="0">
            <a:noAutofit/>
          </a:bodyPr>
          <a:lstStyle/>
          <a:p>
            <a:pPr lvl="0" algn="just">
              <a:lnSpc>
                <a:spcPct val="150000"/>
              </a:lnSpc>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Bagaimana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melatih</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Chatbot agar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mampu</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menyesuaikan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diri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beragam</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ragam</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bahasa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gaya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ekspresi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digunakan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oleh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a:t>
            </a:r>
          </a:p>
        </p:txBody>
      </p:sp>
      <p:sp>
        <p:nvSpPr>
          <p:cNvPr id="525" name="Google Shape;525;p37"/>
          <p:cNvSpPr txBox="1">
            <a:spLocks noGrp="1"/>
          </p:cNvSpPr>
          <p:nvPr>
            <p:ph type="title" idx="4"/>
          </p:nvPr>
        </p:nvSpPr>
        <p:spPr>
          <a:xfrm>
            <a:off x="4123270" y="682422"/>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2"/>
                </a:solidFill>
              </a:rPr>
              <a:t>02</a:t>
            </a:r>
            <a:endParaRPr dirty="0">
              <a:solidFill>
                <a:schemeClr val="bg2"/>
              </a:solidFill>
            </a:endParaRPr>
          </a:p>
        </p:txBody>
      </p:sp>
      <p:sp>
        <p:nvSpPr>
          <p:cNvPr id="527" name="Google Shape;527;p37"/>
          <p:cNvSpPr txBox="1">
            <a:spLocks noGrp="1"/>
          </p:cNvSpPr>
          <p:nvPr>
            <p:ph type="title" idx="6"/>
          </p:nvPr>
        </p:nvSpPr>
        <p:spPr>
          <a:xfrm>
            <a:off x="3519394" y="2826751"/>
            <a:ext cx="3026267" cy="781500"/>
          </a:xfrm>
          <a:prstGeom prst="rect">
            <a:avLst/>
          </a:prstGeom>
        </p:spPr>
        <p:txBody>
          <a:bodyPr spcFirstLastPara="1" wrap="square" lIns="91425" tIns="91425" rIns="91425" bIns="91425" anchor="t" anchorCtr="0">
            <a:noAutofit/>
          </a:bodyPr>
          <a:lstStyle/>
          <a:p>
            <a:pPr lvl="0" algn="just">
              <a:lnSpc>
                <a:spcPct val="150000"/>
              </a:lnSpc>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Bagaimana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merancang</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antarmuka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Gradio</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App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mampu</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memberikan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pengalaman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optimal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dalam</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berinteraksi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Chatbot?</a:t>
            </a:r>
          </a:p>
        </p:txBody>
      </p:sp>
      <p:sp>
        <p:nvSpPr>
          <p:cNvPr id="528" name="Google Shape;528;p37"/>
          <p:cNvSpPr txBox="1">
            <a:spLocks noGrp="1"/>
          </p:cNvSpPr>
          <p:nvPr>
            <p:ph type="title" idx="7"/>
          </p:nvPr>
        </p:nvSpPr>
        <p:spPr>
          <a:xfrm>
            <a:off x="2821594" y="2826751"/>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2"/>
                </a:solidFill>
              </a:rPr>
              <a:t>03</a:t>
            </a:r>
            <a:endParaRPr dirty="0">
              <a:solidFill>
                <a:schemeClr val="bg2"/>
              </a:solidFill>
            </a:endParaRPr>
          </a:p>
        </p:txBody>
      </p:sp>
      <p:sp>
        <p:nvSpPr>
          <p:cNvPr id="533" name="Google Shape;533;p37"/>
          <p:cNvSpPr/>
          <p:nvPr/>
        </p:nvSpPr>
        <p:spPr>
          <a:xfrm>
            <a:off x="8157926" y="197622"/>
            <a:ext cx="781500" cy="7815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8FB94B62-4F78-68B1-EE9E-79A900F370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18228312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246267"/>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D" dirty="0">
                <a:solidFill>
                  <a:schemeClr val="bg1"/>
                </a:solidFill>
              </a:rPr>
              <a:t>BATASAN MASALAH</a:t>
            </a:r>
          </a:p>
        </p:txBody>
      </p:sp>
      <p:pic>
        <p:nvPicPr>
          <p:cNvPr id="5" name="Picture 4">
            <a:extLst>
              <a:ext uri="{FF2B5EF4-FFF2-40B4-BE49-F238E27FC236}">
                <a16:creationId xmlns:a16="http://schemas.microsoft.com/office/drawing/2014/main" id="{257293C6-F685-72B3-2EF9-3E61E58D2A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93660980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2" name="Google Shape;792;p40"/>
          <p:cNvSpPr/>
          <p:nvPr/>
        </p:nvSpPr>
        <p:spPr>
          <a:xfrm>
            <a:off x="468470" y="239104"/>
            <a:ext cx="686809" cy="68676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 name="Google Shape;521;p37">
            <a:extLst>
              <a:ext uri="{FF2B5EF4-FFF2-40B4-BE49-F238E27FC236}">
                <a16:creationId xmlns:a16="http://schemas.microsoft.com/office/drawing/2014/main" id="{3755CD01-82D1-34DA-1696-1DA7A0BC4396}"/>
              </a:ext>
            </a:extLst>
          </p:cNvPr>
          <p:cNvSpPr txBox="1">
            <a:spLocks noGrp="1"/>
          </p:cNvSpPr>
          <p:nvPr>
            <p:ph type="title"/>
          </p:nvPr>
        </p:nvSpPr>
        <p:spPr>
          <a:xfrm>
            <a:off x="1599634" y="567975"/>
            <a:ext cx="2647901" cy="781500"/>
          </a:xfrm>
          <a:prstGeom prst="rect">
            <a:avLst/>
          </a:prstGeom>
        </p:spPr>
        <p:txBody>
          <a:bodyPr spcFirstLastPara="1" wrap="square" lIns="91425" tIns="91425" rIns="91425" bIns="91425" anchor="t" anchorCtr="0">
            <a:noAutofit/>
          </a:bodyPr>
          <a:lstStyle/>
          <a:p>
            <a:pPr lvl="0" algn="just">
              <a:lnSpc>
                <a:spcPct val="150000"/>
              </a:lnSpc>
              <a:spcBef>
                <a:spcPts val="1200"/>
              </a:spcBef>
              <a:spcAft>
                <a:spcPts val="0"/>
              </a:spcAft>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Penelitian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ini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berfokus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pada Chatbot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berbasis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teks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menggunakan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API ChatGPT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untuk</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menghasilkan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teks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a:t>
            </a:r>
          </a:p>
        </p:txBody>
      </p:sp>
      <p:sp>
        <p:nvSpPr>
          <p:cNvPr id="5" name="Google Shape;522;p37">
            <a:extLst>
              <a:ext uri="{FF2B5EF4-FFF2-40B4-BE49-F238E27FC236}">
                <a16:creationId xmlns:a16="http://schemas.microsoft.com/office/drawing/2014/main" id="{3CDC6004-E841-E3CC-980D-27104CBCE25B}"/>
              </a:ext>
            </a:extLst>
          </p:cNvPr>
          <p:cNvSpPr txBox="1">
            <a:spLocks/>
          </p:cNvSpPr>
          <p:nvPr/>
        </p:nvSpPr>
        <p:spPr>
          <a:xfrm>
            <a:off x="890650" y="660093"/>
            <a:ext cx="697800" cy="593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600" b="1" dirty="0">
                <a:solidFill>
                  <a:schemeClr val="tx1"/>
                </a:solidFill>
                <a:latin typeface="Advent Pro" panose="020B0604020202020204" charset="0"/>
              </a:rPr>
              <a:t>01</a:t>
            </a:r>
          </a:p>
        </p:txBody>
      </p:sp>
      <p:sp>
        <p:nvSpPr>
          <p:cNvPr id="6" name="Google Shape;521;p37">
            <a:extLst>
              <a:ext uri="{FF2B5EF4-FFF2-40B4-BE49-F238E27FC236}">
                <a16:creationId xmlns:a16="http://schemas.microsoft.com/office/drawing/2014/main" id="{B60E540C-62AD-5991-3AD4-4034AEA47E06}"/>
              </a:ext>
            </a:extLst>
          </p:cNvPr>
          <p:cNvSpPr txBox="1">
            <a:spLocks/>
          </p:cNvSpPr>
          <p:nvPr/>
        </p:nvSpPr>
        <p:spPr>
          <a:xfrm>
            <a:off x="5225808" y="1496959"/>
            <a:ext cx="2738321"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Advent Pro"/>
              <a:buNone/>
              <a:defRPr sz="1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9pPr>
          </a:lstStyle>
          <a:p>
            <a:pPr lvl="0" algn="just">
              <a:lnSpc>
                <a:spcPct val="150000"/>
              </a:lnSpc>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Metode</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digunakan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dalam</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penelitian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ini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adalah</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metode</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Natural Language Processing (NLP).</a:t>
            </a:r>
          </a:p>
        </p:txBody>
      </p:sp>
      <p:sp>
        <p:nvSpPr>
          <p:cNvPr id="7" name="Google Shape;522;p37">
            <a:extLst>
              <a:ext uri="{FF2B5EF4-FFF2-40B4-BE49-F238E27FC236}">
                <a16:creationId xmlns:a16="http://schemas.microsoft.com/office/drawing/2014/main" id="{031BC9CA-D904-D4EA-0997-A27E910A9773}"/>
              </a:ext>
            </a:extLst>
          </p:cNvPr>
          <p:cNvSpPr txBox="1">
            <a:spLocks/>
          </p:cNvSpPr>
          <p:nvPr/>
        </p:nvSpPr>
        <p:spPr>
          <a:xfrm>
            <a:off x="4516824" y="1589077"/>
            <a:ext cx="616144" cy="593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600" b="1" dirty="0">
                <a:solidFill>
                  <a:schemeClr val="tx1"/>
                </a:solidFill>
                <a:latin typeface="Advent Pro" panose="020B0604020202020204" charset="0"/>
              </a:rPr>
              <a:t>02</a:t>
            </a:r>
          </a:p>
        </p:txBody>
      </p:sp>
      <p:sp>
        <p:nvSpPr>
          <p:cNvPr id="8" name="Google Shape;521;p37">
            <a:extLst>
              <a:ext uri="{FF2B5EF4-FFF2-40B4-BE49-F238E27FC236}">
                <a16:creationId xmlns:a16="http://schemas.microsoft.com/office/drawing/2014/main" id="{B2ABE049-B8C2-4350-01F7-E0A0D03334EA}"/>
              </a:ext>
            </a:extLst>
          </p:cNvPr>
          <p:cNvSpPr txBox="1">
            <a:spLocks/>
          </p:cNvSpPr>
          <p:nvPr/>
        </p:nvSpPr>
        <p:spPr>
          <a:xfrm>
            <a:off x="2576014" y="2939843"/>
            <a:ext cx="5093147"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Advent Pro"/>
              <a:buNone/>
              <a:defRPr sz="1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9pPr>
          </a:lstStyle>
          <a:p>
            <a:pPr lvl="0" algn="just">
              <a:lnSpc>
                <a:spcPct val="150000"/>
              </a:lnSpc>
              <a:spcAft>
                <a:spcPts val="1200"/>
              </a:spcAft>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Penelitian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ini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menggunakan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API ChatGPT 3.5 Turbo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dimana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4097 </a:t>
            </a:r>
            <a:r>
              <a:rPr lang="en-ID" sz="1500" i="1"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token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diperkirakan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jumlah</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kata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berkisar</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antara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2048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hingga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2931 kata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hanya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mampu</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memberikan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dalam</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bentuk</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teks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a:t>
            </a:r>
          </a:p>
        </p:txBody>
      </p:sp>
      <p:sp>
        <p:nvSpPr>
          <p:cNvPr id="9" name="Google Shape;522;p37">
            <a:extLst>
              <a:ext uri="{FF2B5EF4-FFF2-40B4-BE49-F238E27FC236}">
                <a16:creationId xmlns:a16="http://schemas.microsoft.com/office/drawing/2014/main" id="{B604FCFD-BDC7-CC31-6783-01F14D1C8709}"/>
              </a:ext>
            </a:extLst>
          </p:cNvPr>
          <p:cNvSpPr txBox="1">
            <a:spLocks/>
          </p:cNvSpPr>
          <p:nvPr/>
        </p:nvSpPr>
        <p:spPr>
          <a:xfrm>
            <a:off x="1867031" y="3031961"/>
            <a:ext cx="616144" cy="593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600" b="1" dirty="0">
                <a:solidFill>
                  <a:schemeClr val="tx1"/>
                </a:solidFill>
                <a:latin typeface="Advent Pro" panose="020B0604020202020204" charset="0"/>
              </a:rPr>
              <a:t>03</a:t>
            </a:r>
          </a:p>
        </p:txBody>
      </p:sp>
      <p:pic>
        <p:nvPicPr>
          <p:cNvPr id="10" name="Picture 9">
            <a:extLst>
              <a:ext uri="{FF2B5EF4-FFF2-40B4-BE49-F238E27FC236}">
                <a16:creationId xmlns:a16="http://schemas.microsoft.com/office/drawing/2014/main" id="{CC2D7582-7227-DC43-1A8A-5B0AC9E9AE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33325075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4" name="Google Shape;515;p36">
            <a:extLst>
              <a:ext uri="{FF2B5EF4-FFF2-40B4-BE49-F238E27FC236}">
                <a16:creationId xmlns:a16="http://schemas.microsoft.com/office/drawing/2014/main" id="{258BFEAE-CC1F-33A3-473A-6A68DC372E3D}"/>
              </a:ext>
            </a:extLst>
          </p:cNvPr>
          <p:cNvSpPr txBox="1">
            <a:spLocks/>
          </p:cNvSpPr>
          <p:nvPr/>
        </p:nvSpPr>
        <p:spPr>
          <a:xfrm>
            <a:off x="720000" y="21508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dvent Pro"/>
              <a:buNone/>
              <a:defRPr sz="48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solidFill>
                  <a:schemeClr val="bg1"/>
                </a:solidFill>
              </a:rPr>
              <a:t>TUJUAN PENELITIAN</a:t>
            </a:r>
            <a:endParaRPr lang="en-ID" dirty="0">
              <a:solidFill>
                <a:schemeClr val="bg1"/>
              </a:solidFill>
            </a:endParaRPr>
          </a:p>
        </p:txBody>
      </p:sp>
      <p:pic>
        <p:nvPicPr>
          <p:cNvPr id="5" name="Picture 4">
            <a:extLst>
              <a:ext uri="{FF2B5EF4-FFF2-40B4-BE49-F238E27FC236}">
                <a16:creationId xmlns:a16="http://schemas.microsoft.com/office/drawing/2014/main" id="{FF20D410-2079-B1B1-6AE7-EB3C1BF44B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Tree>
    <p:extLst>
      <p:ext uri="{BB962C8B-B14F-4D97-AF65-F5344CB8AC3E}">
        <p14:creationId xmlns:p14="http://schemas.microsoft.com/office/powerpoint/2010/main" val="5858215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1493836" y="197622"/>
            <a:ext cx="5617325" cy="781500"/>
          </a:xfrm>
          <a:prstGeom prst="rect">
            <a:avLst/>
          </a:prstGeom>
        </p:spPr>
        <p:txBody>
          <a:bodyPr spcFirstLastPara="1" wrap="square" lIns="91425" tIns="91425" rIns="91425" bIns="91425" anchor="t" anchorCtr="0">
            <a:noAutofit/>
          </a:bodyPr>
          <a:lstStyle/>
          <a:p>
            <a:pPr lvl="0" algn="just">
              <a:lnSpc>
                <a:spcPct val="150000"/>
              </a:lnSpc>
              <a:spcBef>
                <a:spcPts val="1200"/>
              </a:spcBef>
              <a:spcAft>
                <a:spcPts val="0"/>
              </a:spcAft>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Mengimplementasikan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Chatbot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mampu</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memberikan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relevan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akurat</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kontekstual</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terhadap</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berbagai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permintaan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pertanyaan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menggunakan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API ChatGPT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melalui</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Gradio</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App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berbasis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NLP.</a:t>
            </a:r>
          </a:p>
        </p:txBody>
      </p:sp>
      <p:sp>
        <p:nvSpPr>
          <p:cNvPr id="522" name="Google Shape;522;p37"/>
          <p:cNvSpPr txBox="1">
            <a:spLocks noGrp="1"/>
          </p:cNvSpPr>
          <p:nvPr>
            <p:ph type="title" idx="2"/>
          </p:nvPr>
        </p:nvSpPr>
        <p:spPr>
          <a:xfrm>
            <a:off x="784852" y="289740"/>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2"/>
                </a:solidFill>
              </a:rPr>
              <a:t>01</a:t>
            </a:r>
            <a:endParaRPr dirty="0">
              <a:solidFill>
                <a:schemeClr val="bg2"/>
              </a:solidFill>
            </a:endParaRPr>
          </a:p>
        </p:txBody>
      </p:sp>
      <p:sp>
        <p:nvSpPr>
          <p:cNvPr id="524" name="Google Shape;524;p37"/>
          <p:cNvSpPr txBox="1">
            <a:spLocks noGrp="1"/>
          </p:cNvSpPr>
          <p:nvPr>
            <p:ph type="title" idx="3"/>
          </p:nvPr>
        </p:nvSpPr>
        <p:spPr>
          <a:xfrm>
            <a:off x="2795787" y="1938262"/>
            <a:ext cx="4640325" cy="781500"/>
          </a:xfrm>
          <a:prstGeom prst="rect">
            <a:avLst/>
          </a:prstGeom>
        </p:spPr>
        <p:txBody>
          <a:bodyPr spcFirstLastPara="1" wrap="square" lIns="91425" tIns="91425" rIns="91425" bIns="91425" anchor="t" anchorCtr="0">
            <a:noAutofit/>
          </a:bodyPr>
          <a:lstStyle/>
          <a:p>
            <a:pPr lvl="0" algn="just">
              <a:lnSpc>
                <a:spcPct val="150000"/>
              </a:lnSpc>
              <a:spcAft>
                <a:spcPts val="1200"/>
              </a:spcAft>
            </a:pP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Meningkatkan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kualitas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Chatbot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mengoptimalkan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model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bahasa</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berbasis</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Transformer (GPT)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untuk</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menghasilkan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lebih</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tepat</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kern="1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informatif</a:t>
            </a:r>
            <a:r>
              <a:rPr lang="en-ID" sz="1500" kern="100" dirty="0">
                <a:solidFill>
                  <a:schemeClr val="bg1"/>
                </a:solidFill>
                <a:effectLst/>
                <a:latin typeface="Advent Pro" panose="020B0604020202020204" charset="0"/>
                <a:ea typeface="Calibri" panose="020F0502020204030204" pitchFamily="34" charset="0"/>
                <a:cs typeface="Times New Roman" panose="02020603050405020304" pitchFamily="18" charset="0"/>
              </a:rPr>
              <a:t>.</a:t>
            </a:r>
          </a:p>
        </p:txBody>
      </p:sp>
      <p:sp>
        <p:nvSpPr>
          <p:cNvPr id="525" name="Google Shape;525;p37"/>
          <p:cNvSpPr txBox="1">
            <a:spLocks noGrp="1"/>
          </p:cNvSpPr>
          <p:nvPr>
            <p:ph type="title" idx="4"/>
          </p:nvPr>
        </p:nvSpPr>
        <p:spPr>
          <a:xfrm>
            <a:off x="2018273" y="1866934"/>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bg2"/>
                </a:solidFill>
              </a:rPr>
              <a:t>02</a:t>
            </a:r>
            <a:endParaRPr dirty="0">
              <a:solidFill>
                <a:schemeClr val="bg2"/>
              </a:solidFill>
            </a:endParaRPr>
          </a:p>
        </p:txBody>
      </p:sp>
      <p:sp>
        <p:nvSpPr>
          <p:cNvPr id="533" name="Google Shape;533;p37"/>
          <p:cNvSpPr/>
          <p:nvPr/>
        </p:nvSpPr>
        <p:spPr>
          <a:xfrm>
            <a:off x="8157926" y="197622"/>
            <a:ext cx="781500" cy="7815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D18E4FD9-EB07-163B-DDF4-3DED66EACD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1460" y="326119"/>
            <a:ext cx="682102" cy="662127"/>
          </a:xfrm>
          <a:prstGeom prst="rect">
            <a:avLst/>
          </a:prstGeom>
          <a:noFill/>
          <a:ln>
            <a:noFill/>
          </a:ln>
        </p:spPr>
      </p:pic>
      <p:sp>
        <p:nvSpPr>
          <p:cNvPr id="2" name="Google Shape;524;p37">
            <a:extLst>
              <a:ext uri="{FF2B5EF4-FFF2-40B4-BE49-F238E27FC236}">
                <a16:creationId xmlns:a16="http://schemas.microsoft.com/office/drawing/2014/main" id="{8B22E6CC-2DEA-EDF8-BA59-42A32E164A3B}"/>
              </a:ext>
            </a:extLst>
          </p:cNvPr>
          <p:cNvSpPr txBox="1">
            <a:spLocks/>
          </p:cNvSpPr>
          <p:nvPr/>
        </p:nvSpPr>
        <p:spPr>
          <a:xfrm>
            <a:off x="3588415" y="3514864"/>
            <a:ext cx="4640325"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just">
              <a:lnSpc>
                <a:spcPct val="150000"/>
              </a:lnSpc>
              <a:spcAft>
                <a:spcPts val="1200"/>
              </a:spcAft>
            </a:pP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Membuat</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antarmuka</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i="1"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Gradio</a:t>
            </a:r>
            <a:r>
              <a:rPr lang="en-ID" sz="1500" i="1" dirty="0">
                <a:solidFill>
                  <a:schemeClr val="bg1"/>
                </a:solidFill>
                <a:effectLst/>
                <a:latin typeface="Advent Pro" panose="020B0604020202020204" charset="0"/>
                <a:ea typeface="Calibri" panose="020F0502020204030204" pitchFamily="34" charset="0"/>
                <a:cs typeface="Times New Roman" panose="02020603050405020304" pitchFamily="18" charset="0"/>
              </a:rPr>
              <a:t> App</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memenuhi</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kebutuhan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pengguna</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memberikan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pengalaman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berinteraksi</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yang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intuitif</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responsif</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dan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menyenangkan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dirty="0" err="1">
                <a:solidFill>
                  <a:schemeClr val="bg1"/>
                </a:solidFill>
                <a:effectLst/>
                <a:latin typeface="Advent Pro" panose="020B0604020202020204" charset="0"/>
                <a:ea typeface="Calibri" panose="020F0502020204030204" pitchFamily="34" charset="0"/>
                <a:cs typeface="Times New Roman" panose="02020603050405020304" pitchFamily="18" charset="0"/>
              </a:rPr>
              <a:t>dengan</a:t>
            </a:r>
            <a:r>
              <a:rPr lang="en-ID" sz="1500" dirty="0">
                <a:solidFill>
                  <a:schemeClr val="bg1"/>
                </a:solidFill>
                <a:effectLst/>
                <a:latin typeface="Advent Pro" panose="020B0604020202020204" charset="0"/>
                <a:ea typeface="Calibri" panose="020F0502020204030204" pitchFamily="34" charset="0"/>
                <a:cs typeface="Times New Roman" panose="02020603050405020304" pitchFamily="18" charset="0"/>
              </a:rPr>
              <a:t> </a:t>
            </a:r>
            <a:r>
              <a:rPr lang="en-ID" sz="1500" i="1" dirty="0">
                <a:solidFill>
                  <a:schemeClr val="bg1"/>
                </a:solidFill>
                <a:effectLst/>
                <a:latin typeface="Advent Pro" panose="020B0604020202020204" charset="0"/>
                <a:ea typeface="Calibri" panose="020F0502020204030204" pitchFamily="34" charset="0"/>
                <a:cs typeface="Times New Roman" panose="02020603050405020304" pitchFamily="18" charset="0"/>
              </a:rPr>
              <a:t>chatbot</a:t>
            </a:r>
            <a:endParaRPr lang="en-ID" sz="1500" kern="100" dirty="0">
              <a:solidFill>
                <a:schemeClr val="bg1"/>
              </a:solidFill>
              <a:latin typeface="Advent Pro" panose="020B0604020202020204" charset="0"/>
              <a:ea typeface="Calibri" panose="020F0502020204030204" pitchFamily="34" charset="0"/>
              <a:cs typeface="Times New Roman" panose="02020603050405020304" pitchFamily="18" charset="0"/>
            </a:endParaRPr>
          </a:p>
        </p:txBody>
      </p:sp>
      <p:sp>
        <p:nvSpPr>
          <p:cNvPr id="3" name="Google Shape;525;p37">
            <a:extLst>
              <a:ext uri="{FF2B5EF4-FFF2-40B4-BE49-F238E27FC236}">
                <a16:creationId xmlns:a16="http://schemas.microsoft.com/office/drawing/2014/main" id="{E75A9637-B7F8-7506-0AFA-1C085E63C409}"/>
              </a:ext>
            </a:extLst>
          </p:cNvPr>
          <p:cNvSpPr txBox="1">
            <a:spLocks/>
          </p:cNvSpPr>
          <p:nvPr/>
        </p:nvSpPr>
        <p:spPr>
          <a:xfrm>
            <a:off x="2810901" y="3443536"/>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solidFill>
                  <a:schemeClr val="bg2"/>
                </a:solidFill>
              </a:rPr>
              <a:t>03</a:t>
            </a:r>
          </a:p>
        </p:txBody>
      </p:sp>
    </p:spTree>
    <p:extLst>
      <p:ext uri="{BB962C8B-B14F-4D97-AF65-F5344CB8AC3E}">
        <p14:creationId xmlns:p14="http://schemas.microsoft.com/office/powerpoint/2010/main" val="3342989373"/>
      </p:ext>
    </p:extLst>
  </p:cSld>
  <p:clrMapOvr>
    <a:masterClrMapping/>
  </p:clrMapOvr>
  <p:transition spd="slow">
    <p:wipe/>
  </p:transition>
</p:sld>
</file>

<file path=ppt/theme/theme1.xml><?xml version="1.0" encoding="utf-8"?>
<a:theme xmlns:a="http://schemas.openxmlformats.org/drawingml/2006/main" name="Crobot Pitch Deck by Slidesgo">
  <a:themeElements>
    <a:clrScheme name="Simple Light">
      <a:dk1>
        <a:srgbClr val="526DFF"/>
      </a:dk1>
      <a:lt1>
        <a:srgbClr val="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936</Words>
  <Application>Microsoft Office PowerPoint</Application>
  <PresentationFormat>On-screen Show (16:9)</PresentationFormat>
  <Paragraphs>99</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Comfortaa</vt:lpstr>
      <vt:lpstr>Arial</vt:lpstr>
      <vt:lpstr>Google Sans</vt:lpstr>
      <vt:lpstr>Advent Pro</vt:lpstr>
      <vt:lpstr>Bebas Neue</vt:lpstr>
      <vt:lpstr>Crobot Pitch Deck by Slidesgo</vt:lpstr>
      <vt:lpstr>  SKRIPSI   IMPLEMENTASI CHATBOT DENGAN MEMANFAATKAN API CHATPGT MELALUI GRADIO APP DENGAN METODE NATURAL LANGUAGE PROCESSING (NLP)</vt:lpstr>
      <vt:lpstr>PowerPoint Presentation</vt:lpstr>
      <vt:lpstr>PowerPoint Presentation</vt:lpstr>
      <vt:lpstr>PowerPoint Presentation</vt:lpstr>
      <vt:lpstr>Bagaimana mengatasi kendala dalam menghasilkan respon Chatbot yang relevan dan akurat terhadap permintaan dan pertanyaan pengguna?</vt:lpstr>
      <vt:lpstr>PowerPoint Presentation</vt:lpstr>
      <vt:lpstr>Penelitian ini akan berfokus pada Chatbot berbasis teks yang menggunakan API ChatGPT untuk menghasilkan respon teks.</vt:lpstr>
      <vt:lpstr>PowerPoint Presentation</vt:lpstr>
      <vt:lpstr>Mengimplementasikan Chatbot yang mampu memberikan respon yang relevan, akurat, dan kontekstual terhadap berbagai permintaan dan pertanyaan pengguna dengan menggunakan API ChatGPT melalui Gradio App berbasis NLP.</vt:lpstr>
      <vt:lpstr>PowerPoint Presentation</vt:lpstr>
      <vt:lpstr>PowerPoint Presentation</vt:lpstr>
      <vt:lpstr>PowerPoint Presentation</vt:lpstr>
      <vt:lpstr>PowerPoint Presentation</vt:lpstr>
      <vt:lpstr>APA ITU CHATBOT &amp; NATURAL LANGUAGE PROCESSING (NLP)</vt:lpstr>
      <vt:lpstr>APA ITU API CHATGPT &amp; GRADIO APP</vt:lpstr>
      <vt:lpstr>CARA KERJA API CHATGPT</vt:lpstr>
      <vt:lpstr>Tokenisasi</vt:lpstr>
      <vt:lpstr>ANALISIS &amp; PERANCANGAN</vt:lpstr>
      <vt:lpstr>PowerPoint Presentation</vt:lpstr>
      <vt:lpstr>USE CASE</vt:lpstr>
      <vt:lpstr>ACTIVITY DIAGRAM USULAN</vt:lpstr>
      <vt:lpstr>SEQUENCE DIAGRAM </vt:lpstr>
      <vt:lpstr>PERANCANGAN ANTARMUAKA</vt:lpstr>
      <vt:lpstr>HASIL PENELITIAN</vt:lpstr>
      <vt:lpstr>USER ACCEPRENCE TESTING (UAT)</vt:lpstr>
      <vt:lpstr>Efficiency (Efisiensi)</vt:lpstr>
      <vt:lpstr>Affect (Afeksi)</vt:lpstr>
      <vt:lpstr>Helpfulness (Kegunaan)</vt:lpstr>
      <vt:lpstr>Controllability (Keterkendalian)</vt:lpstr>
      <vt:lpstr>Learnability (Kemampuan untuk Dipelajari)</vt:lpstr>
      <vt:lpstr>Berdasarkan dari hasil kuesioner yang telah penulis lakukan terhadap responden (user) yang telah mengisi kuesioner tersebut, maka dapat disimpulkan bahwa IMPLEMENTASI CHATBOT DENGAN MEMANFAATKAN API CHATGPT MELALUI GRADIO APP MENGGUNAKAN METODE NATURAL LANGUAGE PROCESSING (NLP), memiliki nilai 81,33% (Sangat Setuju) dari skala 100% (Sangat Setuju). Hal ini menunjukkan bahwa chatbot tersebut dianggap layak dan bermanfaat dalam memberikan respon yang relevan, akurat, dan kontekstual terhadap berbagai permintaan dan pertanyaan dari pengguna (user).  </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CHATBOT DENGAN MEMANFAATKAN API CHATPGT MELALUI GRADIO APP DENGAN METODE NATURAL LANGUAGE PROCESSING (NLP)  SEMINAR PROPOSAL SKRIPSI</dc:title>
  <cp:lastModifiedBy>Muhammad irgi</cp:lastModifiedBy>
  <cp:revision>42</cp:revision>
  <dcterms:modified xsi:type="dcterms:W3CDTF">2024-06-29T02:46:08Z</dcterms:modified>
</cp:coreProperties>
</file>