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36"/>
  </p:notesMasterIdLst>
  <p:sldIdLst>
    <p:sldId id="321" r:id="rId2"/>
    <p:sldId id="322" r:id="rId3"/>
    <p:sldId id="323" r:id="rId4"/>
    <p:sldId id="324" r:id="rId5"/>
    <p:sldId id="325" r:id="rId6"/>
    <p:sldId id="326" r:id="rId7"/>
    <p:sldId id="327" r:id="rId8"/>
    <p:sldId id="328" r:id="rId9"/>
    <p:sldId id="331" r:id="rId10"/>
    <p:sldId id="332" r:id="rId11"/>
    <p:sldId id="333" r:id="rId12"/>
    <p:sldId id="334" r:id="rId13"/>
    <p:sldId id="335" r:id="rId14"/>
    <p:sldId id="336" r:id="rId15"/>
    <p:sldId id="337" r:id="rId16"/>
    <p:sldId id="330" r:id="rId17"/>
    <p:sldId id="338" r:id="rId18"/>
    <p:sldId id="339" r:id="rId19"/>
    <p:sldId id="340" r:id="rId20"/>
    <p:sldId id="341" r:id="rId21"/>
    <p:sldId id="342" r:id="rId22"/>
    <p:sldId id="343" r:id="rId23"/>
    <p:sldId id="344" r:id="rId24"/>
    <p:sldId id="345" r:id="rId25"/>
    <p:sldId id="346" r:id="rId26"/>
    <p:sldId id="347" r:id="rId27"/>
    <p:sldId id="348" r:id="rId28"/>
    <p:sldId id="349" r:id="rId29"/>
    <p:sldId id="350" r:id="rId30"/>
    <p:sldId id="351" r:id="rId31"/>
    <p:sldId id="352" r:id="rId32"/>
    <p:sldId id="329" r:id="rId33"/>
    <p:sldId id="353" r:id="rId34"/>
    <p:sldId id="354" r:id="rId35"/>
  </p:sldIdLst>
  <p:sldSz cx="9144000" cy="5143500" type="screen16x9"/>
  <p:notesSz cx="6858000" cy="9144000"/>
  <p:embeddedFontLst>
    <p:embeddedFont>
      <p:font typeface="Livvic" pitchFamily="2" charset="0"/>
      <p:regular r:id="rId37"/>
      <p:bold r:id="rId38"/>
      <p:italic r:id="rId39"/>
      <p:boldItalic r:id="rId40"/>
    </p:embeddedFont>
    <p:embeddedFont>
      <p:font typeface="Nunito Sans" pitchFamily="2" charset="0"/>
      <p:regular r:id="rId41"/>
      <p:bold r:id="rId42"/>
      <p:italic r:id="rId43"/>
      <p:boldItalic r:id="rId44"/>
    </p:embeddedFont>
    <p:embeddedFont>
      <p:font typeface="Rajdhani" panose="020B0604020202020204" charset="0"/>
      <p:regular r:id="rId45"/>
      <p:bold r:id="rId46"/>
    </p:embeddedFont>
    <p:embeddedFont>
      <p:font typeface="Roboto Condensed Light" panose="02000000000000000000" pitchFamily="2" charset="0"/>
      <p:regular r:id="rId47"/>
      <p:italic r:id="rId48"/>
    </p:embeddedFont>
    <p:embeddedFont>
      <p:font typeface="Segoe UI" panose="020B0502040204020203" pitchFamily="34" charset="0"/>
      <p:regular r:id="rId49"/>
      <p:bold r:id="rId50"/>
      <p:italic r:id="rId51"/>
      <p:boldItalic r:id="rId5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2EA"/>
    <a:srgbClr val="E2E6A8"/>
    <a:srgbClr val="FFFFFF"/>
    <a:srgbClr val="D5815F"/>
    <a:srgbClr val="69B0B1"/>
    <a:srgbClr val="F4D562"/>
    <a:srgbClr val="F7B507"/>
    <a:srgbClr val="D18C27"/>
    <a:srgbClr val="FDCE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3827ED4-1707-4729-B994-4774ACF14177}">
  <a:tblStyle styleId="{73827ED4-1707-4729-B994-4774ACF1417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81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3.fntdata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6.fntdata"/><Relationship Id="rId47" Type="http://schemas.openxmlformats.org/officeDocument/2006/relationships/font" Target="fonts/font11.fntdata"/><Relationship Id="rId50" Type="http://schemas.openxmlformats.org/officeDocument/2006/relationships/font" Target="fonts/font14.fntdata"/><Relationship Id="rId55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font" Target="fonts/font1.fntdata"/><Relationship Id="rId40" Type="http://schemas.openxmlformats.org/officeDocument/2006/relationships/font" Target="fonts/font4.fntdata"/><Relationship Id="rId45" Type="http://schemas.openxmlformats.org/officeDocument/2006/relationships/font" Target="fonts/font9.fntdata"/><Relationship Id="rId53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font" Target="fonts/font8.fntdata"/><Relationship Id="rId52" Type="http://schemas.openxmlformats.org/officeDocument/2006/relationships/font" Target="fonts/font1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7.fntdata"/><Relationship Id="rId48" Type="http://schemas.openxmlformats.org/officeDocument/2006/relationships/font" Target="fonts/font12.fntdata"/><Relationship Id="rId5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font" Target="fonts/font15.fntdata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font" Target="fonts/font2.fntdata"/><Relationship Id="rId46" Type="http://schemas.openxmlformats.org/officeDocument/2006/relationships/font" Target="fonts/font10.fntdata"/><Relationship Id="rId20" Type="http://schemas.openxmlformats.org/officeDocument/2006/relationships/slide" Target="slides/slide19.xml"/><Relationship Id="rId41" Type="http://schemas.openxmlformats.org/officeDocument/2006/relationships/font" Target="fonts/font5.fntdata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49" Type="http://schemas.openxmlformats.org/officeDocument/2006/relationships/font" Target="fonts/font13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48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09446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5487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856018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319848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4646788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1368631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8370538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7148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3503313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6768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4882302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58636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728701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8824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7568712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5114841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7604156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5450899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697607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651632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379097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81421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26009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548640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0579730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2233297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92148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842307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582798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2821815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52080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778211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77" name="Google Shape;8777;g9c7d97a783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78" name="Google Shape;8778;g9c7d97a783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013780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4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77" name="Google Shape;477;p4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spcBef>
                <a:spcPts val="0"/>
              </a:spcBef>
              <a:spcAft>
                <a:spcPts val="0"/>
              </a:spcAft>
              <a:buSzPts val="1200"/>
              <a:buFont typeface="Livvic"/>
              <a:buAutoNum type="arabicPeriod"/>
              <a:defRPr sz="1200"/>
            </a:lvl1pPr>
            <a:lvl2pPr marL="914400" lvl="1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2pPr>
            <a:lvl3pPr marL="1371600" lvl="2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3pPr>
            <a:lvl4pPr marL="1828800" lvl="3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4pPr>
            <a:lvl5pPr marL="2286000" lvl="4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5pPr>
            <a:lvl6pPr marL="2743200" lvl="5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romanLcPeriod"/>
              <a:defRPr/>
            </a:lvl6pPr>
            <a:lvl7pPr marL="3200400" lvl="6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rabicPeriod"/>
              <a:defRPr/>
            </a:lvl7pPr>
            <a:lvl8pPr marL="3657600" lvl="7" indent="-304800" rtl="0">
              <a:spcBef>
                <a:spcPts val="1600"/>
              </a:spcBef>
              <a:spcAft>
                <a:spcPts val="0"/>
              </a:spcAft>
              <a:buSzPts val="1200"/>
              <a:buFont typeface="Roboto Condensed Light"/>
              <a:buAutoNum type="alphaLcPeriod"/>
              <a:defRPr/>
            </a:lvl8pPr>
            <a:lvl9pPr marL="4114800" lvl="8" indent="-304800" rtl="0">
              <a:spcBef>
                <a:spcPts val="1600"/>
              </a:spcBef>
              <a:spcAft>
                <a:spcPts val="1600"/>
              </a:spcAft>
              <a:buSzPts val="1200"/>
              <a:buFont typeface="Roboto Condensed Light"/>
              <a:buAutoNum type="romanLcPeriod"/>
              <a:defRPr/>
            </a:lvl9pPr>
          </a:lstStyle>
          <a:p>
            <a:endParaRPr/>
          </a:p>
        </p:txBody>
      </p:sp>
      <p:grpSp>
        <p:nvGrpSpPr>
          <p:cNvPr id="478" name="Google Shape;478;p4"/>
          <p:cNvGrpSpPr/>
          <p:nvPr/>
        </p:nvGrpSpPr>
        <p:grpSpPr>
          <a:xfrm flipH="1">
            <a:off x="114086" y="0"/>
            <a:ext cx="1198286" cy="501563"/>
            <a:chOff x="6713654" y="1083027"/>
            <a:chExt cx="1198286" cy="501563"/>
          </a:xfrm>
        </p:grpSpPr>
        <p:sp>
          <p:nvSpPr>
            <p:cNvPr id="479" name="Google Shape;479;p4"/>
            <p:cNvSpPr/>
            <p:nvPr/>
          </p:nvSpPr>
          <p:spPr>
            <a:xfrm rot="10800000" flipH="1">
              <a:off x="7522470" y="1562851"/>
              <a:ext cx="5586" cy="1579"/>
            </a:xfrm>
            <a:custGeom>
              <a:avLst/>
              <a:gdLst/>
              <a:ahLst/>
              <a:cxnLst/>
              <a:rect l="l" t="t" r="r" b="b"/>
              <a:pathLst>
                <a:path w="46" h="13" extrusionOk="0">
                  <a:moveTo>
                    <a:pt x="0" y="0"/>
                  </a:moveTo>
                  <a:cubicBezTo>
                    <a:pt x="14" y="8"/>
                    <a:pt x="29" y="13"/>
                    <a:pt x="45" y="13"/>
                  </a:cubicBezTo>
                  <a:cubicBezTo>
                    <a:pt x="31" y="8"/>
                    <a:pt x="15" y="5"/>
                    <a:pt x="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0" name="Google Shape;480;p4"/>
            <p:cNvSpPr/>
            <p:nvPr/>
          </p:nvSpPr>
          <p:spPr>
            <a:xfrm rot="10800000" flipH="1">
              <a:off x="7462355" y="1562851"/>
              <a:ext cx="23074" cy="13723"/>
            </a:xfrm>
            <a:custGeom>
              <a:avLst/>
              <a:gdLst/>
              <a:ahLst/>
              <a:cxnLst/>
              <a:rect l="l" t="t" r="r" b="b"/>
              <a:pathLst>
                <a:path w="190" h="113" extrusionOk="0">
                  <a:moveTo>
                    <a:pt x="15" y="0"/>
                  </a:moveTo>
                  <a:cubicBezTo>
                    <a:pt x="0" y="56"/>
                    <a:pt x="42" y="113"/>
                    <a:pt x="100" y="113"/>
                  </a:cubicBezTo>
                  <a:cubicBezTo>
                    <a:pt x="147" y="113"/>
                    <a:pt x="186" y="77"/>
                    <a:pt x="189" y="30"/>
                  </a:cubicBezTo>
                  <a:cubicBezTo>
                    <a:pt x="131" y="19"/>
                    <a:pt x="73" y="9"/>
                    <a:pt x="1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1" name="Google Shape;481;p4"/>
            <p:cNvSpPr/>
            <p:nvPr/>
          </p:nvSpPr>
          <p:spPr>
            <a:xfrm rot="10800000" flipH="1">
              <a:off x="7410377" y="1562851"/>
              <a:ext cx="24046" cy="19674"/>
            </a:xfrm>
            <a:custGeom>
              <a:avLst/>
              <a:gdLst/>
              <a:ahLst/>
              <a:cxnLst/>
              <a:rect l="l" t="t" r="r" b="b"/>
              <a:pathLst>
                <a:path w="198" h="162" extrusionOk="0">
                  <a:moveTo>
                    <a:pt x="39" y="1"/>
                  </a:moveTo>
                  <a:cubicBezTo>
                    <a:pt x="15" y="16"/>
                    <a:pt x="0" y="43"/>
                    <a:pt x="0" y="73"/>
                  </a:cubicBezTo>
                  <a:cubicBezTo>
                    <a:pt x="0" y="124"/>
                    <a:pt x="42" y="161"/>
                    <a:pt x="89" y="161"/>
                  </a:cubicBezTo>
                  <a:cubicBezTo>
                    <a:pt x="100" y="161"/>
                    <a:pt x="111" y="159"/>
                    <a:pt x="122" y="155"/>
                  </a:cubicBezTo>
                  <a:cubicBezTo>
                    <a:pt x="180" y="132"/>
                    <a:pt x="197" y="57"/>
                    <a:pt x="155" y="12"/>
                  </a:cubicBezTo>
                  <a:cubicBezTo>
                    <a:pt x="115" y="7"/>
                    <a:pt x="77" y="4"/>
                    <a:pt x="3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2" name="Google Shape;482;p4"/>
            <p:cNvSpPr/>
            <p:nvPr/>
          </p:nvSpPr>
          <p:spPr>
            <a:xfrm rot="10800000" flipH="1">
              <a:off x="7353541" y="1562851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3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3" name="Google Shape;483;p4"/>
            <p:cNvSpPr/>
            <p:nvPr/>
          </p:nvSpPr>
          <p:spPr>
            <a:xfrm rot="10800000" flipH="1">
              <a:off x="7300106" y="1562851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0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4" name="Google Shape;484;p4"/>
            <p:cNvSpPr/>
            <p:nvPr/>
          </p:nvSpPr>
          <p:spPr>
            <a:xfrm rot="10800000" flipH="1">
              <a:off x="7246792" y="1562851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5" name="Google Shape;485;p4"/>
            <p:cNvSpPr/>
            <p:nvPr/>
          </p:nvSpPr>
          <p:spPr>
            <a:xfrm rot="10800000" flipH="1">
              <a:off x="7193478" y="1562851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6" name="Google Shape;486;p4"/>
            <p:cNvSpPr/>
            <p:nvPr/>
          </p:nvSpPr>
          <p:spPr>
            <a:xfrm rot="10800000" flipH="1">
              <a:off x="7140164" y="1562851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7" name="Google Shape;487;p4"/>
            <p:cNvSpPr/>
            <p:nvPr/>
          </p:nvSpPr>
          <p:spPr>
            <a:xfrm rot="10800000" flipH="1">
              <a:off x="7620353" y="1509537"/>
              <a:ext cx="24774" cy="17488"/>
            </a:xfrm>
            <a:custGeom>
              <a:avLst/>
              <a:gdLst/>
              <a:ahLst/>
              <a:cxnLst/>
              <a:rect l="l" t="t" r="r" b="b"/>
              <a:pathLst>
                <a:path w="204" h="144" extrusionOk="0">
                  <a:moveTo>
                    <a:pt x="47" y="0"/>
                  </a:moveTo>
                  <a:lnTo>
                    <a:pt x="47" y="0"/>
                  </a:lnTo>
                  <a:cubicBezTo>
                    <a:pt x="1" y="59"/>
                    <a:pt x="43" y="143"/>
                    <a:pt x="117" y="143"/>
                  </a:cubicBezTo>
                  <a:cubicBezTo>
                    <a:pt x="158" y="143"/>
                    <a:pt x="194" y="115"/>
                    <a:pt x="203" y="75"/>
                  </a:cubicBezTo>
                  <a:cubicBezTo>
                    <a:pt x="152" y="49"/>
                    <a:pt x="99" y="24"/>
                    <a:pt x="4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8" name="Google Shape;488;p4"/>
            <p:cNvSpPr/>
            <p:nvPr/>
          </p:nvSpPr>
          <p:spPr>
            <a:xfrm rot="10800000" flipH="1">
              <a:off x="7566675" y="1509537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9" name="Google Shape;489;p4"/>
            <p:cNvSpPr/>
            <p:nvPr/>
          </p:nvSpPr>
          <p:spPr>
            <a:xfrm rot="10800000" flipH="1">
              <a:off x="7513361" y="1509537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4"/>
            <p:cNvSpPr/>
            <p:nvPr/>
          </p:nvSpPr>
          <p:spPr>
            <a:xfrm rot="10800000" flipH="1">
              <a:off x="7460169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6"/>
                    <a:pt x="56" y="153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4"/>
            <p:cNvSpPr/>
            <p:nvPr/>
          </p:nvSpPr>
          <p:spPr>
            <a:xfrm rot="10800000" flipH="1">
              <a:off x="7406855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3"/>
                  </a:cubicBezTo>
                  <a:cubicBezTo>
                    <a:pt x="73" y="170"/>
                    <a:pt x="96" y="178"/>
                    <a:pt x="117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4"/>
            <p:cNvSpPr/>
            <p:nvPr/>
          </p:nvSpPr>
          <p:spPr>
            <a:xfrm rot="10800000" flipH="1">
              <a:off x="7353541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3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3" name="Google Shape;493;p4"/>
            <p:cNvSpPr/>
            <p:nvPr/>
          </p:nvSpPr>
          <p:spPr>
            <a:xfrm rot="10800000" flipH="1">
              <a:off x="7300106" y="1509537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0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4" name="Google Shape;494;p4"/>
            <p:cNvSpPr/>
            <p:nvPr/>
          </p:nvSpPr>
          <p:spPr>
            <a:xfrm rot="10800000" flipH="1">
              <a:off x="7246792" y="1509537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4"/>
            <p:cNvSpPr/>
            <p:nvPr/>
          </p:nvSpPr>
          <p:spPr>
            <a:xfrm rot="10800000" flipH="1">
              <a:off x="7193478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4"/>
            <p:cNvSpPr/>
            <p:nvPr/>
          </p:nvSpPr>
          <p:spPr>
            <a:xfrm rot="10800000" flipH="1">
              <a:off x="7140164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4"/>
            <p:cNvSpPr/>
            <p:nvPr/>
          </p:nvSpPr>
          <p:spPr>
            <a:xfrm rot="10800000" flipH="1">
              <a:off x="7086972" y="150953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3"/>
                  </a:cubicBezTo>
                  <a:cubicBezTo>
                    <a:pt x="73" y="170"/>
                    <a:pt x="96" y="178"/>
                    <a:pt x="117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8" name="Google Shape;498;p4"/>
            <p:cNvSpPr/>
            <p:nvPr/>
          </p:nvSpPr>
          <p:spPr>
            <a:xfrm rot="10800000" flipH="1">
              <a:off x="7730260" y="1456223"/>
              <a:ext cx="16152" cy="12509"/>
            </a:xfrm>
            <a:custGeom>
              <a:avLst/>
              <a:gdLst/>
              <a:ahLst/>
              <a:cxnLst/>
              <a:rect l="l" t="t" r="r" b="b"/>
              <a:pathLst>
                <a:path w="133" h="103" extrusionOk="0">
                  <a:moveTo>
                    <a:pt x="2" y="1"/>
                  </a:moveTo>
                  <a:cubicBezTo>
                    <a:pt x="2" y="5"/>
                    <a:pt x="1" y="9"/>
                    <a:pt x="1" y="13"/>
                  </a:cubicBezTo>
                  <a:cubicBezTo>
                    <a:pt x="1" y="63"/>
                    <a:pt x="41" y="102"/>
                    <a:pt x="89" y="102"/>
                  </a:cubicBezTo>
                  <a:cubicBezTo>
                    <a:pt x="105" y="102"/>
                    <a:pt x="120" y="99"/>
                    <a:pt x="132" y="91"/>
                  </a:cubicBezTo>
                  <a:cubicBezTo>
                    <a:pt x="89" y="61"/>
                    <a:pt x="46" y="30"/>
                    <a:pt x="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9" name="Google Shape;499;p4"/>
            <p:cNvSpPr/>
            <p:nvPr/>
          </p:nvSpPr>
          <p:spPr>
            <a:xfrm rot="10800000" flipH="1">
              <a:off x="7673424" y="145622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4"/>
            <p:cNvSpPr/>
            <p:nvPr/>
          </p:nvSpPr>
          <p:spPr>
            <a:xfrm rot="10800000" flipH="1">
              <a:off x="7619989" y="145622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1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1" name="Google Shape;501;p4"/>
            <p:cNvSpPr/>
            <p:nvPr/>
          </p:nvSpPr>
          <p:spPr>
            <a:xfrm rot="10800000" flipH="1">
              <a:off x="7566675" y="145622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1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2" name="Google Shape;502;p4"/>
            <p:cNvSpPr/>
            <p:nvPr/>
          </p:nvSpPr>
          <p:spPr>
            <a:xfrm rot="10800000" flipH="1">
              <a:off x="7513361" y="1456224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3" name="Google Shape;503;p4"/>
            <p:cNvSpPr/>
            <p:nvPr/>
          </p:nvSpPr>
          <p:spPr>
            <a:xfrm rot="10800000" flipH="1">
              <a:off x="7463812" y="1456224"/>
              <a:ext cx="21617" cy="21738"/>
            </a:xfrm>
            <a:custGeom>
              <a:avLst/>
              <a:gdLst/>
              <a:ahLst/>
              <a:cxnLst/>
              <a:rect l="l" t="t" r="r" b="b"/>
              <a:pathLst>
                <a:path w="178" h="179" extrusionOk="0">
                  <a:moveTo>
                    <a:pt x="88" y="0"/>
                  </a:moveTo>
                  <a:cubicBezTo>
                    <a:pt x="40" y="0"/>
                    <a:pt x="0" y="41"/>
                    <a:pt x="0" y="89"/>
                  </a:cubicBezTo>
                  <a:cubicBezTo>
                    <a:pt x="0" y="139"/>
                    <a:pt x="40" y="178"/>
                    <a:pt x="88" y="178"/>
                  </a:cubicBezTo>
                  <a:cubicBezTo>
                    <a:pt x="138" y="178"/>
                    <a:pt x="177" y="139"/>
                    <a:pt x="177" y="89"/>
                  </a:cubicBezTo>
                  <a:cubicBezTo>
                    <a:pt x="177" y="41"/>
                    <a:pt x="138" y="0"/>
                    <a:pt x="8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4" name="Google Shape;504;p4"/>
            <p:cNvSpPr/>
            <p:nvPr/>
          </p:nvSpPr>
          <p:spPr>
            <a:xfrm rot="10800000" flipH="1">
              <a:off x="7406855" y="145622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3" y="170"/>
                    <a:pt x="96" y="179"/>
                    <a:pt x="117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5" name="Google Shape;505;p4"/>
            <p:cNvSpPr/>
            <p:nvPr/>
          </p:nvSpPr>
          <p:spPr>
            <a:xfrm rot="10800000" flipH="1">
              <a:off x="7353541" y="145622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6" name="Google Shape;506;p4"/>
            <p:cNvSpPr/>
            <p:nvPr/>
          </p:nvSpPr>
          <p:spPr>
            <a:xfrm rot="10800000" flipH="1">
              <a:off x="7303749" y="1456224"/>
              <a:ext cx="21738" cy="2173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0" y="0"/>
                  </a:moveTo>
                  <a:cubicBezTo>
                    <a:pt x="40" y="0"/>
                    <a:pt x="1" y="41"/>
                    <a:pt x="1" y="89"/>
                  </a:cubicBezTo>
                  <a:cubicBezTo>
                    <a:pt x="1" y="139"/>
                    <a:pt x="40" y="178"/>
                    <a:pt x="90" y="178"/>
                  </a:cubicBezTo>
                  <a:cubicBezTo>
                    <a:pt x="138" y="178"/>
                    <a:pt x="179" y="139"/>
                    <a:pt x="179" y="89"/>
                  </a:cubicBezTo>
                  <a:cubicBezTo>
                    <a:pt x="179" y="41"/>
                    <a:pt x="138" y="0"/>
                    <a:pt x="9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7" name="Google Shape;507;p4"/>
            <p:cNvSpPr/>
            <p:nvPr/>
          </p:nvSpPr>
          <p:spPr>
            <a:xfrm rot="10800000" flipH="1">
              <a:off x="7246792" y="145622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8" name="Google Shape;508;p4"/>
            <p:cNvSpPr/>
            <p:nvPr/>
          </p:nvSpPr>
          <p:spPr>
            <a:xfrm rot="10800000" flipH="1">
              <a:off x="7193478" y="145622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9"/>
                    <a:pt x="118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9" name="Google Shape;509;p4"/>
            <p:cNvSpPr/>
            <p:nvPr/>
          </p:nvSpPr>
          <p:spPr>
            <a:xfrm rot="10800000" flipH="1">
              <a:off x="7143808" y="1456224"/>
              <a:ext cx="21617" cy="21738"/>
            </a:xfrm>
            <a:custGeom>
              <a:avLst/>
              <a:gdLst/>
              <a:ahLst/>
              <a:cxnLst/>
              <a:rect l="l" t="t" r="r" b="b"/>
              <a:pathLst>
                <a:path w="178" h="179" extrusionOk="0">
                  <a:moveTo>
                    <a:pt x="89" y="0"/>
                  </a:moveTo>
                  <a:cubicBezTo>
                    <a:pt x="41" y="0"/>
                    <a:pt x="0" y="41"/>
                    <a:pt x="0" y="89"/>
                  </a:cubicBezTo>
                  <a:cubicBezTo>
                    <a:pt x="0" y="139"/>
                    <a:pt x="41" y="178"/>
                    <a:pt x="89" y="178"/>
                  </a:cubicBezTo>
                  <a:cubicBezTo>
                    <a:pt x="139" y="178"/>
                    <a:pt x="178" y="139"/>
                    <a:pt x="178" y="89"/>
                  </a:cubicBezTo>
                  <a:cubicBezTo>
                    <a:pt x="178" y="41"/>
                    <a:pt x="139" y="0"/>
                    <a:pt x="8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" name="Google Shape;510;p4"/>
            <p:cNvSpPr/>
            <p:nvPr/>
          </p:nvSpPr>
          <p:spPr>
            <a:xfrm rot="10800000" flipH="1">
              <a:off x="7086972" y="145622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3" y="170"/>
                    <a:pt x="96" y="179"/>
                    <a:pt x="117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" name="Google Shape;511;p4"/>
            <p:cNvSpPr/>
            <p:nvPr/>
          </p:nvSpPr>
          <p:spPr>
            <a:xfrm rot="10800000" flipH="1">
              <a:off x="7783695" y="1402910"/>
              <a:ext cx="21131" cy="20767"/>
            </a:xfrm>
            <a:custGeom>
              <a:avLst/>
              <a:gdLst/>
              <a:ahLst/>
              <a:cxnLst/>
              <a:rect l="l" t="t" r="r" b="b"/>
              <a:pathLst>
                <a:path w="174" h="171" extrusionOk="0">
                  <a:moveTo>
                    <a:pt x="53" y="0"/>
                  </a:moveTo>
                  <a:cubicBezTo>
                    <a:pt x="21" y="15"/>
                    <a:pt x="0" y="46"/>
                    <a:pt x="0" y="81"/>
                  </a:cubicBezTo>
                  <a:cubicBezTo>
                    <a:pt x="0" y="139"/>
                    <a:pt x="45" y="170"/>
                    <a:pt x="90" y="170"/>
                  </a:cubicBezTo>
                  <a:cubicBezTo>
                    <a:pt x="126" y="170"/>
                    <a:pt x="161" y="150"/>
                    <a:pt x="174" y="106"/>
                  </a:cubicBezTo>
                  <a:cubicBezTo>
                    <a:pt x="134" y="70"/>
                    <a:pt x="94" y="35"/>
                    <a:pt x="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" name="Google Shape;512;p4"/>
            <p:cNvSpPr/>
            <p:nvPr/>
          </p:nvSpPr>
          <p:spPr>
            <a:xfrm rot="10800000" flipH="1">
              <a:off x="7726738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40" y="0"/>
                    <a:pt x="0" y="96"/>
                    <a:pt x="57" y="152"/>
                  </a:cubicBezTo>
                  <a:cubicBezTo>
                    <a:pt x="74" y="170"/>
                    <a:pt x="97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" name="Google Shape;513;p4"/>
            <p:cNvSpPr/>
            <p:nvPr/>
          </p:nvSpPr>
          <p:spPr>
            <a:xfrm rot="10800000" flipH="1">
              <a:off x="7673424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" name="Google Shape;514;p4"/>
            <p:cNvSpPr/>
            <p:nvPr/>
          </p:nvSpPr>
          <p:spPr>
            <a:xfrm rot="10800000" flipH="1">
              <a:off x="7619989" y="140291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1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" name="Google Shape;515;p4"/>
            <p:cNvSpPr/>
            <p:nvPr/>
          </p:nvSpPr>
          <p:spPr>
            <a:xfrm rot="10800000" flipH="1">
              <a:off x="7566675" y="140291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1" y="0"/>
                    <a:pt x="1" y="96"/>
                    <a:pt x="57" y="152"/>
                  </a:cubicBezTo>
                  <a:cubicBezTo>
                    <a:pt x="75" y="170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" name="Google Shape;516;p4"/>
            <p:cNvSpPr/>
            <p:nvPr/>
          </p:nvSpPr>
          <p:spPr>
            <a:xfrm rot="10800000" flipH="1">
              <a:off x="7513361" y="1402910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" name="Google Shape;517;p4"/>
            <p:cNvSpPr/>
            <p:nvPr/>
          </p:nvSpPr>
          <p:spPr>
            <a:xfrm rot="10800000" flipH="1">
              <a:off x="7460169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39" y="0"/>
                    <a:pt x="0" y="96"/>
                    <a:pt x="56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" name="Google Shape;518;p4"/>
            <p:cNvSpPr/>
            <p:nvPr/>
          </p:nvSpPr>
          <p:spPr>
            <a:xfrm rot="10800000" flipH="1">
              <a:off x="7406855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" name="Google Shape;519;p4"/>
            <p:cNvSpPr/>
            <p:nvPr/>
          </p:nvSpPr>
          <p:spPr>
            <a:xfrm rot="10800000" flipH="1">
              <a:off x="7353541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4"/>
            <p:cNvSpPr/>
            <p:nvPr/>
          </p:nvSpPr>
          <p:spPr>
            <a:xfrm rot="10800000" flipH="1">
              <a:off x="7300106" y="140291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1" y="0"/>
                    <a:pt x="0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4"/>
            <p:cNvSpPr/>
            <p:nvPr/>
          </p:nvSpPr>
          <p:spPr>
            <a:xfrm rot="10800000" flipH="1">
              <a:off x="7246792" y="140291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8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4"/>
            <p:cNvSpPr/>
            <p:nvPr/>
          </p:nvSpPr>
          <p:spPr>
            <a:xfrm rot="10800000" flipH="1">
              <a:off x="7193478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4"/>
            <p:cNvSpPr/>
            <p:nvPr/>
          </p:nvSpPr>
          <p:spPr>
            <a:xfrm rot="10800000" flipH="1">
              <a:off x="7140164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4"/>
            <p:cNvSpPr/>
            <p:nvPr/>
          </p:nvSpPr>
          <p:spPr>
            <a:xfrm rot="10800000" flipH="1">
              <a:off x="7086972" y="140291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4" y="170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4"/>
            <p:cNvSpPr/>
            <p:nvPr/>
          </p:nvSpPr>
          <p:spPr>
            <a:xfrm rot="10800000" flipH="1">
              <a:off x="7033537" y="140291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0"/>
                  </a:moveTo>
                  <a:cubicBezTo>
                    <a:pt x="41" y="0"/>
                    <a:pt x="0" y="96"/>
                    <a:pt x="56" y="152"/>
                  </a:cubicBezTo>
                  <a:cubicBezTo>
                    <a:pt x="75" y="170"/>
                    <a:pt x="97" y="179"/>
                    <a:pt x="119" y="179"/>
                  </a:cubicBezTo>
                  <a:cubicBezTo>
                    <a:pt x="165" y="179"/>
                    <a:pt x="208" y="143"/>
                    <a:pt x="208" y="89"/>
                  </a:cubicBezTo>
                  <a:cubicBezTo>
                    <a:pt x="208" y="41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4"/>
            <p:cNvSpPr/>
            <p:nvPr/>
          </p:nvSpPr>
          <p:spPr>
            <a:xfrm rot="10800000" flipH="1">
              <a:off x="7837009" y="1349596"/>
              <a:ext cx="20767" cy="21374"/>
            </a:xfrm>
            <a:custGeom>
              <a:avLst/>
              <a:gdLst/>
              <a:ahLst/>
              <a:cxnLst/>
              <a:rect l="l" t="t" r="r" b="b"/>
              <a:pathLst>
                <a:path w="171" h="176" extrusionOk="0">
                  <a:moveTo>
                    <a:pt x="66" y="0"/>
                  </a:moveTo>
                  <a:cubicBezTo>
                    <a:pt x="27" y="12"/>
                    <a:pt x="0" y="47"/>
                    <a:pt x="0" y="87"/>
                  </a:cubicBezTo>
                  <a:cubicBezTo>
                    <a:pt x="0" y="143"/>
                    <a:pt x="45" y="175"/>
                    <a:pt x="90" y="175"/>
                  </a:cubicBezTo>
                  <a:cubicBezTo>
                    <a:pt x="122" y="175"/>
                    <a:pt x="154" y="159"/>
                    <a:pt x="170" y="122"/>
                  </a:cubicBezTo>
                  <a:cubicBezTo>
                    <a:pt x="136" y="81"/>
                    <a:pt x="102" y="41"/>
                    <a:pt x="6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" name="Google Shape;527;p4"/>
            <p:cNvSpPr/>
            <p:nvPr/>
          </p:nvSpPr>
          <p:spPr>
            <a:xfrm rot="10800000" flipH="1">
              <a:off x="7780052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39" y="0"/>
                    <a:pt x="0" y="96"/>
                    <a:pt x="56" y="151"/>
                  </a:cubicBezTo>
                  <a:cubicBezTo>
                    <a:pt x="74" y="169"/>
                    <a:pt x="97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" name="Google Shape;528;p4"/>
            <p:cNvSpPr/>
            <p:nvPr/>
          </p:nvSpPr>
          <p:spPr>
            <a:xfrm rot="10800000" flipH="1">
              <a:off x="7726738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7" y="151"/>
                  </a:cubicBezTo>
                  <a:cubicBezTo>
                    <a:pt x="74" y="169"/>
                    <a:pt x="97" y="177"/>
                    <a:pt x="119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4"/>
            <p:cNvSpPr/>
            <p:nvPr/>
          </p:nvSpPr>
          <p:spPr>
            <a:xfrm rot="10800000" flipH="1">
              <a:off x="7673424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0" y="96"/>
                    <a:pt x="56" y="151"/>
                  </a:cubicBezTo>
                  <a:cubicBezTo>
                    <a:pt x="74" y="169"/>
                    <a:pt x="96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4"/>
            <p:cNvSpPr/>
            <p:nvPr/>
          </p:nvSpPr>
          <p:spPr>
            <a:xfrm rot="10800000" flipH="1">
              <a:off x="7619989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1" y="0"/>
                    <a:pt x="1" y="96"/>
                    <a:pt x="57" y="151"/>
                  </a:cubicBezTo>
                  <a:cubicBezTo>
                    <a:pt x="75" y="169"/>
                    <a:pt x="98" y="177"/>
                    <a:pt x="120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4"/>
            <p:cNvSpPr/>
            <p:nvPr/>
          </p:nvSpPr>
          <p:spPr>
            <a:xfrm rot="10800000" flipH="1">
              <a:off x="7566675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8" y="177"/>
                    <a:pt x="120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" name="Google Shape;532;p4"/>
            <p:cNvSpPr/>
            <p:nvPr/>
          </p:nvSpPr>
          <p:spPr>
            <a:xfrm rot="10800000" flipH="1">
              <a:off x="7513361" y="1349596"/>
              <a:ext cx="25503" cy="21617"/>
            </a:xfrm>
            <a:custGeom>
              <a:avLst/>
              <a:gdLst/>
              <a:ahLst/>
              <a:cxnLst/>
              <a:rect l="l" t="t" r="r" b="b"/>
              <a:pathLst>
                <a:path w="210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8" y="177"/>
                    <a:pt x="120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" name="Google Shape;533;p4"/>
            <p:cNvSpPr/>
            <p:nvPr/>
          </p:nvSpPr>
          <p:spPr>
            <a:xfrm rot="10800000" flipH="1">
              <a:off x="7460169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39" y="0"/>
                    <a:pt x="0" y="96"/>
                    <a:pt x="56" y="151"/>
                  </a:cubicBezTo>
                  <a:cubicBezTo>
                    <a:pt x="74" y="169"/>
                    <a:pt x="96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4"/>
            <p:cNvSpPr/>
            <p:nvPr/>
          </p:nvSpPr>
          <p:spPr>
            <a:xfrm rot="10800000" flipH="1">
              <a:off x="7406855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5" y="151"/>
                  </a:cubicBezTo>
                  <a:cubicBezTo>
                    <a:pt x="74" y="169"/>
                    <a:pt x="96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4"/>
            <p:cNvSpPr/>
            <p:nvPr/>
          </p:nvSpPr>
          <p:spPr>
            <a:xfrm rot="10800000" flipH="1">
              <a:off x="7353541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0" y="96"/>
                    <a:pt x="56" y="151"/>
                  </a:cubicBezTo>
                  <a:cubicBezTo>
                    <a:pt x="74" y="169"/>
                    <a:pt x="96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" name="Google Shape;536;p4"/>
            <p:cNvSpPr/>
            <p:nvPr/>
          </p:nvSpPr>
          <p:spPr>
            <a:xfrm rot="10800000" flipH="1">
              <a:off x="7300106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1" y="0"/>
                    <a:pt x="0" y="96"/>
                    <a:pt x="57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" name="Google Shape;537;p4"/>
            <p:cNvSpPr/>
            <p:nvPr/>
          </p:nvSpPr>
          <p:spPr>
            <a:xfrm rot="10800000" flipH="1">
              <a:off x="7246792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8" y="177"/>
                    <a:pt x="120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4"/>
            <p:cNvSpPr/>
            <p:nvPr/>
          </p:nvSpPr>
          <p:spPr>
            <a:xfrm rot="10800000" flipH="1">
              <a:off x="7193478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4" y="177"/>
                    <a:pt x="208" y="142"/>
                    <a:pt x="208" y="89"/>
                  </a:cubicBezTo>
                  <a:cubicBezTo>
                    <a:pt x="208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4"/>
            <p:cNvSpPr/>
            <p:nvPr/>
          </p:nvSpPr>
          <p:spPr>
            <a:xfrm rot="10800000" flipH="1">
              <a:off x="7140164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4" y="177"/>
                    <a:pt x="208" y="142"/>
                    <a:pt x="208" y="89"/>
                  </a:cubicBezTo>
                  <a:cubicBezTo>
                    <a:pt x="208" y="40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" name="Google Shape;540;p4"/>
            <p:cNvSpPr/>
            <p:nvPr/>
          </p:nvSpPr>
          <p:spPr>
            <a:xfrm rot="10800000" flipH="1">
              <a:off x="7086972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5" y="151"/>
                  </a:cubicBezTo>
                  <a:cubicBezTo>
                    <a:pt x="74" y="169"/>
                    <a:pt x="96" y="177"/>
                    <a:pt x="118" y="177"/>
                  </a:cubicBezTo>
                  <a:cubicBezTo>
                    <a:pt x="164" y="177"/>
                    <a:pt x="207" y="142"/>
                    <a:pt x="207" y="89"/>
                  </a:cubicBezTo>
                  <a:cubicBezTo>
                    <a:pt x="207" y="40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" name="Google Shape;541;p4"/>
            <p:cNvSpPr/>
            <p:nvPr/>
          </p:nvSpPr>
          <p:spPr>
            <a:xfrm rot="10800000" flipH="1">
              <a:off x="7033537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19" y="0"/>
                  </a:moveTo>
                  <a:cubicBezTo>
                    <a:pt x="41" y="0"/>
                    <a:pt x="0" y="96"/>
                    <a:pt x="56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5" y="177"/>
                    <a:pt x="208" y="142"/>
                    <a:pt x="208" y="89"/>
                  </a:cubicBezTo>
                  <a:cubicBezTo>
                    <a:pt x="208" y="40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" name="Google Shape;542;p4"/>
            <p:cNvSpPr/>
            <p:nvPr/>
          </p:nvSpPr>
          <p:spPr>
            <a:xfrm rot="10800000" flipH="1">
              <a:off x="6980223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0" y="96"/>
                    <a:pt x="57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3" name="Google Shape;543;p4"/>
            <p:cNvSpPr/>
            <p:nvPr/>
          </p:nvSpPr>
          <p:spPr>
            <a:xfrm rot="10800000" flipH="1">
              <a:off x="6926909" y="1349596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8" y="177"/>
                    <a:pt x="120" y="177"/>
                  </a:cubicBezTo>
                  <a:cubicBezTo>
                    <a:pt x="165" y="177"/>
                    <a:pt x="209" y="142"/>
                    <a:pt x="209" y="89"/>
                  </a:cubicBezTo>
                  <a:cubicBezTo>
                    <a:pt x="209" y="40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4" name="Google Shape;544;p4"/>
            <p:cNvSpPr/>
            <p:nvPr/>
          </p:nvSpPr>
          <p:spPr>
            <a:xfrm rot="10800000" flipH="1">
              <a:off x="6873595" y="1349596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1" y="96"/>
                    <a:pt x="57" y="151"/>
                  </a:cubicBezTo>
                  <a:cubicBezTo>
                    <a:pt x="75" y="169"/>
                    <a:pt x="97" y="177"/>
                    <a:pt x="119" y="177"/>
                  </a:cubicBezTo>
                  <a:cubicBezTo>
                    <a:pt x="164" y="177"/>
                    <a:pt x="208" y="142"/>
                    <a:pt x="208" y="89"/>
                  </a:cubicBezTo>
                  <a:cubicBezTo>
                    <a:pt x="208" y="40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5" name="Google Shape;545;p4"/>
            <p:cNvSpPr/>
            <p:nvPr/>
          </p:nvSpPr>
          <p:spPr>
            <a:xfrm rot="10800000" flipH="1">
              <a:off x="7890323" y="1296403"/>
              <a:ext cx="9837" cy="14695"/>
            </a:xfrm>
            <a:custGeom>
              <a:avLst/>
              <a:gdLst/>
              <a:ahLst/>
              <a:cxnLst/>
              <a:rect l="l" t="t" r="r" b="b"/>
              <a:pathLst>
                <a:path w="81" h="121" extrusionOk="0">
                  <a:moveTo>
                    <a:pt x="6" y="0"/>
                  </a:moveTo>
                  <a:cubicBezTo>
                    <a:pt x="2" y="10"/>
                    <a:pt x="0" y="22"/>
                    <a:pt x="0" y="33"/>
                  </a:cubicBezTo>
                  <a:cubicBezTo>
                    <a:pt x="0" y="78"/>
                    <a:pt x="35" y="116"/>
                    <a:pt x="80" y="121"/>
                  </a:cubicBezTo>
                  <a:cubicBezTo>
                    <a:pt x="56" y="80"/>
                    <a:pt x="32" y="40"/>
                    <a:pt x="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6" name="Google Shape;546;p4"/>
            <p:cNvSpPr/>
            <p:nvPr/>
          </p:nvSpPr>
          <p:spPr>
            <a:xfrm rot="10800000" flipH="1">
              <a:off x="7833244" y="1296282"/>
              <a:ext cx="25503" cy="21617"/>
            </a:xfrm>
            <a:custGeom>
              <a:avLst/>
              <a:gdLst/>
              <a:ahLst/>
              <a:cxnLst/>
              <a:rect l="l" t="t" r="r" b="b"/>
              <a:pathLst>
                <a:path w="210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7" name="Google Shape;547;p4"/>
            <p:cNvSpPr/>
            <p:nvPr/>
          </p:nvSpPr>
          <p:spPr>
            <a:xfrm rot="10800000" flipH="1">
              <a:off x="7780052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39" y="0"/>
                    <a:pt x="0" y="96"/>
                    <a:pt x="56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8" name="Google Shape;548;p4"/>
            <p:cNvSpPr/>
            <p:nvPr/>
          </p:nvSpPr>
          <p:spPr>
            <a:xfrm rot="10800000" flipH="1">
              <a:off x="7726738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7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" name="Google Shape;549;p4"/>
            <p:cNvSpPr/>
            <p:nvPr/>
          </p:nvSpPr>
          <p:spPr>
            <a:xfrm rot="10800000" flipH="1">
              <a:off x="7673424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" name="Google Shape;550;p4"/>
            <p:cNvSpPr/>
            <p:nvPr/>
          </p:nvSpPr>
          <p:spPr>
            <a:xfrm rot="10800000" flipH="1">
              <a:off x="7619989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1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1" name="Google Shape;551;p4"/>
            <p:cNvSpPr/>
            <p:nvPr/>
          </p:nvSpPr>
          <p:spPr>
            <a:xfrm rot="10800000" flipH="1">
              <a:off x="7566675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" name="Google Shape;552;p4"/>
            <p:cNvSpPr/>
            <p:nvPr/>
          </p:nvSpPr>
          <p:spPr>
            <a:xfrm rot="10800000" flipH="1">
              <a:off x="7513361" y="1296282"/>
              <a:ext cx="25503" cy="21617"/>
            </a:xfrm>
            <a:custGeom>
              <a:avLst/>
              <a:gdLst/>
              <a:ahLst/>
              <a:cxnLst/>
              <a:rect l="l" t="t" r="r" b="b"/>
              <a:pathLst>
                <a:path w="210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" name="Google Shape;553;p4"/>
            <p:cNvSpPr/>
            <p:nvPr/>
          </p:nvSpPr>
          <p:spPr>
            <a:xfrm rot="10800000" flipH="1">
              <a:off x="7460169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39" y="0"/>
                    <a:pt x="0" y="96"/>
                    <a:pt x="56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" name="Google Shape;554;p4"/>
            <p:cNvSpPr/>
            <p:nvPr/>
          </p:nvSpPr>
          <p:spPr>
            <a:xfrm rot="10800000" flipH="1">
              <a:off x="7406855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3" y="170"/>
                    <a:pt x="96" y="178"/>
                    <a:pt x="117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"/>
            <p:cNvSpPr/>
            <p:nvPr/>
          </p:nvSpPr>
          <p:spPr>
            <a:xfrm rot="10800000" flipH="1">
              <a:off x="7353541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0" y="96"/>
                    <a:pt x="56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"/>
            <p:cNvSpPr/>
            <p:nvPr/>
          </p:nvSpPr>
          <p:spPr>
            <a:xfrm rot="10800000" flipH="1">
              <a:off x="7300106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1" y="0"/>
                    <a:pt x="0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"/>
            <p:cNvSpPr/>
            <p:nvPr/>
          </p:nvSpPr>
          <p:spPr>
            <a:xfrm rot="10800000" flipH="1">
              <a:off x="7246792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"/>
            <p:cNvSpPr/>
            <p:nvPr/>
          </p:nvSpPr>
          <p:spPr>
            <a:xfrm rot="10800000" flipH="1">
              <a:off x="7193478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8" y="178"/>
                  </a:cubicBezTo>
                  <a:cubicBezTo>
                    <a:pt x="164" y="178"/>
                    <a:pt x="208" y="142"/>
                    <a:pt x="208" y="89"/>
                  </a:cubicBezTo>
                  <a:cubicBezTo>
                    <a:pt x="208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"/>
            <p:cNvSpPr/>
            <p:nvPr/>
          </p:nvSpPr>
          <p:spPr>
            <a:xfrm rot="10800000" flipH="1">
              <a:off x="7140164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4" y="178"/>
                    <a:pt x="208" y="142"/>
                    <a:pt x="208" y="89"/>
                  </a:cubicBezTo>
                  <a:cubicBezTo>
                    <a:pt x="208" y="39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"/>
            <p:cNvSpPr/>
            <p:nvPr/>
          </p:nvSpPr>
          <p:spPr>
            <a:xfrm rot="10800000" flipH="1">
              <a:off x="7086972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40" y="0"/>
                    <a:pt x="0" y="96"/>
                    <a:pt x="55" y="152"/>
                  </a:cubicBezTo>
                  <a:cubicBezTo>
                    <a:pt x="73" y="170"/>
                    <a:pt x="96" y="178"/>
                    <a:pt x="117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"/>
            <p:cNvSpPr/>
            <p:nvPr/>
          </p:nvSpPr>
          <p:spPr>
            <a:xfrm rot="10800000" flipH="1">
              <a:off x="7033537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19" y="0"/>
                  </a:moveTo>
                  <a:cubicBezTo>
                    <a:pt x="41" y="0"/>
                    <a:pt x="0" y="96"/>
                    <a:pt x="56" y="152"/>
                  </a:cubicBezTo>
                  <a:cubicBezTo>
                    <a:pt x="75" y="170"/>
                    <a:pt x="97" y="178"/>
                    <a:pt x="118" y="178"/>
                  </a:cubicBezTo>
                  <a:cubicBezTo>
                    <a:pt x="164" y="178"/>
                    <a:pt x="208" y="142"/>
                    <a:pt x="208" y="89"/>
                  </a:cubicBezTo>
                  <a:cubicBezTo>
                    <a:pt x="208" y="39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"/>
            <p:cNvSpPr/>
            <p:nvPr/>
          </p:nvSpPr>
          <p:spPr>
            <a:xfrm rot="10800000" flipH="1">
              <a:off x="6980223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0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"/>
            <p:cNvSpPr/>
            <p:nvPr/>
          </p:nvSpPr>
          <p:spPr>
            <a:xfrm rot="10800000" flipH="1">
              <a:off x="6926909" y="1296282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0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9"/>
                  </a:cubicBezTo>
                  <a:cubicBezTo>
                    <a:pt x="209" y="39"/>
                    <a:pt x="168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"/>
            <p:cNvSpPr/>
            <p:nvPr/>
          </p:nvSpPr>
          <p:spPr>
            <a:xfrm rot="10800000" flipH="1">
              <a:off x="6873595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1" y="96"/>
                    <a:pt x="57" y="152"/>
                  </a:cubicBezTo>
                  <a:cubicBezTo>
                    <a:pt x="75" y="170"/>
                    <a:pt x="97" y="178"/>
                    <a:pt x="118" y="178"/>
                  </a:cubicBezTo>
                  <a:cubicBezTo>
                    <a:pt x="164" y="178"/>
                    <a:pt x="208" y="142"/>
                    <a:pt x="208" y="89"/>
                  </a:cubicBezTo>
                  <a:cubicBezTo>
                    <a:pt x="208" y="39"/>
                    <a:pt x="168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"/>
            <p:cNvSpPr/>
            <p:nvPr/>
          </p:nvSpPr>
          <p:spPr>
            <a:xfrm rot="10800000" flipH="1">
              <a:off x="6820281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9" y="0"/>
                  </a:moveTo>
                  <a:cubicBezTo>
                    <a:pt x="40" y="0"/>
                    <a:pt x="1" y="96"/>
                    <a:pt x="56" y="152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8" y="142"/>
                    <a:pt x="208" y="89"/>
                  </a:cubicBezTo>
                  <a:cubicBezTo>
                    <a:pt x="208" y="39"/>
                    <a:pt x="169" y="0"/>
                    <a:pt x="119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"/>
            <p:cNvSpPr/>
            <p:nvPr/>
          </p:nvSpPr>
          <p:spPr>
            <a:xfrm rot="10800000" flipH="1">
              <a:off x="6767089" y="1296282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8" y="0"/>
                  </a:moveTo>
                  <a:cubicBezTo>
                    <a:pt x="39" y="0"/>
                    <a:pt x="0" y="96"/>
                    <a:pt x="55" y="152"/>
                  </a:cubicBezTo>
                  <a:cubicBezTo>
                    <a:pt x="73" y="170"/>
                    <a:pt x="95" y="178"/>
                    <a:pt x="117" y="178"/>
                  </a:cubicBezTo>
                  <a:cubicBezTo>
                    <a:pt x="163" y="178"/>
                    <a:pt x="207" y="142"/>
                    <a:pt x="207" y="89"/>
                  </a:cubicBezTo>
                  <a:cubicBezTo>
                    <a:pt x="207" y="39"/>
                    <a:pt x="168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"/>
            <p:cNvSpPr/>
            <p:nvPr/>
          </p:nvSpPr>
          <p:spPr>
            <a:xfrm rot="10800000" flipH="1">
              <a:off x="7886558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"/>
            <p:cNvSpPr/>
            <p:nvPr/>
          </p:nvSpPr>
          <p:spPr>
            <a:xfrm rot="10800000" flipH="1">
              <a:off x="7833244" y="1242968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"/>
            <p:cNvSpPr/>
            <p:nvPr/>
          </p:nvSpPr>
          <p:spPr>
            <a:xfrm rot="10800000" flipH="1">
              <a:off x="7780052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39" y="1"/>
                    <a:pt x="0" y="97"/>
                    <a:pt x="56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"/>
            <p:cNvSpPr/>
            <p:nvPr/>
          </p:nvSpPr>
          <p:spPr>
            <a:xfrm rot="10800000" flipH="1">
              <a:off x="7726738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7"/>
                    <a:pt x="57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"/>
            <p:cNvSpPr/>
            <p:nvPr/>
          </p:nvSpPr>
          <p:spPr>
            <a:xfrm rot="10800000" flipH="1">
              <a:off x="7673424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7"/>
                    <a:pt x="56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4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"/>
            <p:cNvSpPr/>
            <p:nvPr/>
          </p:nvSpPr>
          <p:spPr>
            <a:xfrm rot="10800000" flipH="1">
              <a:off x="7619989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"/>
            <p:cNvSpPr/>
            <p:nvPr/>
          </p:nvSpPr>
          <p:spPr>
            <a:xfrm rot="10800000" flipH="1">
              <a:off x="7566675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"/>
            <p:cNvSpPr/>
            <p:nvPr/>
          </p:nvSpPr>
          <p:spPr>
            <a:xfrm rot="10800000" flipH="1">
              <a:off x="7513361" y="1242968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"/>
            <p:cNvSpPr/>
            <p:nvPr/>
          </p:nvSpPr>
          <p:spPr>
            <a:xfrm rot="10800000" flipH="1">
              <a:off x="7460169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7"/>
                    <a:pt x="56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"/>
            <p:cNvSpPr/>
            <p:nvPr/>
          </p:nvSpPr>
          <p:spPr>
            <a:xfrm rot="10800000" flipH="1">
              <a:off x="7406855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7"/>
                    <a:pt x="55" y="153"/>
                  </a:cubicBezTo>
                  <a:cubicBezTo>
                    <a:pt x="73" y="171"/>
                    <a:pt x="96" y="178"/>
                    <a:pt x="117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"/>
            <p:cNvSpPr/>
            <p:nvPr/>
          </p:nvSpPr>
          <p:spPr>
            <a:xfrm rot="10800000" flipH="1">
              <a:off x="7353541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7"/>
                    <a:pt x="56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"/>
            <p:cNvSpPr/>
            <p:nvPr/>
          </p:nvSpPr>
          <p:spPr>
            <a:xfrm rot="10800000" flipH="1">
              <a:off x="7300106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0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"/>
            <p:cNvSpPr/>
            <p:nvPr/>
          </p:nvSpPr>
          <p:spPr>
            <a:xfrm rot="10800000" flipH="1">
              <a:off x="7246792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"/>
            <p:cNvSpPr/>
            <p:nvPr/>
          </p:nvSpPr>
          <p:spPr>
            <a:xfrm rot="10800000" flipH="1">
              <a:off x="7193478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"/>
            <p:cNvSpPr/>
            <p:nvPr/>
          </p:nvSpPr>
          <p:spPr>
            <a:xfrm rot="10800000" flipH="1">
              <a:off x="7140164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"/>
            <p:cNvSpPr/>
            <p:nvPr/>
          </p:nvSpPr>
          <p:spPr>
            <a:xfrm rot="10800000" flipH="1">
              <a:off x="7086972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7"/>
                    <a:pt x="55" y="153"/>
                  </a:cubicBezTo>
                  <a:cubicBezTo>
                    <a:pt x="73" y="171"/>
                    <a:pt x="96" y="178"/>
                    <a:pt x="117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"/>
            <p:cNvSpPr/>
            <p:nvPr/>
          </p:nvSpPr>
          <p:spPr>
            <a:xfrm rot="10800000" flipH="1">
              <a:off x="7033537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7"/>
                    <a:pt x="56" y="153"/>
                  </a:cubicBezTo>
                  <a:cubicBezTo>
                    <a:pt x="75" y="171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"/>
            <p:cNvSpPr/>
            <p:nvPr/>
          </p:nvSpPr>
          <p:spPr>
            <a:xfrm rot="10800000" flipH="1">
              <a:off x="6980223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0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"/>
            <p:cNvSpPr/>
            <p:nvPr/>
          </p:nvSpPr>
          <p:spPr>
            <a:xfrm rot="10800000" flipH="1">
              <a:off x="6926909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9" y="178"/>
                  </a:cubicBezTo>
                  <a:cubicBezTo>
                    <a:pt x="165" y="178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"/>
            <p:cNvSpPr/>
            <p:nvPr/>
          </p:nvSpPr>
          <p:spPr>
            <a:xfrm rot="10800000" flipH="1">
              <a:off x="6873595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7"/>
                    <a:pt x="57" y="153"/>
                  </a:cubicBezTo>
                  <a:cubicBezTo>
                    <a:pt x="75" y="171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"/>
            <p:cNvSpPr/>
            <p:nvPr/>
          </p:nvSpPr>
          <p:spPr>
            <a:xfrm rot="10800000" flipH="1">
              <a:off x="6820281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7"/>
                    <a:pt x="56" y="153"/>
                  </a:cubicBezTo>
                  <a:cubicBezTo>
                    <a:pt x="74" y="171"/>
                    <a:pt x="96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"/>
            <p:cNvSpPr/>
            <p:nvPr/>
          </p:nvSpPr>
          <p:spPr>
            <a:xfrm rot="10800000" flipH="1">
              <a:off x="6767089" y="1242968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7"/>
                    <a:pt x="55" y="153"/>
                  </a:cubicBezTo>
                  <a:cubicBezTo>
                    <a:pt x="73" y="171"/>
                    <a:pt x="95" y="178"/>
                    <a:pt x="117" y="178"/>
                  </a:cubicBezTo>
                  <a:cubicBezTo>
                    <a:pt x="163" y="178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"/>
            <p:cNvSpPr/>
            <p:nvPr/>
          </p:nvSpPr>
          <p:spPr>
            <a:xfrm rot="10800000" flipH="1">
              <a:off x="6713654" y="1242968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7"/>
                    <a:pt x="56" y="153"/>
                  </a:cubicBezTo>
                  <a:cubicBezTo>
                    <a:pt x="74" y="171"/>
                    <a:pt x="97" y="178"/>
                    <a:pt x="118" y="178"/>
                  </a:cubicBezTo>
                  <a:cubicBezTo>
                    <a:pt x="164" y="178"/>
                    <a:pt x="208" y="143"/>
                    <a:pt x="208" y="90"/>
                  </a:cubicBezTo>
                  <a:cubicBezTo>
                    <a:pt x="208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"/>
            <p:cNvSpPr/>
            <p:nvPr/>
          </p:nvSpPr>
          <p:spPr>
            <a:xfrm rot="10800000" flipH="1">
              <a:off x="7890323" y="1189654"/>
              <a:ext cx="21617" cy="21738"/>
            </a:xfrm>
            <a:custGeom>
              <a:avLst/>
              <a:gdLst/>
              <a:ahLst/>
              <a:cxnLst/>
              <a:rect l="l" t="t" r="r" b="b"/>
              <a:pathLst>
                <a:path w="178" h="179" extrusionOk="0">
                  <a:moveTo>
                    <a:pt x="89" y="1"/>
                  </a:moveTo>
                  <a:cubicBezTo>
                    <a:pt x="40" y="1"/>
                    <a:pt x="0" y="40"/>
                    <a:pt x="0" y="90"/>
                  </a:cubicBezTo>
                  <a:cubicBezTo>
                    <a:pt x="0" y="139"/>
                    <a:pt x="40" y="178"/>
                    <a:pt x="89" y="178"/>
                  </a:cubicBezTo>
                  <a:cubicBezTo>
                    <a:pt x="137" y="178"/>
                    <a:pt x="178" y="139"/>
                    <a:pt x="178" y="90"/>
                  </a:cubicBezTo>
                  <a:cubicBezTo>
                    <a:pt x="178" y="40"/>
                    <a:pt x="137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"/>
            <p:cNvSpPr/>
            <p:nvPr/>
          </p:nvSpPr>
          <p:spPr>
            <a:xfrm rot="10800000" flipH="1">
              <a:off x="7833244" y="1189654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8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"/>
            <p:cNvSpPr/>
            <p:nvPr/>
          </p:nvSpPr>
          <p:spPr>
            <a:xfrm rot="10800000" flipH="1">
              <a:off x="7780052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39" y="1"/>
                    <a:pt x="0" y="96"/>
                    <a:pt x="56" y="153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"/>
            <p:cNvSpPr/>
            <p:nvPr/>
          </p:nvSpPr>
          <p:spPr>
            <a:xfrm rot="10800000" flipH="1">
              <a:off x="7726738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7" y="153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"/>
            <p:cNvSpPr/>
            <p:nvPr/>
          </p:nvSpPr>
          <p:spPr>
            <a:xfrm rot="10800000" flipH="1">
              <a:off x="7673424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3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"/>
            <p:cNvSpPr/>
            <p:nvPr/>
          </p:nvSpPr>
          <p:spPr>
            <a:xfrm rot="10800000" flipH="1">
              <a:off x="7619989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"/>
            <p:cNvSpPr/>
            <p:nvPr/>
          </p:nvSpPr>
          <p:spPr>
            <a:xfrm rot="10800000" flipH="1">
              <a:off x="7566675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"/>
            <p:cNvSpPr/>
            <p:nvPr/>
          </p:nvSpPr>
          <p:spPr>
            <a:xfrm rot="10800000" flipH="1">
              <a:off x="7513361" y="1189654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"/>
            <p:cNvSpPr/>
            <p:nvPr/>
          </p:nvSpPr>
          <p:spPr>
            <a:xfrm rot="10800000" flipH="1">
              <a:off x="7463812" y="1189654"/>
              <a:ext cx="21617" cy="21738"/>
            </a:xfrm>
            <a:custGeom>
              <a:avLst/>
              <a:gdLst/>
              <a:ahLst/>
              <a:cxnLst/>
              <a:rect l="l" t="t" r="r" b="b"/>
              <a:pathLst>
                <a:path w="178" h="179" extrusionOk="0">
                  <a:moveTo>
                    <a:pt x="88" y="1"/>
                  </a:moveTo>
                  <a:cubicBezTo>
                    <a:pt x="40" y="1"/>
                    <a:pt x="0" y="40"/>
                    <a:pt x="0" y="90"/>
                  </a:cubicBezTo>
                  <a:cubicBezTo>
                    <a:pt x="0" y="139"/>
                    <a:pt x="40" y="178"/>
                    <a:pt x="88" y="178"/>
                  </a:cubicBezTo>
                  <a:cubicBezTo>
                    <a:pt x="138" y="178"/>
                    <a:pt x="177" y="139"/>
                    <a:pt x="177" y="90"/>
                  </a:cubicBezTo>
                  <a:cubicBezTo>
                    <a:pt x="177" y="40"/>
                    <a:pt x="138" y="1"/>
                    <a:pt x="8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"/>
            <p:cNvSpPr/>
            <p:nvPr/>
          </p:nvSpPr>
          <p:spPr>
            <a:xfrm rot="10800000" flipH="1">
              <a:off x="7406855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3"/>
                  </a:cubicBezTo>
                  <a:cubicBezTo>
                    <a:pt x="73" y="171"/>
                    <a:pt x="96" y="179"/>
                    <a:pt x="117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 rot="10800000" flipH="1">
              <a:off x="7353541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3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 rot="10800000" flipH="1">
              <a:off x="7303749" y="1189654"/>
              <a:ext cx="21738" cy="21738"/>
            </a:xfrm>
            <a:custGeom>
              <a:avLst/>
              <a:gdLst/>
              <a:ahLst/>
              <a:cxnLst/>
              <a:rect l="l" t="t" r="r" b="b"/>
              <a:pathLst>
                <a:path w="179" h="179" extrusionOk="0">
                  <a:moveTo>
                    <a:pt x="90" y="1"/>
                  </a:moveTo>
                  <a:cubicBezTo>
                    <a:pt x="40" y="1"/>
                    <a:pt x="1" y="40"/>
                    <a:pt x="1" y="90"/>
                  </a:cubicBezTo>
                  <a:cubicBezTo>
                    <a:pt x="1" y="139"/>
                    <a:pt x="40" y="178"/>
                    <a:pt x="90" y="178"/>
                  </a:cubicBezTo>
                  <a:cubicBezTo>
                    <a:pt x="138" y="178"/>
                    <a:pt x="179" y="139"/>
                    <a:pt x="179" y="90"/>
                  </a:cubicBezTo>
                  <a:cubicBezTo>
                    <a:pt x="179" y="40"/>
                    <a:pt x="138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 rot="10800000" flipH="1">
              <a:off x="7246792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 rot="10800000" flipH="1">
              <a:off x="7193478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7" y="179"/>
                    <a:pt x="118" y="179"/>
                  </a:cubicBezTo>
                  <a:cubicBezTo>
                    <a:pt x="164" y="179"/>
                    <a:pt x="208" y="143"/>
                    <a:pt x="208" y="90"/>
                  </a:cubicBezTo>
                  <a:cubicBezTo>
                    <a:pt x="208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 rot="10800000" flipH="1">
              <a:off x="7143808" y="1189654"/>
              <a:ext cx="21617" cy="21738"/>
            </a:xfrm>
            <a:custGeom>
              <a:avLst/>
              <a:gdLst/>
              <a:ahLst/>
              <a:cxnLst/>
              <a:rect l="l" t="t" r="r" b="b"/>
              <a:pathLst>
                <a:path w="178" h="179" extrusionOk="0">
                  <a:moveTo>
                    <a:pt x="89" y="1"/>
                  </a:moveTo>
                  <a:cubicBezTo>
                    <a:pt x="41" y="1"/>
                    <a:pt x="0" y="40"/>
                    <a:pt x="0" y="90"/>
                  </a:cubicBezTo>
                  <a:cubicBezTo>
                    <a:pt x="0" y="139"/>
                    <a:pt x="41" y="178"/>
                    <a:pt x="89" y="178"/>
                  </a:cubicBezTo>
                  <a:cubicBezTo>
                    <a:pt x="139" y="178"/>
                    <a:pt x="178" y="139"/>
                    <a:pt x="178" y="90"/>
                  </a:cubicBezTo>
                  <a:cubicBezTo>
                    <a:pt x="178" y="40"/>
                    <a:pt x="139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 rot="10800000" flipH="1">
              <a:off x="7086972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3"/>
                  </a:cubicBezTo>
                  <a:cubicBezTo>
                    <a:pt x="73" y="171"/>
                    <a:pt x="96" y="179"/>
                    <a:pt x="117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 rot="10800000" flipH="1">
              <a:off x="7033537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6"/>
                    <a:pt x="56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 rot="10800000" flipH="1">
              <a:off x="6980223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0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 rot="10800000" flipH="1">
              <a:off x="6926909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90"/>
                  </a:cubicBezTo>
                  <a:cubicBezTo>
                    <a:pt x="209" y="40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 rot="10800000" flipH="1">
              <a:off x="6873595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7" y="153"/>
                  </a:cubicBezTo>
                  <a:cubicBezTo>
                    <a:pt x="75" y="171"/>
                    <a:pt x="97" y="179"/>
                    <a:pt x="118" y="179"/>
                  </a:cubicBezTo>
                  <a:cubicBezTo>
                    <a:pt x="164" y="179"/>
                    <a:pt x="208" y="143"/>
                    <a:pt x="208" y="90"/>
                  </a:cubicBezTo>
                  <a:cubicBezTo>
                    <a:pt x="208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 rot="10800000" flipH="1">
              <a:off x="6820281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6" y="153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8" y="143"/>
                    <a:pt x="208" y="90"/>
                  </a:cubicBezTo>
                  <a:cubicBezTo>
                    <a:pt x="208" y="40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 rot="10800000" flipH="1">
              <a:off x="6767089" y="1189654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6"/>
                    <a:pt x="55" y="153"/>
                  </a:cubicBezTo>
                  <a:cubicBezTo>
                    <a:pt x="73" y="171"/>
                    <a:pt x="95" y="179"/>
                    <a:pt x="117" y="179"/>
                  </a:cubicBezTo>
                  <a:cubicBezTo>
                    <a:pt x="163" y="179"/>
                    <a:pt x="207" y="143"/>
                    <a:pt x="207" y="90"/>
                  </a:cubicBezTo>
                  <a:cubicBezTo>
                    <a:pt x="207" y="40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 rot="10800000" flipH="1">
              <a:off x="6713654" y="1189654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6"/>
                    <a:pt x="56" y="153"/>
                  </a:cubicBezTo>
                  <a:cubicBezTo>
                    <a:pt x="74" y="171"/>
                    <a:pt x="97" y="179"/>
                    <a:pt x="118" y="179"/>
                  </a:cubicBezTo>
                  <a:cubicBezTo>
                    <a:pt x="164" y="179"/>
                    <a:pt x="208" y="143"/>
                    <a:pt x="208" y="90"/>
                  </a:cubicBezTo>
                  <a:cubicBezTo>
                    <a:pt x="208" y="40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 rot="10800000" flipH="1">
              <a:off x="7886558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6"/>
                    <a:pt x="57" y="152"/>
                  </a:cubicBezTo>
                  <a:cubicBezTo>
                    <a:pt x="75" y="171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 rot="10800000" flipH="1">
              <a:off x="7833244" y="1136340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 rot="10800000" flipH="1">
              <a:off x="7780052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39" y="1"/>
                    <a:pt x="0" y="96"/>
                    <a:pt x="56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 rot="10800000" flipH="1">
              <a:off x="7726738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7" y="152"/>
                  </a:cubicBezTo>
                  <a:cubicBezTo>
                    <a:pt x="74" y="171"/>
                    <a:pt x="97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 rot="10800000" flipH="1">
              <a:off x="7673424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 rot="10800000" flipH="1">
              <a:off x="7619989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1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 rot="10800000" flipH="1">
              <a:off x="7566675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 rot="10800000" flipH="1">
              <a:off x="7513361" y="1136340"/>
              <a:ext cx="25503" cy="21738"/>
            </a:xfrm>
            <a:custGeom>
              <a:avLst/>
              <a:gdLst/>
              <a:ahLst/>
              <a:cxnLst/>
              <a:rect l="l" t="t" r="r" b="b"/>
              <a:pathLst>
                <a:path w="210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8" y="179"/>
                    <a:pt x="120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9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 rot="10800000" flipH="1">
              <a:off x="7460169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6"/>
                    <a:pt x="56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 rot="10800000" flipH="1">
              <a:off x="7406855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 rot="10800000" flipH="1">
              <a:off x="7353541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0" y="96"/>
                    <a:pt x="56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 rot="10800000" flipH="1">
              <a:off x="7300106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1" y="1"/>
                    <a:pt x="0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 rot="10800000" flipH="1">
              <a:off x="7246792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8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 rot="10800000" flipH="1">
              <a:off x="7193478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 rot="10800000" flipH="1">
              <a:off x="7140164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 rot="10800000" flipH="1">
              <a:off x="7086972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40" y="1"/>
                    <a:pt x="0" y="96"/>
                    <a:pt x="55" y="152"/>
                  </a:cubicBezTo>
                  <a:cubicBezTo>
                    <a:pt x="74" y="171"/>
                    <a:pt x="96" y="179"/>
                    <a:pt x="118" y="179"/>
                  </a:cubicBezTo>
                  <a:cubicBezTo>
                    <a:pt x="164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 rot="10800000" flipH="1">
              <a:off x="7033537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6"/>
                    <a:pt x="56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8" y="143"/>
                    <a:pt x="208" y="89"/>
                  </a:cubicBezTo>
                  <a:cubicBezTo>
                    <a:pt x="208" y="41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 rot="10800000" flipH="1">
              <a:off x="6980223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0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 rot="10800000" flipH="1">
              <a:off x="6926909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20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9" y="143"/>
                    <a:pt x="209" y="89"/>
                  </a:cubicBezTo>
                  <a:cubicBezTo>
                    <a:pt x="209" y="41"/>
                    <a:pt x="168" y="1"/>
                    <a:pt x="12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 rot="10800000" flipH="1">
              <a:off x="6873595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7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 rot="10800000" flipH="1">
              <a:off x="6820281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9" y="1"/>
                  </a:moveTo>
                  <a:cubicBezTo>
                    <a:pt x="40" y="1"/>
                    <a:pt x="1" y="96"/>
                    <a:pt x="56" y="152"/>
                  </a:cubicBezTo>
                  <a:cubicBezTo>
                    <a:pt x="74" y="171"/>
                    <a:pt x="97" y="179"/>
                    <a:pt x="119" y="179"/>
                  </a:cubicBezTo>
                  <a:cubicBezTo>
                    <a:pt x="164" y="179"/>
                    <a:pt x="208" y="143"/>
                    <a:pt x="208" y="89"/>
                  </a:cubicBezTo>
                  <a:cubicBezTo>
                    <a:pt x="208" y="41"/>
                    <a:pt x="169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 rot="10800000" flipH="1">
              <a:off x="6767089" y="1136340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118" y="1"/>
                  </a:moveTo>
                  <a:cubicBezTo>
                    <a:pt x="39" y="1"/>
                    <a:pt x="0" y="96"/>
                    <a:pt x="55" y="152"/>
                  </a:cubicBezTo>
                  <a:cubicBezTo>
                    <a:pt x="73" y="171"/>
                    <a:pt x="96" y="179"/>
                    <a:pt x="118" y="179"/>
                  </a:cubicBezTo>
                  <a:cubicBezTo>
                    <a:pt x="163" y="179"/>
                    <a:pt x="207" y="143"/>
                    <a:pt x="207" y="89"/>
                  </a:cubicBezTo>
                  <a:cubicBezTo>
                    <a:pt x="207" y="41"/>
                    <a:pt x="168" y="1"/>
                    <a:pt x="118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 rot="10800000" flipH="1">
              <a:off x="6713654" y="1136340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119" y="1"/>
                  </a:moveTo>
                  <a:cubicBezTo>
                    <a:pt x="41" y="1"/>
                    <a:pt x="0" y="96"/>
                    <a:pt x="56" y="152"/>
                  </a:cubicBezTo>
                  <a:cubicBezTo>
                    <a:pt x="75" y="171"/>
                    <a:pt x="97" y="179"/>
                    <a:pt x="119" y="179"/>
                  </a:cubicBezTo>
                  <a:cubicBezTo>
                    <a:pt x="165" y="179"/>
                    <a:pt x="208" y="143"/>
                    <a:pt x="208" y="89"/>
                  </a:cubicBezTo>
                  <a:cubicBezTo>
                    <a:pt x="208" y="41"/>
                    <a:pt x="168" y="1"/>
                    <a:pt x="11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 rot="10800000" flipH="1">
              <a:off x="7886680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1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9" y="0"/>
                    <a:pt x="118" y="0"/>
                    <a:pt x="118" y="0"/>
                  </a:cubicBezTo>
                  <a:cubicBezTo>
                    <a:pt x="40" y="0"/>
                    <a:pt x="0" y="95"/>
                    <a:pt x="56" y="151"/>
                  </a:cubicBezTo>
                  <a:cubicBezTo>
                    <a:pt x="74" y="170"/>
                    <a:pt x="97" y="178"/>
                    <a:pt x="119" y="178"/>
                  </a:cubicBezTo>
                  <a:cubicBezTo>
                    <a:pt x="164" y="178"/>
                    <a:pt x="208" y="142"/>
                    <a:pt x="208" y="88"/>
                  </a:cubicBezTo>
                  <a:cubicBezTo>
                    <a:pt x="208" y="41"/>
                    <a:pt x="16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 rot="10800000" flipH="1">
              <a:off x="7837009" y="108302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89" y="1"/>
                  </a:moveTo>
                  <a:cubicBezTo>
                    <a:pt x="44" y="1"/>
                    <a:pt x="0" y="36"/>
                    <a:pt x="0" y="89"/>
                  </a:cubicBezTo>
                  <a:cubicBezTo>
                    <a:pt x="0" y="139"/>
                    <a:pt x="40" y="178"/>
                    <a:pt x="89" y="178"/>
                  </a:cubicBezTo>
                  <a:cubicBezTo>
                    <a:pt x="168" y="178"/>
                    <a:pt x="207" y="82"/>
                    <a:pt x="152" y="27"/>
                  </a:cubicBezTo>
                  <a:cubicBezTo>
                    <a:pt x="134" y="9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 rot="10800000" flipH="1">
              <a:off x="7780052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1" y="0"/>
                  </a:moveTo>
                  <a:cubicBezTo>
                    <a:pt x="121" y="0"/>
                    <a:pt x="120" y="0"/>
                    <a:pt x="119" y="0"/>
                  </a:cubicBezTo>
                  <a:cubicBezTo>
                    <a:pt x="119" y="0"/>
                    <a:pt x="118" y="0"/>
                    <a:pt x="118" y="0"/>
                  </a:cubicBezTo>
                  <a:cubicBezTo>
                    <a:pt x="39" y="0"/>
                    <a:pt x="0" y="95"/>
                    <a:pt x="56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 rot="10800000" flipH="1">
              <a:off x="7726738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17" y="0"/>
                  </a:moveTo>
                  <a:cubicBezTo>
                    <a:pt x="39" y="0"/>
                    <a:pt x="1" y="95"/>
                    <a:pt x="57" y="151"/>
                  </a:cubicBezTo>
                  <a:cubicBezTo>
                    <a:pt x="74" y="170"/>
                    <a:pt x="97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0"/>
                    <a:pt x="168" y="0"/>
                    <a:pt x="118" y="0"/>
                  </a:cubicBezTo>
                  <a:cubicBezTo>
                    <a:pt x="118" y="0"/>
                    <a:pt x="118" y="0"/>
                    <a:pt x="117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 rot="10800000" flipH="1">
              <a:off x="7673424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1" y="0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40" y="0"/>
                    <a:pt x="0" y="95"/>
                    <a:pt x="56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 rot="10800000" flipH="1">
              <a:off x="7619989" y="1083027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2" y="0"/>
                  </a:moveTo>
                  <a:cubicBezTo>
                    <a:pt x="121" y="0"/>
                    <a:pt x="120" y="0"/>
                    <a:pt x="120" y="0"/>
                  </a:cubicBezTo>
                  <a:cubicBezTo>
                    <a:pt x="119" y="0"/>
                    <a:pt x="119" y="0"/>
                    <a:pt x="118" y="0"/>
                  </a:cubicBezTo>
                  <a:cubicBezTo>
                    <a:pt x="41" y="0"/>
                    <a:pt x="1" y="95"/>
                    <a:pt x="57" y="151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1"/>
                    <a:pt x="170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rot="10800000" flipH="1">
              <a:off x="7566797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1" y="0"/>
                  </a:moveTo>
                  <a:cubicBezTo>
                    <a:pt x="120" y="0"/>
                    <a:pt x="120" y="0"/>
                    <a:pt x="119" y="0"/>
                  </a:cubicBezTo>
                  <a:cubicBezTo>
                    <a:pt x="118" y="0"/>
                    <a:pt x="118" y="0"/>
                    <a:pt x="118" y="0"/>
                  </a:cubicBezTo>
                  <a:cubicBezTo>
                    <a:pt x="39" y="0"/>
                    <a:pt x="0" y="95"/>
                    <a:pt x="56" y="151"/>
                  </a:cubicBezTo>
                  <a:cubicBezTo>
                    <a:pt x="74" y="170"/>
                    <a:pt x="97" y="178"/>
                    <a:pt x="119" y="178"/>
                  </a:cubicBezTo>
                  <a:cubicBezTo>
                    <a:pt x="164" y="178"/>
                    <a:pt x="208" y="142"/>
                    <a:pt x="208" y="88"/>
                  </a:cubicBezTo>
                  <a:cubicBezTo>
                    <a:pt x="208" y="41"/>
                    <a:pt x="168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rot="10800000" flipH="1">
              <a:off x="7513361" y="1083027"/>
              <a:ext cx="25503" cy="21617"/>
            </a:xfrm>
            <a:custGeom>
              <a:avLst/>
              <a:gdLst/>
              <a:ahLst/>
              <a:cxnLst/>
              <a:rect l="l" t="t" r="r" b="b"/>
              <a:pathLst>
                <a:path w="210" h="178" extrusionOk="0">
                  <a:moveTo>
                    <a:pt x="122" y="0"/>
                  </a:moveTo>
                  <a:cubicBezTo>
                    <a:pt x="121" y="0"/>
                    <a:pt x="121" y="0"/>
                    <a:pt x="120" y="0"/>
                  </a:cubicBezTo>
                  <a:cubicBezTo>
                    <a:pt x="40" y="0"/>
                    <a:pt x="1" y="95"/>
                    <a:pt x="57" y="151"/>
                  </a:cubicBezTo>
                  <a:cubicBezTo>
                    <a:pt x="75" y="170"/>
                    <a:pt x="98" y="178"/>
                    <a:pt x="120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1"/>
                    <a:pt x="170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 rot="10800000" flipH="1">
              <a:off x="7460169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120" y="0"/>
                    <a:pt x="119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39" y="0"/>
                    <a:pt x="0" y="95"/>
                    <a:pt x="56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 rot="10800000" flipH="1">
              <a:off x="7406855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120" y="0"/>
                    <a:pt x="119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39" y="0"/>
                    <a:pt x="1" y="95"/>
                    <a:pt x="55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 rot="10800000" flipH="1">
              <a:off x="7353541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1" y="0"/>
                  </a:moveTo>
                  <a:cubicBezTo>
                    <a:pt x="120" y="0"/>
                    <a:pt x="119" y="0"/>
                    <a:pt x="119" y="0"/>
                  </a:cubicBezTo>
                  <a:cubicBezTo>
                    <a:pt x="118" y="0"/>
                    <a:pt x="118" y="0"/>
                    <a:pt x="117" y="0"/>
                  </a:cubicBezTo>
                  <a:cubicBezTo>
                    <a:pt x="39" y="0"/>
                    <a:pt x="1" y="95"/>
                    <a:pt x="56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 rot="10800000" flipH="1">
              <a:off x="7300106" y="1083027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18" y="0"/>
                  </a:moveTo>
                  <a:cubicBezTo>
                    <a:pt x="40" y="0"/>
                    <a:pt x="1" y="95"/>
                    <a:pt x="57" y="151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0"/>
                    <a:pt x="168" y="0"/>
                    <a:pt x="120" y="0"/>
                  </a:cubicBezTo>
                  <a:cubicBezTo>
                    <a:pt x="119" y="0"/>
                    <a:pt x="119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 rot="10800000" flipH="1">
              <a:off x="7246792" y="1083027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2" y="0"/>
                  </a:moveTo>
                  <a:cubicBezTo>
                    <a:pt x="121" y="0"/>
                    <a:pt x="121" y="0"/>
                    <a:pt x="120" y="0"/>
                  </a:cubicBezTo>
                  <a:cubicBezTo>
                    <a:pt x="119" y="0"/>
                    <a:pt x="119" y="0"/>
                    <a:pt x="118" y="0"/>
                  </a:cubicBezTo>
                  <a:cubicBezTo>
                    <a:pt x="40" y="0"/>
                    <a:pt x="1" y="95"/>
                    <a:pt x="57" y="151"/>
                  </a:cubicBezTo>
                  <a:cubicBezTo>
                    <a:pt x="75" y="170"/>
                    <a:pt x="98" y="178"/>
                    <a:pt x="119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 rot="10800000" flipH="1">
              <a:off x="7193478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2" y="0"/>
                  </a:moveTo>
                  <a:cubicBezTo>
                    <a:pt x="121" y="0"/>
                    <a:pt x="121" y="0"/>
                    <a:pt x="120" y="0"/>
                  </a:cubicBezTo>
                  <a:cubicBezTo>
                    <a:pt x="40" y="0"/>
                    <a:pt x="1" y="95"/>
                    <a:pt x="57" y="151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4" y="178"/>
                    <a:pt x="208" y="142"/>
                    <a:pt x="208" y="88"/>
                  </a:cubicBezTo>
                  <a:cubicBezTo>
                    <a:pt x="208" y="4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 rot="10800000" flipH="1">
              <a:off x="7140286" y="1083027"/>
              <a:ext cx="25139" cy="21617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120" y="0"/>
                  </a:moveTo>
                  <a:cubicBezTo>
                    <a:pt x="119" y="0"/>
                    <a:pt x="119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39" y="0"/>
                    <a:pt x="0" y="95"/>
                    <a:pt x="56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 rot="10800000" flipH="1">
              <a:off x="7086972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120" y="0"/>
                    <a:pt x="119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39" y="0"/>
                    <a:pt x="0" y="95"/>
                    <a:pt x="55" y="151"/>
                  </a:cubicBezTo>
                  <a:cubicBezTo>
                    <a:pt x="74" y="170"/>
                    <a:pt x="96" y="178"/>
                    <a:pt x="118" y="178"/>
                  </a:cubicBezTo>
                  <a:cubicBezTo>
                    <a:pt x="164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 rot="10800000" flipH="1">
              <a:off x="7037180" y="1083027"/>
              <a:ext cx="25381" cy="21738"/>
            </a:xfrm>
            <a:custGeom>
              <a:avLst/>
              <a:gdLst/>
              <a:ahLst/>
              <a:cxnLst/>
              <a:rect l="l" t="t" r="r" b="b"/>
              <a:pathLst>
                <a:path w="209" h="179" extrusionOk="0">
                  <a:moveTo>
                    <a:pt x="90" y="1"/>
                  </a:moveTo>
                  <a:cubicBezTo>
                    <a:pt x="44" y="1"/>
                    <a:pt x="1" y="36"/>
                    <a:pt x="1" y="89"/>
                  </a:cubicBezTo>
                  <a:cubicBezTo>
                    <a:pt x="1" y="139"/>
                    <a:pt x="40" y="178"/>
                    <a:pt x="89" y="178"/>
                  </a:cubicBezTo>
                  <a:cubicBezTo>
                    <a:pt x="168" y="178"/>
                    <a:pt x="209" y="82"/>
                    <a:pt x="152" y="27"/>
                  </a:cubicBezTo>
                  <a:cubicBezTo>
                    <a:pt x="134" y="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 rot="10800000" flipH="1">
              <a:off x="6980223" y="1083027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22" y="0"/>
                  </a:moveTo>
                  <a:cubicBezTo>
                    <a:pt x="121" y="0"/>
                    <a:pt x="120" y="0"/>
                    <a:pt x="120" y="0"/>
                  </a:cubicBezTo>
                  <a:cubicBezTo>
                    <a:pt x="119" y="0"/>
                    <a:pt x="119" y="0"/>
                    <a:pt x="118" y="0"/>
                  </a:cubicBezTo>
                  <a:cubicBezTo>
                    <a:pt x="39" y="0"/>
                    <a:pt x="1" y="95"/>
                    <a:pt x="57" y="151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1"/>
                    <a:pt x="169" y="0"/>
                    <a:pt x="1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 rot="10800000" flipH="1">
              <a:off x="6926909" y="1083027"/>
              <a:ext cx="25381" cy="21617"/>
            </a:xfrm>
            <a:custGeom>
              <a:avLst/>
              <a:gdLst/>
              <a:ahLst/>
              <a:cxnLst/>
              <a:rect l="l" t="t" r="r" b="b"/>
              <a:pathLst>
                <a:path w="209" h="178" extrusionOk="0">
                  <a:moveTo>
                    <a:pt x="118" y="0"/>
                  </a:moveTo>
                  <a:cubicBezTo>
                    <a:pt x="39" y="0"/>
                    <a:pt x="1" y="95"/>
                    <a:pt x="57" y="151"/>
                  </a:cubicBezTo>
                  <a:cubicBezTo>
                    <a:pt x="75" y="170"/>
                    <a:pt x="97" y="178"/>
                    <a:pt x="119" y="178"/>
                  </a:cubicBezTo>
                  <a:cubicBezTo>
                    <a:pt x="165" y="178"/>
                    <a:pt x="209" y="142"/>
                    <a:pt x="209" y="88"/>
                  </a:cubicBezTo>
                  <a:cubicBezTo>
                    <a:pt x="209" y="40"/>
                    <a:pt x="168" y="0"/>
                    <a:pt x="120" y="0"/>
                  </a:cubicBezTo>
                  <a:cubicBezTo>
                    <a:pt x="119" y="0"/>
                    <a:pt x="119" y="0"/>
                    <a:pt x="11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 rot="10800000" flipH="1">
              <a:off x="6877360" y="108302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89" y="1"/>
                  </a:moveTo>
                  <a:cubicBezTo>
                    <a:pt x="44" y="1"/>
                    <a:pt x="0" y="36"/>
                    <a:pt x="0" y="89"/>
                  </a:cubicBezTo>
                  <a:cubicBezTo>
                    <a:pt x="0" y="139"/>
                    <a:pt x="39" y="178"/>
                    <a:pt x="88" y="178"/>
                  </a:cubicBezTo>
                  <a:cubicBezTo>
                    <a:pt x="168" y="178"/>
                    <a:pt x="207" y="82"/>
                    <a:pt x="151" y="27"/>
                  </a:cubicBezTo>
                  <a:cubicBezTo>
                    <a:pt x="133" y="9"/>
                    <a:pt x="111" y="1"/>
                    <a:pt x="8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 rot="10800000" flipH="1">
              <a:off x="6820403" y="1083027"/>
              <a:ext cx="25139" cy="21617"/>
            </a:xfrm>
            <a:custGeom>
              <a:avLst/>
              <a:gdLst/>
              <a:ahLst/>
              <a:cxnLst/>
              <a:rect l="l" t="t" r="r" b="b"/>
              <a:pathLst>
                <a:path w="207" h="178" extrusionOk="0">
                  <a:moveTo>
                    <a:pt x="120" y="0"/>
                  </a:moveTo>
                  <a:cubicBezTo>
                    <a:pt x="119" y="0"/>
                    <a:pt x="119" y="0"/>
                    <a:pt x="118" y="0"/>
                  </a:cubicBezTo>
                  <a:cubicBezTo>
                    <a:pt x="118" y="0"/>
                    <a:pt x="117" y="0"/>
                    <a:pt x="117" y="0"/>
                  </a:cubicBezTo>
                  <a:cubicBezTo>
                    <a:pt x="39" y="0"/>
                    <a:pt x="0" y="95"/>
                    <a:pt x="55" y="151"/>
                  </a:cubicBezTo>
                  <a:cubicBezTo>
                    <a:pt x="73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 rot="10800000" flipH="1">
              <a:off x="6767089" y="1083027"/>
              <a:ext cx="25260" cy="21617"/>
            </a:xfrm>
            <a:custGeom>
              <a:avLst/>
              <a:gdLst/>
              <a:ahLst/>
              <a:cxnLst/>
              <a:rect l="l" t="t" r="r" b="b"/>
              <a:pathLst>
                <a:path w="208" h="178" extrusionOk="0">
                  <a:moveTo>
                    <a:pt x="120" y="0"/>
                  </a:moveTo>
                  <a:cubicBezTo>
                    <a:pt x="120" y="0"/>
                    <a:pt x="119" y="0"/>
                    <a:pt x="118" y="0"/>
                  </a:cubicBezTo>
                  <a:cubicBezTo>
                    <a:pt x="39" y="0"/>
                    <a:pt x="0" y="95"/>
                    <a:pt x="55" y="151"/>
                  </a:cubicBezTo>
                  <a:cubicBezTo>
                    <a:pt x="73" y="170"/>
                    <a:pt x="96" y="178"/>
                    <a:pt x="118" y="178"/>
                  </a:cubicBezTo>
                  <a:cubicBezTo>
                    <a:pt x="163" y="178"/>
                    <a:pt x="207" y="142"/>
                    <a:pt x="207" y="88"/>
                  </a:cubicBezTo>
                  <a:cubicBezTo>
                    <a:pt x="207" y="41"/>
                    <a:pt x="169" y="0"/>
                    <a:pt x="12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 rot="10800000" flipH="1">
              <a:off x="6717297" y="1083027"/>
              <a:ext cx="25260" cy="21738"/>
            </a:xfrm>
            <a:custGeom>
              <a:avLst/>
              <a:gdLst/>
              <a:ahLst/>
              <a:cxnLst/>
              <a:rect l="l" t="t" r="r" b="b"/>
              <a:pathLst>
                <a:path w="208" h="179" extrusionOk="0">
                  <a:moveTo>
                    <a:pt x="90" y="1"/>
                  </a:moveTo>
                  <a:cubicBezTo>
                    <a:pt x="44" y="1"/>
                    <a:pt x="0" y="36"/>
                    <a:pt x="0" y="89"/>
                  </a:cubicBezTo>
                  <a:cubicBezTo>
                    <a:pt x="0" y="139"/>
                    <a:pt x="40" y="178"/>
                    <a:pt x="89" y="178"/>
                  </a:cubicBezTo>
                  <a:cubicBezTo>
                    <a:pt x="168" y="178"/>
                    <a:pt x="208" y="82"/>
                    <a:pt x="152" y="27"/>
                  </a:cubicBezTo>
                  <a:cubicBezTo>
                    <a:pt x="134" y="9"/>
                    <a:pt x="112" y="1"/>
                    <a:pt x="9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59" name="Google Shape;659;p4"/>
          <p:cNvSpPr/>
          <p:nvPr/>
        </p:nvSpPr>
        <p:spPr>
          <a:xfrm rot="-5400000" flipH="1">
            <a:off x="-213826" y="213815"/>
            <a:ext cx="1268297" cy="840668"/>
          </a:xfrm>
          <a:custGeom>
            <a:avLst/>
            <a:gdLst/>
            <a:ahLst/>
            <a:cxnLst/>
            <a:rect l="l" t="t" r="r" b="b"/>
            <a:pathLst>
              <a:path w="6285" h="4166" extrusionOk="0">
                <a:moveTo>
                  <a:pt x="0" y="1"/>
                </a:moveTo>
                <a:lnTo>
                  <a:pt x="0" y="4165"/>
                </a:lnTo>
                <a:cubicBezTo>
                  <a:pt x="1196" y="3798"/>
                  <a:pt x="996" y="2045"/>
                  <a:pt x="2096" y="2045"/>
                </a:cubicBezTo>
                <a:cubicBezTo>
                  <a:pt x="2129" y="2045"/>
                  <a:pt x="2163" y="2047"/>
                  <a:pt x="2199" y="2050"/>
                </a:cubicBezTo>
                <a:cubicBezTo>
                  <a:pt x="2774" y="2103"/>
                  <a:pt x="3572" y="2499"/>
                  <a:pt x="4323" y="2499"/>
                </a:cubicBezTo>
                <a:cubicBezTo>
                  <a:pt x="5159" y="2499"/>
                  <a:pt x="5937" y="2008"/>
                  <a:pt x="6285" y="1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4"/>
          <p:cNvSpPr/>
          <p:nvPr/>
        </p:nvSpPr>
        <p:spPr>
          <a:xfrm rot="10800000">
            <a:off x="8028145" y="0"/>
            <a:ext cx="1115866" cy="1189742"/>
          </a:xfrm>
          <a:custGeom>
            <a:avLst/>
            <a:gdLst/>
            <a:ahLst/>
            <a:cxnLst/>
            <a:rect l="l" t="t" r="r" b="b"/>
            <a:pathLst>
              <a:path w="9244" h="9856" extrusionOk="0">
                <a:moveTo>
                  <a:pt x="1" y="1"/>
                </a:moveTo>
                <a:lnTo>
                  <a:pt x="1" y="9855"/>
                </a:lnTo>
                <a:lnTo>
                  <a:pt x="8822" y="9855"/>
                </a:lnTo>
                <a:cubicBezTo>
                  <a:pt x="9143" y="8374"/>
                  <a:pt x="9244" y="7206"/>
                  <a:pt x="7861" y="6785"/>
                </a:cubicBezTo>
                <a:cubicBezTo>
                  <a:pt x="6478" y="6364"/>
                  <a:pt x="8702" y="3726"/>
                  <a:pt x="7520" y="2765"/>
                </a:cubicBezTo>
                <a:cubicBezTo>
                  <a:pt x="7314" y="2597"/>
                  <a:pt x="7092" y="2531"/>
                  <a:pt x="6859" y="2531"/>
                </a:cubicBezTo>
                <a:cubicBezTo>
                  <a:pt x="5965" y="2531"/>
                  <a:pt x="4903" y="3505"/>
                  <a:pt x="3953" y="3505"/>
                </a:cubicBezTo>
                <a:cubicBezTo>
                  <a:pt x="3726" y="3505"/>
                  <a:pt x="3505" y="3449"/>
                  <a:pt x="3294" y="3311"/>
                </a:cubicBezTo>
                <a:cubicBezTo>
                  <a:pt x="1972" y="2445"/>
                  <a:pt x="2096" y="1"/>
                  <a:pt x="1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1" name="Google Shape;661;p4"/>
          <p:cNvSpPr/>
          <p:nvPr/>
        </p:nvSpPr>
        <p:spPr>
          <a:xfrm>
            <a:off x="-2" y="0"/>
            <a:ext cx="1084183" cy="799753"/>
          </a:xfrm>
          <a:custGeom>
            <a:avLst/>
            <a:gdLst/>
            <a:ahLst/>
            <a:cxnLst/>
            <a:rect l="l" t="t" r="r" b="b"/>
            <a:pathLst>
              <a:path w="12733" h="10212" extrusionOk="0">
                <a:moveTo>
                  <a:pt x="0" y="0"/>
                </a:moveTo>
                <a:lnTo>
                  <a:pt x="0" y="10212"/>
                </a:lnTo>
                <a:cubicBezTo>
                  <a:pt x="8" y="10212"/>
                  <a:pt x="15" y="10212"/>
                  <a:pt x="23" y="10212"/>
                </a:cubicBezTo>
                <a:cubicBezTo>
                  <a:pt x="2460" y="10212"/>
                  <a:pt x="2081" y="6171"/>
                  <a:pt x="4185" y="6171"/>
                </a:cubicBezTo>
                <a:cubicBezTo>
                  <a:pt x="4313" y="6171"/>
                  <a:pt x="4451" y="6186"/>
                  <a:pt x="4600" y="6218"/>
                </a:cubicBezTo>
                <a:cubicBezTo>
                  <a:pt x="4960" y="6296"/>
                  <a:pt x="5296" y="6331"/>
                  <a:pt x="5609" y="6331"/>
                </a:cubicBezTo>
                <a:cubicBezTo>
                  <a:pt x="7544" y="6331"/>
                  <a:pt x="8602" y="4971"/>
                  <a:pt x="8950" y="3751"/>
                </a:cubicBezTo>
                <a:cubicBezTo>
                  <a:pt x="9492" y="1849"/>
                  <a:pt x="12733" y="4302"/>
                  <a:pt x="12459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2" name="Google Shape;662;p4"/>
          <p:cNvSpPr/>
          <p:nvPr/>
        </p:nvSpPr>
        <p:spPr>
          <a:xfrm flipH="1">
            <a:off x="8043991" y="0"/>
            <a:ext cx="1084180" cy="733951"/>
          </a:xfrm>
          <a:custGeom>
            <a:avLst/>
            <a:gdLst/>
            <a:ahLst/>
            <a:cxnLst/>
            <a:rect l="l" t="t" r="r" b="b"/>
            <a:pathLst>
              <a:path w="10262" h="6947" extrusionOk="0">
                <a:moveTo>
                  <a:pt x="1" y="1"/>
                </a:moveTo>
                <a:lnTo>
                  <a:pt x="1" y="6417"/>
                </a:lnTo>
                <a:cubicBezTo>
                  <a:pt x="628" y="6763"/>
                  <a:pt x="1349" y="6947"/>
                  <a:pt x="1998" y="6947"/>
                </a:cubicBezTo>
                <a:cubicBezTo>
                  <a:pt x="3145" y="6947"/>
                  <a:pt x="4065" y="6373"/>
                  <a:pt x="3837" y="5101"/>
                </a:cubicBezTo>
                <a:cubicBezTo>
                  <a:pt x="3505" y="3239"/>
                  <a:pt x="3374" y="2151"/>
                  <a:pt x="4767" y="2151"/>
                </a:cubicBezTo>
                <a:cubicBezTo>
                  <a:pt x="4864" y="2151"/>
                  <a:pt x="4968" y="2156"/>
                  <a:pt x="5080" y="2167"/>
                </a:cubicBezTo>
                <a:cubicBezTo>
                  <a:pt x="6145" y="2267"/>
                  <a:pt x="7113" y="3315"/>
                  <a:pt x="8049" y="3315"/>
                </a:cubicBezTo>
                <a:cubicBezTo>
                  <a:pt x="8375" y="3315"/>
                  <a:pt x="8697" y="3188"/>
                  <a:pt x="9018" y="2850"/>
                </a:cubicBezTo>
                <a:cubicBezTo>
                  <a:pt x="10262" y="1540"/>
                  <a:pt x="9373" y="1"/>
                  <a:pt x="9373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206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Rajdhani"/>
              <a:buNone/>
              <a:defRPr sz="40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Rajdhani"/>
              <a:buNone/>
              <a:defRPr sz="3600" b="1">
                <a:solidFill>
                  <a:schemeClr val="dk1"/>
                </a:solidFill>
                <a:latin typeface="Rajdhani"/>
                <a:ea typeface="Rajdhani"/>
                <a:cs typeface="Rajdhani"/>
                <a:sym typeface="Rajdhani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5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30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1pPr>
            <a:lvl2pPr marL="914400" lvl="1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2pPr>
            <a:lvl3pPr marL="1371600" lvl="2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3pPr>
            <a:lvl4pPr marL="1828800" lvl="3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4pPr>
            <a:lvl5pPr marL="2286000" lvl="4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5pPr>
            <a:lvl6pPr marL="2743200" lvl="5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6pPr>
            <a:lvl7pPr marL="3200400" lvl="6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●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7pPr>
            <a:lvl8pPr marL="3657600" lvl="7" indent="-33020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Nunito Sans"/>
              <a:buChar char="○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8pPr>
            <a:lvl9pPr marL="4114800" lvl="8" indent="-33020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600"/>
              <a:buFont typeface="Nunito Sans"/>
              <a:buChar char="■"/>
              <a:defRPr sz="1600">
                <a:solidFill>
                  <a:schemeClr val="dk1"/>
                </a:solidFill>
                <a:latin typeface="Nunito Sans"/>
                <a:ea typeface="Nunito Sans"/>
                <a:cs typeface="Nunito Sans"/>
                <a:sym typeface="Nunito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0" r:id="rId1"/>
    <p:sldLayoutId id="2147483658" r:id="rId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Metode</a:t>
            </a:r>
            <a:r>
              <a:rPr lang="en-US" sz="2400" dirty="0"/>
              <a:t> Agile Model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 descr="Metode Agile: Pengertian, Tujuan, dan Prinsipnya">
            <a:extLst>
              <a:ext uri="{FF2B5EF4-FFF2-40B4-BE49-F238E27FC236}">
                <a16:creationId xmlns:a16="http://schemas.microsoft.com/office/drawing/2014/main" id="{5783E137-47C5-5F93-4156-857EE61FD0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1414" y="1208197"/>
            <a:ext cx="6701121" cy="341008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60563556"/>
      </p:ext>
    </p:extLst>
  </p:cSld>
  <p:clrMapOvr>
    <a:masterClrMapping/>
  </p:clrMapOvr>
  <p:transition spd="med">
    <p:pull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41229E4-43D6-A913-564F-CCC4DFD9FF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762" y="2057400"/>
            <a:ext cx="3800475" cy="102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929309"/>
      </p:ext>
    </p:extLst>
  </p:cSld>
  <p:clrMapOvr>
    <a:masterClrMapping/>
  </p:clrMapOvr>
  <p:transition spd="med">
    <p:pull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</a:t>
            </a:r>
            <a:r>
              <a:rPr lang="en-US" sz="2400" dirty="0" err="1"/>
              <a:t>Produk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898AB12-9DEC-BCFB-2E42-900772E83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2" y="1571942"/>
            <a:ext cx="5039995" cy="19996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2046206"/>
      </p:ext>
    </p:extLst>
  </p:cSld>
  <p:clrMapOvr>
    <a:masterClrMapping/>
  </p:clrMapOvr>
  <p:transition spd="med">
    <p:pull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Supplier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CFA6EBB-754A-C0F9-1EC8-064DE56979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392" y="2234587"/>
            <a:ext cx="8609165" cy="933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5368481"/>
      </p:ext>
    </p:extLst>
  </p:cSld>
  <p:clrMapOvr>
    <a:masterClrMapping/>
  </p:clrMapOvr>
  <p:transition spd="med">
    <p:pull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</a:t>
            </a:r>
            <a:r>
              <a:rPr lang="en-US" sz="2400" dirty="0" err="1"/>
              <a:t>Pemasukan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238C288-FFE3-D84B-85FB-15958C883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2002" y="1311592"/>
            <a:ext cx="5039995" cy="2520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2017746"/>
      </p:ext>
    </p:extLst>
  </p:cSld>
  <p:clrMapOvr>
    <a:masterClrMapping/>
  </p:clrMapOvr>
  <p:transition spd="med">
    <p:pull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9ACC85-B09D-4BDD-50EB-9D10A8ACD3F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36263"/>
          <a:stretch/>
        </p:blipFill>
        <p:spPr bwMode="auto">
          <a:xfrm>
            <a:off x="2087245" y="1105217"/>
            <a:ext cx="4969510" cy="293306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217842064"/>
      </p:ext>
    </p:extLst>
  </p:cSld>
  <p:clrMapOvr>
    <a:masterClrMapping/>
  </p:clrMapOvr>
  <p:transition spd="med">
    <p:pull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Detail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D02E790-3CB9-7459-D578-FC1392D3B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7925" y="1085850"/>
            <a:ext cx="4248150" cy="297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37546"/>
      </p:ext>
    </p:extLst>
  </p:cSld>
  <p:clrMapOvr>
    <a:masterClrMapping/>
  </p:clrMapOvr>
  <p:transition spd="med">
    <p:pull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Relasi</a:t>
            </a:r>
            <a:r>
              <a:rPr lang="en-US" sz="2400" dirty="0"/>
              <a:t> Tabel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5C181C8-2448-E97D-4AAA-0AB096D1D5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5277" y="1169987"/>
            <a:ext cx="6173445" cy="34340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286455125"/>
      </p:ext>
    </p:extLst>
  </p:cSld>
  <p:clrMapOvr>
    <a:masterClrMapping/>
  </p:clrMapOvr>
  <p:transition spd="med">
    <p:pull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Login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12D3B48-2AFA-2B8A-25F6-B1DB6F3185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45" y="1243375"/>
            <a:ext cx="3959860" cy="326136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40769401"/>
      </p:ext>
    </p:extLst>
  </p:cSld>
  <p:clrMapOvr>
    <a:masterClrMapping/>
  </p:clrMapOvr>
  <p:transition spd="med">
    <p:pull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</a:t>
            </a:r>
            <a:r>
              <a:rPr lang="en-US" sz="2400" dirty="0" err="1"/>
              <a:t>Mengelola</a:t>
            </a:r>
            <a:r>
              <a:rPr lang="en-US" sz="2400" dirty="0"/>
              <a:t> Operator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23ED28C-D579-D0D6-A9F2-690F0C2203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77" y="1152400"/>
            <a:ext cx="5039995" cy="3707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56862798"/>
      </p:ext>
    </p:extLst>
  </p:cSld>
  <p:clrMapOvr>
    <a:masterClrMapping/>
  </p:clrMapOvr>
  <p:transition spd="med">
    <p:pull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EAF130F-19F2-4F9E-6769-235C06E53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77" y="1152400"/>
            <a:ext cx="5039995" cy="370776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26358864"/>
      </p:ext>
    </p:extLst>
  </p:cSld>
  <p:clrMapOvr>
    <a:masterClrMapping/>
  </p:clrMapOvr>
  <p:transition spd="med">
    <p:pull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Berjalan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2CA0A49-FABD-106A-4EB2-CA1C7632E7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6352" y="1010094"/>
            <a:ext cx="2931245" cy="401863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46648430"/>
      </p:ext>
    </p:extLst>
  </p:cSld>
  <p:clrMapOvr>
    <a:masterClrMapping/>
  </p:clrMapOvr>
  <p:transition spd="med">
    <p:pull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Stok </a:t>
            </a:r>
            <a:r>
              <a:rPr lang="en-US" sz="2400" dirty="0" err="1"/>
              <a:t>Produk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8BCC6-6DD3-20EB-6597-810E2BA0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2" y="1152400"/>
            <a:ext cx="503618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2943618"/>
      </p:ext>
    </p:extLst>
  </p:cSld>
  <p:clrMapOvr>
    <a:masterClrMapping/>
  </p:clrMapOvr>
  <p:transition spd="med">
    <p:pull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4E8BCC6-6DD3-20EB-6597-810E2BA00D7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3882" y="1152400"/>
            <a:ext cx="5036185" cy="370522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5029082"/>
      </p:ext>
    </p:extLst>
  </p:cSld>
  <p:clrMapOvr>
    <a:masterClrMapping/>
  </p:clrMapOvr>
  <p:transition spd="med">
    <p:pull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Sequence Diagram - </a:t>
            </a:r>
            <a:r>
              <a:rPr lang="en-US" sz="2400" dirty="0" err="1"/>
              <a:t>Mengelola</a:t>
            </a:r>
            <a:r>
              <a:rPr lang="en-US" sz="2400" dirty="0"/>
              <a:t> </a:t>
            </a:r>
            <a:r>
              <a:rPr lang="en-US" sz="2400" dirty="0" err="1"/>
              <a:t>Laporan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94C9FC4-2FAA-755A-C873-666E6552B6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1977" y="1243375"/>
            <a:ext cx="5039995" cy="32429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08418365"/>
      </p:ext>
    </p:extLst>
  </p:cSld>
  <p:clrMapOvr>
    <a:masterClrMapping/>
  </p:clrMapOvr>
  <p:transition spd="med">
    <p:pull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Flowchart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127BFF7-A30E-B4F0-C72E-BEDF1801F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93927" y="1020091"/>
            <a:ext cx="1756096" cy="402807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10414919"/>
      </p:ext>
    </p:extLst>
  </p:cSld>
  <p:clrMapOvr>
    <a:masterClrMapping/>
  </p:clrMapOvr>
  <p:transition spd="med">
    <p:pull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Login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2DDBDE-EE76-DF80-1EF1-91F54BB3C65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592" y="1243375"/>
            <a:ext cx="7010766" cy="348374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22007512"/>
      </p:ext>
    </p:extLst>
  </p:cSld>
  <p:clrMapOvr>
    <a:masterClrMapping/>
  </p:clrMapOvr>
  <p:transition spd="med">
    <p:pull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Dashboard</a:t>
            </a:r>
            <a:endParaRPr lang="id-ID" sz="2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35FF252-37AA-297F-6AFB-3852C155F2C7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2" b="59540"/>
          <a:stretch/>
        </p:blipFill>
        <p:spPr bwMode="auto">
          <a:xfrm>
            <a:off x="1975073" y="1292250"/>
            <a:ext cx="5193804" cy="3591722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248616368"/>
      </p:ext>
    </p:extLst>
  </p:cSld>
  <p:clrMapOvr>
    <a:masterClrMapping/>
  </p:clrMapOvr>
  <p:transition spd="slow">
    <p:cover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B58A64F-F17E-2723-391F-0A8C12F00D1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46261"/>
          <a:stretch/>
        </p:blipFill>
        <p:spPr bwMode="auto">
          <a:xfrm>
            <a:off x="1640481" y="1152400"/>
            <a:ext cx="5863037" cy="34516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10890387"/>
      </p:ext>
    </p:extLst>
  </p:cSld>
  <p:clrMapOvr>
    <a:masterClrMapping/>
  </p:clrMapOvr>
  <p:transition spd="med">
    <p:pull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Tambah</a:t>
            </a:r>
            <a:r>
              <a:rPr lang="en-US" sz="2400" dirty="0"/>
              <a:t>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7F44BE6-3961-3B76-CE6C-D8212E5660E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3249" b="5246"/>
          <a:stretch/>
        </p:blipFill>
        <p:spPr bwMode="auto">
          <a:xfrm>
            <a:off x="903948" y="1243375"/>
            <a:ext cx="7336054" cy="3360625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69693797"/>
      </p:ext>
    </p:extLst>
  </p:cSld>
  <p:clrMapOvr>
    <a:masterClrMapping/>
  </p:clrMapOvr>
  <p:transition spd="slow">
    <p:cover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Pembayaran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3E1BA14-4980-E945-F1D9-524356D136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663" y="1152400"/>
            <a:ext cx="6558623" cy="3639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758516"/>
      </p:ext>
    </p:extLst>
  </p:cSld>
  <p:clrMapOvr>
    <a:masterClrMapping/>
  </p:clrMapOvr>
  <p:transition spd="med">
    <p:pull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Pemasukan</a:t>
            </a:r>
            <a:r>
              <a:rPr lang="en-US" sz="2400" dirty="0"/>
              <a:t> Stok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6462218-DC8B-D981-2E19-BB6ECBB4E8C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242"/>
          <a:stretch/>
        </p:blipFill>
        <p:spPr>
          <a:xfrm>
            <a:off x="2053676" y="1152400"/>
            <a:ext cx="5036598" cy="3466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9495181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- Login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38ECE72-1833-D7BA-15EA-9A0D818A35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67" y="1243375"/>
            <a:ext cx="3599815" cy="35960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28550938"/>
      </p:ext>
    </p:extLst>
  </p:cSld>
  <p:clrMapOvr>
    <a:masterClrMapping/>
  </p:clrMapOvr>
  <p:transition spd="med">
    <p:pull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Pemasukan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A75F485-0067-8308-E380-B2D40C38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0" y="1152400"/>
            <a:ext cx="7544849" cy="3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096081"/>
      </p:ext>
    </p:extLst>
  </p:cSld>
  <p:clrMapOvr>
    <a:masterClrMapping/>
  </p:clrMapOvr>
  <p:transition spd="med">
    <p:pull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Produk</a:t>
            </a:r>
            <a:r>
              <a:rPr lang="en-US" sz="2400" dirty="0"/>
              <a:t> Stok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890ABEF-2FC0-53FD-6268-8A5249F808EA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6897"/>
          <a:stretch/>
        </p:blipFill>
        <p:spPr bwMode="auto">
          <a:xfrm>
            <a:off x="1447099" y="1152400"/>
            <a:ext cx="6249802" cy="350040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9624419"/>
      </p:ext>
    </p:extLst>
  </p:cSld>
  <p:clrMapOvr>
    <a:masterClrMapping/>
  </p:clrMapOvr>
  <p:transition spd="slow">
    <p:cover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Produk</a:t>
            </a:r>
            <a:r>
              <a:rPr lang="en-US" sz="2400" dirty="0"/>
              <a:t>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B3DE69B-D133-4957-71E3-E7821E81B7F2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847"/>
          <a:stretch/>
        </p:blipFill>
        <p:spPr bwMode="auto">
          <a:xfrm>
            <a:off x="1690917" y="1152400"/>
            <a:ext cx="5762166" cy="36151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744386930"/>
      </p:ext>
    </p:extLst>
  </p:cSld>
  <p:clrMapOvr>
    <a:masterClrMapping/>
  </p:clrMapOvr>
  <p:transition spd="med">
    <p:pull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</a:t>
            </a:r>
            <a:r>
              <a:rPr lang="en-US" sz="2400" dirty="0" err="1"/>
              <a:t>Jenis</a:t>
            </a:r>
            <a:r>
              <a:rPr lang="en-US" sz="2400" dirty="0"/>
              <a:t> </a:t>
            </a:r>
            <a:r>
              <a:rPr lang="en-US" sz="2400" dirty="0" err="1"/>
              <a:t>Saldo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9FD96A2-0503-03CE-A475-9950939535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0" y="1152400"/>
            <a:ext cx="7544850" cy="3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89513"/>
      </p:ext>
    </p:extLst>
  </p:cSld>
  <p:clrMapOvr>
    <a:masterClrMapping/>
  </p:clrMapOvr>
  <p:transition spd="slow">
    <p:cover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Halaman Supplier</a:t>
            </a:r>
            <a:endParaRPr lang="id-ID" sz="24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19EF413-E567-23A0-B743-486C0F4109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9550" y="1152400"/>
            <a:ext cx="7544850" cy="345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1805390"/>
      </p:ext>
    </p:extLst>
  </p:cSld>
  <p:clrMapOvr>
    <a:masterClrMapping/>
  </p:clrMapOvr>
  <p:transition spd="med">
    <p:pull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– Pengelolaan </a:t>
            </a:r>
            <a:r>
              <a:rPr lang="en-US" sz="2400" dirty="0" err="1"/>
              <a:t>Produk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CF9DA0B-EA0C-8F7B-3035-6EE9CF3E8B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024" y="1143835"/>
            <a:ext cx="2863951" cy="382028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279825558"/>
      </p:ext>
    </p:extLst>
  </p:cSld>
  <p:clrMapOvr>
    <a:masterClrMapping/>
  </p:clrMapOvr>
  <p:transition spd="med">
    <p:pull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– </a:t>
            </a:r>
            <a:r>
              <a:rPr lang="en-US" sz="2400" dirty="0" err="1"/>
              <a:t>Pemasukan</a:t>
            </a:r>
            <a:r>
              <a:rPr lang="en-US" sz="2400" dirty="0"/>
              <a:t> </a:t>
            </a:r>
            <a:r>
              <a:rPr lang="en-US" sz="2400" dirty="0" err="1"/>
              <a:t>Produk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B700583-3B7A-51F3-6F83-BC8F97031B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08520" y="1152400"/>
            <a:ext cx="2926959" cy="389297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301072968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– </a:t>
            </a:r>
            <a:r>
              <a:rPr lang="en-US" sz="2400" dirty="0" err="1"/>
              <a:t>Transaksi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4C1C930-1640-4360-7D90-FBC3C82560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5743" y="1098119"/>
            <a:ext cx="2432463" cy="404538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035204483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Activity Diagram </a:t>
            </a:r>
            <a:r>
              <a:rPr lang="en-US" sz="2400" dirty="0" err="1"/>
              <a:t>Sistem</a:t>
            </a:r>
            <a:r>
              <a:rPr lang="en-US" sz="2400" dirty="0"/>
              <a:t> </a:t>
            </a:r>
            <a:r>
              <a:rPr lang="en-US" sz="2400" dirty="0" err="1"/>
              <a:t>Usulan</a:t>
            </a:r>
            <a:r>
              <a:rPr lang="en-US" sz="2400" dirty="0"/>
              <a:t> – </a:t>
            </a:r>
            <a:r>
              <a:rPr lang="en-US" sz="2400" dirty="0" err="1"/>
              <a:t>Laporan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725EC4E-D9DC-B2FD-3C13-AD487B4DA2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2067" y="1243375"/>
            <a:ext cx="3599815" cy="341947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6197870"/>
      </p:ext>
    </p:extLst>
  </p:cSld>
  <p:clrMapOvr>
    <a:masterClrMapping/>
  </p:clrMapOvr>
  <p:transition spd="med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Use Case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97D9BC2-3352-DBA6-00A7-50AA3EFAF0B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2045" y="1094355"/>
            <a:ext cx="3959860" cy="3509645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881130253"/>
      </p:ext>
    </p:extLst>
  </p:cSld>
  <p:clrMapOvr>
    <a:masterClrMapping/>
  </p:clrMapOvr>
  <p:transition spd="med">
    <p:pull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0" name="Google Shape;8780;p30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61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 err="1"/>
              <a:t>Normalisasi</a:t>
            </a:r>
            <a:r>
              <a:rPr lang="en-US" sz="2400" dirty="0"/>
              <a:t> – Tabel User</a:t>
            </a:r>
            <a:endParaRPr lang="id-ID" sz="2400" dirty="0"/>
          </a:p>
        </p:txBody>
      </p:sp>
      <p:sp>
        <p:nvSpPr>
          <p:cNvPr id="8781" name="Google Shape;8781;p30"/>
          <p:cNvSpPr txBox="1">
            <a:spLocks noGrp="1"/>
          </p:cNvSpPr>
          <p:nvPr>
            <p:ph type="body" idx="1"/>
          </p:nvPr>
        </p:nvSpPr>
        <p:spPr>
          <a:xfrm>
            <a:off x="713225" y="1243375"/>
            <a:ext cx="7717500" cy="336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 algn="just">
              <a:lnSpc>
                <a:spcPct val="150000"/>
              </a:lnSpc>
              <a:buNone/>
            </a:pPr>
            <a:endParaRPr lang="en-US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marL="152400" indent="0" algn="just">
              <a:lnSpc>
                <a:spcPct val="150000"/>
              </a:lnSpc>
              <a:buNone/>
            </a:pPr>
            <a:endParaRPr lang="id-ID" sz="2000" b="0" i="0" dirty="0">
              <a:solidFill>
                <a:schemeClr val="tx1"/>
              </a:solidFill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498100C-5A1F-D504-1D1D-F9D57F337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684" y="2111302"/>
            <a:ext cx="7894582" cy="814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4801599"/>
      </p:ext>
    </p:extLst>
  </p:cSld>
  <p:clrMapOvr>
    <a:masterClrMapping/>
  </p:clrMapOvr>
  <p:transition spd="med">
    <p:pull/>
  </p:transition>
</p:sld>
</file>

<file path=ppt/theme/theme1.xml><?xml version="1.0" encoding="utf-8"?>
<a:theme xmlns:a="http://schemas.openxmlformats.org/drawingml/2006/main" name="Co-operative company business plan by Slidesgo">
  <a:themeElements>
    <a:clrScheme name="Simple Light">
      <a:dk1>
        <a:srgbClr val="000A39"/>
      </a:dk1>
      <a:lt1>
        <a:srgbClr val="FFFFFF"/>
      </a:lt1>
      <a:dk2>
        <a:srgbClr val="000A39"/>
      </a:dk2>
      <a:lt2>
        <a:srgbClr val="F4F2EA"/>
      </a:lt2>
      <a:accent1>
        <a:srgbClr val="D5815F"/>
      </a:accent1>
      <a:accent2>
        <a:srgbClr val="69B0B1"/>
      </a:accent2>
      <a:accent3>
        <a:srgbClr val="D78DB3"/>
      </a:accent3>
      <a:accent4>
        <a:srgbClr val="F4D562"/>
      </a:accent4>
      <a:accent5>
        <a:srgbClr val="F4F2EA"/>
      </a:accent5>
      <a:accent6>
        <a:srgbClr val="000A39"/>
      </a:accent6>
      <a:hlink>
        <a:srgbClr val="000A3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319</TotalTime>
  <Words>133</Words>
  <Application>Microsoft Office PowerPoint</Application>
  <PresentationFormat>On-screen Show (16:9)</PresentationFormat>
  <Paragraphs>34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Rajdhani</vt:lpstr>
      <vt:lpstr>Nunito Sans</vt:lpstr>
      <vt:lpstr>Segoe UI</vt:lpstr>
      <vt:lpstr>Arial</vt:lpstr>
      <vt:lpstr>Roboto Condensed Light</vt:lpstr>
      <vt:lpstr>Livvic</vt:lpstr>
      <vt:lpstr>Co-operative company business plan by Slidesgo</vt:lpstr>
      <vt:lpstr>Metode Agile Model</vt:lpstr>
      <vt:lpstr>Activity Diagram Sistem Berjalan</vt:lpstr>
      <vt:lpstr>Activity Diagram Sistem Usulan - Login</vt:lpstr>
      <vt:lpstr>Activity Diagram Sistem Usulan – Pengelolaan Produk</vt:lpstr>
      <vt:lpstr>Activity Diagram Sistem Usulan – Pemasukan Produk</vt:lpstr>
      <vt:lpstr>Activity Diagram Sistem Usulan – Transaksi</vt:lpstr>
      <vt:lpstr>Activity Diagram Sistem Usulan – Laporan</vt:lpstr>
      <vt:lpstr>Use Case</vt:lpstr>
      <vt:lpstr>Normalisasi – Tabel User</vt:lpstr>
      <vt:lpstr>Normalisasi – Tabel Jenis Saldo</vt:lpstr>
      <vt:lpstr>Normalisasi – Tabel Produk</vt:lpstr>
      <vt:lpstr>Normalisasi – Tabel Supplier</vt:lpstr>
      <vt:lpstr>Normalisasi – Tabel Pemasukan</vt:lpstr>
      <vt:lpstr>Normalisasi – Tabel Transaksi</vt:lpstr>
      <vt:lpstr>Normalisasi – Tabel Detail Transaksi</vt:lpstr>
      <vt:lpstr>Relasi Tabel</vt:lpstr>
      <vt:lpstr>Sequence Diagram - Login</vt:lpstr>
      <vt:lpstr>Sequence Diagram - Mengelola Operator</vt:lpstr>
      <vt:lpstr>Sequence Diagram - Mengelola Produk</vt:lpstr>
      <vt:lpstr>Sequence Diagram - Stok Produk</vt:lpstr>
      <vt:lpstr>Sequence Diagram - Mengelola Transaksi</vt:lpstr>
      <vt:lpstr>Sequence Diagram - Mengelola Laporan</vt:lpstr>
      <vt:lpstr>Flowchart</vt:lpstr>
      <vt:lpstr>Halaman Login</vt:lpstr>
      <vt:lpstr>Halaman Dashboard</vt:lpstr>
      <vt:lpstr>Halaman Transaksi</vt:lpstr>
      <vt:lpstr>Halaman Tambah Transaksi</vt:lpstr>
      <vt:lpstr>Halaman Pembayaran</vt:lpstr>
      <vt:lpstr>Halaman Pemasukan Stok</vt:lpstr>
      <vt:lpstr>Halaman Pemasukan Jenis Saldo</vt:lpstr>
      <vt:lpstr>Halaman Produk Stok</vt:lpstr>
      <vt:lpstr>Halaman Produk Jenis Saldo</vt:lpstr>
      <vt:lpstr>Halaman Jenis Saldo</vt:lpstr>
      <vt:lpstr>Halaman Supplier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Kerja Praktek Yuda Cell</dc:title>
  <dc:creator>Rangga Ariansyah</dc:creator>
  <cp:lastModifiedBy>Andri Firman Saputra</cp:lastModifiedBy>
  <cp:revision>24</cp:revision>
  <dcterms:modified xsi:type="dcterms:W3CDTF">2023-06-24T13:30:16Z</dcterms:modified>
</cp:coreProperties>
</file>