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59" r:id="rId3"/>
    <p:sldId id="263" r:id="rId4"/>
    <p:sldId id="261" r:id="rId5"/>
    <p:sldId id="315" r:id="rId6"/>
    <p:sldId id="262" r:id="rId7"/>
    <p:sldId id="260" r:id="rId8"/>
    <p:sldId id="264" r:id="rId9"/>
    <p:sldId id="266" r:id="rId10"/>
    <p:sldId id="265" r:id="rId11"/>
    <p:sldId id="273" r:id="rId12"/>
    <p:sldId id="267" r:id="rId13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Slab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3EE77-FAAF-4CAD-B268-6F0B33CE5467}">
  <a:tblStyle styleId="{78A3EE77-FAAF-4CAD-B268-6F0B33CE5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ace7fa64f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ace7fa64f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ace7fa64f5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ace7fa64f5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ae7ab267a5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ae7ab267a5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26e00b28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26e00b28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ace7fa64f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ace7fa64f5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ace7fa64f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ace7fa64f5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85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ace7fa64f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ace7fa64f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26e00b28b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26e00b28b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ace7fa64f5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ace7fa64f5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620150" y="1739138"/>
            <a:ext cx="5903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1620150" y="2960638"/>
            <a:ext cx="59037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/>
          <p:nvPr/>
        </p:nvSpPr>
        <p:spPr>
          <a:xfrm rot="-9388082">
            <a:off x="-1143081" y="-588681"/>
            <a:ext cx="9612308" cy="6320856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 ">
  <p:cSld name="CUSTOM_25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61950" y="727575"/>
            <a:ext cx="3449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361953" y="3335775"/>
            <a:ext cx="2861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2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641800" y="2619438"/>
            <a:ext cx="26898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 rot="193" flipH="1">
            <a:off x="3014849" y="1017810"/>
            <a:ext cx="3373153" cy="572222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410799" y="1266068"/>
            <a:ext cx="43224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2410800" y="3246072"/>
            <a:ext cx="43224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384975" y="2600400"/>
            <a:ext cx="5859300" cy="24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-984387" y="-4191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 idx="2"/>
          </p:nvPr>
        </p:nvSpPr>
        <p:spPr>
          <a:xfrm>
            <a:off x="1404150" y="3196373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1395095" y="3563859"/>
            <a:ext cx="26898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 idx="3"/>
          </p:nvPr>
        </p:nvSpPr>
        <p:spPr>
          <a:xfrm>
            <a:off x="5050035" y="3200677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4"/>
          </p:nvPr>
        </p:nvSpPr>
        <p:spPr>
          <a:xfrm>
            <a:off x="5040979" y="3560213"/>
            <a:ext cx="2689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4093938" y="994800"/>
            <a:ext cx="9837487" cy="677241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 rot="-7531753">
            <a:off x="-1055188" y="-2420408"/>
            <a:ext cx="4167357" cy="458637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 rot="1432133">
            <a:off x="6060531" y="3892529"/>
            <a:ext cx="3850151" cy="35058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7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436875" y="228600"/>
            <a:ext cx="3889494" cy="3549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MARKETING</a:t>
            </a:r>
            <a:endParaRPr sz="4400" dirty="0"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327063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Importance Of Marketing In Business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4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9"/>
          <p:cNvSpPr txBox="1">
            <a:spLocks noGrp="1"/>
          </p:cNvSpPr>
          <p:nvPr>
            <p:ph type="title"/>
          </p:nvPr>
        </p:nvSpPr>
        <p:spPr>
          <a:xfrm>
            <a:off x="311700" y="1081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MARKETING</a:t>
            </a:r>
            <a:endParaRPr dirty="0"/>
          </a:p>
        </p:txBody>
      </p:sp>
      <p:grpSp>
        <p:nvGrpSpPr>
          <p:cNvPr id="1462" name="Google Shape;1462;p49"/>
          <p:cNvGrpSpPr/>
          <p:nvPr/>
        </p:nvGrpSpPr>
        <p:grpSpPr>
          <a:xfrm>
            <a:off x="311700" y="1915378"/>
            <a:ext cx="1875215" cy="3119984"/>
            <a:chOff x="3638600" y="1289076"/>
            <a:chExt cx="1875215" cy="3119984"/>
          </a:xfrm>
        </p:grpSpPr>
        <p:sp>
          <p:nvSpPr>
            <p:cNvPr id="1463" name="Google Shape;1463;p49"/>
            <p:cNvSpPr/>
            <p:nvPr/>
          </p:nvSpPr>
          <p:spPr>
            <a:xfrm>
              <a:off x="4289681" y="1795819"/>
              <a:ext cx="264787" cy="434291"/>
            </a:xfrm>
            <a:custGeom>
              <a:avLst/>
              <a:gdLst/>
              <a:ahLst/>
              <a:cxnLst/>
              <a:rect l="l" t="t" r="r" b="b"/>
              <a:pathLst>
                <a:path w="4891" h="8022" extrusionOk="0">
                  <a:moveTo>
                    <a:pt x="0" y="0"/>
                  </a:moveTo>
                  <a:lnTo>
                    <a:pt x="2445" y="8022"/>
                  </a:lnTo>
                  <a:lnTo>
                    <a:pt x="4890" y="5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4776612" y="1511750"/>
              <a:ext cx="191214" cy="228352"/>
            </a:xfrm>
            <a:custGeom>
              <a:avLst/>
              <a:gdLst/>
              <a:ahLst/>
              <a:cxnLst/>
              <a:rect l="l" t="t" r="r" b="b"/>
              <a:pathLst>
                <a:path w="3532" h="4218" extrusionOk="0">
                  <a:moveTo>
                    <a:pt x="1509" y="0"/>
                  </a:moveTo>
                  <a:cubicBezTo>
                    <a:pt x="862" y="0"/>
                    <a:pt x="687" y="843"/>
                    <a:pt x="687" y="843"/>
                  </a:cubicBezTo>
                  <a:cubicBezTo>
                    <a:pt x="0" y="1401"/>
                    <a:pt x="687" y="2173"/>
                    <a:pt x="687" y="2173"/>
                  </a:cubicBezTo>
                  <a:lnTo>
                    <a:pt x="672" y="2173"/>
                  </a:lnTo>
                  <a:cubicBezTo>
                    <a:pt x="701" y="2302"/>
                    <a:pt x="701" y="2416"/>
                    <a:pt x="658" y="2545"/>
                  </a:cubicBezTo>
                  <a:lnTo>
                    <a:pt x="215" y="3846"/>
                  </a:lnTo>
                  <a:lnTo>
                    <a:pt x="2159" y="4218"/>
                  </a:lnTo>
                  <a:lnTo>
                    <a:pt x="2274" y="3231"/>
                  </a:lnTo>
                  <a:cubicBezTo>
                    <a:pt x="2302" y="2974"/>
                    <a:pt x="2445" y="2745"/>
                    <a:pt x="2660" y="2602"/>
                  </a:cubicBezTo>
                  <a:cubicBezTo>
                    <a:pt x="3289" y="2173"/>
                    <a:pt x="3461" y="1487"/>
                    <a:pt x="3503" y="1058"/>
                  </a:cubicBezTo>
                  <a:cubicBezTo>
                    <a:pt x="3532" y="857"/>
                    <a:pt x="3403" y="657"/>
                    <a:pt x="3217" y="600"/>
                  </a:cubicBezTo>
                  <a:lnTo>
                    <a:pt x="2159" y="228"/>
                  </a:lnTo>
                  <a:cubicBezTo>
                    <a:pt x="1903" y="64"/>
                    <a:pt x="1688" y="0"/>
                    <a:pt x="1509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3999385" y="1289076"/>
              <a:ext cx="418699" cy="353031"/>
            </a:xfrm>
            <a:custGeom>
              <a:avLst/>
              <a:gdLst/>
              <a:ahLst/>
              <a:cxnLst/>
              <a:rect l="l" t="t" r="r" b="b"/>
              <a:pathLst>
                <a:path w="7734" h="6521" extrusionOk="0">
                  <a:moveTo>
                    <a:pt x="6513" y="0"/>
                  </a:moveTo>
                  <a:cubicBezTo>
                    <a:pt x="6417" y="0"/>
                    <a:pt x="6323" y="13"/>
                    <a:pt x="6234" y="37"/>
                  </a:cubicBezTo>
                  <a:cubicBezTo>
                    <a:pt x="5934" y="166"/>
                    <a:pt x="5648" y="352"/>
                    <a:pt x="5405" y="581"/>
                  </a:cubicBezTo>
                  <a:cubicBezTo>
                    <a:pt x="5162" y="809"/>
                    <a:pt x="4876" y="967"/>
                    <a:pt x="4547" y="1053"/>
                  </a:cubicBezTo>
                  <a:cubicBezTo>
                    <a:pt x="4487" y="1062"/>
                    <a:pt x="4428" y="1066"/>
                    <a:pt x="4369" y="1066"/>
                  </a:cubicBezTo>
                  <a:cubicBezTo>
                    <a:pt x="3808" y="1066"/>
                    <a:pt x="3285" y="675"/>
                    <a:pt x="2703" y="624"/>
                  </a:cubicBezTo>
                  <a:cubicBezTo>
                    <a:pt x="2684" y="623"/>
                    <a:pt x="2666" y="623"/>
                    <a:pt x="2647" y="623"/>
                  </a:cubicBezTo>
                  <a:cubicBezTo>
                    <a:pt x="1955" y="623"/>
                    <a:pt x="1355" y="1143"/>
                    <a:pt x="1244" y="1839"/>
                  </a:cubicBezTo>
                  <a:cubicBezTo>
                    <a:pt x="1187" y="2196"/>
                    <a:pt x="1273" y="2654"/>
                    <a:pt x="1015" y="2911"/>
                  </a:cubicBezTo>
                  <a:cubicBezTo>
                    <a:pt x="915" y="2997"/>
                    <a:pt x="801" y="3069"/>
                    <a:pt x="686" y="3126"/>
                  </a:cubicBezTo>
                  <a:cubicBezTo>
                    <a:pt x="114" y="3555"/>
                    <a:pt x="0" y="4384"/>
                    <a:pt x="458" y="4942"/>
                  </a:cubicBezTo>
                  <a:cubicBezTo>
                    <a:pt x="615" y="5099"/>
                    <a:pt x="815" y="5228"/>
                    <a:pt x="901" y="5442"/>
                  </a:cubicBezTo>
                  <a:cubicBezTo>
                    <a:pt x="944" y="5571"/>
                    <a:pt x="972" y="5700"/>
                    <a:pt x="972" y="5843"/>
                  </a:cubicBezTo>
                  <a:cubicBezTo>
                    <a:pt x="1030" y="6114"/>
                    <a:pt x="1201" y="6343"/>
                    <a:pt x="1444" y="6458"/>
                  </a:cubicBezTo>
                  <a:cubicBezTo>
                    <a:pt x="1534" y="6500"/>
                    <a:pt x="1632" y="6521"/>
                    <a:pt x="1729" y="6521"/>
                  </a:cubicBezTo>
                  <a:cubicBezTo>
                    <a:pt x="1896" y="6521"/>
                    <a:pt x="2062" y="6460"/>
                    <a:pt x="2188" y="6343"/>
                  </a:cubicBezTo>
                  <a:lnTo>
                    <a:pt x="3332" y="4270"/>
                  </a:lnTo>
                  <a:lnTo>
                    <a:pt x="4061" y="4356"/>
                  </a:lnTo>
                  <a:cubicBezTo>
                    <a:pt x="4192" y="4371"/>
                    <a:pt x="4330" y="4385"/>
                    <a:pt x="4466" y="4385"/>
                  </a:cubicBezTo>
                  <a:cubicBezTo>
                    <a:pt x="4702" y="4385"/>
                    <a:pt x="4932" y="4344"/>
                    <a:pt x="5105" y="4198"/>
                  </a:cubicBezTo>
                  <a:cubicBezTo>
                    <a:pt x="5262" y="4070"/>
                    <a:pt x="5362" y="3869"/>
                    <a:pt x="5548" y="3798"/>
                  </a:cubicBezTo>
                  <a:cubicBezTo>
                    <a:pt x="5634" y="3777"/>
                    <a:pt x="5720" y="3766"/>
                    <a:pt x="5804" y="3766"/>
                  </a:cubicBezTo>
                  <a:cubicBezTo>
                    <a:pt x="5888" y="3766"/>
                    <a:pt x="5970" y="3777"/>
                    <a:pt x="6048" y="3798"/>
                  </a:cubicBezTo>
                  <a:cubicBezTo>
                    <a:pt x="6096" y="3803"/>
                    <a:pt x="6144" y="3805"/>
                    <a:pt x="6190" y="3805"/>
                  </a:cubicBezTo>
                  <a:cubicBezTo>
                    <a:pt x="7090" y="3805"/>
                    <a:pt x="7734" y="2910"/>
                    <a:pt x="7421" y="2053"/>
                  </a:cubicBezTo>
                  <a:cubicBezTo>
                    <a:pt x="7350" y="1896"/>
                    <a:pt x="7292" y="1739"/>
                    <a:pt x="7235" y="1582"/>
                  </a:cubicBezTo>
                  <a:cubicBezTo>
                    <a:pt x="7135" y="1153"/>
                    <a:pt x="7378" y="638"/>
                    <a:pt x="7135" y="280"/>
                  </a:cubicBezTo>
                  <a:cubicBezTo>
                    <a:pt x="7001" y="85"/>
                    <a:pt x="6757" y="0"/>
                    <a:pt x="6513" y="0"/>
                  </a:cubicBezTo>
                  <a:close/>
                </a:path>
              </a:pathLst>
            </a:custGeom>
            <a:solidFill>
              <a:srgbClr val="361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3638600" y="2546730"/>
              <a:ext cx="1019572" cy="1862330"/>
            </a:xfrm>
            <a:custGeom>
              <a:avLst/>
              <a:gdLst/>
              <a:ahLst/>
              <a:cxnLst/>
              <a:rect l="l" t="t" r="r" b="b"/>
              <a:pathLst>
                <a:path w="18833" h="34400" extrusionOk="0">
                  <a:moveTo>
                    <a:pt x="15515" y="0"/>
                  </a:moveTo>
                  <a:lnTo>
                    <a:pt x="5020" y="300"/>
                  </a:lnTo>
                  <a:lnTo>
                    <a:pt x="3661" y="15314"/>
                  </a:lnTo>
                  <a:lnTo>
                    <a:pt x="473" y="29685"/>
                  </a:lnTo>
                  <a:cubicBezTo>
                    <a:pt x="573" y="29742"/>
                    <a:pt x="687" y="29785"/>
                    <a:pt x="816" y="29842"/>
                  </a:cubicBezTo>
                  <a:cubicBezTo>
                    <a:pt x="630" y="30514"/>
                    <a:pt x="401" y="31186"/>
                    <a:pt x="115" y="31829"/>
                  </a:cubicBezTo>
                  <a:cubicBezTo>
                    <a:pt x="1" y="32087"/>
                    <a:pt x="115" y="32401"/>
                    <a:pt x="387" y="32501"/>
                  </a:cubicBezTo>
                  <a:cubicBezTo>
                    <a:pt x="577" y="32575"/>
                    <a:pt x="720" y="32672"/>
                    <a:pt x="902" y="32672"/>
                  </a:cubicBezTo>
                  <a:cubicBezTo>
                    <a:pt x="967" y="32672"/>
                    <a:pt x="1037" y="32660"/>
                    <a:pt x="1116" y="32630"/>
                  </a:cubicBezTo>
                  <a:cubicBezTo>
                    <a:pt x="1175" y="32609"/>
                    <a:pt x="1237" y="32599"/>
                    <a:pt x="1302" y="32599"/>
                  </a:cubicBezTo>
                  <a:cubicBezTo>
                    <a:pt x="2065" y="32599"/>
                    <a:pt x="3276" y="33948"/>
                    <a:pt x="4791" y="33974"/>
                  </a:cubicBezTo>
                  <a:cubicBezTo>
                    <a:pt x="4797" y="33975"/>
                    <a:pt x="4804" y="33975"/>
                    <a:pt x="4810" y="33975"/>
                  </a:cubicBezTo>
                  <a:cubicBezTo>
                    <a:pt x="5085" y="33975"/>
                    <a:pt x="5245" y="33683"/>
                    <a:pt x="5105" y="33445"/>
                  </a:cubicBezTo>
                  <a:lnTo>
                    <a:pt x="3390" y="31558"/>
                  </a:lnTo>
                  <a:cubicBezTo>
                    <a:pt x="3075" y="31257"/>
                    <a:pt x="2660" y="30728"/>
                    <a:pt x="2718" y="30428"/>
                  </a:cubicBezTo>
                  <a:lnTo>
                    <a:pt x="2732" y="30357"/>
                  </a:lnTo>
                  <a:cubicBezTo>
                    <a:pt x="2875" y="30385"/>
                    <a:pt x="2961" y="30400"/>
                    <a:pt x="2961" y="30400"/>
                  </a:cubicBezTo>
                  <a:lnTo>
                    <a:pt x="7980" y="16873"/>
                  </a:lnTo>
                  <a:cubicBezTo>
                    <a:pt x="8094" y="16587"/>
                    <a:pt x="8165" y="16301"/>
                    <a:pt x="8237" y="16001"/>
                  </a:cubicBezTo>
                  <a:lnTo>
                    <a:pt x="10196" y="6163"/>
                  </a:lnTo>
                  <a:lnTo>
                    <a:pt x="12241" y="16844"/>
                  </a:lnTo>
                  <a:lnTo>
                    <a:pt x="13113" y="31529"/>
                  </a:lnTo>
                  <a:cubicBezTo>
                    <a:pt x="13227" y="31558"/>
                    <a:pt x="13342" y="31572"/>
                    <a:pt x="13456" y="31586"/>
                  </a:cubicBezTo>
                  <a:cubicBezTo>
                    <a:pt x="13470" y="32258"/>
                    <a:pt x="13442" y="32930"/>
                    <a:pt x="13356" y="33588"/>
                  </a:cubicBezTo>
                  <a:cubicBezTo>
                    <a:pt x="13313" y="33874"/>
                    <a:pt x="13528" y="34146"/>
                    <a:pt x="13828" y="34160"/>
                  </a:cubicBezTo>
                  <a:cubicBezTo>
                    <a:pt x="13952" y="34174"/>
                    <a:pt x="14063" y="34198"/>
                    <a:pt x="14175" y="34198"/>
                  </a:cubicBezTo>
                  <a:cubicBezTo>
                    <a:pt x="14295" y="34198"/>
                    <a:pt x="14417" y="34170"/>
                    <a:pt x="14557" y="34074"/>
                  </a:cubicBezTo>
                  <a:cubicBezTo>
                    <a:pt x="14669" y="33991"/>
                    <a:pt x="14813" y="33958"/>
                    <a:pt x="14985" y="33958"/>
                  </a:cubicBezTo>
                  <a:cubicBezTo>
                    <a:pt x="15614" y="33958"/>
                    <a:pt x="16603" y="34399"/>
                    <a:pt x="17634" y="34399"/>
                  </a:cubicBezTo>
                  <a:cubicBezTo>
                    <a:pt x="17909" y="34399"/>
                    <a:pt x="18186" y="34368"/>
                    <a:pt x="18461" y="34289"/>
                  </a:cubicBezTo>
                  <a:cubicBezTo>
                    <a:pt x="18747" y="34232"/>
                    <a:pt x="18832" y="33874"/>
                    <a:pt x="18604" y="33688"/>
                  </a:cubicBezTo>
                  <a:lnTo>
                    <a:pt x="16416" y="32387"/>
                  </a:lnTo>
                  <a:cubicBezTo>
                    <a:pt x="16058" y="32187"/>
                    <a:pt x="15558" y="31844"/>
                    <a:pt x="15458" y="31558"/>
                  </a:cubicBezTo>
                  <a:cubicBezTo>
                    <a:pt x="15615" y="31543"/>
                    <a:pt x="15715" y="31529"/>
                    <a:pt x="15715" y="31529"/>
                  </a:cubicBezTo>
                  <a:lnTo>
                    <a:pt x="16816" y="17144"/>
                  </a:lnTo>
                  <a:cubicBezTo>
                    <a:pt x="16845" y="16844"/>
                    <a:pt x="16845" y="16544"/>
                    <a:pt x="16816" y="16229"/>
                  </a:cubicBezTo>
                  <a:lnTo>
                    <a:pt x="15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4133272" y="2318316"/>
              <a:ext cx="358499" cy="728528"/>
            </a:xfrm>
            <a:custGeom>
              <a:avLst/>
              <a:gdLst/>
              <a:ahLst/>
              <a:cxnLst/>
              <a:rect l="l" t="t" r="r" b="b"/>
              <a:pathLst>
                <a:path w="6622" h="13457" extrusionOk="0">
                  <a:moveTo>
                    <a:pt x="1617" y="1"/>
                  </a:moveTo>
                  <a:lnTo>
                    <a:pt x="1" y="4791"/>
                  </a:lnTo>
                  <a:lnTo>
                    <a:pt x="1659" y="13456"/>
                  </a:lnTo>
                  <a:cubicBezTo>
                    <a:pt x="2746" y="9624"/>
                    <a:pt x="5334" y="7865"/>
                    <a:pt x="6621" y="7208"/>
                  </a:cubicBezTo>
                  <a:lnTo>
                    <a:pt x="6378" y="4219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723761" y="1713744"/>
              <a:ext cx="781908" cy="1010855"/>
            </a:xfrm>
            <a:custGeom>
              <a:avLst/>
              <a:gdLst/>
              <a:ahLst/>
              <a:cxnLst/>
              <a:rect l="l" t="t" r="r" b="b"/>
              <a:pathLst>
                <a:path w="14443" h="18672" extrusionOk="0">
                  <a:moveTo>
                    <a:pt x="8023" y="0"/>
                  </a:moveTo>
                  <a:cubicBezTo>
                    <a:pt x="7852" y="0"/>
                    <a:pt x="7679" y="10"/>
                    <a:pt x="7508" y="29"/>
                  </a:cubicBezTo>
                  <a:cubicBezTo>
                    <a:pt x="1" y="930"/>
                    <a:pt x="2460" y="17888"/>
                    <a:pt x="2460" y="17903"/>
                  </a:cubicBezTo>
                  <a:cubicBezTo>
                    <a:pt x="4612" y="18468"/>
                    <a:pt x="6488" y="18671"/>
                    <a:pt x="8074" y="18671"/>
                  </a:cubicBezTo>
                  <a:cubicBezTo>
                    <a:pt x="12144" y="18671"/>
                    <a:pt x="14300" y="17331"/>
                    <a:pt x="14300" y="17331"/>
                  </a:cubicBezTo>
                  <a:cubicBezTo>
                    <a:pt x="14385" y="16973"/>
                    <a:pt x="14428" y="16602"/>
                    <a:pt x="14414" y="16244"/>
                  </a:cubicBezTo>
                  <a:cubicBezTo>
                    <a:pt x="14443" y="14042"/>
                    <a:pt x="14056" y="11840"/>
                    <a:pt x="13942" y="9638"/>
                  </a:cubicBezTo>
                  <a:cubicBezTo>
                    <a:pt x="13856" y="8137"/>
                    <a:pt x="13728" y="6621"/>
                    <a:pt x="13356" y="5177"/>
                  </a:cubicBezTo>
                  <a:cubicBezTo>
                    <a:pt x="12970" y="3733"/>
                    <a:pt x="12312" y="2346"/>
                    <a:pt x="11297" y="1345"/>
                  </a:cubicBezTo>
                  <a:cubicBezTo>
                    <a:pt x="10420" y="480"/>
                    <a:pt x="9236" y="0"/>
                    <a:pt x="8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199106" y="1723814"/>
              <a:ext cx="699078" cy="554639"/>
            </a:xfrm>
            <a:custGeom>
              <a:avLst/>
              <a:gdLst/>
              <a:ahLst/>
              <a:cxnLst/>
              <a:rect l="l" t="t" r="r" b="b"/>
              <a:pathLst>
                <a:path w="12913" h="10245" extrusionOk="0">
                  <a:moveTo>
                    <a:pt x="10724" y="0"/>
                  </a:moveTo>
                  <a:lnTo>
                    <a:pt x="8851" y="5763"/>
                  </a:lnTo>
                  <a:cubicBezTo>
                    <a:pt x="8732" y="6064"/>
                    <a:pt x="8450" y="6237"/>
                    <a:pt x="8158" y="6237"/>
                  </a:cubicBezTo>
                  <a:cubicBezTo>
                    <a:pt x="7992" y="6237"/>
                    <a:pt x="7823" y="6182"/>
                    <a:pt x="7679" y="6063"/>
                  </a:cubicBezTo>
                  <a:cubicBezTo>
                    <a:pt x="6049" y="4676"/>
                    <a:pt x="2374" y="744"/>
                    <a:pt x="1144" y="229"/>
                  </a:cubicBezTo>
                  <a:lnTo>
                    <a:pt x="0" y="4505"/>
                  </a:lnTo>
                  <a:cubicBezTo>
                    <a:pt x="0" y="4505"/>
                    <a:pt x="3117" y="6978"/>
                    <a:pt x="5091" y="9109"/>
                  </a:cubicBezTo>
                  <a:cubicBezTo>
                    <a:pt x="5829" y="9906"/>
                    <a:pt x="6657" y="10245"/>
                    <a:pt x="7468" y="10245"/>
                  </a:cubicBezTo>
                  <a:cubicBezTo>
                    <a:pt x="9202" y="10245"/>
                    <a:pt x="10856" y="8697"/>
                    <a:pt x="11382" y="6778"/>
                  </a:cubicBezTo>
                  <a:cubicBezTo>
                    <a:pt x="12140" y="3961"/>
                    <a:pt x="12912" y="358"/>
                    <a:pt x="12912" y="358"/>
                  </a:cubicBezTo>
                  <a:lnTo>
                    <a:pt x="10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4072149" y="1798905"/>
              <a:ext cx="356874" cy="927538"/>
            </a:xfrm>
            <a:custGeom>
              <a:avLst/>
              <a:gdLst/>
              <a:ahLst/>
              <a:cxnLst/>
              <a:rect l="l" t="t" r="r" b="b"/>
              <a:pathLst>
                <a:path w="6592" h="17133" extrusionOk="0">
                  <a:moveTo>
                    <a:pt x="615" y="0"/>
                  </a:moveTo>
                  <a:cubicBezTo>
                    <a:pt x="1573" y="2531"/>
                    <a:pt x="0" y="17002"/>
                    <a:pt x="0" y="17002"/>
                  </a:cubicBezTo>
                  <a:cubicBezTo>
                    <a:pt x="506" y="17096"/>
                    <a:pt x="1041" y="17133"/>
                    <a:pt x="1564" y="17133"/>
                  </a:cubicBezTo>
                  <a:cubicBezTo>
                    <a:pt x="3333" y="17133"/>
                    <a:pt x="4976" y="16716"/>
                    <a:pt x="4976" y="16716"/>
                  </a:cubicBezTo>
                  <a:cubicBezTo>
                    <a:pt x="6592" y="4261"/>
                    <a:pt x="2974" y="0"/>
                    <a:pt x="2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4068143" y="1438175"/>
              <a:ext cx="256395" cy="393634"/>
            </a:xfrm>
            <a:custGeom>
              <a:avLst/>
              <a:gdLst/>
              <a:ahLst/>
              <a:cxnLst/>
              <a:rect l="l" t="t" r="r" b="b"/>
              <a:pathLst>
                <a:path w="4736" h="7271" extrusionOk="0">
                  <a:moveTo>
                    <a:pt x="1347" y="0"/>
                  </a:moveTo>
                  <a:cubicBezTo>
                    <a:pt x="1175" y="329"/>
                    <a:pt x="1104" y="715"/>
                    <a:pt x="1161" y="1087"/>
                  </a:cubicBezTo>
                  <a:cubicBezTo>
                    <a:pt x="1204" y="1430"/>
                    <a:pt x="1161" y="1787"/>
                    <a:pt x="1061" y="2116"/>
                  </a:cubicBezTo>
                  <a:cubicBezTo>
                    <a:pt x="864" y="1897"/>
                    <a:pt x="680" y="1809"/>
                    <a:pt x="526" y="1809"/>
                  </a:cubicBezTo>
                  <a:cubicBezTo>
                    <a:pt x="198" y="1809"/>
                    <a:pt x="1" y="2205"/>
                    <a:pt x="88" y="2574"/>
                  </a:cubicBezTo>
                  <a:cubicBezTo>
                    <a:pt x="203" y="3117"/>
                    <a:pt x="818" y="3246"/>
                    <a:pt x="818" y="3246"/>
                  </a:cubicBezTo>
                  <a:lnTo>
                    <a:pt x="303" y="5262"/>
                  </a:lnTo>
                  <a:cubicBezTo>
                    <a:pt x="146" y="5848"/>
                    <a:pt x="374" y="6463"/>
                    <a:pt x="861" y="6806"/>
                  </a:cubicBezTo>
                  <a:lnTo>
                    <a:pt x="1089" y="6992"/>
                  </a:lnTo>
                  <a:cubicBezTo>
                    <a:pt x="1334" y="7180"/>
                    <a:pt x="1625" y="7271"/>
                    <a:pt x="1914" y="7271"/>
                  </a:cubicBezTo>
                  <a:cubicBezTo>
                    <a:pt x="2349" y="7271"/>
                    <a:pt x="2782" y="7065"/>
                    <a:pt x="3048" y="6678"/>
                  </a:cubicBezTo>
                  <a:cubicBezTo>
                    <a:pt x="3163" y="6492"/>
                    <a:pt x="3234" y="6292"/>
                    <a:pt x="3263" y="6091"/>
                  </a:cubicBezTo>
                  <a:lnTo>
                    <a:pt x="3449" y="4662"/>
                  </a:lnTo>
                  <a:cubicBezTo>
                    <a:pt x="3463" y="4647"/>
                    <a:pt x="3492" y="4647"/>
                    <a:pt x="3506" y="4633"/>
                  </a:cubicBezTo>
                  <a:cubicBezTo>
                    <a:pt x="4264" y="4376"/>
                    <a:pt x="4736" y="3618"/>
                    <a:pt x="4635" y="2817"/>
                  </a:cubicBezTo>
                  <a:lnTo>
                    <a:pt x="4521" y="601"/>
                  </a:lnTo>
                  <a:cubicBezTo>
                    <a:pt x="4521" y="601"/>
                    <a:pt x="4390" y="612"/>
                    <a:pt x="4169" y="612"/>
                  </a:cubicBezTo>
                  <a:cubicBezTo>
                    <a:pt x="3593" y="612"/>
                    <a:pt x="2410" y="537"/>
                    <a:pt x="1347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4160396" y="1653379"/>
              <a:ext cx="94470" cy="57169"/>
            </a:xfrm>
            <a:custGeom>
              <a:avLst/>
              <a:gdLst/>
              <a:ahLst/>
              <a:cxnLst/>
              <a:rect l="l" t="t" r="r" b="b"/>
              <a:pathLst>
                <a:path w="1745" h="105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56" y="1056"/>
                    <a:pt x="1489" y="1056"/>
                  </a:cubicBezTo>
                  <a:cubicBezTo>
                    <a:pt x="1557" y="1056"/>
                    <a:pt x="1628" y="1052"/>
                    <a:pt x="1702" y="1044"/>
                  </a:cubicBezTo>
                  <a:lnTo>
                    <a:pt x="1745" y="672"/>
                  </a:lnTo>
                  <a:lnTo>
                    <a:pt x="1745" y="672"/>
                  </a:lnTo>
                  <a:cubicBezTo>
                    <a:pt x="1745" y="672"/>
                    <a:pt x="1655" y="687"/>
                    <a:pt x="1511" y="687"/>
                  </a:cubicBezTo>
                  <a:cubicBezTo>
                    <a:pt x="1158" y="687"/>
                    <a:pt x="478" y="600"/>
                    <a:pt x="0" y="0"/>
                  </a:cubicBezTo>
                  <a:close/>
                </a:path>
              </a:pathLst>
            </a:custGeom>
            <a:solidFill>
              <a:srgbClr val="E9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4768058" y="1673464"/>
              <a:ext cx="147146" cy="92196"/>
            </a:xfrm>
            <a:custGeom>
              <a:avLst/>
              <a:gdLst/>
              <a:ahLst/>
              <a:cxnLst/>
              <a:rect l="l" t="t" r="r" b="b"/>
              <a:pathLst>
                <a:path w="2718" h="1703" extrusionOk="0">
                  <a:moveTo>
                    <a:pt x="330" y="1"/>
                  </a:moveTo>
                  <a:lnTo>
                    <a:pt x="1" y="988"/>
                  </a:lnTo>
                  <a:lnTo>
                    <a:pt x="2546" y="1703"/>
                  </a:lnTo>
                  <a:lnTo>
                    <a:pt x="2718" y="602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4024127" y="1765609"/>
              <a:ext cx="793493" cy="810547"/>
            </a:xfrm>
            <a:custGeom>
              <a:avLst/>
              <a:gdLst/>
              <a:ahLst/>
              <a:cxnLst/>
              <a:rect l="l" t="t" r="r" b="b"/>
              <a:pathLst>
                <a:path w="14657" h="14972" extrusionOk="0">
                  <a:moveTo>
                    <a:pt x="1" y="1"/>
                  </a:moveTo>
                  <a:lnTo>
                    <a:pt x="1130" y="9910"/>
                  </a:lnTo>
                  <a:cubicBezTo>
                    <a:pt x="2732" y="11640"/>
                    <a:pt x="4719" y="12970"/>
                    <a:pt x="6936" y="13785"/>
                  </a:cubicBezTo>
                  <a:cubicBezTo>
                    <a:pt x="7765" y="14099"/>
                    <a:pt x="8623" y="14342"/>
                    <a:pt x="9495" y="14528"/>
                  </a:cubicBezTo>
                  <a:cubicBezTo>
                    <a:pt x="11282" y="14900"/>
                    <a:pt x="14571" y="14971"/>
                    <a:pt x="14571" y="14971"/>
                  </a:cubicBezTo>
                  <a:cubicBezTo>
                    <a:pt x="14657" y="14271"/>
                    <a:pt x="14628" y="13570"/>
                    <a:pt x="14528" y="12870"/>
                  </a:cubicBezTo>
                  <a:cubicBezTo>
                    <a:pt x="12913" y="12584"/>
                    <a:pt x="11282" y="12312"/>
                    <a:pt x="9767" y="11654"/>
                  </a:cubicBezTo>
                  <a:cubicBezTo>
                    <a:pt x="8337" y="11039"/>
                    <a:pt x="7007" y="10067"/>
                    <a:pt x="6249" y="8723"/>
                  </a:cubicBezTo>
                  <a:cubicBezTo>
                    <a:pt x="6178" y="8580"/>
                    <a:pt x="6106" y="8437"/>
                    <a:pt x="6035" y="8294"/>
                  </a:cubicBezTo>
                  <a:cubicBezTo>
                    <a:pt x="5763" y="7679"/>
                    <a:pt x="4919" y="5820"/>
                    <a:pt x="4061" y="4119"/>
                  </a:cubicBezTo>
                  <a:cubicBezTo>
                    <a:pt x="3618" y="3232"/>
                    <a:pt x="3061" y="2403"/>
                    <a:pt x="2403" y="1659"/>
                  </a:cubicBezTo>
                  <a:cubicBezTo>
                    <a:pt x="1759" y="916"/>
                    <a:pt x="944" y="28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4812993" y="2449442"/>
              <a:ext cx="288769" cy="165444"/>
            </a:xfrm>
            <a:custGeom>
              <a:avLst/>
              <a:gdLst/>
              <a:ahLst/>
              <a:cxnLst/>
              <a:rect l="l" t="t" r="r" b="b"/>
              <a:pathLst>
                <a:path w="5334" h="3056" extrusionOk="0">
                  <a:moveTo>
                    <a:pt x="2564" y="1"/>
                  </a:moveTo>
                  <a:cubicBezTo>
                    <a:pt x="2121" y="1"/>
                    <a:pt x="1773" y="424"/>
                    <a:pt x="1773" y="424"/>
                  </a:cubicBezTo>
                  <a:lnTo>
                    <a:pt x="1773" y="439"/>
                  </a:lnTo>
                  <a:cubicBezTo>
                    <a:pt x="1699" y="466"/>
                    <a:pt x="1620" y="482"/>
                    <a:pt x="1541" y="482"/>
                  </a:cubicBezTo>
                  <a:cubicBezTo>
                    <a:pt x="1499" y="482"/>
                    <a:pt x="1456" y="477"/>
                    <a:pt x="1416" y="467"/>
                  </a:cubicBezTo>
                  <a:lnTo>
                    <a:pt x="57" y="239"/>
                  </a:lnTo>
                  <a:lnTo>
                    <a:pt x="0" y="2212"/>
                  </a:lnTo>
                  <a:lnTo>
                    <a:pt x="973" y="2169"/>
                  </a:lnTo>
                  <a:cubicBezTo>
                    <a:pt x="1244" y="2169"/>
                    <a:pt x="1487" y="2269"/>
                    <a:pt x="1659" y="2469"/>
                  </a:cubicBezTo>
                  <a:cubicBezTo>
                    <a:pt x="2188" y="3013"/>
                    <a:pt x="2889" y="3055"/>
                    <a:pt x="3318" y="3055"/>
                  </a:cubicBezTo>
                  <a:cubicBezTo>
                    <a:pt x="3890" y="3041"/>
                    <a:pt x="4419" y="2769"/>
                    <a:pt x="4776" y="2340"/>
                  </a:cubicBezTo>
                  <a:cubicBezTo>
                    <a:pt x="5334" y="1054"/>
                    <a:pt x="3089" y="224"/>
                    <a:pt x="3089" y="224"/>
                  </a:cubicBezTo>
                  <a:cubicBezTo>
                    <a:pt x="2909" y="60"/>
                    <a:pt x="2730" y="1"/>
                    <a:pt x="2564" y="1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4782026" y="2443757"/>
              <a:ext cx="65831" cy="143248"/>
            </a:xfrm>
            <a:custGeom>
              <a:avLst/>
              <a:gdLst/>
              <a:ahLst/>
              <a:cxnLst/>
              <a:rect l="l" t="t" r="r" b="b"/>
              <a:pathLst>
                <a:path w="1216" h="2646" extrusionOk="0">
                  <a:moveTo>
                    <a:pt x="186" y="0"/>
                  </a:moveTo>
                  <a:lnTo>
                    <a:pt x="0" y="2646"/>
                  </a:lnTo>
                  <a:lnTo>
                    <a:pt x="1101" y="2588"/>
                  </a:lnTo>
                  <a:lnTo>
                    <a:pt x="1216" y="12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4008643" y="2224656"/>
              <a:ext cx="98368" cy="433587"/>
            </a:xfrm>
            <a:custGeom>
              <a:avLst/>
              <a:gdLst/>
              <a:ahLst/>
              <a:cxnLst/>
              <a:rect l="l" t="t" r="r" b="b"/>
              <a:pathLst>
                <a:path w="1817" h="8009" extrusionOk="0">
                  <a:moveTo>
                    <a:pt x="1" y="1"/>
                  </a:moveTo>
                  <a:lnTo>
                    <a:pt x="1288" y="8008"/>
                  </a:lnTo>
                  <a:lnTo>
                    <a:pt x="1817" y="1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393412" y="1842270"/>
              <a:ext cx="157161" cy="427361"/>
            </a:xfrm>
            <a:custGeom>
              <a:avLst/>
              <a:gdLst/>
              <a:ahLst/>
              <a:cxnLst/>
              <a:rect l="l" t="t" r="r" b="b"/>
              <a:pathLst>
                <a:path w="2903" h="7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30" y="1487"/>
                    <a:pt x="1502" y="6907"/>
                    <a:pt x="1502" y="6907"/>
                  </a:cubicBezTo>
                  <a:cubicBezTo>
                    <a:pt x="2331" y="7764"/>
                    <a:pt x="2903" y="7879"/>
                    <a:pt x="2903" y="7893"/>
                  </a:cubicBezTo>
                  <a:cubicBezTo>
                    <a:pt x="2846" y="5691"/>
                    <a:pt x="758" y="715"/>
                    <a:pt x="758" y="7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4521750" y="1569950"/>
              <a:ext cx="946247" cy="940662"/>
            </a:xfrm>
            <a:custGeom>
              <a:avLst/>
              <a:gdLst/>
              <a:ahLst/>
              <a:cxnLst/>
              <a:rect l="l" t="t" r="r" b="b"/>
              <a:pathLst>
                <a:path w="8674" h="8623" extrusionOk="0">
                  <a:moveTo>
                    <a:pt x="4337" y="1"/>
                  </a:moveTo>
                  <a:cubicBezTo>
                    <a:pt x="1938" y="1"/>
                    <a:pt x="0" y="1928"/>
                    <a:pt x="0" y="4306"/>
                  </a:cubicBezTo>
                  <a:cubicBezTo>
                    <a:pt x="0" y="6685"/>
                    <a:pt x="1938" y="8622"/>
                    <a:pt x="4337" y="8622"/>
                  </a:cubicBezTo>
                  <a:cubicBezTo>
                    <a:pt x="6736" y="8622"/>
                    <a:pt x="8673" y="6685"/>
                    <a:pt x="8673" y="4306"/>
                  </a:cubicBezTo>
                  <a:cubicBezTo>
                    <a:pt x="8673" y="1928"/>
                    <a:pt x="6736" y="1"/>
                    <a:pt x="4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4592223" y="1620349"/>
              <a:ext cx="921592" cy="921571"/>
            </a:xfrm>
            <a:custGeom>
              <a:avLst/>
              <a:gdLst/>
              <a:ahLst/>
              <a:cxnLst/>
              <a:rect l="l" t="t" r="r" b="b"/>
              <a:pathLst>
                <a:path w="8448" h="8448" extrusionOk="0">
                  <a:moveTo>
                    <a:pt x="4224" y="0"/>
                  </a:moveTo>
                  <a:cubicBezTo>
                    <a:pt x="1887" y="0"/>
                    <a:pt x="0" y="1897"/>
                    <a:pt x="0" y="4224"/>
                  </a:cubicBezTo>
                  <a:cubicBezTo>
                    <a:pt x="0" y="6561"/>
                    <a:pt x="1887" y="8447"/>
                    <a:pt x="4224" y="8447"/>
                  </a:cubicBezTo>
                  <a:cubicBezTo>
                    <a:pt x="6551" y="8447"/>
                    <a:pt x="8448" y="6561"/>
                    <a:pt x="8448" y="4224"/>
                  </a:cubicBezTo>
                  <a:cubicBezTo>
                    <a:pt x="8448" y="1897"/>
                    <a:pt x="6551" y="0"/>
                    <a:pt x="42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4742112" y="1770127"/>
              <a:ext cx="623013" cy="622999"/>
            </a:xfrm>
            <a:custGeom>
              <a:avLst/>
              <a:gdLst/>
              <a:ahLst/>
              <a:cxnLst/>
              <a:rect l="l" t="t" r="r" b="b"/>
              <a:pathLst>
                <a:path w="5711" h="5711" extrusionOk="0">
                  <a:moveTo>
                    <a:pt x="2850" y="1"/>
                  </a:moveTo>
                  <a:cubicBezTo>
                    <a:pt x="1281" y="1"/>
                    <a:pt x="0" y="1282"/>
                    <a:pt x="0" y="2851"/>
                  </a:cubicBezTo>
                  <a:cubicBezTo>
                    <a:pt x="0" y="4429"/>
                    <a:pt x="1281" y="5711"/>
                    <a:pt x="2850" y="5711"/>
                  </a:cubicBezTo>
                  <a:cubicBezTo>
                    <a:pt x="4429" y="5711"/>
                    <a:pt x="5710" y="4429"/>
                    <a:pt x="5710" y="2851"/>
                  </a:cubicBezTo>
                  <a:cubicBezTo>
                    <a:pt x="5710" y="1282"/>
                    <a:pt x="4429" y="1"/>
                    <a:pt x="2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4948947" y="1818235"/>
              <a:ext cx="222653" cy="505621"/>
            </a:xfrm>
            <a:custGeom>
              <a:avLst/>
              <a:gdLst/>
              <a:ahLst/>
              <a:cxnLst/>
              <a:rect l="l" t="t" r="r" b="b"/>
              <a:pathLst>
                <a:path w="2041" h="4635" extrusionOk="0">
                  <a:moveTo>
                    <a:pt x="759" y="698"/>
                  </a:moveTo>
                  <a:lnTo>
                    <a:pt x="759" y="1825"/>
                  </a:lnTo>
                  <a:cubicBezTo>
                    <a:pt x="534" y="1661"/>
                    <a:pt x="380" y="1497"/>
                    <a:pt x="380" y="1221"/>
                  </a:cubicBezTo>
                  <a:cubicBezTo>
                    <a:pt x="370" y="975"/>
                    <a:pt x="523" y="759"/>
                    <a:pt x="759" y="698"/>
                  </a:cubicBezTo>
                  <a:close/>
                  <a:moveTo>
                    <a:pt x="926" y="662"/>
                  </a:moveTo>
                  <a:cubicBezTo>
                    <a:pt x="938" y="662"/>
                    <a:pt x="951" y="664"/>
                    <a:pt x="964" y="667"/>
                  </a:cubicBezTo>
                  <a:cubicBezTo>
                    <a:pt x="981" y="664"/>
                    <a:pt x="998" y="663"/>
                    <a:pt x="1015" y="663"/>
                  </a:cubicBezTo>
                  <a:cubicBezTo>
                    <a:pt x="1063" y="663"/>
                    <a:pt x="1114" y="672"/>
                    <a:pt x="1159" y="687"/>
                  </a:cubicBezTo>
                  <a:lnTo>
                    <a:pt x="1159" y="2071"/>
                  </a:lnTo>
                  <a:cubicBezTo>
                    <a:pt x="1046" y="2010"/>
                    <a:pt x="944" y="1948"/>
                    <a:pt x="851" y="1887"/>
                  </a:cubicBezTo>
                  <a:lnTo>
                    <a:pt x="851" y="667"/>
                  </a:lnTo>
                  <a:cubicBezTo>
                    <a:pt x="879" y="667"/>
                    <a:pt x="902" y="662"/>
                    <a:pt x="926" y="662"/>
                  </a:cubicBezTo>
                  <a:close/>
                  <a:moveTo>
                    <a:pt x="1251" y="2717"/>
                  </a:moveTo>
                  <a:cubicBezTo>
                    <a:pt x="1477" y="2892"/>
                    <a:pt x="1620" y="3076"/>
                    <a:pt x="1620" y="3343"/>
                  </a:cubicBezTo>
                  <a:cubicBezTo>
                    <a:pt x="1641" y="3599"/>
                    <a:pt x="1487" y="3835"/>
                    <a:pt x="1251" y="3937"/>
                  </a:cubicBezTo>
                  <a:lnTo>
                    <a:pt x="1251" y="2717"/>
                  </a:lnTo>
                  <a:close/>
                  <a:moveTo>
                    <a:pt x="851" y="2451"/>
                  </a:moveTo>
                  <a:lnTo>
                    <a:pt x="872" y="2471"/>
                  </a:lnTo>
                  <a:cubicBezTo>
                    <a:pt x="974" y="2533"/>
                    <a:pt x="1067" y="2584"/>
                    <a:pt x="1159" y="2646"/>
                  </a:cubicBezTo>
                  <a:lnTo>
                    <a:pt x="1159" y="3958"/>
                  </a:lnTo>
                  <a:cubicBezTo>
                    <a:pt x="1108" y="3968"/>
                    <a:pt x="1056" y="3978"/>
                    <a:pt x="1005" y="3978"/>
                  </a:cubicBezTo>
                  <a:cubicBezTo>
                    <a:pt x="954" y="3978"/>
                    <a:pt x="903" y="3968"/>
                    <a:pt x="851" y="3968"/>
                  </a:cubicBezTo>
                  <a:lnTo>
                    <a:pt x="851" y="2451"/>
                  </a:lnTo>
                  <a:close/>
                  <a:moveTo>
                    <a:pt x="749" y="1"/>
                  </a:moveTo>
                  <a:lnTo>
                    <a:pt x="749" y="585"/>
                  </a:lnTo>
                  <a:cubicBezTo>
                    <a:pt x="349" y="646"/>
                    <a:pt x="21" y="923"/>
                    <a:pt x="21" y="1405"/>
                  </a:cubicBezTo>
                  <a:cubicBezTo>
                    <a:pt x="21" y="1887"/>
                    <a:pt x="349" y="2153"/>
                    <a:pt x="749" y="2399"/>
                  </a:cubicBezTo>
                  <a:lnTo>
                    <a:pt x="749" y="3958"/>
                  </a:lnTo>
                  <a:cubicBezTo>
                    <a:pt x="318" y="3835"/>
                    <a:pt x="154" y="3394"/>
                    <a:pt x="124" y="2902"/>
                  </a:cubicBezTo>
                  <a:lnTo>
                    <a:pt x="11" y="2902"/>
                  </a:lnTo>
                  <a:cubicBezTo>
                    <a:pt x="11" y="3568"/>
                    <a:pt x="11" y="3845"/>
                    <a:pt x="1" y="4040"/>
                  </a:cubicBezTo>
                  <a:lnTo>
                    <a:pt x="103" y="4040"/>
                  </a:lnTo>
                  <a:cubicBezTo>
                    <a:pt x="124" y="3906"/>
                    <a:pt x="154" y="3835"/>
                    <a:pt x="216" y="3835"/>
                  </a:cubicBezTo>
                  <a:cubicBezTo>
                    <a:pt x="267" y="3845"/>
                    <a:pt x="329" y="3865"/>
                    <a:pt x="370" y="3906"/>
                  </a:cubicBezTo>
                  <a:cubicBezTo>
                    <a:pt x="493" y="3978"/>
                    <a:pt x="616" y="4029"/>
                    <a:pt x="749" y="4060"/>
                  </a:cubicBezTo>
                  <a:lnTo>
                    <a:pt x="749" y="4624"/>
                  </a:lnTo>
                  <a:lnTo>
                    <a:pt x="851" y="4624"/>
                  </a:lnTo>
                  <a:lnTo>
                    <a:pt x="851" y="4060"/>
                  </a:lnTo>
                  <a:cubicBezTo>
                    <a:pt x="903" y="4070"/>
                    <a:pt x="964" y="4070"/>
                    <a:pt x="1026" y="4070"/>
                  </a:cubicBezTo>
                  <a:lnTo>
                    <a:pt x="1159" y="4070"/>
                  </a:lnTo>
                  <a:lnTo>
                    <a:pt x="1159" y="4634"/>
                  </a:lnTo>
                  <a:lnTo>
                    <a:pt x="1251" y="4634"/>
                  </a:lnTo>
                  <a:lnTo>
                    <a:pt x="1251" y="4060"/>
                  </a:lnTo>
                  <a:cubicBezTo>
                    <a:pt x="1702" y="3978"/>
                    <a:pt x="2041" y="3681"/>
                    <a:pt x="2041" y="3158"/>
                  </a:cubicBezTo>
                  <a:cubicBezTo>
                    <a:pt x="2041" y="2676"/>
                    <a:pt x="1713" y="2420"/>
                    <a:pt x="1251" y="2133"/>
                  </a:cubicBezTo>
                  <a:lnTo>
                    <a:pt x="1251" y="718"/>
                  </a:lnTo>
                  <a:cubicBezTo>
                    <a:pt x="1579" y="851"/>
                    <a:pt x="1723" y="1221"/>
                    <a:pt x="1743" y="1579"/>
                  </a:cubicBezTo>
                  <a:lnTo>
                    <a:pt x="1856" y="1579"/>
                  </a:lnTo>
                  <a:cubicBezTo>
                    <a:pt x="1856" y="985"/>
                    <a:pt x="1866" y="780"/>
                    <a:pt x="1877" y="605"/>
                  </a:cubicBezTo>
                  <a:lnTo>
                    <a:pt x="1764" y="605"/>
                  </a:lnTo>
                  <a:cubicBezTo>
                    <a:pt x="1754" y="749"/>
                    <a:pt x="1723" y="821"/>
                    <a:pt x="1661" y="821"/>
                  </a:cubicBezTo>
                  <a:cubicBezTo>
                    <a:pt x="1600" y="810"/>
                    <a:pt x="1549" y="790"/>
                    <a:pt x="1508" y="749"/>
                  </a:cubicBezTo>
                  <a:cubicBezTo>
                    <a:pt x="1426" y="698"/>
                    <a:pt x="1333" y="657"/>
                    <a:pt x="1251" y="626"/>
                  </a:cubicBezTo>
                  <a:lnTo>
                    <a:pt x="1251" y="1"/>
                  </a:lnTo>
                  <a:lnTo>
                    <a:pt x="1149" y="1"/>
                  </a:lnTo>
                  <a:lnTo>
                    <a:pt x="1149" y="605"/>
                  </a:lnTo>
                  <a:cubicBezTo>
                    <a:pt x="1096" y="590"/>
                    <a:pt x="1038" y="581"/>
                    <a:pt x="983" y="581"/>
                  </a:cubicBezTo>
                  <a:cubicBezTo>
                    <a:pt x="962" y="581"/>
                    <a:pt x="942" y="582"/>
                    <a:pt x="923" y="585"/>
                  </a:cubicBezTo>
                  <a:lnTo>
                    <a:pt x="851" y="58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7946619-621B-42E6-8A0C-2B4C7AE08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1" t="7238" r="8428" b="6682"/>
          <a:stretch/>
        </p:blipFill>
        <p:spPr>
          <a:xfrm>
            <a:off x="5386226" y="821044"/>
            <a:ext cx="3668853" cy="1886392"/>
          </a:xfrm>
          <a:prstGeom prst="rect">
            <a:avLst/>
          </a:prstGeom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490053FE-ADEB-4B6D-895A-7A9F344191DA}"/>
              </a:ext>
            </a:extLst>
          </p:cNvPr>
          <p:cNvSpPr/>
          <p:nvPr/>
        </p:nvSpPr>
        <p:spPr>
          <a:xfrm rot="1842850">
            <a:off x="5826133" y="2836737"/>
            <a:ext cx="480060" cy="10939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FDD767-D1EE-4971-9D3C-EC1FA95B1F77}"/>
              </a:ext>
            </a:extLst>
          </p:cNvPr>
          <p:cNvSpPr txBox="1"/>
          <p:nvPr/>
        </p:nvSpPr>
        <p:spPr>
          <a:xfrm>
            <a:off x="2431551" y="683901"/>
            <a:ext cx="2937008" cy="421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Berikutnya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Digital marketing,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tujuan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pemasaran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memperluas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jangkauan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target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audiens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juga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mendongkrak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efektivitas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konsumen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Digital marketing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merupakan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sebuah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upaya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pemasaran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memanfaatkan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media digital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serta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jaringan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internet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proses </a:t>
            </a:r>
            <a:r>
              <a:rPr lang="en-ID" sz="15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pemasarannya</a:t>
            </a:r>
            <a:r>
              <a:rPr lang="en-ID" sz="15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D" sz="15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8" grpId="0"/>
      <p:bldP spid="9" grpId="0" animBg="1"/>
      <p:bldP spid="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5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GUERILLA MARKETING</a:t>
            </a:r>
            <a:endParaRPr dirty="0"/>
          </a:p>
        </p:txBody>
      </p:sp>
      <p:grpSp>
        <p:nvGrpSpPr>
          <p:cNvPr id="1791" name="Google Shape;1791;p57"/>
          <p:cNvGrpSpPr/>
          <p:nvPr/>
        </p:nvGrpSpPr>
        <p:grpSpPr>
          <a:xfrm>
            <a:off x="457200" y="1303836"/>
            <a:ext cx="1733013" cy="3316169"/>
            <a:chOff x="3570840" y="1166608"/>
            <a:chExt cx="1733013" cy="3316169"/>
          </a:xfrm>
        </p:grpSpPr>
        <p:sp>
          <p:nvSpPr>
            <p:cNvPr id="1792" name="Google Shape;1792;p57"/>
            <p:cNvSpPr/>
            <p:nvPr/>
          </p:nvSpPr>
          <p:spPr>
            <a:xfrm>
              <a:off x="3742097" y="4025522"/>
              <a:ext cx="323862" cy="454281"/>
            </a:xfrm>
            <a:custGeom>
              <a:avLst/>
              <a:gdLst/>
              <a:ahLst/>
              <a:cxnLst/>
              <a:rect l="l" t="t" r="r" b="b"/>
              <a:pathLst>
                <a:path w="2612" h="3664" extrusionOk="0">
                  <a:moveTo>
                    <a:pt x="1125" y="1"/>
                  </a:moveTo>
                  <a:lnTo>
                    <a:pt x="1" y="932"/>
                  </a:lnTo>
                  <a:lnTo>
                    <a:pt x="2237" y="3663"/>
                  </a:lnTo>
                  <a:lnTo>
                    <a:pt x="2346" y="3566"/>
                  </a:lnTo>
                  <a:cubicBezTo>
                    <a:pt x="2563" y="3349"/>
                    <a:pt x="2612" y="3010"/>
                    <a:pt x="2479" y="2745"/>
                  </a:cubicBezTo>
                  <a:lnTo>
                    <a:pt x="2152" y="2152"/>
                  </a:lnTo>
                  <a:lnTo>
                    <a:pt x="2056" y="1137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7"/>
            <p:cNvSpPr/>
            <p:nvPr/>
          </p:nvSpPr>
          <p:spPr>
            <a:xfrm>
              <a:off x="3737633" y="4115534"/>
              <a:ext cx="311835" cy="367244"/>
            </a:xfrm>
            <a:custGeom>
              <a:avLst/>
              <a:gdLst/>
              <a:ahLst/>
              <a:cxnLst/>
              <a:rect l="l" t="t" r="r" b="b"/>
              <a:pathLst>
                <a:path w="2515" h="2962" extrusionOk="0">
                  <a:moveTo>
                    <a:pt x="255" y="0"/>
                  </a:moveTo>
                  <a:lnTo>
                    <a:pt x="1" y="206"/>
                  </a:lnTo>
                  <a:lnTo>
                    <a:pt x="2273" y="2961"/>
                  </a:lnTo>
                  <a:lnTo>
                    <a:pt x="2515" y="2768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7"/>
            <p:cNvSpPr/>
            <p:nvPr/>
          </p:nvSpPr>
          <p:spPr>
            <a:xfrm>
              <a:off x="4837650" y="4265307"/>
              <a:ext cx="464715" cy="213006"/>
            </a:xfrm>
            <a:custGeom>
              <a:avLst/>
              <a:gdLst/>
              <a:ahLst/>
              <a:cxnLst/>
              <a:rect l="l" t="t" r="r" b="b"/>
              <a:pathLst>
                <a:path w="3748" h="1718" extrusionOk="0">
                  <a:moveTo>
                    <a:pt x="1451" y="1"/>
                  </a:moveTo>
                  <a:lnTo>
                    <a:pt x="0" y="279"/>
                  </a:lnTo>
                  <a:lnTo>
                    <a:pt x="254" y="1717"/>
                  </a:lnTo>
                  <a:lnTo>
                    <a:pt x="3747" y="1064"/>
                  </a:lnTo>
                  <a:lnTo>
                    <a:pt x="3711" y="931"/>
                  </a:lnTo>
                  <a:cubicBezTo>
                    <a:pt x="3626" y="629"/>
                    <a:pt x="3361" y="424"/>
                    <a:pt x="3046" y="424"/>
                  </a:cubicBezTo>
                  <a:lnTo>
                    <a:pt x="2382" y="41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7"/>
            <p:cNvSpPr/>
            <p:nvPr/>
          </p:nvSpPr>
          <p:spPr>
            <a:xfrm>
              <a:off x="4861580" y="4361271"/>
              <a:ext cx="442272" cy="118530"/>
            </a:xfrm>
            <a:custGeom>
              <a:avLst/>
              <a:gdLst/>
              <a:ahLst/>
              <a:cxnLst/>
              <a:rect l="l" t="t" r="r" b="b"/>
              <a:pathLst>
                <a:path w="3567" h="956" extrusionOk="0">
                  <a:moveTo>
                    <a:pt x="3518" y="0"/>
                  </a:moveTo>
                  <a:lnTo>
                    <a:pt x="1" y="653"/>
                  </a:lnTo>
                  <a:lnTo>
                    <a:pt x="61" y="955"/>
                  </a:lnTo>
                  <a:lnTo>
                    <a:pt x="3566" y="315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7"/>
            <p:cNvSpPr/>
            <p:nvPr/>
          </p:nvSpPr>
          <p:spPr>
            <a:xfrm>
              <a:off x="4797231" y="4072016"/>
              <a:ext cx="220330" cy="227884"/>
            </a:xfrm>
            <a:custGeom>
              <a:avLst/>
              <a:gdLst/>
              <a:ahLst/>
              <a:cxnLst/>
              <a:rect l="l" t="t" r="r" b="b"/>
              <a:pathLst>
                <a:path w="1777" h="1838" extrusionOk="0">
                  <a:moveTo>
                    <a:pt x="1390" y="1"/>
                  </a:moveTo>
                  <a:lnTo>
                    <a:pt x="0" y="266"/>
                  </a:lnTo>
                  <a:lnTo>
                    <a:pt x="326" y="1838"/>
                  </a:lnTo>
                  <a:lnTo>
                    <a:pt x="1777" y="15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7"/>
            <p:cNvSpPr/>
            <p:nvPr/>
          </p:nvSpPr>
          <p:spPr>
            <a:xfrm>
              <a:off x="3881583" y="3896702"/>
              <a:ext cx="262363" cy="269915"/>
            </a:xfrm>
            <a:custGeom>
              <a:avLst/>
              <a:gdLst/>
              <a:ahLst/>
              <a:cxnLst/>
              <a:rect l="l" t="t" r="r" b="b"/>
              <a:pathLst>
                <a:path w="2116" h="2177" extrusionOk="0">
                  <a:moveTo>
                    <a:pt x="1209" y="0"/>
                  </a:moveTo>
                  <a:lnTo>
                    <a:pt x="0" y="1040"/>
                  </a:lnTo>
                  <a:lnTo>
                    <a:pt x="931" y="2176"/>
                  </a:lnTo>
                  <a:lnTo>
                    <a:pt x="2115" y="1088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7"/>
            <p:cNvSpPr/>
            <p:nvPr/>
          </p:nvSpPr>
          <p:spPr>
            <a:xfrm>
              <a:off x="3937005" y="2997569"/>
              <a:ext cx="707487" cy="1134587"/>
            </a:xfrm>
            <a:custGeom>
              <a:avLst/>
              <a:gdLst/>
              <a:ahLst/>
              <a:cxnLst/>
              <a:rect l="l" t="t" r="r" b="b"/>
              <a:pathLst>
                <a:path w="5706" h="9151" extrusionOk="0">
                  <a:moveTo>
                    <a:pt x="4001" y="0"/>
                  </a:moveTo>
                  <a:lnTo>
                    <a:pt x="3022" y="568"/>
                  </a:lnTo>
                  <a:lnTo>
                    <a:pt x="3445" y="4086"/>
                  </a:lnTo>
                  <a:lnTo>
                    <a:pt x="0" y="7530"/>
                  </a:lnTo>
                  <a:lnTo>
                    <a:pt x="1427" y="9150"/>
                  </a:lnTo>
                  <a:lnTo>
                    <a:pt x="5705" y="5464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7"/>
            <p:cNvSpPr/>
            <p:nvPr/>
          </p:nvSpPr>
          <p:spPr>
            <a:xfrm>
              <a:off x="4269664" y="2870113"/>
              <a:ext cx="785477" cy="1363835"/>
            </a:xfrm>
            <a:custGeom>
              <a:avLst/>
              <a:gdLst/>
              <a:ahLst/>
              <a:cxnLst/>
              <a:rect l="l" t="t" r="r" b="b"/>
              <a:pathLst>
                <a:path w="6335" h="11000" extrusionOk="0">
                  <a:moveTo>
                    <a:pt x="1" y="1"/>
                  </a:moveTo>
                  <a:cubicBezTo>
                    <a:pt x="182" y="1270"/>
                    <a:pt x="2212" y="4969"/>
                    <a:pt x="2212" y="4969"/>
                  </a:cubicBezTo>
                  <a:lnTo>
                    <a:pt x="3989" y="11000"/>
                  </a:lnTo>
                  <a:lnTo>
                    <a:pt x="6334" y="10553"/>
                  </a:lnTo>
                  <a:lnTo>
                    <a:pt x="3602" y="2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0" name="Google Shape;1800;p57"/>
            <p:cNvGrpSpPr/>
            <p:nvPr/>
          </p:nvGrpSpPr>
          <p:grpSpPr>
            <a:xfrm>
              <a:off x="3570840" y="1166608"/>
              <a:ext cx="1727695" cy="1968456"/>
              <a:chOff x="3552575" y="1381425"/>
              <a:chExt cx="1636850" cy="1864952"/>
            </a:xfrm>
          </p:grpSpPr>
          <p:sp>
            <p:nvSpPr>
              <p:cNvPr id="1801" name="Google Shape;1801;p57"/>
              <p:cNvSpPr/>
              <p:nvPr/>
            </p:nvSpPr>
            <p:spPr>
              <a:xfrm>
                <a:off x="4927511" y="1866260"/>
                <a:ext cx="259561" cy="194702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573" extrusionOk="0">
                    <a:moveTo>
                      <a:pt x="1045" y="0"/>
                    </a:moveTo>
                    <a:cubicBezTo>
                      <a:pt x="852" y="0"/>
                      <a:pt x="659" y="73"/>
                      <a:pt x="508" y="218"/>
                    </a:cubicBezTo>
                    <a:cubicBezTo>
                      <a:pt x="0" y="702"/>
                      <a:pt x="327" y="1560"/>
                      <a:pt x="1028" y="1572"/>
                    </a:cubicBezTo>
                    <a:cubicBezTo>
                      <a:pt x="1038" y="1572"/>
                      <a:pt x="1048" y="1572"/>
                      <a:pt x="1057" y="1572"/>
                    </a:cubicBezTo>
                    <a:cubicBezTo>
                      <a:pt x="1739" y="1572"/>
                      <a:pt x="2097" y="755"/>
                      <a:pt x="1620" y="254"/>
                    </a:cubicBezTo>
                    <a:cubicBezTo>
                      <a:pt x="1463" y="85"/>
                      <a:pt x="1254" y="0"/>
                      <a:pt x="1045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7"/>
              <p:cNvSpPr/>
              <p:nvPr/>
            </p:nvSpPr>
            <p:spPr>
              <a:xfrm>
                <a:off x="4993361" y="1685174"/>
                <a:ext cx="196064" cy="28803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2327" extrusionOk="0">
                    <a:moveTo>
                      <a:pt x="1404" y="0"/>
                    </a:moveTo>
                    <a:cubicBezTo>
                      <a:pt x="1353" y="0"/>
                      <a:pt x="1305" y="27"/>
                      <a:pt x="1281" y="74"/>
                    </a:cubicBezTo>
                    <a:lnTo>
                      <a:pt x="49" y="2104"/>
                    </a:lnTo>
                    <a:cubicBezTo>
                      <a:pt x="0" y="2165"/>
                      <a:pt x="24" y="2261"/>
                      <a:pt x="97" y="2310"/>
                    </a:cubicBezTo>
                    <a:cubicBezTo>
                      <a:pt x="120" y="2321"/>
                      <a:pt x="145" y="2327"/>
                      <a:pt x="169" y="2327"/>
                    </a:cubicBezTo>
                    <a:cubicBezTo>
                      <a:pt x="220" y="2327"/>
                      <a:pt x="270" y="2302"/>
                      <a:pt x="302" y="2261"/>
                    </a:cubicBezTo>
                    <a:lnTo>
                      <a:pt x="1535" y="231"/>
                    </a:lnTo>
                    <a:cubicBezTo>
                      <a:pt x="1584" y="158"/>
                      <a:pt x="1559" y="61"/>
                      <a:pt x="1487" y="25"/>
                    </a:cubicBezTo>
                    <a:cubicBezTo>
                      <a:pt x="1461" y="8"/>
                      <a:pt x="1432" y="0"/>
                      <a:pt x="14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7"/>
              <p:cNvSpPr/>
              <p:nvPr/>
            </p:nvSpPr>
            <p:spPr>
              <a:xfrm>
                <a:off x="4914019" y="2003901"/>
                <a:ext cx="191608" cy="24099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947" extrusionOk="0">
                    <a:moveTo>
                      <a:pt x="774" y="1"/>
                    </a:moveTo>
                    <a:lnTo>
                      <a:pt x="1" y="1560"/>
                    </a:lnTo>
                    <a:lnTo>
                      <a:pt x="907" y="1947"/>
                    </a:lnTo>
                    <a:lnTo>
                      <a:pt x="1548" y="363"/>
                    </a:lnTo>
                    <a:lnTo>
                      <a:pt x="774" y="1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7"/>
              <p:cNvSpPr/>
              <p:nvPr/>
            </p:nvSpPr>
            <p:spPr>
              <a:xfrm>
                <a:off x="4505549" y="1972461"/>
                <a:ext cx="615050" cy="648347"/>
              </a:xfrm>
              <a:custGeom>
                <a:avLst/>
                <a:gdLst/>
                <a:ahLst/>
                <a:cxnLst/>
                <a:rect l="l" t="t" r="r" b="b"/>
                <a:pathLst>
                  <a:path w="4969" h="5238" extrusionOk="0">
                    <a:moveTo>
                      <a:pt x="1" y="1"/>
                    </a:moveTo>
                    <a:lnTo>
                      <a:pt x="1185" y="4328"/>
                    </a:lnTo>
                    <a:lnTo>
                      <a:pt x="1935" y="4981"/>
                    </a:lnTo>
                    <a:cubicBezTo>
                      <a:pt x="2128" y="5155"/>
                      <a:pt x="2365" y="5237"/>
                      <a:pt x="2599" y="5237"/>
                    </a:cubicBezTo>
                    <a:cubicBezTo>
                      <a:pt x="2981" y="5237"/>
                      <a:pt x="3358" y="5019"/>
                      <a:pt x="3530" y="4630"/>
                    </a:cubicBezTo>
                    <a:lnTo>
                      <a:pt x="4969" y="1415"/>
                    </a:lnTo>
                    <a:lnTo>
                      <a:pt x="3409" y="919"/>
                    </a:lnTo>
                    <a:lnTo>
                      <a:pt x="2479" y="3010"/>
                    </a:lnTo>
                    <a:lnTo>
                      <a:pt x="1778" y="1910"/>
                    </a:lnTo>
                    <a:cubicBezTo>
                      <a:pt x="775" y="25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7"/>
              <p:cNvSpPr/>
              <p:nvPr/>
            </p:nvSpPr>
            <p:spPr>
              <a:xfrm>
                <a:off x="4444278" y="1955999"/>
                <a:ext cx="291867" cy="1210544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9780" extrusionOk="0">
                    <a:moveTo>
                      <a:pt x="49" y="1"/>
                    </a:moveTo>
                    <a:lnTo>
                      <a:pt x="0" y="1161"/>
                    </a:lnTo>
                    <a:lnTo>
                      <a:pt x="907" y="9779"/>
                    </a:lnTo>
                    <a:lnTo>
                      <a:pt x="2357" y="9441"/>
                    </a:lnTo>
                    <a:cubicBezTo>
                      <a:pt x="2357" y="9441"/>
                      <a:pt x="1825" y="4533"/>
                      <a:pt x="1572" y="2261"/>
                    </a:cubicBezTo>
                    <a:cubicBezTo>
                      <a:pt x="1330" y="1"/>
                      <a:pt x="49" y="1"/>
                      <a:pt x="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7"/>
              <p:cNvSpPr/>
              <p:nvPr/>
            </p:nvSpPr>
            <p:spPr>
              <a:xfrm>
                <a:off x="4227300" y="1940525"/>
                <a:ext cx="369723" cy="1110403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8200" extrusionOk="0">
                    <a:moveTo>
                      <a:pt x="955" y="1"/>
                    </a:moveTo>
                    <a:cubicBezTo>
                      <a:pt x="367" y="1"/>
                      <a:pt x="37" y="162"/>
                      <a:pt x="37" y="162"/>
                    </a:cubicBezTo>
                    <a:lnTo>
                      <a:pt x="1" y="8188"/>
                    </a:lnTo>
                    <a:lnTo>
                      <a:pt x="2986" y="8200"/>
                    </a:lnTo>
                    <a:cubicBezTo>
                      <a:pt x="2986" y="8200"/>
                      <a:pt x="2757" y="2664"/>
                      <a:pt x="2696" y="1927"/>
                    </a:cubicBezTo>
                    <a:cubicBezTo>
                      <a:pt x="2636" y="1201"/>
                      <a:pt x="2261" y="138"/>
                      <a:pt x="1391" y="29"/>
                    </a:cubicBezTo>
                    <a:cubicBezTo>
                      <a:pt x="1233" y="9"/>
                      <a:pt x="1088" y="1"/>
                      <a:pt x="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7"/>
              <p:cNvSpPr/>
              <p:nvPr/>
            </p:nvSpPr>
            <p:spPr>
              <a:xfrm>
                <a:off x="4076160" y="1943993"/>
                <a:ext cx="390642" cy="1280107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0342" extrusionOk="0">
                    <a:moveTo>
                      <a:pt x="1744" y="1"/>
                    </a:moveTo>
                    <a:cubicBezTo>
                      <a:pt x="1660" y="1"/>
                      <a:pt x="1033" y="32"/>
                      <a:pt x="146" y="920"/>
                    </a:cubicBezTo>
                    <a:cubicBezTo>
                      <a:pt x="86" y="992"/>
                      <a:pt x="49" y="1077"/>
                      <a:pt x="49" y="1173"/>
                    </a:cubicBezTo>
                    <a:lnTo>
                      <a:pt x="1" y="10323"/>
                    </a:lnTo>
                    <a:cubicBezTo>
                      <a:pt x="179" y="10335"/>
                      <a:pt x="358" y="10341"/>
                      <a:pt x="536" y="10341"/>
                    </a:cubicBezTo>
                    <a:cubicBezTo>
                      <a:pt x="1432" y="10341"/>
                      <a:pt x="2319" y="10189"/>
                      <a:pt x="3156" y="9876"/>
                    </a:cubicBezTo>
                    <a:lnTo>
                      <a:pt x="1754" y="1"/>
                    </a:lnTo>
                    <a:cubicBezTo>
                      <a:pt x="1754" y="1"/>
                      <a:pt x="1750" y="1"/>
                      <a:pt x="1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7"/>
              <p:cNvSpPr/>
              <p:nvPr/>
            </p:nvSpPr>
            <p:spPr>
              <a:xfrm>
                <a:off x="3552575" y="3050932"/>
                <a:ext cx="257333" cy="19544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579" extrusionOk="0">
                    <a:moveTo>
                      <a:pt x="1038" y="0"/>
                    </a:moveTo>
                    <a:cubicBezTo>
                      <a:pt x="1019" y="0"/>
                      <a:pt x="999" y="1"/>
                      <a:pt x="980" y="2"/>
                    </a:cubicBezTo>
                    <a:cubicBezTo>
                      <a:pt x="291" y="63"/>
                      <a:pt x="1" y="933"/>
                      <a:pt x="532" y="1392"/>
                    </a:cubicBezTo>
                    <a:cubicBezTo>
                      <a:pt x="679" y="1517"/>
                      <a:pt x="860" y="1579"/>
                      <a:pt x="1042" y="1579"/>
                    </a:cubicBezTo>
                    <a:cubicBezTo>
                      <a:pt x="1263" y="1579"/>
                      <a:pt x="1485" y="1487"/>
                      <a:pt x="1644" y="1308"/>
                    </a:cubicBezTo>
                    <a:cubicBezTo>
                      <a:pt x="2079" y="791"/>
                      <a:pt x="1703" y="0"/>
                      <a:pt x="1038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7"/>
              <p:cNvSpPr/>
              <p:nvPr/>
            </p:nvSpPr>
            <p:spPr>
              <a:xfrm>
                <a:off x="3625852" y="2867123"/>
                <a:ext cx="193217" cy="22304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802" extrusionOk="0">
                    <a:moveTo>
                      <a:pt x="472" y="1"/>
                    </a:moveTo>
                    <a:lnTo>
                      <a:pt x="1" y="1632"/>
                    </a:lnTo>
                    <a:lnTo>
                      <a:pt x="847" y="1802"/>
                    </a:lnTo>
                    <a:lnTo>
                      <a:pt x="1560" y="134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7"/>
              <p:cNvSpPr/>
              <p:nvPr/>
            </p:nvSpPr>
            <p:spPr>
              <a:xfrm>
                <a:off x="3591442" y="1978526"/>
                <a:ext cx="730287" cy="1044311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8437" extrusionOk="0">
                    <a:moveTo>
                      <a:pt x="4872" y="0"/>
                    </a:moveTo>
                    <a:cubicBezTo>
                      <a:pt x="4872" y="0"/>
                      <a:pt x="1451" y="2006"/>
                      <a:pt x="1" y="8159"/>
                    </a:cubicBezTo>
                    <a:lnTo>
                      <a:pt x="2044" y="8437"/>
                    </a:lnTo>
                    <a:cubicBezTo>
                      <a:pt x="2044" y="8437"/>
                      <a:pt x="3107" y="4267"/>
                      <a:pt x="5174" y="2562"/>
                    </a:cubicBezTo>
                    <a:cubicBezTo>
                      <a:pt x="5174" y="2562"/>
                      <a:pt x="5899" y="1100"/>
                      <a:pt x="48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7"/>
              <p:cNvSpPr/>
              <p:nvPr/>
            </p:nvSpPr>
            <p:spPr>
              <a:xfrm>
                <a:off x="4079254" y="2295644"/>
                <a:ext cx="152618" cy="178116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439" fill="none" extrusionOk="0">
                    <a:moveTo>
                      <a:pt x="0" y="1439"/>
                    </a:moveTo>
                    <a:cubicBezTo>
                      <a:pt x="0" y="1439"/>
                      <a:pt x="665" y="327"/>
                      <a:pt x="1233" y="0"/>
                    </a:cubicBezTo>
                  </a:path>
                </a:pathLst>
              </a:custGeom>
              <a:noFill/>
              <a:ln w="2725" cap="flat" cmpd="sng">
                <a:solidFill>
                  <a:srgbClr val="4A24B6"/>
                </a:solidFill>
                <a:prstDash val="solid"/>
                <a:miter lim="12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7"/>
              <p:cNvSpPr/>
              <p:nvPr/>
            </p:nvSpPr>
            <p:spPr>
              <a:xfrm>
                <a:off x="4302180" y="1722679"/>
                <a:ext cx="158683" cy="29929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2418" extrusionOk="0">
                    <a:moveTo>
                      <a:pt x="0" y="0"/>
                    </a:moveTo>
                    <a:lnTo>
                      <a:pt x="0" y="1777"/>
                    </a:lnTo>
                    <a:cubicBezTo>
                      <a:pt x="0" y="2127"/>
                      <a:pt x="278" y="2418"/>
                      <a:pt x="629" y="2418"/>
                    </a:cubicBezTo>
                    <a:cubicBezTo>
                      <a:pt x="991" y="2418"/>
                      <a:pt x="1269" y="2140"/>
                      <a:pt x="1281" y="1777"/>
                    </a:cubicBezTo>
                    <a:lnTo>
                      <a:pt x="1281" y="0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7"/>
              <p:cNvSpPr/>
              <p:nvPr/>
            </p:nvSpPr>
            <p:spPr>
              <a:xfrm>
                <a:off x="4296115" y="1734561"/>
                <a:ext cx="163263" cy="205223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658" extrusionOk="0">
                    <a:moveTo>
                      <a:pt x="1" y="1"/>
                    </a:moveTo>
                    <a:cubicBezTo>
                      <a:pt x="1" y="1"/>
                      <a:pt x="144" y="1657"/>
                      <a:pt x="1293" y="1657"/>
                    </a:cubicBezTo>
                    <a:cubicBezTo>
                      <a:pt x="1302" y="1657"/>
                      <a:pt x="1310" y="1657"/>
                      <a:pt x="1318" y="1657"/>
                    </a:cubicBezTo>
                    <a:lnTo>
                      <a:pt x="1318" y="7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16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7"/>
              <p:cNvSpPr/>
              <p:nvPr/>
            </p:nvSpPr>
            <p:spPr>
              <a:xfrm>
                <a:off x="4546024" y="1489235"/>
                <a:ext cx="151132" cy="17972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452" extrusionOk="0">
                    <a:moveTo>
                      <a:pt x="0" y="1"/>
                    </a:moveTo>
                    <a:lnTo>
                      <a:pt x="0" y="690"/>
                    </a:lnTo>
                    <a:lnTo>
                      <a:pt x="218" y="1451"/>
                    </a:lnTo>
                    <a:cubicBezTo>
                      <a:pt x="1221" y="20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7"/>
              <p:cNvSpPr/>
              <p:nvPr/>
            </p:nvSpPr>
            <p:spPr>
              <a:xfrm>
                <a:off x="4278167" y="1516219"/>
                <a:ext cx="308330" cy="37108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2998" extrusionOk="0">
                    <a:moveTo>
                      <a:pt x="545" y="0"/>
                    </a:moveTo>
                    <a:cubicBezTo>
                      <a:pt x="242" y="0"/>
                      <a:pt x="1" y="242"/>
                      <a:pt x="1" y="544"/>
                    </a:cubicBezTo>
                    <a:lnTo>
                      <a:pt x="1" y="1717"/>
                    </a:lnTo>
                    <a:cubicBezTo>
                      <a:pt x="1" y="2393"/>
                      <a:pt x="665" y="2998"/>
                      <a:pt x="1246" y="2998"/>
                    </a:cubicBezTo>
                    <a:cubicBezTo>
                      <a:pt x="1935" y="2998"/>
                      <a:pt x="2491" y="2587"/>
                      <a:pt x="2491" y="1910"/>
                    </a:cubicBezTo>
                    <a:lnTo>
                      <a:pt x="2491" y="544"/>
                    </a:lnTo>
                    <a:cubicBezTo>
                      <a:pt x="2491" y="242"/>
                      <a:pt x="2249" y="0"/>
                      <a:pt x="1947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7"/>
              <p:cNvSpPr/>
              <p:nvPr/>
            </p:nvSpPr>
            <p:spPr>
              <a:xfrm>
                <a:off x="4197463" y="1515476"/>
                <a:ext cx="179601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252" extrusionOk="0">
                    <a:moveTo>
                      <a:pt x="432" y="1"/>
                    </a:moveTo>
                    <a:cubicBezTo>
                      <a:pt x="313" y="1"/>
                      <a:pt x="207" y="59"/>
                      <a:pt x="145" y="151"/>
                    </a:cubicBezTo>
                    <a:cubicBezTo>
                      <a:pt x="0" y="357"/>
                      <a:pt x="363" y="1251"/>
                      <a:pt x="363" y="1251"/>
                    </a:cubicBezTo>
                    <a:lnTo>
                      <a:pt x="858" y="1251"/>
                    </a:lnTo>
                    <a:cubicBezTo>
                      <a:pt x="1293" y="1009"/>
                      <a:pt x="1450" y="441"/>
                      <a:pt x="1197" y="6"/>
                    </a:cubicBezTo>
                    <a:lnTo>
                      <a:pt x="496" y="6"/>
                    </a:lnTo>
                    <a:cubicBezTo>
                      <a:pt x="474" y="3"/>
                      <a:pt x="453" y="1"/>
                      <a:pt x="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7"/>
              <p:cNvSpPr/>
              <p:nvPr/>
            </p:nvSpPr>
            <p:spPr>
              <a:xfrm>
                <a:off x="4209346" y="1634426"/>
                <a:ext cx="110905" cy="11078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95" extrusionOk="0">
                    <a:moveTo>
                      <a:pt x="448" y="0"/>
                    </a:moveTo>
                    <a:cubicBezTo>
                      <a:pt x="206" y="0"/>
                      <a:pt x="1" y="206"/>
                      <a:pt x="1" y="447"/>
                    </a:cubicBezTo>
                    <a:cubicBezTo>
                      <a:pt x="1" y="689"/>
                      <a:pt x="206" y="895"/>
                      <a:pt x="448" y="895"/>
                    </a:cubicBezTo>
                    <a:cubicBezTo>
                      <a:pt x="702" y="895"/>
                      <a:pt x="895" y="689"/>
                      <a:pt x="895" y="447"/>
                    </a:cubicBezTo>
                    <a:cubicBezTo>
                      <a:pt x="895" y="206"/>
                      <a:pt x="702" y="0"/>
                      <a:pt x="448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7"/>
              <p:cNvSpPr/>
              <p:nvPr/>
            </p:nvSpPr>
            <p:spPr>
              <a:xfrm>
                <a:off x="4168994" y="1381425"/>
                <a:ext cx="458719" cy="190246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1537" extrusionOk="0">
                    <a:moveTo>
                      <a:pt x="1257" y="1"/>
                    </a:moveTo>
                    <a:cubicBezTo>
                      <a:pt x="929" y="1"/>
                      <a:pt x="639" y="239"/>
                      <a:pt x="568" y="569"/>
                    </a:cubicBezTo>
                    <a:cubicBezTo>
                      <a:pt x="0" y="654"/>
                      <a:pt x="37" y="1488"/>
                      <a:pt x="617" y="1536"/>
                    </a:cubicBezTo>
                    <a:cubicBezTo>
                      <a:pt x="798" y="1524"/>
                      <a:pt x="955" y="1416"/>
                      <a:pt x="1028" y="1246"/>
                    </a:cubicBezTo>
                    <a:cubicBezTo>
                      <a:pt x="1112" y="1283"/>
                      <a:pt x="1197" y="1295"/>
                      <a:pt x="1282" y="1295"/>
                    </a:cubicBezTo>
                    <a:cubicBezTo>
                      <a:pt x="1366" y="1295"/>
                      <a:pt x="1463" y="1283"/>
                      <a:pt x="1547" y="1246"/>
                    </a:cubicBezTo>
                    <a:cubicBezTo>
                      <a:pt x="1720" y="1262"/>
                      <a:pt x="1993" y="1278"/>
                      <a:pt x="2286" y="1278"/>
                    </a:cubicBezTo>
                    <a:cubicBezTo>
                      <a:pt x="2916" y="1278"/>
                      <a:pt x="3642" y="1202"/>
                      <a:pt x="3675" y="872"/>
                    </a:cubicBezTo>
                    <a:cubicBezTo>
                      <a:pt x="3705" y="424"/>
                      <a:pt x="3342" y="71"/>
                      <a:pt x="2931" y="71"/>
                    </a:cubicBezTo>
                    <a:cubicBezTo>
                      <a:pt x="2853" y="71"/>
                      <a:pt x="2774" y="83"/>
                      <a:pt x="2696" y="110"/>
                    </a:cubicBezTo>
                    <a:cubicBezTo>
                      <a:pt x="2519" y="151"/>
                      <a:pt x="2339" y="171"/>
                      <a:pt x="2159" y="171"/>
                    </a:cubicBezTo>
                    <a:cubicBezTo>
                      <a:pt x="1859" y="171"/>
                      <a:pt x="1561" y="115"/>
                      <a:pt x="1282" y="1"/>
                    </a:cubicBezTo>
                    <a:cubicBezTo>
                      <a:pt x="1273" y="1"/>
                      <a:pt x="1265" y="1"/>
                      <a:pt x="1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7"/>
              <p:cNvSpPr/>
              <p:nvPr/>
            </p:nvSpPr>
            <p:spPr>
              <a:xfrm>
                <a:off x="4258734" y="1516219"/>
                <a:ext cx="332219" cy="377150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3047" extrusionOk="0">
                    <a:moveTo>
                      <a:pt x="1" y="0"/>
                    </a:moveTo>
                    <a:lnTo>
                      <a:pt x="115" y="139"/>
                    </a:lnTo>
                    <a:lnTo>
                      <a:pt x="115" y="139"/>
                    </a:lnTo>
                    <a:cubicBezTo>
                      <a:pt x="51" y="45"/>
                      <a:pt x="1" y="0"/>
                      <a:pt x="1" y="0"/>
                    </a:cubicBezTo>
                    <a:close/>
                    <a:moveTo>
                      <a:pt x="115" y="139"/>
                    </a:moveTo>
                    <a:cubicBezTo>
                      <a:pt x="266" y="359"/>
                      <a:pt x="495" y="848"/>
                      <a:pt x="351" y="1668"/>
                    </a:cubicBezTo>
                    <a:cubicBezTo>
                      <a:pt x="158" y="2841"/>
                      <a:pt x="895" y="3046"/>
                      <a:pt x="1632" y="3046"/>
                    </a:cubicBezTo>
                    <a:cubicBezTo>
                      <a:pt x="2575" y="3046"/>
                      <a:pt x="2684" y="2079"/>
                      <a:pt x="2684" y="2079"/>
                    </a:cubicBezTo>
                    <a:cubicBezTo>
                      <a:pt x="2684" y="2079"/>
                      <a:pt x="2606" y="1815"/>
                      <a:pt x="2052" y="1815"/>
                    </a:cubicBezTo>
                    <a:cubicBezTo>
                      <a:pt x="1991" y="1815"/>
                      <a:pt x="1924" y="1818"/>
                      <a:pt x="1850" y="1825"/>
                    </a:cubicBezTo>
                    <a:cubicBezTo>
                      <a:pt x="1344" y="1884"/>
                      <a:pt x="1091" y="2049"/>
                      <a:pt x="919" y="2049"/>
                    </a:cubicBezTo>
                    <a:cubicBezTo>
                      <a:pt x="844" y="2049"/>
                      <a:pt x="784" y="2018"/>
                      <a:pt x="726" y="1934"/>
                    </a:cubicBezTo>
                    <a:cubicBezTo>
                      <a:pt x="544" y="1668"/>
                      <a:pt x="629" y="762"/>
                      <a:pt x="629" y="762"/>
                    </a:cubicBezTo>
                    <a:lnTo>
                      <a:pt x="115" y="13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63BBA7-1654-45DD-8F46-D86AEC40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95" y="1641951"/>
            <a:ext cx="2105025" cy="21717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237931E-AF17-4D79-9516-94DC6E2B4D51}"/>
              </a:ext>
            </a:extLst>
          </p:cNvPr>
          <p:cNvSpPr txBox="1"/>
          <p:nvPr/>
        </p:nvSpPr>
        <p:spPr>
          <a:xfrm>
            <a:off x="2676237" y="1529593"/>
            <a:ext cx="3781815" cy="3007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Jenis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berikutnya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pemasaran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guerilla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marketing,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jenis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pemasaran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strategi marketing yang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kejutan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menarik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perhatian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para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audiens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salah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satu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contohnya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melakukan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kolaborasi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pihak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lain.</a:t>
            </a:r>
            <a:endParaRPr lang="en-ID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3F7CE6-01A0-4E55-B881-F5A912A5CB6F}"/>
              </a:ext>
            </a:extLst>
          </p:cNvPr>
          <p:cNvSpPr txBox="1"/>
          <p:nvPr/>
        </p:nvSpPr>
        <p:spPr>
          <a:xfrm>
            <a:off x="7571613" y="3861521"/>
            <a:ext cx="62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Bauhaus 93" panose="04030905020B02020C02" pitchFamily="82" charset="0"/>
              </a:rPr>
              <a:t>3M</a:t>
            </a:r>
            <a:endParaRPr lang="en-ID" sz="2400" b="1" dirty="0">
              <a:latin typeface="Bauhaus 93" panose="04030905020B02020C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4" grpId="0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51"/>
          <p:cNvSpPr txBox="1">
            <a:spLocks noGrp="1"/>
          </p:cNvSpPr>
          <p:nvPr>
            <p:ph type="title"/>
          </p:nvPr>
        </p:nvSpPr>
        <p:spPr>
          <a:xfrm>
            <a:off x="2410799" y="1266068"/>
            <a:ext cx="43224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Thanks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You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9AB8E-FB30-4F1C-B390-1E6F128E7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0800" y="3246072"/>
            <a:ext cx="4721520" cy="663900"/>
          </a:xfrm>
        </p:spPr>
        <p:txBody>
          <a:bodyPr/>
          <a:lstStyle/>
          <a:p>
            <a:r>
              <a:rPr lang="en-US" dirty="0"/>
              <a:t>Thanks You For Listening To Our Discussion And Have A Nice Day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 txBox="1">
            <a:spLocks noGrp="1"/>
          </p:cNvSpPr>
          <p:nvPr>
            <p:ph type="title"/>
          </p:nvPr>
        </p:nvSpPr>
        <p:spPr>
          <a:xfrm>
            <a:off x="4235176" y="457366"/>
            <a:ext cx="42921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4</a:t>
            </a:r>
            <a:br>
              <a:rPr lang="en" dirty="0"/>
            </a:br>
            <a:r>
              <a:rPr lang="en" sz="1400" dirty="0"/>
              <a:t>Mata Kuliah </a:t>
            </a:r>
            <a:r>
              <a:rPr lang="id-ID" sz="1400" dirty="0"/>
              <a:t>Sistem Informasi Manajemen</a:t>
            </a:r>
            <a:endParaRPr dirty="0"/>
          </a:p>
        </p:txBody>
      </p:sp>
      <p:sp>
        <p:nvSpPr>
          <p:cNvPr id="794" name="Google Shape;794;p43"/>
          <p:cNvSpPr txBox="1">
            <a:spLocks noGrp="1"/>
          </p:cNvSpPr>
          <p:nvPr>
            <p:ph type="subTitle" idx="1"/>
          </p:nvPr>
        </p:nvSpPr>
        <p:spPr>
          <a:xfrm>
            <a:off x="3729908" y="1897831"/>
            <a:ext cx="5409312" cy="2505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Andri Firman Saputra 		(201011402125)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Bani </a:t>
            </a:r>
            <a:r>
              <a:rPr lang="en-ID" sz="1600" dirty="0" err="1"/>
              <a:t>Maskur</a:t>
            </a:r>
            <a:r>
              <a:rPr lang="en-ID" sz="1600" dirty="0"/>
              <a:t> Muhammad Al-</a:t>
            </a:r>
            <a:r>
              <a:rPr lang="en-ID" sz="1600" dirty="0" err="1"/>
              <a:t>Walad</a:t>
            </a:r>
            <a:r>
              <a:rPr lang="en-ID" sz="1600" dirty="0"/>
              <a:t>	(201011401873)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Mochamad</a:t>
            </a:r>
            <a:r>
              <a:rPr lang="en-ID" sz="1600" dirty="0"/>
              <a:t> </a:t>
            </a:r>
            <a:r>
              <a:rPr lang="en-ID" sz="1600" dirty="0" err="1"/>
              <a:t>Aminnur</a:t>
            </a:r>
            <a:r>
              <a:rPr lang="en-ID" sz="1600" dirty="0"/>
              <a:t> 		(201011402217)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Muhammad Nur </a:t>
            </a:r>
            <a:r>
              <a:rPr lang="en-ID" sz="1600" dirty="0" err="1"/>
              <a:t>Ikmalul</a:t>
            </a:r>
            <a:r>
              <a:rPr lang="en-ID" sz="1600" dirty="0"/>
              <a:t> </a:t>
            </a:r>
            <a:r>
              <a:rPr lang="en-ID" sz="1600" dirty="0" err="1"/>
              <a:t>Ilmi</a:t>
            </a:r>
            <a:r>
              <a:rPr lang="en-ID" sz="1600" dirty="0"/>
              <a:t> 	(201011401024)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Rafli</a:t>
            </a:r>
            <a:r>
              <a:rPr lang="en-ID" sz="1600" dirty="0"/>
              <a:t> </a:t>
            </a:r>
            <a:r>
              <a:rPr lang="en-ID" sz="1600" dirty="0" err="1"/>
              <a:t>Febrian</a:t>
            </a:r>
            <a:r>
              <a:rPr lang="en-ID" sz="1600" dirty="0"/>
              <a:t> Q 			(201011401622)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Ragil</a:t>
            </a:r>
            <a:r>
              <a:rPr lang="en-ID" sz="1600" dirty="0"/>
              <a:t> Ramadhan 			(201011402305)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Rangga </a:t>
            </a:r>
            <a:r>
              <a:rPr lang="en-ID" sz="1600" dirty="0" err="1"/>
              <a:t>Ariansyah</a:t>
            </a:r>
            <a:r>
              <a:rPr lang="en-ID" sz="1600" dirty="0"/>
              <a:t> 			(201011400688)</a:t>
            </a:r>
            <a:endParaRPr sz="1600" dirty="0"/>
          </a:p>
        </p:txBody>
      </p:sp>
      <p:grpSp>
        <p:nvGrpSpPr>
          <p:cNvPr id="795" name="Google Shape;795;p43"/>
          <p:cNvGrpSpPr/>
          <p:nvPr/>
        </p:nvGrpSpPr>
        <p:grpSpPr>
          <a:xfrm>
            <a:off x="0" y="1363290"/>
            <a:ext cx="3693401" cy="3183218"/>
            <a:chOff x="457198" y="740196"/>
            <a:chExt cx="4176135" cy="3663093"/>
          </a:xfrm>
        </p:grpSpPr>
        <p:sp>
          <p:nvSpPr>
            <p:cNvPr id="796" name="Google Shape;796;p43"/>
            <p:cNvSpPr/>
            <p:nvPr/>
          </p:nvSpPr>
          <p:spPr>
            <a:xfrm>
              <a:off x="4633259" y="4224847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608653" y="4267857"/>
              <a:ext cx="16471" cy="69150"/>
            </a:xfrm>
            <a:custGeom>
              <a:avLst/>
              <a:gdLst/>
              <a:ahLst/>
              <a:cxnLst/>
              <a:rect l="l" t="t" r="r" b="b"/>
              <a:pathLst>
                <a:path w="247" h="1037" extrusionOk="0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4583313" y="4282261"/>
              <a:ext cx="15804" cy="71150"/>
            </a:xfrm>
            <a:custGeom>
              <a:avLst/>
              <a:gdLst/>
              <a:ahLst/>
              <a:cxnLst/>
              <a:rect l="l" t="t" r="r" b="b"/>
              <a:pathLst>
                <a:path w="237" h="1067" extrusionOk="0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4625057" y="4086078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4599717" y="4129089"/>
              <a:ext cx="16471" cy="68483"/>
            </a:xfrm>
            <a:custGeom>
              <a:avLst/>
              <a:gdLst/>
              <a:ahLst/>
              <a:cxnLst/>
              <a:rect l="l" t="t" r="r" b="b"/>
              <a:pathLst>
                <a:path w="247" h="1027" extrusionOk="0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1" name="Google Shape;801;p43"/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6680" extrusionOk="0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0135" extrusionOk="0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4287" extrusionOk="0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8480" extrusionOk="0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1360" extrusionOk="0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6363" extrusionOk="0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1303" fill="none" extrusionOk="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w="12825" cap="flat" cmpd="sng">
                <a:solidFill>
                  <a:schemeClr val="accent6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74" extrusionOk="0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8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3"/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1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3"/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03" extrusionOk="0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3" extrusionOk="0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3"/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5263" extrusionOk="0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3"/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203" extrusionOk="0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124" extrusionOk="0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3"/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621" extrusionOk="0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4356" extrusionOk="0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11052" extrusionOk="0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3"/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445" extrusionOk="0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958" extrusionOk="0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259" extrusionOk="0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841" extrusionOk="0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057" extrusionOk="0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3"/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790" extrusionOk="0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3"/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3"/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01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3"/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3"/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5594" extrusionOk="0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3"/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01" extrusionOk="0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3"/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767" extrusionOk="0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3"/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497" extrusionOk="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3"/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442" extrusionOk="0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2276" extrusionOk="0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3"/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8169" extrusionOk="0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1" extrusionOk="0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3" extrusionOk="0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3"/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1432" extrusionOk="0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3"/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5" extrusionOk="0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3"/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4" extrusionOk="0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3"/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0584" extrusionOk="0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8349" extrusionOk="0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091" extrusionOk="0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24" extrusionOk="0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73" extrusionOk="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482" extrusionOk="0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806" extrusionOk="0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4216" extrusionOk="0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764" extrusionOk="0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8174" extrusionOk="0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846" extrusionOk="0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4973" extrusionOk="0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893" extrusionOk="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75" extrusionOk="0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03" extrusionOk="0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87" extrusionOk="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67" extrusionOk="0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4" extrusionOk="0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0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3"/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3"/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3"/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3"/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3"/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3"/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3"/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5" extrusionOk="0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1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1" extrusionOk="0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0" extrusionOk="0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3"/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9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3"/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3"/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130" extrusionOk="0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3"/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3"/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3"/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3"/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3"/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8" extrusionOk="0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3"/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3"/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3"/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3"/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3"/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16" extrusionOk="0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3"/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3"/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85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29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6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9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1" extrusionOk="0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06" extrusionOk="0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26" extrusionOk="0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047" extrusionOk="0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9" extrusionOk="0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3845" extrusionOk="0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2615" extrusionOk="0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2" extrusionOk="0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5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78" extrusionOk="0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8" extrusionOk="0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08" extrusionOk="0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5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11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9" extrusionOk="0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2" extrusionOk="0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5" extrusionOk="0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68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3"/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87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3"/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36" extrusionOk="0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58" extrusionOk="0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80" extrusionOk="0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8623" extrusionOk="0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8448" extrusionOk="0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5711" extrusionOk="0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4635" extrusionOk="0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3"/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19" extrusionOk="0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3"/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81" extrusionOk="0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3"/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91" extrusionOk="0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3"/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65" extrusionOk="0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3"/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3"/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3"/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3"/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380" extrusionOk="0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3"/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3"/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65" extrusionOk="0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3"/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3"/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738" extrusionOk="0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3"/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06" extrusionOk="0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3"/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472" extrusionOk="0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3"/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242" extrusionOk="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3"/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619" extrusionOk="0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3"/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3"/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986" extrusionOk="0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3"/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6665" extrusionOk="0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3"/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112" extrusionOk="0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3"/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3"/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3"/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380" extrusionOk="0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3"/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665" extrusionOk="0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748" extrusionOk="0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425" extrusionOk="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71" extrusionOk="0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3"/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262" extrusionOk="0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3"/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14425" extrusionOk="0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328" extrusionOk="0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3"/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317" extrusionOk="0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3"/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588" extrusionOk="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3148" extrusionOk="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/>
      <p:bldP spid="79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7"/>
          <p:cNvSpPr txBox="1">
            <a:spLocks noGrp="1"/>
          </p:cNvSpPr>
          <p:nvPr>
            <p:ph type="title"/>
          </p:nvPr>
        </p:nvSpPr>
        <p:spPr>
          <a:xfrm>
            <a:off x="1327868" y="1046487"/>
            <a:ext cx="6488264" cy="1745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id-ID" sz="1800" dirty="0"/>
              <a:t>“Pemasaran (</a:t>
            </a:r>
            <a:r>
              <a:rPr lang="id-ID" sz="1800" dirty="0" err="1"/>
              <a:t>marketing</a:t>
            </a:r>
            <a:r>
              <a:rPr lang="id-ID" sz="1800" dirty="0"/>
              <a:t>) adalah proses di mana perusahaan menciptakan nilai bagi pelanggan dan membangun hubungan yang kuat dengan pelanggan, dengan tujuan menangkap nilai dari pelanggan sebagai imbalannya”</a:t>
            </a:r>
          </a:p>
        </p:txBody>
      </p:sp>
      <p:sp>
        <p:nvSpPr>
          <p:cNvPr id="1252" name="Google Shape;1252;p47"/>
          <p:cNvSpPr txBox="1">
            <a:spLocks noGrp="1"/>
          </p:cNvSpPr>
          <p:nvPr>
            <p:ph type="subTitle" idx="1"/>
          </p:nvPr>
        </p:nvSpPr>
        <p:spPr>
          <a:xfrm>
            <a:off x="1620150" y="3379284"/>
            <a:ext cx="59037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—KOTLER &amp; ARMSTRONG</a:t>
            </a:r>
            <a:endParaRPr dirty="0"/>
          </a:p>
        </p:txBody>
      </p:sp>
      <p:grpSp>
        <p:nvGrpSpPr>
          <p:cNvPr id="1253" name="Google Shape;1253;p47"/>
          <p:cNvGrpSpPr/>
          <p:nvPr/>
        </p:nvGrpSpPr>
        <p:grpSpPr>
          <a:xfrm>
            <a:off x="5719942" y="2960640"/>
            <a:ext cx="3611339" cy="2708386"/>
            <a:chOff x="6596575" y="1370725"/>
            <a:chExt cx="1792851" cy="1344579"/>
          </a:xfrm>
        </p:grpSpPr>
        <p:sp>
          <p:nvSpPr>
            <p:cNvPr id="1254" name="Google Shape;1254;p47"/>
            <p:cNvSpPr/>
            <p:nvPr/>
          </p:nvSpPr>
          <p:spPr>
            <a:xfrm>
              <a:off x="7861988" y="1380295"/>
              <a:ext cx="375840" cy="479153"/>
            </a:xfrm>
            <a:custGeom>
              <a:avLst/>
              <a:gdLst/>
              <a:ahLst/>
              <a:cxnLst/>
              <a:rect l="l" t="t" r="r" b="b"/>
              <a:pathLst>
                <a:path w="3456" h="4406" extrusionOk="0">
                  <a:moveTo>
                    <a:pt x="1512" y="1"/>
                  </a:moveTo>
                  <a:cubicBezTo>
                    <a:pt x="786" y="1"/>
                    <a:pt x="0" y="695"/>
                    <a:pt x="0" y="695"/>
                  </a:cubicBezTo>
                  <a:lnTo>
                    <a:pt x="154" y="1156"/>
                  </a:lnTo>
                  <a:cubicBezTo>
                    <a:pt x="290" y="1120"/>
                    <a:pt x="397" y="1103"/>
                    <a:pt x="480" y="1103"/>
                  </a:cubicBezTo>
                  <a:cubicBezTo>
                    <a:pt x="1124" y="1103"/>
                    <a:pt x="333" y="2098"/>
                    <a:pt x="451" y="2571"/>
                  </a:cubicBezTo>
                  <a:cubicBezTo>
                    <a:pt x="544" y="2940"/>
                    <a:pt x="954" y="3001"/>
                    <a:pt x="1364" y="3319"/>
                  </a:cubicBezTo>
                  <a:cubicBezTo>
                    <a:pt x="1774" y="3647"/>
                    <a:pt x="1436" y="4406"/>
                    <a:pt x="1436" y="4406"/>
                  </a:cubicBezTo>
                  <a:lnTo>
                    <a:pt x="3455" y="3585"/>
                  </a:lnTo>
                  <a:cubicBezTo>
                    <a:pt x="3137" y="3421"/>
                    <a:pt x="2891" y="3145"/>
                    <a:pt x="2778" y="2806"/>
                  </a:cubicBezTo>
                  <a:cubicBezTo>
                    <a:pt x="2707" y="2581"/>
                    <a:pt x="2686" y="2355"/>
                    <a:pt x="2707" y="2119"/>
                  </a:cubicBezTo>
                  <a:cubicBezTo>
                    <a:pt x="2737" y="1730"/>
                    <a:pt x="2737" y="746"/>
                    <a:pt x="2112" y="213"/>
                  </a:cubicBezTo>
                  <a:cubicBezTo>
                    <a:pt x="1931" y="60"/>
                    <a:pt x="1724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7808483" y="1428471"/>
              <a:ext cx="106031" cy="105488"/>
            </a:xfrm>
            <a:custGeom>
              <a:avLst/>
              <a:gdLst/>
              <a:ahLst/>
              <a:cxnLst/>
              <a:rect l="l" t="t" r="r" b="b"/>
              <a:pathLst>
                <a:path w="975" h="970" extrusionOk="0">
                  <a:moveTo>
                    <a:pt x="416" y="1"/>
                  </a:moveTo>
                  <a:cubicBezTo>
                    <a:pt x="204" y="1"/>
                    <a:pt x="0" y="149"/>
                    <a:pt x="0" y="149"/>
                  </a:cubicBezTo>
                  <a:cubicBezTo>
                    <a:pt x="0" y="149"/>
                    <a:pt x="180" y="969"/>
                    <a:pt x="521" y="969"/>
                  </a:cubicBezTo>
                  <a:cubicBezTo>
                    <a:pt x="525" y="969"/>
                    <a:pt x="529" y="969"/>
                    <a:pt x="533" y="969"/>
                  </a:cubicBezTo>
                  <a:cubicBezTo>
                    <a:pt x="882" y="949"/>
                    <a:pt x="974" y="703"/>
                    <a:pt x="790" y="282"/>
                  </a:cubicBezTo>
                  <a:cubicBezTo>
                    <a:pt x="700" y="66"/>
                    <a:pt x="556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595551" y="1637487"/>
              <a:ext cx="158340" cy="325598"/>
            </a:xfrm>
            <a:custGeom>
              <a:avLst/>
              <a:gdLst/>
              <a:ahLst/>
              <a:cxnLst/>
              <a:rect l="l" t="t" r="r" b="b"/>
              <a:pathLst>
                <a:path w="1456" h="2994" extrusionOk="0">
                  <a:moveTo>
                    <a:pt x="1323" y="1"/>
                  </a:moveTo>
                  <a:lnTo>
                    <a:pt x="0" y="944"/>
                  </a:lnTo>
                  <a:lnTo>
                    <a:pt x="31" y="2881"/>
                  </a:lnTo>
                  <a:lnTo>
                    <a:pt x="1456" y="2994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595551" y="1731121"/>
              <a:ext cx="111577" cy="119408"/>
            </a:xfrm>
            <a:custGeom>
              <a:avLst/>
              <a:gdLst/>
              <a:ahLst/>
              <a:cxnLst/>
              <a:rect l="l" t="t" r="r" b="b"/>
              <a:pathLst>
                <a:path w="1026" h="1098" extrusionOk="0">
                  <a:moveTo>
                    <a:pt x="1025" y="1"/>
                  </a:moveTo>
                  <a:lnTo>
                    <a:pt x="0" y="83"/>
                  </a:lnTo>
                  <a:lnTo>
                    <a:pt x="10" y="10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7446129" y="1404655"/>
              <a:ext cx="352241" cy="378341"/>
            </a:xfrm>
            <a:custGeom>
              <a:avLst/>
              <a:gdLst/>
              <a:ahLst/>
              <a:cxnLst/>
              <a:rect l="l" t="t" r="r" b="b"/>
              <a:pathLst>
                <a:path w="3239" h="3479" extrusionOk="0">
                  <a:moveTo>
                    <a:pt x="1579" y="0"/>
                  </a:moveTo>
                  <a:cubicBezTo>
                    <a:pt x="1287" y="0"/>
                    <a:pt x="983" y="87"/>
                    <a:pt x="708" y="265"/>
                  </a:cubicBezTo>
                  <a:cubicBezTo>
                    <a:pt x="585" y="348"/>
                    <a:pt x="482" y="471"/>
                    <a:pt x="441" y="624"/>
                  </a:cubicBezTo>
                  <a:cubicBezTo>
                    <a:pt x="298" y="1055"/>
                    <a:pt x="1" y="1947"/>
                    <a:pt x="103" y="2439"/>
                  </a:cubicBezTo>
                  <a:cubicBezTo>
                    <a:pt x="220" y="3050"/>
                    <a:pt x="621" y="3478"/>
                    <a:pt x="1360" y="3478"/>
                  </a:cubicBezTo>
                  <a:cubicBezTo>
                    <a:pt x="1401" y="3478"/>
                    <a:pt x="1444" y="3477"/>
                    <a:pt x="1487" y="3474"/>
                  </a:cubicBezTo>
                  <a:cubicBezTo>
                    <a:pt x="1487" y="3474"/>
                    <a:pt x="2481" y="3413"/>
                    <a:pt x="2830" y="2213"/>
                  </a:cubicBezTo>
                  <a:cubicBezTo>
                    <a:pt x="3238" y="789"/>
                    <a:pt x="2460" y="0"/>
                    <a:pt x="157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7495175" y="1373009"/>
              <a:ext cx="446093" cy="386063"/>
            </a:xfrm>
            <a:custGeom>
              <a:avLst/>
              <a:gdLst/>
              <a:ahLst/>
              <a:cxnLst/>
              <a:rect l="l" t="t" r="r" b="b"/>
              <a:pathLst>
                <a:path w="4102" h="3550" extrusionOk="0">
                  <a:moveTo>
                    <a:pt x="1374" y="0"/>
                  </a:moveTo>
                  <a:cubicBezTo>
                    <a:pt x="264" y="0"/>
                    <a:pt x="1" y="854"/>
                    <a:pt x="1" y="854"/>
                  </a:cubicBezTo>
                  <a:cubicBezTo>
                    <a:pt x="636" y="977"/>
                    <a:pt x="1272" y="1069"/>
                    <a:pt x="1907" y="1110"/>
                  </a:cubicBezTo>
                  <a:cubicBezTo>
                    <a:pt x="1702" y="1930"/>
                    <a:pt x="2010" y="2392"/>
                    <a:pt x="2010" y="2392"/>
                  </a:cubicBezTo>
                  <a:lnTo>
                    <a:pt x="2297" y="3550"/>
                  </a:lnTo>
                  <a:cubicBezTo>
                    <a:pt x="3814" y="2935"/>
                    <a:pt x="4101" y="710"/>
                    <a:pt x="2215" y="136"/>
                  </a:cubicBezTo>
                  <a:cubicBezTo>
                    <a:pt x="1891" y="40"/>
                    <a:pt x="1613" y="0"/>
                    <a:pt x="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7683638" y="1591813"/>
              <a:ext cx="143876" cy="123431"/>
            </a:xfrm>
            <a:custGeom>
              <a:avLst/>
              <a:gdLst/>
              <a:ahLst/>
              <a:cxnLst/>
              <a:rect l="l" t="t" r="r" b="b"/>
              <a:pathLst>
                <a:path w="1323" h="1135" extrusionOk="0">
                  <a:moveTo>
                    <a:pt x="678" y="1"/>
                  </a:moveTo>
                  <a:cubicBezTo>
                    <a:pt x="306" y="1"/>
                    <a:pt x="1" y="378"/>
                    <a:pt x="154" y="769"/>
                  </a:cubicBezTo>
                  <a:cubicBezTo>
                    <a:pt x="243" y="1011"/>
                    <a:pt x="463" y="1135"/>
                    <a:pt x="683" y="1135"/>
                  </a:cubicBezTo>
                  <a:cubicBezTo>
                    <a:pt x="891" y="1135"/>
                    <a:pt x="1100" y="1024"/>
                    <a:pt x="1200" y="800"/>
                  </a:cubicBezTo>
                  <a:cubicBezTo>
                    <a:pt x="1323" y="513"/>
                    <a:pt x="1200" y="185"/>
                    <a:pt x="912" y="51"/>
                  </a:cubicBezTo>
                  <a:cubicBezTo>
                    <a:pt x="834" y="17"/>
                    <a:pt x="755" y="1"/>
                    <a:pt x="67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7420464" y="1370725"/>
              <a:ext cx="325706" cy="156383"/>
            </a:xfrm>
            <a:custGeom>
              <a:avLst/>
              <a:gdLst/>
              <a:ahLst/>
              <a:cxnLst/>
              <a:rect l="l" t="t" r="r" b="b"/>
              <a:pathLst>
                <a:path w="2995" h="1438" extrusionOk="0">
                  <a:moveTo>
                    <a:pt x="1730" y="1"/>
                  </a:moveTo>
                  <a:cubicBezTo>
                    <a:pt x="1270" y="1"/>
                    <a:pt x="589" y="69"/>
                    <a:pt x="206" y="475"/>
                  </a:cubicBezTo>
                  <a:cubicBezTo>
                    <a:pt x="1" y="690"/>
                    <a:pt x="155" y="1029"/>
                    <a:pt x="472" y="1080"/>
                  </a:cubicBezTo>
                  <a:lnTo>
                    <a:pt x="2410" y="1428"/>
                  </a:lnTo>
                  <a:cubicBezTo>
                    <a:pt x="2437" y="1434"/>
                    <a:pt x="2465" y="1437"/>
                    <a:pt x="2492" y="1437"/>
                  </a:cubicBezTo>
                  <a:cubicBezTo>
                    <a:pt x="2649" y="1437"/>
                    <a:pt x="2798" y="1341"/>
                    <a:pt x="2851" y="1193"/>
                  </a:cubicBezTo>
                  <a:lnTo>
                    <a:pt x="2953" y="895"/>
                  </a:lnTo>
                  <a:cubicBezTo>
                    <a:pt x="2994" y="742"/>
                    <a:pt x="2933" y="577"/>
                    <a:pt x="2799" y="485"/>
                  </a:cubicBezTo>
                  <a:lnTo>
                    <a:pt x="2410" y="157"/>
                  </a:lnTo>
                  <a:cubicBezTo>
                    <a:pt x="2318" y="96"/>
                    <a:pt x="2215" y="44"/>
                    <a:pt x="2102" y="14"/>
                  </a:cubicBezTo>
                  <a:cubicBezTo>
                    <a:pt x="2017" y="8"/>
                    <a:pt x="1886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727075" y="1872712"/>
              <a:ext cx="449355" cy="397046"/>
            </a:xfrm>
            <a:custGeom>
              <a:avLst/>
              <a:gdLst/>
              <a:ahLst/>
              <a:cxnLst/>
              <a:rect l="l" t="t" r="r" b="b"/>
              <a:pathLst>
                <a:path w="4132" h="3651" extrusionOk="0">
                  <a:moveTo>
                    <a:pt x="349" y="1"/>
                  </a:moveTo>
                  <a:lnTo>
                    <a:pt x="0" y="872"/>
                  </a:lnTo>
                  <a:lnTo>
                    <a:pt x="2717" y="3445"/>
                  </a:lnTo>
                  <a:cubicBezTo>
                    <a:pt x="2860" y="3584"/>
                    <a:pt x="3042" y="3650"/>
                    <a:pt x="3222" y="3650"/>
                  </a:cubicBezTo>
                  <a:cubicBezTo>
                    <a:pt x="3480" y="3650"/>
                    <a:pt x="3736" y="3514"/>
                    <a:pt x="3875" y="3261"/>
                  </a:cubicBezTo>
                  <a:lnTo>
                    <a:pt x="4132" y="2543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6596575" y="1810508"/>
              <a:ext cx="205320" cy="180199"/>
            </a:xfrm>
            <a:custGeom>
              <a:avLst/>
              <a:gdLst/>
              <a:ahLst/>
              <a:cxnLst/>
              <a:rect l="l" t="t" r="r" b="b"/>
              <a:pathLst>
                <a:path w="1888" h="1657" extrusionOk="0">
                  <a:moveTo>
                    <a:pt x="943" y="1"/>
                  </a:moveTo>
                  <a:cubicBezTo>
                    <a:pt x="784" y="1"/>
                    <a:pt x="624" y="46"/>
                    <a:pt x="483" y="142"/>
                  </a:cubicBezTo>
                  <a:cubicBezTo>
                    <a:pt x="103" y="398"/>
                    <a:pt x="1" y="911"/>
                    <a:pt x="257" y="1290"/>
                  </a:cubicBezTo>
                  <a:cubicBezTo>
                    <a:pt x="418" y="1528"/>
                    <a:pt x="683" y="1657"/>
                    <a:pt x="952" y="1657"/>
                  </a:cubicBezTo>
                  <a:cubicBezTo>
                    <a:pt x="1113" y="1657"/>
                    <a:pt x="1274" y="1611"/>
                    <a:pt x="1416" y="1516"/>
                  </a:cubicBezTo>
                  <a:cubicBezTo>
                    <a:pt x="1785" y="1259"/>
                    <a:pt x="1887" y="737"/>
                    <a:pt x="1631" y="368"/>
                  </a:cubicBezTo>
                  <a:cubicBezTo>
                    <a:pt x="1470" y="130"/>
                    <a:pt x="1209" y="1"/>
                    <a:pt x="943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6601034" y="1746346"/>
              <a:ext cx="121691" cy="107554"/>
            </a:xfrm>
            <a:custGeom>
              <a:avLst/>
              <a:gdLst/>
              <a:ahLst/>
              <a:cxnLst/>
              <a:rect l="l" t="t" r="r" b="b"/>
              <a:pathLst>
                <a:path w="1119" h="989" extrusionOk="0">
                  <a:moveTo>
                    <a:pt x="153" y="0"/>
                  </a:moveTo>
                  <a:cubicBezTo>
                    <a:pt x="110" y="0"/>
                    <a:pt x="67" y="19"/>
                    <a:pt x="42" y="55"/>
                  </a:cubicBezTo>
                  <a:cubicBezTo>
                    <a:pt x="1" y="107"/>
                    <a:pt x="11" y="178"/>
                    <a:pt x="62" y="219"/>
                  </a:cubicBezTo>
                  <a:lnTo>
                    <a:pt x="903" y="988"/>
                  </a:lnTo>
                  <a:lnTo>
                    <a:pt x="1118" y="619"/>
                  </a:lnTo>
                  <a:lnTo>
                    <a:pt x="237" y="25"/>
                  </a:lnTo>
                  <a:cubicBezTo>
                    <a:pt x="212" y="8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6978831" y="1979722"/>
              <a:ext cx="468495" cy="289384"/>
            </a:xfrm>
            <a:custGeom>
              <a:avLst/>
              <a:gdLst/>
              <a:ahLst/>
              <a:cxnLst/>
              <a:rect l="l" t="t" r="r" b="b"/>
              <a:pathLst>
                <a:path w="4308" h="2661" extrusionOk="0">
                  <a:moveTo>
                    <a:pt x="4308" y="1"/>
                  </a:moveTo>
                  <a:lnTo>
                    <a:pt x="822" y="1282"/>
                  </a:lnTo>
                  <a:cubicBezTo>
                    <a:pt x="822" y="1282"/>
                    <a:pt x="1" y="2661"/>
                    <a:pt x="899" y="2661"/>
                  </a:cubicBezTo>
                  <a:cubicBezTo>
                    <a:pt x="953" y="2661"/>
                    <a:pt x="1012" y="2656"/>
                    <a:pt x="1079" y="2646"/>
                  </a:cubicBezTo>
                  <a:cubicBezTo>
                    <a:pt x="2268" y="2461"/>
                    <a:pt x="4144" y="1651"/>
                    <a:pt x="4144" y="1651"/>
                  </a:cubicBezTo>
                  <a:lnTo>
                    <a:pt x="430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7168490" y="1938941"/>
              <a:ext cx="412598" cy="355286"/>
            </a:xfrm>
            <a:custGeom>
              <a:avLst/>
              <a:gdLst/>
              <a:ahLst/>
              <a:cxnLst/>
              <a:rect l="l" t="t" r="r" b="b"/>
              <a:pathLst>
                <a:path w="3794" h="3267" extrusionOk="0">
                  <a:moveTo>
                    <a:pt x="2925" y="0"/>
                  </a:moveTo>
                  <a:cubicBezTo>
                    <a:pt x="2824" y="0"/>
                    <a:pt x="2705" y="11"/>
                    <a:pt x="2564" y="37"/>
                  </a:cubicBezTo>
                  <a:cubicBezTo>
                    <a:pt x="1436" y="263"/>
                    <a:pt x="1" y="1011"/>
                    <a:pt x="1" y="1011"/>
                  </a:cubicBezTo>
                  <a:lnTo>
                    <a:pt x="1303" y="3267"/>
                  </a:lnTo>
                  <a:lnTo>
                    <a:pt x="3794" y="2334"/>
                  </a:lnTo>
                  <a:lnTo>
                    <a:pt x="3476" y="304"/>
                  </a:lnTo>
                  <a:cubicBezTo>
                    <a:pt x="3476" y="304"/>
                    <a:pt x="3454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7439495" y="1899465"/>
              <a:ext cx="521782" cy="650108"/>
            </a:xfrm>
            <a:custGeom>
              <a:avLst/>
              <a:gdLst/>
              <a:ahLst/>
              <a:cxnLst/>
              <a:rect l="l" t="t" r="r" b="b"/>
              <a:pathLst>
                <a:path w="4798" h="5978" extrusionOk="0">
                  <a:moveTo>
                    <a:pt x="2471" y="1"/>
                  </a:moveTo>
                  <a:lnTo>
                    <a:pt x="185" y="390"/>
                  </a:lnTo>
                  <a:cubicBezTo>
                    <a:pt x="185" y="390"/>
                    <a:pt x="0" y="3742"/>
                    <a:pt x="390" y="5454"/>
                  </a:cubicBezTo>
                  <a:cubicBezTo>
                    <a:pt x="448" y="5738"/>
                    <a:pt x="693" y="5938"/>
                    <a:pt x="983" y="5938"/>
                  </a:cubicBezTo>
                  <a:cubicBezTo>
                    <a:pt x="997" y="5938"/>
                    <a:pt x="1011" y="5937"/>
                    <a:pt x="1025" y="5936"/>
                  </a:cubicBezTo>
                  <a:lnTo>
                    <a:pt x="4326" y="5977"/>
                  </a:lnTo>
                  <a:cubicBezTo>
                    <a:pt x="4623" y="5731"/>
                    <a:pt x="4798" y="5362"/>
                    <a:pt x="4798" y="4973"/>
                  </a:cubicBezTo>
                  <a:lnTo>
                    <a:pt x="4552" y="441"/>
                  </a:lnTo>
                  <a:cubicBezTo>
                    <a:pt x="4562" y="298"/>
                    <a:pt x="4029" y="134"/>
                    <a:pt x="3885" y="113"/>
                  </a:cubicBezTo>
                  <a:lnTo>
                    <a:pt x="2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7455046" y="2097933"/>
              <a:ext cx="1196" cy="140614"/>
            </a:xfrm>
            <a:custGeom>
              <a:avLst/>
              <a:gdLst/>
              <a:ahLst/>
              <a:cxnLst/>
              <a:rect l="l" t="t" r="r" b="b"/>
              <a:pathLst>
                <a:path w="11" h="1293" fill="none" extrusionOk="0">
                  <a:moveTo>
                    <a:pt x="11" y="1292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546505" y="1896094"/>
              <a:ext cx="259804" cy="132022"/>
            </a:xfrm>
            <a:custGeom>
              <a:avLst/>
              <a:gdLst/>
              <a:ahLst/>
              <a:cxnLst/>
              <a:rect l="l" t="t" r="r" b="b"/>
              <a:pathLst>
                <a:path w="2389" h="1214" extrusionOk="0">
                  <a:moveTo>
                    <a:pt x="1364" y="1"/>
                  </a:moveTo>
                  <a:lnTo>
                    <a:pt x="0" y="278"/>
                  </a:lnTo>
                  <a:cubicBezTo>
                    <a:pt x="0" y="278"/>
                    <a:pt x="0" y="1213"/>
                    <a:pt x="1011" y="1213"/>
                  </a:cubicBezTo>
                  <a:cubicBezTo>
                    <a:pt x="1042" y="1213"/>
                    <a:pt x="1074" y="1212"/>
                    <a:pt x="1107" y="1211"/>
                  </a:cubicBezTo>
                  <a:cubicBezTo>
                    <a:pt x="2214" y="1139"/>
                    <a:pt x="2389" y="103"/>
                    <a:pt x="2389" y="103"/>
                  </a:cubicBezTo>
                  <a:lnTo>
                    <a:pt x="1364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871993" y="1952208"/>
              <a:ext cx="481763" cy="464689"/>
            </a:xfrm>
            <a:custGeom>
              <a:avLst/>
              <a:gdLst/>
              <a:ahLst/>
              <a:cxnLst/>
              <a:rect l="l" t="t" r="r" b="b"/>
              <a:pathLst>
                <a:path w="4430" h="4273" extrusionOk="0">
                  <a:moveTo>
                    <a:pt x="426" y="1"/>
                  </a:moveTo>
                  <a:cubicBezTo>
                    <a:pt x="338" y="1"/>
                    <a:pt x="269" y="28"/>
                    <a:pt x="226" y="90"/>
                  </a:cubicBezTo>
                  <a:cubicBezTo>
                    <a:pt x="1" y="407"/>
                    <a:pt x="862" y="2150"/>
                    <a:pt x="1149" y="2417"/>
                  </a:cubicBezTo>
                  <a:lnTo>
                    <a:pt x="3199" y="4272"/>
                  </a:lnTo>
                  <a:lnTo>
                    <a:pt x="4029" y="4016"/>
                  </a:lnTo>
                  <a:lnTo>
                    <a:pt x="4429" y="3247"/>
                  </a:lnTo>
                  <a:lnTo>
                    <a:pt x="2430" y="1320"/>
                  </a:lnTo>
                  <a:cubicBezTo>
                    <a:pt x="2149" y="969"/>
                    <a:pt x="951" y="1"/>
                    <a:pt x="42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7766071" y="1908382"/>
              <a:ext cx="459469" cy="400309"/>
            </a:xfrm>
            <a:custGeom>
              <a:avLst/>
              <a:gdLst/>
              <a:ahLst/>
              <a:cxnLst/>
              <a:rect l="l" t="t" r="r" b="b"/>
              <a:pathLst>
                <a:path w="4225" h="3681" extrusionOk="0">
                  <a:moveTo>
                    <a:pt x="370" y="1"/>
                  </a:moveTo>
                  <a:lnTo>
                    <a:pt x="1" y="1702"/>
                  </a:lnTo>
                  <a:lnTo>
                    <a:pt x="2441" y="3681"/>
                  </a:lnTo>
                  <a:lnTo>
                    <a:pt x="4224" y="2164"/>
                  </a:lnTo>
                  <a:cubicBezTo>
                    <a:pt x="4224" y="2164"/>
                    <a:pt x="3394" y="903"/>
                    <a:pt x="2030" y="308"/>
                  </a:cubicBezTo>
                  <a:cubicBezTo>
                    <a:pt x="1323" y="1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7840782" y="2159267"/>
              <a:ext cx="111577" cy="84825"/>
            </a:xfrm>
            <a:custGeom>
              <a:avLst/>
              <a:gdLst/>
              <a:ahLst/>
              <a:cxnLst/>
              <a:rect l="l" t="t" r="r" b="b"/>
              <a:pathLst>
                <a:path w="1026" h="780" fill="none" extrusionOk="0">
                  <a:moveTo>
                    <a:pt x="1026" y="779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7952251" y="2282372"/>
              <a:ext cx="437175" cy="367466"/>
            </a:xfrm>
            <a:custGeom>
              <a:avLst/>
              <a:gdLst/>
              <a:ahLst/>
              <a:cxnLst/>
              <a:rect l="l" t="t" r="r" b="b"/>
              <a:pathLst>
                <a:path w="4020" h="3379" extrusionOk="0">
                  <a:moveTo>
                    <a:pt x="3154" y="1"/>
                  </a:moveTo>
                  <a:cubicBezTo>
                    <a:pt x="2916" y="1"/>
                    <a:pt x="2678" y="110"/>
                    <a:pt x="2523" y="324"/>
                  </a:cubicBezTo>
                  <a:lnTo>
                    <a:pt x="1" y="2712"/>
                  </a:lnTo>
                  <a:lnTo>
                    <a:pt x="575" y="3379"/>
                  </a:lnTo>
                  <a:lnTo>
                    <a:pt x="3691" y="1339"/>
                  </a:lnTo>
                  <a:cubicBezTo>
                    <a:pt x="4019" y="1031"/>
                    <a:pt x="4009" y="498"/>
                    <a:pt x="3671" y="201"/>
                  </a:cubicBezTo>
                  <a:cubicBezTo>
                    <a:pt x="3523" y="67"/>
                    <a:pt x="3338" y="1"/>
                    <a:pt x="3154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7734860" y="2505090"/>
              <a:ext cx="279923" cy="210214"/>
            </a:xfrm>
            <a:custGeom>
              <a:avLst/>
              <a:gdLst/>
              <a:ahLst/>
              <a:cxnLst/>
              <a:rect l="l" t="t" r="r" b="b"/>
              <a:pathLst>
                <a:path w="2574" h="1933" extrusionOk="0">
                  <a:moveTo>
                    <a:pt x="1046" y="1"/>
                  </a:moveTo>
                  <a:cubicBezTo>
                    <a:pt x="1010" y="1"/>
                    <a:pt x="975" y="14"/>
                    <a:pt x="944" y="39"/>
                  </a:cubicBezTo>
                  <a:cubicBezTo>
                    <a:pt x="882" y="90"/>
                    <a:pt x="862" y="172"/>
                    <a:pt x="893" y="244"/>
                  </a:cubicBezTo>
                  <a:lnTo>
                    <a:pt x="985" y="439"/>
                  </a:lnTo>
                  <a:lnTo>
                    <a:pt x="113" y="900"/>
                  </a:lnTo>
                  <a:cubicBezTo>
                    <a:pt x="42" y="941"/>
                    <a:pt x="1" y="1023"/>
                    <a:pt x="21" y="1105"/>
                  </a:cubicBezTo>
                  <a:cubicBezTo>
                    <a:pt x="46" y="1171"/>
                    <a:pt x="110" y="1217"/>
                    <a:pt x="182" y="1217"/>
                  </a:cubicBezTo>
                  <a:cubicBezTo>
                    <a:pt x="200" y="1217"/>
                    <a:pt x="218" y="1214"/>
                    <a:pt x="236" y="1208"/>
                  </a:cubicBezTo>
                  <a:lnTo>
                    <a:pt x="421" y="1157"/>
                  </a:lnTo>
                  <a:lnTo>
                    <a:pt x="267" y="1239"/>
                  </a:lnTo>
                  <a:cubicBezTo>
                    <a:pt x="195" y="1269"/>
                    <a:pt x="165" y="1351"/>
                    <a:pt x="185" y="1423"/>
                  </a:cubicBezTo>
                  <a:cubicBezTo>
                    <a:pt x="208" y="1483"/>
                    <a:pt x="263" y="1521"/>
                    <a:pt x="323" y="1521"/>
                  </a:cubicBezTo>
                  <a:cubicBezTo>
                    <a:pt x="346" y="1521"/>
                    <a:pt x="368" y="1516"/>
                    <a:pt x="390" y="1505"/>
                  </a:cubicBezTo>
                  <a:lnTo>
                    <a:pt x="493" y="1464"/>
                  </a:lnTo>
                  <a:lnTo>
                    <a:pt x="493" y="1464"/>
                  </a:lnTo>
                  <a:cubicBezTo>
                    <a:pt x="411" y="1526"/>
                    <a:pt x="380" y="1608"/>
                    <a:pt x="411" y="1669"/>
                  </a:cubicBezTo>
                  <a:cubicBezTo>
                    <a:pt x="433" y="1714"/>
                    <a:pt x="489" y="1743"/>
                    <a:pt x="545" y="1743"/>
                  </a:cubicBezTo>
                  <a:cubicBezTo>
                    <a:pt x="566" y="1743"/>
                    <a:pt x="586" y="1739"/>
                    <a:pt x="605" y="1731"/>
                  </a:cubicBezTo>
                  <a:lnTo>
                    <a:pt x="739" y="1659"/>
                  </a:lnTo>
                  <a:lnTo>
                    <a:pt x="739" y="1659"/>
                  </a:lnTo>
                  <a:cubicBezTo>
                    <a:pt x="605" y="1731"/>
                    <a:pt x="605" y="1813"/>
                    <a:pt x="636" y="1854"/>
                  </a:cubicBezTo>
                  <a:cubicBezTo>
                    <a:pt x="660" y="1908"/>
                    <a:pt x="712" y="1933"/>
                    <a:pt x="768" y="1933"/>
                  </a:cubicBezTo>
                  <a:cubicBezTo>
                    <a:pt x="785" y="1933"/>
                    <a:pt x="803" y="1930"/>
                    <a:pt x="821" y="1925"/>
                  </a:cubicBezTo>
                  <a:lnTo>
                    <a:pt x="1549" y="1700"/>
                  </a:lnTo>
                  <a:lnTo>
                    <a:pt x="1610" y="1669"/>
                  </a:lnTo>
                  <a:cubicBezTo>
                    <a:pt x="1667" y="1694"/>
                    <a:pt x="1735" y="1712"/>
                    <a:pt x="1816" y="1712"/>
                  </a:cubicBezTo>
                  <a:cubicBezTo>
                    <a:pt x="1999" y="1712"/>
                    <a:pt x="2247" y="1622"/>
                    <a:pt x="2574" y="1331"/>
                  </a:cubicBezTo>
                  <a:lnTo>
                    <a:pt x="2000" y="664"/>
                  </a:lnTo>
                  <a:lnTo>
                    <a:pt x="1149" y="39"/>
                  </a:lnTo>
                  <a:cubicBezTo>
                    <a:pt x="1118" y="14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" grpId="0"/>
      <p:bldP spid="12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397050" y="293628"/>
            <a:ext cx="3754200" cy="1229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Marketing?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4" name="Google Shape;1134;p45"/>
          <p:cNvSpPr txBox="1">
            <a:spLocks noGrp="1"/>
          </p:cNvSpPr>
          <p:nvPr>
            <p:ph type="subTitle" idx="1"/>
          </p:nvPr>
        </p:nvSpPr>
        <p:spPr>
          <a:xfrm>
            <a:off x="444884" y="1456768"/>
            <a:ext cx="4114800" cy="343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arketing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sebuah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strategi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mengacu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kegiatan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dilakukan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oleh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mempromosikan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pembelian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ataupun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beberapa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mencakup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marketing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yaitu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salah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satunya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periklanan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pengiriman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kepada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konsumen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maupun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mitra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kerja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lainnya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5" name="Google Shape;1135;p45"/>
          <p:cNvGrpSpPr/>
          <p:nvPr/>
        </p:nvGrpSpPr>
        <p:grpSpPr>
          <a:xfrm>
            <a:off x="6027614" y="1272692"/>
            <a:ext cx="2378082" cy="3178713"/>
            <a:chOff x="5593226" y="692187"/>
            <a:chExt cx="2812302" cy="3759121"/>
          </a:xfrm>
        </p:grpSpPr>
        <p:sp>
          <p:nvSpPr>
            <p:cNvPr id="1136" name="Google Shape;1136;p45"/>
            <p:cNvSpPr/>
            <p:nvPr/>
          </p:nvSpPr>
          <p:spPr>
            <a:xfrm flipH="1">
              <a:off x="7513168" y="3381251"/>
              <a:ext cx="892359" cy="818567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 flipH="1">
              <a:off x="7633350" y="3477901"/>
              <a:ext cx="562657" cy="701385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 flipH="1">
              <a:off x="6761819" y="3368732"/>
              <a:ext cx="885949" cy="876256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 flipH="1">
              <a:off x="6910543" y="3460474"/>
              <a:ext cx="524699" cy="762981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 flipH="1">
              <a:off x="7277004" y="4116590"/>
              <a:ext cx="462104" cy="33471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 flipH="1">
              <a:off x="7283213" y="4116590"/>
              <a:ext cx="449785" cy="70910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 flipH="1">
              <a:off x="6155886" y="4116590"/>
              <a:ext cx="141716" cy="215634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 flipH="1">
              <a:off x="6827313" y="4141228"/>
              <a:ext cx="138711" cy="186889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 flipH="1">
              <a:off x="5593226" y="1203679"/>
              <a:ext cx="217732" cy="215734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 flipH="1">
              <a:off x="6167107" y="1172931"/>
              <a:ext cx="679835" cy="99183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 flipH="1">
              <a:off x="6445429" y="988045"/>
              <a:ext cx="159242" cy="276328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 flipH="1">
              <a:off x="6504920" y="760192"/>
              <a:ext cx="145922" cy="20251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 flipH="1">
              <a:off x="6337565" y="778621"/>
              <a:ext cx="251683" cy="339826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 flipH="1">
              <a:off x="6248229" y="692187"/>
              <a:ext cx="358446" cy="162652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 flipH="1">
              <a:off x="6504920" y="1153401"/>
              <a:ext cx="114074" cy="146827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 flipH="1">
              <a:off x="6414581" y="1154403"/>
              <a:ext cx="90438" cy="141619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 flipH="1">
              <a:off x="6645636" y="2172980"/>
              <a:ext cx="192092" cy="253693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 flipH="1">
              <a:off x="5725631" y="1293618"/>
              <a:ext cx="620946" cy="684459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 flipH="1">
              <a:off x="5916622" y="4317801"/>
              <a:ext cx="412829" cy="125294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 flipH="1">
              <a:off x="6820103" y="4293764"/>
              <a:ext cx="203410" cy="149331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 flipH="1">
              <a:off x="6611683" y="2281748"/>
              <a:ext cx="131600" cy="173669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 flipH="1">
              <a:off x="6188739" y="2164667"/>
              <a:ext cx="539121" cy="39161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 flipH="1">
              <a:off x="6384836" y="2452212"/>
              <a:ext cx="75014" cy="52992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 flipH="1">
              <a:off x="6128143" y="1448057"/>
              <a:ext cx="50377" cy="275226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 flipH="1">
              <a:off x="6742082" y="1517866"/>
              <a:ext cx="35053" cy="24758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52"/>
          <p:cNvSpPr txBox="1">
            <a:spLocks noGrp="1"/>
          </p:cNvSpPr>
          <p:nvPr>
            <p:ph type="title"/>
          </p:nvPr>
        </p:nvSpPr>
        <p:spPr>
          <a:xfrm>
            <a:off x="457200" y="413132"/>
            <a:ext cx="8229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MENGAPA MARKETING PENTING UNTUK BISNIS ?</a:t>
            </a:r>
            <a:endParaRPr sz="2400" dirty="0"/>
          </a:p>
        </p:txBody>
      </p:sp>
      <p:sp>
        <p:nvSpPr>
          <p:cNvPr id="1503" name="Google Shape;1503;p52"/>
          <p:cNvSpPr txBox="1">
            <a:spLocks noGrp="1"/>
          </p:cNvSpPr>
          <p:nvPr>
            <p:ph type="subTitle" idx="1"/>
          </p:nvPr>
        </p:nvSpPr>
        <p:spPr>
          <a:xfrm>
            <a:off x="285750" y="794313"/>
            <a:ext cx="7620000" cy="3598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002060"/>
                </a:solidFill>
              </a:rPr>
              <a:t>Mengenali</a:t>
            </a:r>
            <a:r>
              <a:rPr lang="en-ID" sz="1600" dirty="0">
                <a:solidFill>
                  <a:srgbClr val="002060"/>
                </a:solidFill>
              </a:rPr>
              <a:t> dan </a:t>
            </a:r>
            <a:r>
              <a:rPr lang="en-ID" sz="1600" dirty="0" err="1">
                <a:solidFill>
                  <a:srgbClr val="002060"/>
                </a:solidFill>
              </a:rPr>
              <a:t>Memenuhi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Kebutuhan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Pelanggan</a:t>
            </a:r>
            <a:r>
              <a:rPr lang="en-ID" sz="1600" dirty="0">
                <a:solidFill>
                  <a:srgbClr val="002060"/>
                </a:solidFill>
              </a:rPr>
              <a:t>: </a:t>
            </a:r>
            <a:r>
              <a:rPr lang="en-ID" sz="1600" dirty="0" err="1">
                <a:solidFill>
                  <a:srgbClr val="002060"/>
                </a:solidFill>
              </a:rPr>
              <a:t>Pemasaran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membantu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bisnis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untuk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memahami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kebutuhan</a:t>
            </a:r>
            <a:r>
              <a:rPr lang="en-ID" sz="1600" dirty="0">
                <a:solidFill>
                  <a:srgbClr val="002060"/>
                </a:solidFill>
              </a:rPr>
              <a:t>, </a:t>
            </a:r>
            <a:r>
              <a:rPr lang="en-ID" sz="1600" dirty="0" err="1">
                <a:solidFill>
                  <a:srgbClr val="002060"/>
                </a:solidFill>
              </a:rPr>
              <a:t>keinginan</a:t>
            </a:r>
            <a:r>
              <a:rPr lang="en-ID" sz="1600" dirty="0">
                <a:solidFill>
                  <a:srgbClr val="002060"/>
                </a:solidFill>
              </a:rPr>
              <a:t>, dan </a:t>
            </a:r>
            <a:r>
              <a:rPr lang="en-ID" sz="1600" dirty="0" err="1">
                <a:solidFill>
                  <a:srgbClr val="002060"/>
                </a:solidFill>
              </a:rPr>
              <a:t>preferensi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pelanggan</a:t>
            </a:r>
            <a:r>
              <a:rPr lang="en-ID" sz="1600" dirty="0">
                <a:solidFill>
                  <a:srgbClr val="002060"/>
                </a:solidFill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002060"/>
                </a:solidFill>
              </a:rPr>
              <a:t>Menciptakan</a:t>
            </a:r>
            <a:r>
              <a:rPr lang="en-ID" sz="1600" dirty="0">
                <a:solidFill>
                  <a:srgbClr val="002060"/>
                </a:solidFill>
              </a:rPr>
              <a:t> Nilai dan </a:t>
            </a:r>
            <a:r>
              <a:rPr lang="en-ID" sz="1600" dirty="0" err="1">
                <a:solidFill>
                  <a:srgbClr val="002060"/>
                </a:solidFill>
              </a:rPr>
              <a:t>Keunggulan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Bersaing</a:t>
            </a:r>
            <a:r>
              <a:rPr lang="en-ID" sz="1600" dirty="0">
                <a:solidFill>
                  <a:srgbClr val="002060"/>
                </a:solidFill>
              </a:rPr>
              <a:t>: </a:t>
            </a:r>
            <a:r>
              <a:rPr lang="en-ID" sz="1600" dirty="0" err="1">
                <a:solidFill>
                  <a:srgbClr val="002060"/>
                </a:solidFill>
              </a:rPr>
              <a:t>Pemasaran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membantu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bisnis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dalam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menciptakan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nilai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bagi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pelanggan</a:t>
            </a:r>
            <a:r>
              <a:rPr lang="en-ID" sz="1600" dirty="0">
                <a:solidFill>
                  <a:srgbClr val="002060"/>
                </a:solidFill>
              </a:rPr>
              <a:t>. </a:t>
            </a:r>
            <a:r>
              <a:rPr lang="en-ID" sz="1600" dirty="0" err="1">
                <a:solidFill>
                  <a:srgbClr val="002060"/>
                </a:solidFill>
              </a:rPr>
              <a:t>Melalui</a:t>
            </a:r>
            <a:r>
              <a:rPr lang="en-ID" sz="1600" dirty="0">
                <a:solidFill>
                  <a:srgbClr val="002060"/>
                </a:solidFill>
              </a:rPr>
              <a:t> strategi </a:t>
            </a:r>
            <a:r>
              <a:rPr lang="en-ID" sz="1600" dirty="0" err="1">
                <a:solidFill>
                  <a:srgbClr val="002060"/>
                </a:solidFill>
              </a:rPr>
              <a:t>pemasaran</a:t>
            </a:r>
            <a:r>
              <a:rPr lang="en-ID" sz="1600" dirty="0">
                <a:solidFill>
                  <a:srgbClr val="002060"/>
                </a:solidFill>
              </a:rPr>
              <a:t> yang </a:t>
            </a:r>
            <a:r>
              <a:rPr lang="en-ID" sz="1600" dirty="0" err="1">
                <a:solidFill>
                  <a:srgbClr val="002060"/>
                </a:solidFill>
              </a:rPr>
              <a:t>efektif</a:t>
            </a:r>
            <a:r>
              <a:rPr lang="en-ID" sz="1600" dirty="0">
                <a:solidFill>
                  <a:srgbClr val="002060"/>
                </a:solidFill>
              </a:rPr>
              <a:t>, </a:t>
            </a:r>
            <a:r>
              <a:rPr lang="en-ID" sz="1600" dirty="0" err="1">
                <a:solidFill>
                  <a:srgbClr val="002060"/>
                </a:solidFill>
              </a:rPr>
              <a:t>perusahaan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dapat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menyoroti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keunggulan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produk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atau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layanan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mereka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dibandingkan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dengan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pesaing</a:t>
            </a:r>
            <a:endParaRPr lang="en-ID" sz="1600" dirty="0">
              <a:solidFill>
                <a:srgbClr val="002060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002060"/>
                </a:solidFill>
              </a:rPr>
              <a:t>Meningkatkan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Kesadaran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Merek</a:t>
            </a:r>
            <a:r>
              <a:rPr lang="en-ID" sz="1600" dirty="0">
                <a:solidFill>
                  <a:srgbClr val="002060"/>
                </a:solidFill>
              </a:rPr>
              <a:t>: </a:t>
            </a:r>
            <a:r>
              <a:rPr lang="en-ID" sz="1600" dirty="0" err="1">
                <a:solidFill>
                  <a:srgbClr val="002060"/>
                </a:solidFill>
              </a:rPr>
              <a:t>Pemasaran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berperan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dalam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membangun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kesadaran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merek</a:t>
            </a:r>
            <a:r>
              <a:rPr lang="en-ID" sz="1600" dirty="0">
                <a:solidFill>
                  <a:srgbClr val="002060"/>
                </a:solidFill>
              </a:rPr>
              <a:t> yang </a:t>
            </a:r>
            <a:r>
              <a:rPr lang="en-ID" sz="1600" dirty="0" err="1">
                <a:solidFill>
                  <a:srgbClr val="002060"/>
                </a:solidFill>
              </a:rPr>
              <a:t>kuat</a:t>
            </a:r>
            <a:r>
              <a:rPr lang="en-ID" sz="1600" dirty="0">
                <a:solidFill>
                  <a:srgbClr val="002060"/>
                </a:solidFill>
              </a:rPr>
              <a:t>. </a:t>
            </a:r>
            <a:r>
              <a:rPr lang="en-ID" sz="1600" dirty="0" err="1">
                <a:solidFill>
                  <a:srgbClr val="002060"/>
                </a:solidFill>
              </a:rPr>
              <a:t>Merek</a:t>
            </a:r>
            <a:r>
              <a:rPr lang="en-ID" sz="1600" dirty="0">
                <a:solidFill>
                  <a:srgbClr val="002060"/>
                </a:solidFill>
              </a:rPr>
              <a:t> yang </a:t>
            </a:r>
            <a:r>
              <a:rPr lang="en-ID" sz="1600" dirty="0" err="1">
                <a:solidFill>
                  <a:srgbClr val="002060"/>
                </a:solidFill>
              </a:rPr>
              <a:t>dikenal</a:t>
            </a:r>
            <a:r>
              <a:rPr lang="en-ID" sz="1600" dirty="0">
                <a:solidFill>
                  <a:srgbClr val="002060"/>
                </a:solidFill>
              </a:rPr>
              <a:t> dan </a:t>
            </a:r>
            <a:r>
              <a:rPr lang="en-ID" sz="1600" dirty="0" err="1">
                <a:solidFill>
                  <a:srgbClr val="002060"/>
                </a:solidFill>
              </a:rPr>
              <a:t>diakui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dapat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memberikan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kepercayaan</a:t>
            </a:r>
            <a:r>
              <a:rPr lang="en-ID" sz="1600" dirty="0">
                <a:solidFill>
                  <a:srgbClr val="002060"/>
                </a:solidFill>
              </a:rPr>
              <a:t>, </a:t>
            </a:r>
            <a:r>
              <a:rPr lang="en-ID" sz="1600" dirty="0" err="1">
                <a:solidFill>
                  <a:srgbClr val="002060"/>
                </a:solidFill>
              </a:rPr>
              <a:t>keunggulan</a:t>
            </a:r>
            <a:r>
              <a:rPr lang="en-ID" sz="1600" dirty="0">
                <a:solidFill>
                  <a:srgbClr val="002060"/>
                </a:solidFill>
              </a:rPr>
              <a:t>, dan </a:t>
            </a:r>
            <a:r>
              <a:rPr lang="en-ID" sz="1600" dirty="0" err="1">
                <a:solidFill>
                  <a:srgbClr val="002060"/>
                </a:solidFill>
              </a:rPr>
              <a:t>pemisahan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dari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pesaing</a:t>
            </a:r>
            <a:r>
              <a:rPr lang="en-ID" sz="1600" dirty="0">
                <a:solidFill>
                  <a:srgbClr val="002060"/>
                </a:solidFill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002060"/>
                </a:solidFill>
              </a:rPr>
              <a:t>Membangun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Hubungan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Pelanggan</a:t>
            </a:r>
            <a:r>
              <a:rPr lang="en-ID" sz="1600" dirty="0">
                <a:solidFill>
                  <a:srgbClr val="002060"/>
                </a:solidFill>
              </a:rPr>
              <a:t> yang </a:t>
            </a:r>
            <a:r>
              <a:rPr lang="en-ID" sz="1600" dirty="0" err="1">
                <a:solidFill>
                  <a:srgbClr val="002060"/>
                </a:solidFill>
              </a:rPr>
              <a:t>Kuat</a:t>
            </a:r>
            <a:r>
              <a:rPr lang="en-ID" sz="1600" dirty="0">
                <a:solidFill>
                  <a:srgbClr val="002060"/>
                </a:solidFill>
              </a:rPr>
              <a:t>: </a:t>
            </a:r>
            <a:r>
              <a:rPr lang="en-ID" sz="1600" dirty="0" err="1">
                <a:solidFill>
                  <a:srgbClr val="002060"/>
                </a:solidFill>
              </a:rPr>
              <a:t>Pemasaran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membantu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perusahaan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dalam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membangun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hubungan</a:t>
            </a:r>
            <a:r>
              <a:rPr lang="en-ID" sz="1600" dirty="0">
                <a:solidFill>
                  <a:srgbClr val="002060"/>
                </a:solidFill>
              </a:rPr>
              <a:t> yang </a:t>
            </a:r>
            <a:r>
              <a:rPr lang="en-ID" sz="1600" dirty="0" err="1">
                <a:solidFill>
                  <a:srgbClr val="002060"/>
                </a:solidFill>
              </a:rPr>
              <a:t>kuat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dengan</a:t>
            </a:r>
            <a:r>
              <a:rPr lang="en-ID" sz="1600" dirty="0">
                <a:solidFill>
                  <a:srgbClr val="002060"/>
                </a:solidFill>
              </a:rPr>
              <a:t> </a:t>
            </a:r>
            <a:r>
              <a:rPr lang="en-ID" sz="1600" dirty="0" err="1">
                <a:solidFill>
                  <a:srgbClr val="002060"/>
                </a:solidFill>
              </a:rPr>
              <a:t>pelanggan</a:t>
            </a:r>
            <a:r>
              <a:rPr lang="en-ID" sz="16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4184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1" grpId="0"/>
      <p:bldP spid="15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6"/>
          <p:cNvSpPr txBox="1">
            <a:spLocks noGrp="1"/>
          </p:cNvSpPr>
          <p:nvPr>
            <p:ph type="title"/>
          </p:nvPr>
        </p:nvSpPr>
        <p:spPr>
          <a:xfrm>
            <a:off x="457200" y="-4284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Fungsi &amp; Manfaat Marketing?</a:t>
            </a:r>
            <a:endParaRPr dirty="0"/>
          </a:p>
        </p:txBody>
      </p:sp>
      <p:sp>
        <p:nvSpPr>
          <p:cNvPr id="1170" name="Google Shape;1170;p46"/>
          <p:cNvSpPr txBox="1">
            <a:spLocks noGrp="1"/>
          </p:cNvSpPr>
          <p:nvPr>
            <p:ph type="title" idx="2"/>
          </p:nvPr>
        </p:nvSpPr>
        <p:spPr>
          <a:xfrm>
            <a:off x="329799" y="1390373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FUNGSI</a:t>
            </a:r>
            <a:endParaRPr dirty="0"/>
          </a:p>
        </p:txBody>
      </p:sp>
      <p:sp>
        <p:nvSpPr>
          <p:cNvPr id="1171" name="Google Shape;1171;p46"/>
          <p:cNvSpPr txBox="1">
            <a:spLocks noGrp="1"/>
          </p:cNvSpPr>
          <p:nvPr>
            <p:ph type="subTitle" idx="1"/>
          </p:nvPr>
        </p:nvSpPr>
        <p:spPr>
          <a:xfrm>
            <a:off x="170424" y="1720708"/>
            <a:ext cx="3099952" cy="3509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fungsi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marketing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sendiri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menghubungkan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sebuah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brand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calon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konsumen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agar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terhubung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baik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tentunya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marketing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harus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terdapat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proses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identifikasi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seperti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kebutuhan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calon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pelanggan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serta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Bagaimana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perusahaan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memenuhi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kebutuhan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pelanggan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tersebut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3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2" name="Google Shape;1172;p46"/>
          <p:cNvSpPr txBox="1">
            <a:spLocks noGrp="1"/>
          </p:cNvSpPr>
          <p:nvPr>
            <p:ph type="title" idx="3"/>
          </p:nvPr>
        </p:nvSpPr>
        <p:spPr>
          <a:xfrm>
            <a:off x="5824800" y="1557179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</a:t>
            </a:r>
            <a:endParaRPr dirty="0"/>
          </a:p>
        </p:txBody>
      </p:sp>
      <p:sp>
        <p:nvSpPr>
          <p:cNvPr id="1173" name="Google Shape;1173;p46"/>
          <p:cNvSpPr txBox="1">
            <a:spLocks noGrp="1"/>
          </p:cNvSpPr>
          <p:nvPr>
            <p:ph type="subTitle" idx="4"/>
          </p:nvPr>
        </p:nvSpPr>
        <p:spPr>
          <a:xfrm>
            <a:off x="5508920" y="1907682"/>
            <a:ext cx="3599616" cy="3147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membantu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target pasar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memahami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juga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layanan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sedang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kita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tawarkan</a:t>
            </a:r>
            <a:endParaRPr lang="en-ID" sz="1300" b="0" i="0" dirty="0">
              <a:solidFill>
                <a:srgbClr val="00206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Memberikan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nilai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tambah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terhadap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juga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layanan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kita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punya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Sarana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melakukan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branding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Dapat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membangun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hubungan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baik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3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3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target pasar.</a:t>
            </a:r>
          </a:p>
        </p:txBody>
      </p:sp>
      <p:grpSp>
        <p:nvGrpSpPr>
          <p:cNvPr id="1174" name="Google Shape;1174;p46"/>
          <p:cNvGrpSpPr/>
          <p:nvPr/>
        </p:nvGrpSpPr>
        <p:grpSpPr>
          <a:xfrm>
            <a:off x="3084226" y="1332026"/>
            <a:ext cx="2171846" cy="3951041"/>
            <a:chOff x="3084226" y="1332026"/>
            <a:chExt cx="2171846" cy="3951041"/>
          </a:xfrm>
        </p:grpSpPr>
        <p:grpSp>
          <p:nvGrpSpPr>
            <p:cNvPr id="1175" name="Google Shape;1175;p46"/>
            <p:cNvGrpSpPr/>
            <p:nvPr/>
          </p:nvGrpSpPr>
          <p:grpSpPr>
            <a:xfrm>
              <a:off x="3084226" y="1332026"/>
              <a:ext cx="2171846" cy="3951041"/>
              <a:chOff x="3589176" y="1632801"/>
              <a:chExt cx="1965650" cy="3575926"/>
            </a:xfrm>
          </p:grpSpPr>
          <p:sp>
            <p:nvSpPr>
              <p:cNvPr id="1176" name="Google Shape;1176;p46"/>
              <p:cNvSpPr/>
              <p:nvPr/>
            </p:nvSpPr>
            <p:spPr>
              <a:xfrm>
                <a:off x="4492316" y="2329161"/>
                <a:ext cx="1012889" cy="1507907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17750" extrusionOk="0">
                    <a:moveTo>
                      <a:pt x="10540" y="0"/>
                    </a:moveTo>
                    <a:cubicBezTo>
                      <a:pt x="10253" y="0"/>
                      <a:pt x="9966" y="100"/>
                      <a:pt x="9739" y="301"/>
                    </a:cubicBezTo>
                    <a:lnTo>
                      <a:pt x="0" y="8769"/>
                    </a:lnTo>
                    <a:lnTo>
                      <a:pt x="6397" y="17749"/>
                    </a:lnTo>
                    <a:cubicBezTo>
                      <a:pt x="8253" y="16396"/>
                      <a:pt x="9585" y="14448"/>
                      <a:pt x="10180" y="12234"/>
                    </a:cubicBezTo>
                    <a:lnTo>
                      <a:pt x="10180" y="12203"/>
                    </a:lnTo>
                    <a:lnTo>
                      <a:pt x="7463" y="6186"/>
                    </a:lnTo>
                    <a:lnTo>
                      <a:pt x="11431" y="2095"/>
                    </a:lnTo>
                    <a:cubicBezTo>
                      <a:pt x="11923" y="1583"/>
                      <a:pt x="11882" y="753"/>
                      <a:pt x="11338" y="291"/>
                    </a:cubicBezTo>
                    <a:cubicBezTo>
                      <a:pt x="11109" y="98"/>
                      <a:pt x="10824" y="0"/>
                      <a:pt x="10540" y="0"/>
                    </a:cubicBezTo>
                    <a:close/>
                  </a:path>
                </a:pathLst>
              </a:custGeom>
              <a:solidFill>
                <a:srgbClr val="FF9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6"/>
              <p:cNvSpPr/>
              <p:nvPr/>
            </p:nvSpPr>
            <p:spPr>
              <a:xfrm>
                <a:off x="4034162" y="1632801"/>
                <a:ext cx="1455406" cy="1867596"/>
              </a:xfrm>
              <a:custGeom>
                <a:avLst/>
                <a:gdLst/>
                <a:ahLst/>
                <a:cxnLst/>
                <a:rect l="l" t="t" r="r" b="b"/>
                <a:pathLst>
                  <a:path w="17132" h="21984" extrusionOk="0">
                    <a:moveTo>
                      <a:pt x="8950" y="502"/>
                    </a:moveTo>
                    <a:cubicBezTo>
                      <a:pt x="9414" y="502"/>
                      <a:pt x="9857" y="779"/>
                      <a:pt x="10037" y="1240"/>
                    </a:cubicBezTo>
                    <a:lnTo>
                      <a:pt x="16321" y="17079"/>
                    </a:lnTo>
                    <a:cubicBezTo>
                      <a:pt x="16557" y="17674"/>
                      <a:pt x="16270" y="18360"/>
                      <a:pt x="15665" y="18596"/>
                    </a:cubicBezTo>
                    <a:lnTo>
                      <a:pt x="8622" y="21395"/>
                    </a:lnTo>
                    <a:cubicBezTo>
                      <a:pt x="8479" y="21451"/>
                      <a:pt x="8332" y="21477"/>
                      <a:pt x="8188" y="21477"/>
                    </a:cubicBezTo>
                    <a:cubicBezTo>
                      <a:pt x="7722" y="21477"/>
                      <a:pt x="7285" y="21201"/>
                      <a:pt x="7105" y="20739"/>
                    </a:cubicBezTo>
                    <a:lnTo>
                      <a:pt x="811" y="4910"/>
                    </a:lnTo>
                    <a:cubicBezTo>
                      <a:pt x="575" y="4306"/>
                      <a:pt x="862" y="3629"/>
                      <a:pt x="1467" y="3393"/>
                    </a:cubicBezTo>
                    <a:lnTo>
                      <a:pt x="1672" y="3301"/>
                    </a:lnTo>
                    <a:cubicBezTo>
                      <a:pt x="1773" y="3261"/>
                      <a:pt x="1877" y="3242"/>
                      <a:pt x="1981" y="3242"/>
                    </a:cubicBezTo>
                    <a:cubicBezTo>
                      <a:pt x="2172" y="3242"/>
                      <a:pt x="2360" y="3308"/>
                      <a:pt x="2513" y="3434"/>
                    </a:cubicBezTo>
                    <a:lnTo>
                      <a:pt x="2738" y="3619"/>
                    </a:lnTo>
                    <a:cubicBezTo>
                      <a:pt x="2891" y="3745"/>
                      <a:pt x="3083" y="3811"/>
                      <a:pt x="3274" y="3811"/>
                    </a:cubicBezTo>
                    <a:cubicBezTo>
                      <a:pt x="3378" y="3811"/>
                      <a:pt x="3481" y="3792"/>
                      <a:pt x="3579" y="3752"/>
                    </a:cubicBezTo>
                    <a:lnTo>
                      <a:pt x="7228" y="2296"/>
                    </a:lnTo>
                    <a:cubicBezTo>
                      <a:pt x="7515" y="2184"/>
                      <a:pt x="7710" y="1927"/>
                      <a:pt x="7751" y="1630"/>
                    </a:cubicBezTo>
                    <a:lnTo>
                      <a:pt x="7782" y="1333"/>
                    </a:lnTo>
                    <a:cubicBezTo>
                      <a:pt x="7823" y="1035"/>
                      <a:pt x="8018" y="779"/>
                      <a:pt x="8305" y="666"/>
                    </a:cubicBezTo>
                    <a:lnTo>
                      <a:pt x="8520" y="584"/>
                    </a:lnTo>
                    <a:cubicBezTo>
                      <a:pt x="8660" y="529"/>
                      <a:pt x="8806" y="502"/>
                      <a:pt x="8950" y="502"/>
                    </a:cubicBezTo>
                    <a:close/>
                    <a:moveTo>
                      <a:pt x="8951" y="0"/>
                    </a:moveTo>
                    <a:cubicBezTo>
                      <a:pt x="8743" y="0"/>
                      <a:pt x="8531" y="40"/>
                      <a:pt x="8325" y="123"/>
                    </a:cubicBezTo>
                    <a:lnTo>
                      <a:pt x="1282" y="2922"/>
                    </a:lnTo>
                    <a:cubicBezTo>
                      <a:pt x="421" y="3260"/>
                      <a:pt x="1" y="4234"/>
                      <a:pt x="339" y="5095"/>
                    </a:cubicBezTo>
                    <a:lnTo>
                      <a:pt x="6634" y="20923"/>
                    </a:lnTo>
                    <a:cubicBezTo>
                      <a:pt x="6893" y="21582"/>
                      <a:pt x="7524" y="21983"/>
                      <a:pt x="8192" y="21983"/>
                    </a:cubicBezTo>
                    <a:cubicBezTo>
                      <a:pt x="8397" y="21983"/>
                      <a:pt x="8605" y="21946"/>
                      <a:pt x="8807" y="21866"/>
                    </a:cubicBezTo>
                    <a:lnTo>
                      <a:pt x="15860" y="19057"/>
                    </a:lnTo>
                    <a:cubicBezTo>
                      <a:pt x="16721" y="18719"/>
                      <a:pt x="17131" y="17745"/>
                      <a:pt x="16793" y="16894"/>
                    </a:cubicBezTo>
                    <a:lnTo>
                      <a:pt x="10498" y="1056"/>
                    </a:lnTo>
                    <a:cubicBezTo>
                      <a:pt x="10241" y="400"/>
                      <a:pt x="9615" y="0"/>
                      <a:pt x="8951" y="0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6"/>
              <p:cNvSpPr/>
              <p:nvPr/>
            </p:nvSpPr>
            <p:spPr>
              <a:xfrm>
                <a:off x="4082076" y="1675532"/>
                <a:ext cx="1358730" cy="1782643"/>
              </a:xfrm>
              <a:custGeom>
                <a:avLst/>
                <a:gdLst/>
                <a:ahLst/>
                <a:cxnLst/>
                <a:rect l="l" t="t" r="r" b="b"/>
                <a:pathLst>
                  <a:path w="15994" h="20984" extrusionOk="0">
                    <a:moveTo>
                      <a:pt x="8373" y="1"/>
                    </a:moveTo>
                    <a:cubicBezTo>
                      <a:pt x="8231" y="1"/>
                      <a:pt x="8086" y="27"/>
                      <a:pt x="7946" y="81"/>
                    </a:cubicBezTo>
                    <a:lnTo>
                      <a:pt x="7730" y="174"/>
                    </a:lnTo>
                    <a:cubicBezTo>
                      <a:pt x="7454" y="286"/>
                      <a:pt x="7249" y="543"/>
                      <a:pt x="7218" y="840"/>
                    </a:cubicBezTo>
                    <a:lnTo>
                      <a:pt x="7177" y="1127"/>
                    </a:lnTo>
                    <a:cubicBezTo>
                      <a:pt x="7136" y="1435"/>
                      <a:pt x="6941" y="1691"/>
                      <a:pt x="6654" y="1804"/>
                    </a:cubicBezTo>
                    <a:lnTo>
                      <a:pt x="3004" y="3249"/>
                    </a:lnTo>
                    <a:cubicBezTo>
                      <a:pt x="2906" y="3289"/>
                      <a:pt x="2802" y="3309"/>
                      <a:pt x="2699" y="3309"/>
                    </a:cubicBezTo>
                    <a:cubicBezTo>
                      <a:pt x="2512" y="3309"/>
                      <a:pt x="2326" y="3245"/>
                      <a:pt x="2174" y="3126"/>
                    </a:cubicBezTo>
                    <a:lnTo>
                      <a:pt x="1949" y="2942"/>
                    </a:lnTo>
                    <a:cubicBezTo>
                      <a:pt x="1796" y="2815"/>
                      <a:pt x="1604" y="2749"/>
                      <a:pt x="1412" y="2749"/>
                    </a:cubicBezTo>
                    <a:cubicBezTo>
                      <a:pt x="1309" y="2749"/>
                      <a:pt x="1205" y="2769"/>
                      <a:pt x="1108" y="2808"/>
                    </a:cubicBezTo>
                    <a:lnTo>
                      <a:pt x="893" y="2890"/>
                    </a:lnTo>
                    <a:cubicBezTo>
                      <a:pt x="288" y="3126"/>
                      <a:pt x="1" y="3813"/>
                      <a:pt x="237" y="4407"/>
                    </a:cubicBezTo>
                    <a:lnTo>
                      <a:pt x="6531" y="20246"/>
                    </a:lnTo>
                    <a:cubicBezTo>
                      <a:pt x="6712" y="20702"/>
                      <a:pt x="7152" y="20983"/>
                      <a:pt x="7620" y="20983"/>
                    </a:cubicBezTo>
                    <a:cubicBezTo>
                      <a:pt x="7762" y="20983"/>
                      <a:pt x="7907" y="20957"/>
                      <a:pt x="8048" y="20902"/>
                    </a:cubicBezTo>
                    <a:lnTo>
                      <a:pt x="15101" y="18093"/>
                    </a:lnTo>
                    <a:cubicBezTo>
                      <a:pt x="15696" y="17857"/>
                      <a:pt x="15993" y="17181"/>
                      <a:pt x="15747" y="16576"/>
                    </a:cubicBezTo>
                    <a:lnTo>
                      <a:pt x="9463" y="748"/>
                    </a:lnTo>
                    <a:cubicBezTo>
                      <a:pt x="9282" y="284"/>
                      <a:pt x="8841" y="1"/>
                      <a:pt x="8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6"/>
              <p:cNvSpPr/>
              <p:nvPr/>
            </p:nvSpPr>
            <p:spPr>
              <a:xfrm>
                <a:off x="4096008" y="2170978"/>
                <a:ext cx="76712" cy="17508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61" extrusionOk="0">
                    <a:moveTo>
                      <a:pt x="103" y="0"/>
                    </a:moveTo>
                    <a:lnTo>
                      <a:pt x="1" y="41"/>
                    </a:lnTo>
                    <a:lnTo>
                      <a:pt x="800" y="2061"/>
                    </a:lnTo>
                    <a:lnTo>
                      <a:pt x="903" y="202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8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6"/>
              <p:cNvSpPr/>
              <p:nvPr/>
            </p:nvSpPr>
            <p:spPr>
              <a:xfrm>
                <a:off x="4187503" y="2400012"/>
                <a:ext cx="76712" cy="176022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72" extrusionOk="0">
                    <a:moveTo>
                      <a:pt x="103" y="1"/>
                    </a:moveTo>
                    <a:lnTo>
                      <a:pt x="0" y="52"/>
                    </a:lnTo>
                    <a:lnTo>
                      <a:pt x="800" y="2071"/>
                    </a:lnTo>
                    <a:lnTo>
                      <a:pt x="902" y="2030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08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6"/>
              <p:cNvSpPr/>
              <p:nvPr/>
            </p:nvSpPr>
            <p:spPr>
              <a:xfrm>
                <a:off x="5216884" y="3061031"/>
                <a:ext cx="337941" cy="41066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4834" extrusionOk="0">
                    <a:moveTo>
                      <a:pt x="3476" y="0"/>
                    </a:moveTo>
                    <a:lnTo>
                      <a:pt x="1641" y="2502"/>
                    </a:lnTo>
                    <a:lnTo>
                      <a:pt x="769" y="2820"/>
                    </a:lnTo>
                    <a:cubicBezTo>
                      <a:pt x="277" y="3004"/>
                      <a:pt x="0" y="3527"/>
                      <a:pt x="123" y="4050"/>
                    </a:cubicBezTo>
                    <a:cubicBezTo>
                      <a:pt x="242" y="4515"/>
                      <a:pt x="669" y="4834"/>
                      <a:pt x="1137" y="4834"/>
                    </a:cubicBezTo>
                    <a:cubicBezTo>
                      <a:pt x="1195" y="4834"/>
                      <a:pt x="1254" y="4829"/>
                      <a:pt x="1313" y="4819"/>
                    </a:cubicBezTo>
                    <a:lnTo>
                      <a:pt x="2102" y="4675"/>
                    </a:lnTo>
                    <a:cubicBezTo>
                      <a:pt x="2502" y="4603"/>
                      <a:pt x="2850" y="4368"/>
                      <a:pt x="3055" y="4019"/>
                    </a:cubicBezTo>
                    <a:lnTo>
                      <a:pt x="3373" y="3506"/>
                    </a:lnTo>
                    <a:cubicBezTo>
                      <a:pt x="3845" y="2738"/>
                      <a:pt x="3978" y="1805"/>
                      <a:pt x="3732" y="933"/>
                    </a:cubicBezTo>
                    <a:lnTo>
                      <a:pt x="3476" y="0"/>
                    </a:ln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6"/>
              <p:cNvSpPr/>
              <p:nvPr/>
            </p:nvSpPr>
            <p:spPr>
              <a:xfrm>
                <a:off x="5297845" y="3316230"/>
                <a:ext cx="90644" cy="108994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283" extrusionOk="0">
                    <a:moveTo>
                      <a:pt x="636" y="0"/>
                    </a:moveTo>
                    <a:lnTo>
                      <a:pt x="421" y="82"/>
                    </a:lnTo>
                    <a:cubicBezTo>
                      <a:pt x="165" y="174"/>
                      <a:pt x="1" y="420"/>
                      <a:pt x="11" y="687"/>
                    </a:cubicBezTo>
                    <a:cubicBezTo>
                      <a:pt x="21" y="728"/>
                      <a:pt x="21" y="779"/>
                      <a:pt x="32" y="830"/>
                    </a:cubicBezTo>
                    <a:cubicBezTo>
                      <a:pt x="103" y="1100"/>
                      <a:pt x="348" y="1283"/>
                      <a:pt x="621" y="1283"/>
                    </a:cubicBezTo>
                    <a:cubicBezTo>
                      <a:pt x="660" y="1283"/>
                      <a:pt x="699" y="1279"/>
                      <a:pt x="739" y="1271"/>
                    </a:cubicBezTo>
                    <a:lnTo>
                      <a:pt x="1067" y="1210"/>
                    </a:lnTo>
                    <a:cubicBezTo>
                      <a:pt x="1016" y="779"/>
                      <a:pt x="872" y="369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6"/>
              <p:cNvSpPr/>
              <p:nvPr/>
            </p:nvSpPr>
            <p:spPr>
              <a:xfrm>
                <a:off x="5139407" y="2908625"/>
                <a:ext cx="393670" cy="427651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5034" extrusionOk="0">
                    <a:moveTo>
                      <a:pt x="3937" y="0"/>
                    </a:moveTo>
                    <a:lnTo>
                      <a:pt x="523" y="3004"/>
                    </a:lnTo>
                    <a:cubicBezTo>
                      <a:pt x="72" y="3414"/>
                      <a:pt x="0" y="4101"/>
                      <a:pt x="379" y="4583"/>
                    </a:cubicBezTo>
                    <a:cubicBezTo>
                      <a:pt x="608" y="4880"/>
                      <a:pt x="954" y="5034"/>
                      <a:pt x="1303" y="5034"/>
                    </a:cubicBezTo>
                    <a:cubicBezTo>
                      <a:pt x="1580" y="5034"/>
                      <a:pt x="1859" y="4936"/>
                      <a:pt x="2081" y="4737"/>
                    </a:cubicBezTo>
                    <a:lnTo>
                      <a:pt x="3598" y="3353"/>
                    </a:lnTo>
                    <a:cubicBezTo>
                      <a:pt x="4398" y="2615"/>
                      <a:pt x="4634" y="1446"/>
                      <a:pt x="4162" y="462"/>
                    </a:cubicBezTo>
                    <a:lnTo>
                      <a:pt x="3937" y="0"/>
                    </a:lnTo>
                    <a:close/>
                  </a:path>
                </a:pathLst>
              </a:custGeom>
              <a:solidFill>
                <a:srgbClr val="FF9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6"/>
              <p:cNvSpPr/>
              <p:nvPr/>
            </p:nvSpPr>
            <p:spPr>
              <a:xfrm>
                <a:off x="5209918" y="3136809"/>
                <a:ext cx="132441" cy="13592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600" extrusionOk="0">
                    <a:moveTo>
                      <a:pt x="728" y="0"/>
                    </a:moveTo>
                    <a:lnTo>
                      <a:pt x="318" y="380"/>
                    </a:lnTo>
                    <a:cubicBezTo>
                      <a:pt x="52" y="595"/>
                      <a:pt x="0" y="984"/>
                      <a:pt x="195" y="1282"/>
                    </a:cubicBezTo>
                    <a:cubicBezTo>
                      <a:pt x="226" y="1312"/>
                      <a:pt x="246" y="1353"/>
                      <a:pt x="277" y="1384"/>
                    </a:cubicBezTo>
                    <a:cubicBezTo>
                      <a:pt x="416" y="1528"/>
                      <a:pt x="598" y="1600"/>
                      <a:pt x="779" y="1600"/>
                    </a:cubicBezTo>
                    <a:cubicBezTo>
                      <a:pt x="947" y="1600"/>
                      <a:pt x="1113" y="1538"/>
                      <a:pt x="1241" y="1415"/>
                    </a:cubicBezTo>
                    <a:lnTo>
                      <a:pt x="1559" y="1128"/>
                    </a:lnTo>
                    <a:cubicBezTo>
                      <a:pt x="1374" y="687"/>
                      <a:pt x="1097" y="308"/>
                      <a:pt x="7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6"/>
              <p:cNvSpPr/>
              <p:nvPr/>
            </p:nvSpPr>
            <p:spPr>
              <a:xfrm>
                <a:off x="5069660" y="2699386"/>
                <a:ext cx="430369" cy="452542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5327" extrusionOk="0">
                    <a:moveTo>
                      <a:pt x="3315" y="1"/>
                    </a:moveTo>
                    <a:cubicBezTo>
                      <a:pt x="3179" y="1"/>
                      <a:pt x="3040" y="18"/>
                      <a:pt x="2902" y="54"/>
                    </a:cubicBezTo>
                    <a:lnTo>
                      <a:pt x="3199" y="792"/>
                    </a:lnTo>
                    <a:lnTo>
                      <a:pt x="616" y="2996"/>
                    </a:lnTo>
                    <a:cubicBezTo>
                      <a:pt x="83" y="3448"/>
                      <a:pt x="1" y="4237"/>
                      <a:pt x="421" y="4801"/>
                    </a:cubicBezTo>
                    <a:cubicBezTo>
                      <a:pt x="686" y="5148"/>
                      <a:pt x="1083" y="5326"/>
                      <a:pt x="1482" y="5326"/>
                    </a:cubicBezTo>
                    <a:cubicBezTo>
                      <a:pt x="1826" y="5326"/>
                      <a:pt x="2170" y="5194"/>
                      <a:pt x="2431" y="4924"/>
                    </a:cubicBezTo>
                    <a:lnTo>
                      <a:pt x="4491" y="2822"/>
                    </a:lnTo>
                    <a:cubicBezTo>
                      <a:pt x="4911" y="2392"/>
                      <a:pt x="5065" y="1756"/>
                      <a:pt x="4870" y="1182"/>
                    </a:cubicBezTo>
                    <a:lnTo>
                      <a:pt x="4840" y="1100"/>
                    </a:lnTo>
                    <a:cubicBezTo>
                      <a:pt x="4618" y="426"/>
                      <a:pt x="3992" y="1"/>
                      <a:pt x="3315" y="1"/>
                    </a:cubicBez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6"/>
              <p:cNvSpPr/>
              <p:nvPr/>
            </p:nvSpPr>
            <p:spPr>
              <a:xfrm>
                <a:off x="5148072" y="2931223"/>
                <a:ext cx="152490" cy="15299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801" extrusionOk="0">
                    <a:moveTo>
                      <a:pt x="698" y="1"/>
                    </a:moveTo>
                    <a:lnTo>
                      <a:pt x="349" y="308"/>
                    </a:lnTo>
                    <a:cubicBezTo>
                      <a:pt x="93" y="514"/>
                      <a:pt x="1" y="872"/>
                      <a:pt x="134" y="1180"/>
                    </a:cubicBezTo>
                    <a:cubicBezTo>
                      <a:pt x="185" y="1313"/>
                      <a:pt x="277" y="1446"/>
                      <a:pt x="380" y="1559"/>
                    </a:cubicBezTo>
                    <a:lnTo>
                      <a:pt x="380" y="1569"/>
                    </a:lnTo>
                    <a:cubicBezTo>
                      <a:pt x="528" y="1723"/>
                      <a:pt x="728" y="1800"/>
                      <a:pt x="928" y="1800"/>
                    </a:cubicBezTo>
                    <a:cubicBezTo>
                      <a:pt x="1128" y="1800"/>
                      <a:pt x="1328" y="1723"/>
                      <a:pt x="1477" y="1569"/>
                    </a:cubicBezTo>
                    <a:lnTo>
                      <a:pt x="1795" y="1252"/>
                    </a:lnTo>
                    <a:cubicBezTo>
                      <a:pt x="1610" y="708"/>
                      <a:pt x="1220" y="257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6"/>
              <p:cNvSpPr/>
              <p:nvPr/>
            </p:nvSpPr>
            <p:spPr>
              <a:xfrm>
                <a:off x="3801644" y="2630914"/>
                <a:ext cx="1235039" cy="257779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30344" extrusionOk="0">
                    <a:moveTo>
                      <a:pt x="7193" y="1"/>
                    </a:moveTo>
                    <a:cubicBezTo>
                      <a:pt x="6576" y="1"/>
                      <a:pt x="6034" y="469"/>
                      <a:pt x="5977" y="1096"/>
                    </a:cubicBezTo>
                    <a:cubicBezTo>
                      <a:pt x="5680" y="4018"/>
                      <a:pt x="6121" y="6960"/>
                      <a:pt x="7259" y="9677"/>
                    </a:cubicBezTo>
                    <a:lnTo>
                      <a:pt x="8325" y="12209"/>
                    </a:lnTo>
                    <a:lnTo>
                      <a:pt x="1" y="30343"/>
                    </a:lnTo>
                    <a:lnTo>
                      <a:pt x="10386" y="30343"/>
                    </a:lnTo>
                    <a:lnTo>
                      <a:pt x="14537" y="14197"/>
                    </a:lnTo>
                    <a:cubicBezTo>
                      <a:pt x="13574" y="10425"/>
                      <a:pt x="11380" y="7083"/>
                      <a:pt x="8294" y="4715"/>
                    </a:cubicBezTo>
                    <a:lnTo>
                      <a:pt x="8151" y="4612"/>
                    </a:lnTo>
                    <a:lnTo>
                      <a:pt x="8397" y="1311"/>
                    </a:lnTo>
                    <a:cubicBezTo>
                      <a:pt x="8448" y="666"/>
                      <a:pt x="7976" y="91"/>
                      <a:pt x="7341" y="9"/>
                    </a:cubicBezTo>
                    <a:cubicBezTo>
                      <a:pt x="7291" y="3"/>
                      <a:pt x="7242" y="1"/>
                      <a:pt x="7193" y="1"/>
                    </a:cubicBez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6"/>
              <p:cNvSpPr/>
              <p:nvPr/>
            </p:nvSpPr>
            <p:spPr>
              <a:xfrm>
                <a:off x="4319011" y="2700490"/>
                <a:ext cx="67112" cy="11256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325" extrusionOk="0">
                    <a:moveTo>
                      <a:pt x="410" y="0"/>
                    </a:moveTo>
                    <a:cubicBezTo>
                      <a:pt x="215" y="11"/>
                      <a:pt x="51" y="164"/>
                      <a:pt x="41" y="359"/>
                    </a:cubicBezTo>
                    <a:cubicBezTo>
                      <a:pt x="21" y="626"/>
                      <a:pt x="0" y="1005"/>
                      <a:pt x="21" y="1251"/>
                    </a:cubicBezTo>
                    <a:cubicBezTo>
                      <a:pt x="21" y="1251"/>
                      <a:pt x="202" y="1324"/>
                      <a:pt x="408" y="1324"/>
                    </a:cubicBezTo>
                    <a:cubicBezTo>
                      <a:pt x="538" y="1324"/>
                      <a:pt x="678" y="1295"/>
                      <a:pt x="789" y="1200"/>
                    </a:cubicBezTo>
                    <a:lnTo>
                      <a:pt x="789" y="380"/>
                    </a:lnTo>
                    <a:cubicBezTo>
                      <a:pt x="789" y="175"/>
                      <a:pt x="615" y="0"/>
                      <a:pt x="4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6"/>
              <p:cNvSpPr/>
              <p:nvPr/>
            </p:nvSpPr>
            <p:spPr>
              <a:xfrm>
                <a:off x="3589176" y="4279428"/>
                <a:ext cx="1480552" cy="929295"/>
              </a:xfrm>
              <a:custGeom>
                <a:avLst/>
                <a:gdLst/>
                <a:ahLst/>
                <a:cxnLst/>
                <a:rect l="l" t="t" r="r" b="b"/>
                <a:pathLst>
                  <a:path w="17428" h="10939" extrusionOk="0">
                    <a:moveTo>
                      <a:pt x="4737" y="0"/>
                    </a:moveTo>
                    <a:lnTo>
                      <a:pt x="0" y="10938"/>
                    </a:lnTo>
                    <a:lnTo>
                      <a:pt x="3301" y="10938"/>
                    </a:lnTo>
                    <a:lnTo>
                      <a:pt x="16352" y="7033"/>
                    </a:lnTo>
                    <a:lnTo>
                      <a:pt x="17428" y="3188"/>
                    </a:lnTo>
                    <a:lnTo>
                      <a:pt x="47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6"/>
              <p:cNvSpPr/>
              <p:nvPr/>
            </p:nvSpPr>
            <p:spPr>
              <a:xfrm>
                <a:off x="4095159" y="3804795"/>
                <a:ext cx="1002440" cy="71852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8458" extrusionOk="0">
                    <a:moveTo>
                      <a:pt x="3045" y="0"/>
                    </a:moveTo>
                    <a:lnTo>
                      <a:pt x="0" y="5895"/>
                    </a:lnTo>
                    <a:lnTo>
                      <a:pt x="10190" y="8458"/>
                    </a:lnTo>
                    <a:lnTo>
                      <a:pt x="11800" y="2563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6"/>
              <p:cNvSpPr/>
              <p:nvPr/>
            </p:nvSpPr>
            <p:spPr>
              <a:xfrm>
                <a:off x="4648206" y="4668852"/>
                <a:ext cx="152490" cy="173218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039" extrusionOk="0">
                    <a:moveTo>
                      <a:pt x="1012" y="1"/>
                    </a:moveTo>
                    <a:cubicBezTo>
                      <a:pt x="632" y="1"/>
                      <a:pt x="261" y="318"/>
                      <a:pt x="144" y="778"/>
                    </a:cubicBezTo>
                    <a:cubicBezTo>
                      <a:pt x="0" y="1301"/>
                      <a:pt x="246" y="1823"/>
                      <a:pt x="677" y="1936"/>
                    </a:cubicBezTo>
                    <a:lnTo>
                      <a:pt x="1097" y="2039"/>
                    </a:lnTo>
                    <a:lnTo>
                      <a:pt x="1138" y="1885"/>
                    </a:lnTo>
                    <a:cubicBezTo>
                      <a:pt x="1425" y="1752"/>
                      <a:pt x="1630" y="1485"/>
                      <a:pt x="1702" y="1167"/>
                    </a:cubicBezTo>
                    <a:cubicBezTo>
                      <a:pt x="1794" y="870"/>
                      <a:pt x="1733" y="542"/>
                      <a:pt x="1548" y="286"/>
                    </a:cubicBezTo>
                    <a:lnTo>
                      <a:pt x="1589" y="132"/>
                    </a:lnTo>
                    <a:lnTo>
                      <a:pt x="1169" y="19"/>
                    </a:lnTo>
                    <a:cubicBezTo>
                      <a:pt x="1117" y="7"/>
                      <a:pt x="1065" y="1"/>
                      <a:pt x="1012" y="1"/>
                    </a:cubicBezTo>
                    <a:close/>
                  </a:path>
                </a:pathLst>
              </a:custGeom>
              <a:solidFill>
                <a:srgbClr val="03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6"/>
              <p:cNvSpPr/>
              <p:nvPr/>
            </p:nvSpPr>
            <p:spPr>
              <a:xfrm>
                <a:off x="4684736" y="4677518"/>
                <a:ext cx="155973" cy="166082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955" extrusionOk="0">
                    <a:moveTo>
                      <a:pt x="997" y="1"/>
                    </a:moveTo>
                    <a:cubicBezTo>
                      <a:pt x="612" y="1"/>
                      <a:pt x="251" y="311"/>
                      <a:pt x="134" y="778"/>
                    </a:cubicBezTo>
                    <a:cubicBezTo>
                      <a:pt x="1" y="1311"/>
                      <a:pt x="237" y="1824"/>
                      <a:pt x="667" y="1937"/>
                    </a:cubicBezTo>
                    <a:cubicBezTo>
                      <a:pt x="720" y="1949"/>
                      <a:pt x="774" y="1955"/>
                      <a:pt x="827" y="1955"/>
                    </a:cubicBezTo>
                    <a:cubicBezTo>
                      <a:pt x="1214" y="1955"/>
                      <a:pt x="1584" y="1638"/>
                      <a:pt x="1692" y="1178"/>
                    </a:cubicBezTo>
                    <a:cubicBezTo>
                      <a:pt x="1836" y="655"/>
                      <a:pt x="1590" y="132"/>
                      <a:pt x="1159" y="20"/>
                    </a:cubicBezTo>
                    <a:cubicBezTo>
                      <a:pt x="1105" y="7"/>
                      <a:pt x="1051" y="1"/>
                      <a:pt x="997" y="1"/>
                    </a:cubicBezTo>
                    <a:close/>
                  </a:path>
                </a:pathLst>
              </a:custGeom>
              <a:solidFill>
                <a:srgbClr val="072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6"/>
              <p:cNvSpPr/>
              <p:nvPr/>
            </p:nvSpPr>
            <p:spPr>
              <a:xfrm>
                <a:off x="4717018" y="4711924"/>
                <a:ext cx="91494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153" extrusionOk="0">
                    <a:moveTo>
                      <a:pt x="572" y="0"/>
                    </a:moveTo>
                    <a:cubicBezTo>
                      <a:pt x="352" y="0"/>
                      <a:pt x="143" y="189"/>
                      <a:pt x="72" y="455"/>
                    </a:cubicBezTo>
                    <a:cubicBezTo>
                      <a:pt x="0" y="773"/>
                      <a:pt x="144" y="1070"/>
                      <a:pt x="390" y="1142"/>
                    </a:cubicBezTo>
                    <a:cubicBezTo>
                      <a:pt x="420" y="1149"/>
                      <a:pt x="451" y="1153"/>
                      <a:pt x="482" y="1153"/>
                    </a:cubicBezTo>
                    <a:cubicBezTo>
                      <a:pt x="709" y="1153"/>
                      <a:pt x="931" y="962"/>
                      <a:pt x="994" y="691"/>
                    </a:cubicBezTo>
                    <a:cubicBezTo>
                      <a:pt x="1076" y="383"/>
                      <a:pt x="933" y="76"/>
                      <a:pt x="677" y="14"/>
                    </a:cubicBezTo>
                    <a:cubicBezTo>
                      <a:pt x="642" y="5"/>
                      <a:pt x="607" y="0"/>
                      <a:pt x="572" y="0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6"/>
              <p:cNvSpPr/>
              <p:nvPr/>
            </p:nvSpPr>
            <p:spPr>
              <a:xfrm>
                <a:off x="4579393" y="4915896"/>
                <a:ext cx="151640" cy="173558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043" extrusionOk="0">
                    <a:moveTo>
                      <a:pt x="991" y="1"/>
                    </a:moveTo>
                    <a:cubicBezTo>
                      <a:pt x="616" y="1"/>
                      <a:pt x="258" y="317"/>
                      <a:pt x="134" y="781"/>
                    </a:cubicBezTo>
                    <a:cubicBezTo>
                      <a:pt x="0" y="1304"/>
                      <a:pt x="246" y="1816"/>
                      <a:pt x="677" y="1929"/>
                    </a:cubicBezTo>
                    <a:lnTo>
                      <a:pt x="1097" y="2042"/>
                    </a:lnTo>
                    <a:lnTo>
                      <a:pt x="1128" y="1888"/>
                    </a:lnTo>
                    <a:cubicBezTo>
                      <a:pt x="1425" y="1745"/>
                      <a:pt x="1630" y="1478"/>
                      <a:pt x="1702" y="1171"/>
                    </a:cubicBezTo>
                    <a:cubicBezTo>
                      <a:pt x="1784" y="863"/>
                      <a:pt x="1723" y="535"/>
                      <a:pt x="1538" y="279"/>
                    </a:cubicBezTo>
                    <a:lnTo>
                      <a:pt x="1579" y="125"/>
                    </a:lnTo>
                    <a:lnTo>
                      <a:pt x="1159" y="22"/>
                    </a:lnTo>
                    <a:cubicBezTo>
                      <a:pt x="1103" y="8"/>
                      <a:pt x="1047" y="1"/>
                      <a:pt x="991" y="1"/>
                    </a:cubicBezTo>
                    <a:close/>
                  </a:path>
                </a:pathLst>
              </a:custGeom>
              <a:solidFill>
                <a:srgbClr val="03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6"/>
              <p:cNvSpPr/>
              <p:nvPr/>
            </p:nvSpPr>
            <p:spPr>
              <a:xfrm>
                <a:off x="4615923" y="4925496"/>
                <a:ext cx="155123" cy="164893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941" extrusionOk="0">
                    <a:moveTo>
                      <a:pt x="981" y="1"/>
                    </a:moveTo>
                    <a:cubicBezTo>
                      <a:pt x="607" y="1"/>
                      <a:pt x="250" y="316"/>
                      <a:pt x="134" y="771"/>
                    </a:cubicBezTo>
                    <a:cubicBezTo>
                      <a:pt x="1" y="1304"/>
                      <a:pt x="247" y="1816"/>
                      <a:pt x="677" y="1919"/>
                    </a:cubicBezTo>
                    <a:cubicBezTo>
                      <a:pt x="733" y="1933"/>
                      <a:pt x="790" y="1940"/>
                      <a:pt x="846" y="1940"/>
                    </a:cubicBezTo>
                    <a:cubicBezTo>
                      <a:pt x="1220" y="1940"/>
                      <a:pt x="1576" y="1625"/>
                      <a:pt x="1692" y="1170"/>
                    </a:cubicBezTo>
                    <a:cubicBezTo>
                      <a:pt x="1826" y="637"/>
                      <a:pt x="1580" y="125"/>
                      <a:pt x="1149" y="22"/>
                    </a:cubicBezTo>
                    <a:cubicBezTo>
                      <a:pt x="1093" y="8"/>
                      <a:pt x="1037" y="1"/>
                      <a:pt x="981" y="1"/>
                    </a:cubicBezTo>
                    <a:close/>
                  </a:path>
                </a:pathLst>
              </a:custGeom>
              <a:solidFill>
                <a:srgbClr val="072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4647271" y="4958627"/>
                <a:ext cx="91579" cy="9803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154" extrusionOk="0">
                    <a:moveTo>
                      <a:pt x="588" y="1"/>
                    </a:moveTo>
                    <a:cubicBezTo>
                      <a:pt x="368" y="1"/>
                      <a:pt x="146" y="192"/>
                      <a:pt x="83" y="463"/>
                    </a:cubicBezTo>
                    <a:cubicBezTo>
                      <a:pt x="1" y="770"/>
                      <a:pt x="144" y="1078"/>
                      <a:pt x="401" y="1139"/>
                    </a:cubicBezTo>
                    <a:cubicBezTo>
                      <a:pt x="435" y="1149"/>
                      <a:pt x="470" y="1154"/>
                      <a:pt x="505" y="1154"/>
                    </a:cubicBezTo>
                    <a:cubicBezTo>
                      <a:pt x="726" y="1154"/>
                      <a:pt x="935" y="964"/>
                      <a:pt x="1006" y="698"/>
                    </a:cubicBezTo>
                    <a:cubicBezTo>
                      <a:pt x="1077" y="381"/>
                      <a:pt x="934" y="83"/>
                      <a:pt x="678" y="12"/>
                    </a:cubicBezTo>
                    <a:cubicBezTo>
                      <a:pt x="648" y="4"/>
                      <a:pt x="618" y="1"/>
                      <a:pt x="588" y="1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6"/>
              <p:cNvSpPr/>
              <p:nvPr/>
            </p:nvSpPr>
            <p:spPr>
              <a:xfrm>
                <a:off x="3869607" y="4876818"/>
                <a:ext cx="1108715" cy="331909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3907" extrusionOk="0">
                    <a:moveTo>
                      <a:pt x="13051" y="1"/>
                    </a:moveTo>
                    <a:lnTo>
                      <a:pt x="0" y="3906"/>
                    </a:lnTo>
                    <a:lnTo>
                      <a:pt x="11954" y="3906"/>
                    </a:lnTo>
                    <a:lnTo>
                      <a:pt x="130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8" name="Google Shape;1198;p46"/>
            <p:cNvGrpSpPr/>
            <p:nvPr/>
          </p:nvGrpSpPr>
          <p:grpSpPr>
            <a:xfrm rot="-1179213">
              <a:off x="4048581" y="1932955"/>
              <a:ext cx="658656" cy="790320"/>
              <a:chOff x="1745438" y="3771675"/>
              <a:chExt cx="482524" cy="578900"/>
            </a:xfrm>
          </p:grpSpPr>
          <p:sp>
            <p:nvSpPr>
              <p:cNvPr id="1199" name="Google Shape;1199;p46"/>
              <p:cNvSpPr/>
              <p:nvPr/>
            </p:nvSpPr>
            <p:spPr>
              <a:xfrm>
                <a:off x="1819102" y="3941175"/>
                <a:ext cx="39762" cy="26539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799" extrusionOk="0">
                    <a:moveTo>
                      <a:pt x="1" y="1"/>
                    </a:moveTo>
                    <a:lnTo>
                      <a:pt x="1" y="4798"/>
                    </a:lnTo>
                    <a:lnTo>
                      <a:pt x="718" y="4798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6"/>
              <p:cNvSpPr/>
              <p:nvPr/>
            </p:nvSpPr>
            <p:spPr>
              <a:xfrm>
                <a:off x="1838956" y="3912861"/>
                <a:ext cx="55" cy="39707"/>
              </a:xfrm>
              <a:custGeom>
                <a:avLst/>
                <a:gdLst/>
                <a:ahLst/>
                <a:cxnLst/>
                <a:rect l="l" t="t" r="r" b="b"/>
                <a:pathLst>
                  <a:path w="1" h="718" fill="none" extrusionOk="0">
                    <a:moveTo>
                      <a:pt x="1" y="718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6"/>
              <p:cNvSpPr/>
              <p:nvPr/>
            </p:nvSpPr>
            <p:spPr>
              <a:xfrm>
                <a:off x="1838956" y="4194624"/>
                <a:ext cx="55" cy="40260"/>
              </a:xfrm>
              <a:custGeom>
                <a:avLst/>
                <a:gdLst/>
                <a:ahLst/>
                <a:cxnLst/>
                <a:rect l="l" t="t" r="r" b="b"/>
                <a:pathLst>
                  <a:path w="1" h="728" fill="none" extrusionOk="0">
                    <a:moveTo>
                      <a:pt x="1" y="0"/>
                    </a:moveTo>
                    <a:lnTo>
                      <a:pt x="1" y="728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6"/>
              <p:cNvSpPr/>
              <p:nvPr/>
            </p:nvSpPr>
            <p:spPr>
              <a:xfrm>
                <a:off x="1892822" y="3868619"/>
                <a:ext cx="40316" cy="19676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3558" extrusionOk="0">
                    <a:moveTo>
                      <a:pt x="0" y="0"/>
                    </a:moveTo>
                    <a:lnTo>
                      <a:pt x="0" y="3558"/>
                    </a:lnTo>
                    <a:lnTo>
                      <a:pt x="728" y="3558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6"/>
              <p:cNvSpPr/>
              <p:nvPr/>
            </p:nvSpPr>
            <p:spPr>
              <a:xfrm>
                <a:off x="1912676" y="3839696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0" y="729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6"/>
              <p:cNvSpPr/>
              <p:nvPr/>
            </p:nvSpPr>
            <p:spPr>
              <a:xfrm>
                <a:off x="1912676" y="4056811"/>
                <a:ext cx="55" cy="105517"/>
              </a:xfrm>
              <a:custGeom>
                <a:avLst/>
                <a:gdLst/>
                <a:ahLst/>
                <a:cxnLst/>
                <a:rect l="l" t="t" r="r" b="b"/>
                <a:pathLst>
                  <a:path w="1" h="1908" fill="none" extrusionOk="0">
                    <a:moveTo>
                      <a:pt x="0" y="1"/>
                    </a:moveTo>
                    <a:lnTo>
                      <a:pt x="0" y="1908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1745438" y="3946871"/>
                <a:ext cx="39707" cy="20185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650" extrusionOk="0">
                    <a:moveTo>
                      <a:pt x="0" y="0"/>
                    </a:moveTo>
                    <a:lnTo>
                      <a:pt x="0" y="3650"/>
                    </a:lnTo>
                    <a:lnTo>
                      <a:pt x="718" y="365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6"/>
              <p:cNvSpPr/>
              <p:nvPr/>
            </p:nvSpPr>
            <p:spPr>
              <a:xfrm>
                <a:off x="1765236" y="3855015"/>
                <a:ext cx="55" cy="101535"/>
              </a:xfrm>
              <a:custGeom>
                <a:avLst/>
                <a:gdLst/>
                <a:ahLst/>
                <a:cxnLst/>
                <a:rect l="l" t="t" r="r" b="b"/>
                <a:pathLst>
                  <a:path w="1" h="1836" fill="none" extrusionOk="0">
                    <a:moveTo>
                      <a:pt x="1" y="1835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6"/>
              <p:cNvSpPr/>
              <p:nvPr/>
            </p:nvSpPr>
            <p:spPr>
              <a:xfrm>
                <a:off x="1765236" y="4137331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1" y="1"/>
                    </a:moveTo>
                    <a:lnTo>
                      <a:pt x="1" y="71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6"/>
              <p:cNvSpPr/>
              <p:nvPr/>
            </p:nvSpPr>
            <p:spPr>
              <a:xfrm>
                <a:off x="1966542" y="4101053"/>
                <a:ext cx="40316" cy="17353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3138" extrusionOk="0">
                    <a:moveTo>
                      <a:pt x="0" y="1"/>
                    </a:moveTo>
                    <a:lnTo>
                      <a:pt x="0" y="3138"/>
                    </a:lnTo>
                    <a:lnTo>
                      <a:pt x="728" y="3138"/>
                    </a:lnTo>
                    <a:lnTo>
                      <a:pt x="72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6"/>
              <p:cNvSpPr/>
              <p:nvPr/>
            </p:nvSpPr>
            <p:spPr>
              <a:xfrm>
                <a:off x="1986949" y="3980882"/>
                <a:ext cx="55" cy="158773"/>
              </a:xfrm>
              <a:custGeom>
                <a:avLst/>
                <a:gdLst/>
                <a:ahLst/>
                <a:cxnLst/>
                <a:rect l="l" t="t" r="r" b="b"/>
                <a:pathLst>
                  <a:path w="1" h="2871" fill="none" extrusionOk="0">
                    <a:moveTo>
                      <a:pt x="0" y="28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6"/>
              <p:cNvSpPr/>
              <p:nvPr/>
            </p:nvSpPr>
            <p:spPr>
              <a:xfrm>
                <a:off x="1986949" y="4263198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0" y="0"/>
                    </a:moveTo>
                    <a:lnTo>
                      <a:pt x="0" y="71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6"/>
              <p:cNvSpPr/>
              <p:nvPr/>
            </p:nvSpPr>
            <p:spPr>
              <a:xfrm>
                <a:off x="2040815" y="4053438"/>
                <a:ext cx="39707" cy="268217"/>
              </a:xfrm>
              <a:custGeom>
                <a:avLst/>
                <a:gdLst/>
                <a:ahLst/>
                <a:cxnLst/>
                <a:rect l="l" t="t" r="r" b="b"/>
                <a:pathLst>
                  <a:path w="718" h="4850" extrusionOk="0">
                    <a:moveTo>
                      <a:pt x="0" y="0"/>
                    </a:moveTo>
                    <a:lnTo>
                      <a:pt x="0" y="4849"/>
                    </a:lnTo>
                    <a:lnTo>
                      <a:pt x="718" y="4849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6"/>
              <p:cNvSpPr/>
              <p:nvPr/>
            </p:nvSpPr>
            <p:spPr>
              <a:xfrm>
                <a:off x="2060613" y="3975794"/>
                <a:ext cx="55" cy="83341"/>
              </a:xfrm>
              <a:custGeom>
                <a:avLst/>
                <a:gdLst/>
                <a:ahLst/>
                <a:cxnLst/>
                <a:rect l="l" t="t" r="r" b="b"/>
                <a:pathLst>
                  <a:path w="1" h="1507" fill="none" extrusionOk="0">
                    <a:moveTo>
                      <a:pt x="1" y="150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6"/>
              <p:cNvSpPr/>
              <p:nvPr/>
            </p:nvSpPr>
            <p:spPr>
              <a:xfrm>
                <a:off x="2060613" y="4310260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1" y="0"/>
                    </a:moveTo>
                    <a:lnTo>
                      <a:pt x="1" y="72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6"/>
              <p:cNvSpPr/>
              <p:nvPr/>
            </p:nvSpPr>
            <p:spPr>
              <a:xfrm>
                <a:off x="2114479" y="3874260"/>
                <a:ext cx="39762" cy="177521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210" extrusionOk="0">
                    <a:moveTo>
                      <a:pt x="1" y="1"/>
                    </a:moveTo>
                    <a:lnTo>
                      <a:pt x="1" y="3210"/>
                    </a:lnTo>
                    <a:lnTo>
                      <a:pt x="718" y="3210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6"/>
              <p:cNvSpPr/>
              <p:nvPr/>
            </p:nvSpPr>
            <p:spPr>
              <a:xfrm>
                <a:off x="2134333" y="3845945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1" y="728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6"/>
              <p:cNvSpPr/>
              <p:nvPr/>
            </p:nvSpPr>
            <p:spPr>
              <a:xfrm>
                <a:off x="2134333" y="4040387"/>
                <a:ext cx="55" cy="81682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7" fill="none" extrusionOk="0">
                    <a:moveTo>
                      <a:pt x="1" y="1"/>
                    </a:moveTo>
                    <a:lnTo>
                      <a:pt x="1" y="1477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6"/>
              <p:cNvSpPr/>
              <p:nvPr/>
            </p:nvSpPr>
            <p:spPr>
              <a:xfrm>
                <a:off x="2188199" y="3800045"/>
                <a:ext cx="39762" cy="18371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322" extrusionOk="0">
                    <a:moveTo>
                      <a:pt x="1" y="0"/>
                    </a:moveTo>
                    <a:lnTo>
                      <a:pt x="1" y="3322"/>
                    </a:lnTo>
                    <a:lnTo>
                      <a:pt x="718" y="3322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6"/>
              <p:cNvSpPr/>
              <p:nvPr/>
            </p:nvSpPr>
            <p:spPr>
              <a:xfrm>
                <a:off x="2208053" y="3771675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0" y="71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6"/>
              <p:cNvSpPr/>
              <p:nvPr/>
            </p:nvSpPr>
            <p:spPr>
              <a:xfrm>
                <a:off x="2208053" y="3961029"/>
                <a:ext cx="55" cy="132726"/>
              </a:xfrm>
              <a:custGeom>
                <a:avLst/>
                <a:gdLst/>
                <a:ahLst/>
                <a:cxnLst/>
                <a:rect l="l" t="t" r="r" b="b"/>
                <a:pathLst>
                  <a:path w="1" h="2400" fill="none" extrusionOk="0">
                    <a:moveTo>
                      <a:pt x="0" y="0"/>
                    </a:moveTo>
                    <a:lnTo>
                      <a:pt x="0" y="2399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0" name="Google Shape;1220;p46"/>
          <p:cNvGrpSpPr/>
          <p:nvPr/>
        </p:nvGrpSpPr>
        <p:grpSpPr>
          <a:xfrm>
            <a:off x="6806277" y="762440"/>
            <a:ext cx="723018" cy="720491"/>
            <a:chOff x="5766424" y="4275195"/>
            <a:chExt cx="358160" cy="356926"/>
          </a:xfrm>
        </p:grpSpPr>
        <p:sp>
          <p:nvSpPr>
            <p:cNvPr id="1221" name="Google Shape;1221;p46"/>
            <p:cNvSpPr/>
            <p:nvPr/>
          </p:nvSpPr>
          <p:spPr>
            <a:xfrm>
              <a:off x="5766424" y="4485327"/>
              <a:ext cx="64862" cy="146793"/>
            </a:xfrm>
            <a:custGeom>
              <a:avLst/>
              <a:gdLst/>
              <a:ahLst/>
              <a:cxnLst/>
              <a:rect l="l" t="t" r="r" b="b"/>
              <a:pathLst>
                <a:path w="2470" h="5590" extrusionOk="0">
                  <a:moveTo>
                    <a:pt x="354" y="0"/>
                  </a:moveTo>
                  <a:cubicBezTo>
                    <a:pt x="163" y="0"/>
                    <a:pt x="0" y="153"/>
                    <a:pt x="0" y="354"/>
                  </a:cubicBezTo>
                  <a:lnTo>
                    <a:pt x="0" y="5589"/>
                  </a:lnTo>
                  <a:lnTo>
                    <a:pt x="2469" y="5589"/>
                  </a:lnTo>
                  <a:lnTo>
                    <a:pt x="2469" y="354"/>
                  </a:lnTo>
                  <a:cubicBezTo>
                    <a:pt x="2460" y="153"/>
                    <a:pt x="2307" y="0"/>
                    <a:pt x="2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5766661" y="4485327"/>
              <a:ext cx="30961" cy="146793"/>
            </a:xfrm>
            <a:custGeom>
              <a:avLst/>
              <a:gdLst/>
              <a:ahLst/>
              <a:cxnLst/>
              <a:rect l="l" t="t" r="r" b="b"/>
              <a:pathLst>
                <a:path w="1179" h="5590" extrusionOk="0">
                  <a:moveTo>
                    <a:pt x="355" y="0"/>
                  </a:moveTo>
                  <a:cubicBezTo>
                    <a:pt x="154" y="0"/>
                    <a:pt x="1" y="153"/>
                    <a:pt x="1" y="354"/>
                  </a:cubicBezTo>
                  <a:lnTo>
                    <a:pt x="1" y="5589"/>
                  </a:lnTo>
                  <a:lnTo>
                    <a:pt x="814" y="5589"/>
                  </a:lnTo>
                  <a:lnTo>
                    <a:pt x="814" y="354"/>
                  </a:lnTo>
                  <a:cubicBezTo>
                    <a:pt x="814" y="153"/>
                    <a:pt x="977" y="0"/>
                    <a:pt x="1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5864190" y="4449115"/>
              <a:ext cx="64862" cy="183006"/>
            </a:xfrm>
            <a:custGeom>
              <a:avLst/>
              <a:gdLst/>
              <a:ahLst/>
              <a:cxnLst/>
              <a:rect l="l" t="t" r="r" b="b"/>
              <a:pathLst>
                <a:path w="2470" h="6969" extrusionOk="0">
                  <a:moveTo>
                    <a:pt x="354" y="1"/>
                  </a:moveTo>
                  <a:cubicBezTo>
                    <a:pt x="163" y="1"/>
                    <a:pt x="10" y="154"/>
                    <a:pt x="0" y="345"/>
                  </a:cubicBezTo>
                  <a:lnTo>
                    <a:pt x="0" y="6968"/>
                  </a:lnTo>
                  <a:lnTo>
                    <a:pt x="2469" y="6968"/>
                  </a:lnTo>
                  <a:lnTo>
                    <a:pt x="2469" y="345"/>
                  </a:lnTo>
                  <a:cubicBezTo>
                    <a:pt x="2469" y="154"/>
                    <a:pt x="2307" y="1"/>
                    <a:pt x="2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5864190" y="4449115"/>
              <a:ext cx="30934" cy="183006"/>
            </a:xfrm>
            <a:custGeom>
              <a:avLst/>
              <a:gdLst/>
              <a:ahLst/>
              <a:cxnLst/>
              <a:rect l="l" t="t" r="r" b="b"/>
              <a:pathLst>
                <a:path w="1178" h="6969" extrusionOk="0">
                  <a:moveTo>
                    <a:pt x="354" y="1"/>
                  </a:moveTo>
                  <a:cubicBezTo>
                    <a:pt x="163" y="1"/>
                    <a:pt x="10" y="154"/>
                    <a:pt x="0" y="345"/>
                  </a:cubicBezTo>
                  <a:lnTo>
                    <a:pt x="0" y="6968"/>
                  </a:lnTo>
                  <a:lnTo>
                    <a:pt x="823" y="6968"/>
                  </a:lnTo>
                  <a:lnTo>
                    <a:pt x="823" y="345"/>
                  </a:lnTo>
                  <a:cubicBezTo>
                    <a:pt x="833" y="154"/>
                    <a:pt x="986" y="1"/>
                    <a:pt x="1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5962193" y="4412692"/>
              <a:ext cx="64626" cy="219429"/>
            </a:xfrm>
            <a:custGeom>
              <a:avLst/>
              <a:gdLst/>
              <a:ahLst/>
              <a:cxnLst/>
              <a:rect l="l" t="t" r="r" b="b"/>
              <a:pathLst>
                <a:path w="2461" h="8356" extrusionOk="0">
                  <a:moveTo>
                    <a:pt x="345" y="0"/>
                  </a:moveTo>
                  <a:cubicBezTo>
                    <a:pt x="154" y="10"/>
                    <a:pt x="1" y="163"/>
                    <a:pt x="1" y="354"/>
                  </a:cubicBezTo>
                  <a:lnTo>
                    <a:pt x="1" y="8355"/>
                  </a:lnTo>
                  <a:lnTo>
                    <a:pt x="2460" y="8355"/>
                  </a:lnTo>
                  <a:lnTo>
                    <a:pt x="2460" y="354"/>
                  </a:lnTo>
                  <a:cubicBezTo>
                    <a:pt x="2460" y="163"/>
                    <a:pt x="2297" y="1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5962193" y="4412692"/>
              <a:ext cx="30698" cy="219429"/>
            </a:xfrm>
            <a:custGeom>
              <a:avLst/>
              <a:gdLst/>
              <a:ahLst/>
              <a:cxnLst/>
              <a:rect l="l" t="t" r="r" b="b"/>
              <a:pathLst>
                <a:path w="1169" h="8356" extrusionOk="0">
                  <a:moveTo>
                    <a:pt x="345" y="0"/>
                  </a:moveTo>
                  <a:cubicBezTo>
                    <a:pt x="154" y="10"/>
                    <a:pt x="1" y="163"/>
                    <a:pt x="1" y="354"/>
                  </a:cubicBezTo>
                  <a:lnTo>
                    <a:pt x="1" y="8355"/>
                  </a:lnTo>
                  <a:lnTo>
                    <a:pt x="824" y="8355"/>
                  </a:lnTo>
                  <a:lnTo>
                    <a:pt x="824" y="354"/>
                  </a:lnTo>
                  <a:cubicBezTo>
                    <a:pt x="824" y="163"/>
                    <a:pt x="977" y="10"/>
                    <a:pt x="1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6059959" y="4376506"/>
              <a:ext cx="64626" cy="255615"/>
            </a:xfrm>
            <a:custGeom>
              <a:avLst/>
              <a:gdLst/>
              <a:ahLst/>
              <a:cxnLst/>
              <a:rect l="l" t="t" r="r" b="b"/>
              <a:pathLst>
                <a:path w="2461" h="9734" extrusionOk="0">
                  <a:moveTo>
                    <a:pt x="355" y="0"/>
                  </a:moveTo>
                  <a:cubicBezTo>
                    <a:pt x="154" y="0"/>
                    <a:pt x="0" y="163"/>
                    <a:pt x="0" y="354"/>
                  </a:cubicBezTo>
                  <a:lnTo>
                    <a:pt x="0" y="9733"/>
                  </a:lnTo>
                  <a:lnTo>
                    <a:pt x="2460" y="9733"/>
                  </a:lnTo>
                  <a:lnTo>
                    <a:pt x="2460" y="354"/>
                  </a:lnTo>
                  <a:cubicBezTo>
                    <a:pt x="2460" y="163"/>
                    <a:pt x="2307" y="10"/>
                    <a:pt x="2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6059959" y="4376506"/>
              <a:ext cx="30934" cy="255615"/>
            </a:xfrm>
            <a:custGeom>
              <a:avLst/>
              <a:gdLst/>
              <a:ahLst/>
              <a:cxnLst/>
              <a:rect l="l" t="t" r="r" b="b"/>
              <a:pathLst>
                <a:path w="1178" h="9734" extrusionOk="0">
                  <a:moveTo>
                    <a:pt x="355" y="0"/>
                  </a:moveTo>
                  <a:cubicBezTo>
                    <a:pt x="154" y="0"/>
                    <a:pt x="0" y="163"/>
                    <a:pt x="0" y="354"/>
                  </a:cubicBezTo>
                  <a:lnTo>
                    <a:pt x="0" y="9733"/>
                  </a:lnTo>
                  <a:lnTo>
                    <a:pt x="824" y="9733"/>
                  </a:lnTo>
                  <a:lnTo>
                    <a:pt x="824" y="354"/>
                  </a:lnTo>
                  <a:cubicBezTo>
                    <a:pt x="824" y="163"/>
                    <a:pt x="977" y="0"/>
                    <a:pt x="1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5781997" y="4275195"/>
              <a:ext cx="332767" cy="134241"/>
            </a:xfrm>
            <a:custGeom>
              <a:avLst/>
              <a:gdLst/>
              <a:ahLst/>
              <a:cxnLst/>
              <a:rect l="l" t="t" r="r" b="b"/>
              <a:pathLst>
                <a:path w="12672" h="5112" extrusionOk="0">
                  <a:moveTo>
                    <a:pt x="10172" y="1"/>
                  </a:moveTo>
                  <a:cubicBezTo>
                    <a:pt x="9997" y="1"/>
                    <a:pt x="9889" y="206"/>
                    <a:pt x="9992" y="355"/>
                  </a:cubicBezTo>
                  <a:lnTo>
                    <a:pt x="10356" y="872"/>
                  </a:lnTo>
                  <a:cubicBezTo>
                    <a:pt x="9150" y="1590"/>
                    <a:pt x="5274" y="3628"/>
                    <a:pt x="1" y="3628"/>
                  </a:cubicBezTo>
                  <a:lnTo>
                    <a:pt x="1" y="5112"/>
                  </a:lnTo>
                  <a:cubicBezTo>
                    <a:pt x="2872" y="5102"/>
                    <a:pt x="5714" y="4547"/>
                    <a:pt x="8375" y="3485"/>
                  </a:cubicBezTo>
                  <a:cubicBezTo>
                    <a:pt x="9360" y="3093"/>
                    <a:pt x="10298" y="2624"/>
                    <a:pt x="11208" y="2088"/>
                  </a:cubicBezTo>
                  <a:lnTo>
                    <a:pt x="11523" y="2547"/>
                  </a:lnTo>
                  <a:cubicBezTo>
                    <a:pt x="11568" y="2612"/>
                    <a:pt x="11636" y="2643"/>
                    <a:pt x="11703" y="2643"/>
                  </a:cubicBezTo>
                  <a:cubicBezTo>
                    <a:pt x="11793" y="2643"/>
                    <a:pt x="11883" y="2588"/>
                    <a:pt x="11916" y="2490"/>
                  </a:cubicBezTo>
                  <a:lnTo>
                    <a:pt x="12624" y="375"/>
                  </a:lnTo>
                  <a:cubicBezTo>
                    <a:pt x="12672" y="231"/>
                    <a:pt x="12567" y="78"/>
                    <a:pt x="12413" y="78"/>
                  </a:cubicBezTo>
                  <a:lnTo>
                    <a:pt x="10184" y="1"/>
                  </a:lnTo>
                  <a:cubicBezTo>
                    <a:pt x="10179" y="1"/>
                    <a:pt x="10176" y="1"/>
                    <a:pt x="10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6"/>
          <p:cNvGrpSpPr/>
          <p:nvPr/>
        </p:nvGrpSpPr>
        <p:grpSpPr>
          <a:xfrm>
            <a:off x="1303183" y="733799"/>
            <a:ext cx="743032" cy="659103"/>
            <a:chOff x="7936787" y="4295074"/>
            <a:chExt cx="378249" cy="335524"/>
          </a:xfrm>
        </p:grpSpPr>
        <p:sp>
          <p:nvSpPr>
            <p:cNvPr id="1231" name="Google Shape;1231;p46"/>
            <p:cNvSpPr/>
            <p:nvPr/>
          </p:nvSpPr>
          <p:spPr>
            <a:xfrm>
              <a:off x="8095371" y="4295074"/>
              <a:ext cx="219665" cy="182980"/>
            </a:xfrm>
            <a:custGeom>
              <a:avLst/>
              <a:gdLst/>
              <a:ahLst/>
              <a:cxnLst/>
              <a:rect l="l" t="t" r="r" b="b"/>
              <a:pathLst>
                <a:path w="8365" h="6968" extrusionOk="0">
                  <a:moveTo>
                    <a:pt x="469" y="0"/>
                  </a:moveTo>
                  <a:cubicBezTo>
                    <a:pt x="211" y="0"/>
                    <a:pt x="0" y="201"/>
                    <a:pt x="0" y="460"/>
                  </a:cubicBezTo>
                  <a:lnTo>
                    <a:pt x="0" y="6508"/>
                  </a:lnTo>
                  <a:cubicBezTo>
                    <a:pt x="0" y="6757"/>
                    <a:pt x="211" y="6968"/>
                    <a:pt x="469" y="6968"/>
                  </a:cubicBezTo>
                  <a:lnTo>
                    <a:pt x="7905" y="6968"/>
                  </a:lnTo>
                  <a:cubicBezTo>
                    <a:pt x="8154" y="6968"/>
                    <a:pt x="8365" y="6757"/>
                    <a:pt x="8365" y="6508"/>
                  </a:cubicBezTo>
                  <a:lnTo>
                    <a:pt x="8365" y="460"/>
                  </a:lnTo>
                  <a:cubicBezTo>
                    <a:pt x="8365" y="201"/>
                    <a:pt x="8154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7937286" y="4441342"/>
              <a:ext cx="109609" cy="109846"/>
            </a:xfrm>
            <a:custGeom>
              <a:avLst/>
              <a:gdLst/>
              <a:ahLst/>
              <a:cxnLst/>
              <a:rect l="l" t="t" r="r" b="b"/>
              <a:pathLst>
                <a:path w="4174" h="4183" extrusionOk="0">
                  <a:moveTo>
                    <a:pt x="2087" y="0"/>
                  </a:moveTo>
                  <a:cubicBezTo>
                    <a:pt x="1178" y="0"/>
                    <a:pt x="498" y="737"/>
                    <a:pt x="431" y="1627"/>
                  </a:cubicBezTo>
                  <a:cubicBezTo>
                    <a:pt x="383" y="2278"/>
                    <a:pt x="249" y="2919"/>
                    <a:pt x="48" y="3532"/>
                  </a:cubicBezTo>
                  <a:cubicBezTo>
                    <a:pt x="1" y="3647"/>
                    <a:pt x="48" y="3781"/>
                    <a:pt x="163" y="3828"/>
                  </a:cubicBezTo>
                  <a:cubicBezTo>
                    <a:pt x="546" y="4001"/>
                    <a:pt x="958" y="4125"/>
                    <a:pt x="1379" y="4182"/>
                  </a:cubicBezTo>
                  <a:lnTo>
                    <a:pt x="2795" y="4182"/>
                  </a:lnTo>
                  <a:cubicBezTo>
                    <a:pt x="3216" y="4125"/>
                    <a:pt x="3618" y="4001"/>
                    <a:pt x="4011" y="3828"/>
                  </a:cubicBezTo>
                  <a:cubicBezTo>
                    <a:pt x="4116" y="3781"/>
                    <a:pt x="4173" y="3647"/>
                    <a:pt x="4125" y="3532"/>
                  </a:cubicBezTo>
                  <a:cubicBezTo>
                    <a:pt x="3924" y="2919"/>
                    <a:pt x="3790" y="2278"/>
                    <a:pt x="3743" y="1627"/>
                  </a:cubicBezTo>
                  <a:cubicBezTo>
                    <a:pt x="3676" y="737"/>
                    <a:pt x="2996" y="0"/>
                    <a:pt x="2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7966934" y="4441342"/>
              <a:ext cx="79962" cy="110108"/>
            </a:xfrm>
            <a:custGeom>
              <a:avLst/>
              <a:gdLst/>
              <a:ahLst/>
              <a:cxnLst/>
              <a:rect l="l" t="t" r="r" b="b"/>
              <a:pathLst>
                <a:path w="3045" h="4193" extrusionOk="0">
                  <a:moveTo>
                    <a:pt x="948" y="0"/>
                  </a:moveTo>
                  <a:cubicBezTo>
                    <a:pt x="250" y="0"/>
                    <a:pt x="1" y="957"/>
                    <a:pt x="604" y="1321"/>
                  </a:cubicBezTo>
                  <a:cubicBezTo>
                    <a:pt x="623" y="1331"/>
                    <a:pt x="642" y="1340"/>
                    <a:pt x="661" y="1350"/>
                  </a:cubicBezTo>
                  <a:lnTo>
                    <a:pt x="1188" y="4192"/>
                  </a:lnTo>
                  <a:lnTo>
                    <a:pt x="1666" y="4192"/>
                  </a:lnTo>
                  <a:cubicBezTo>
                    <a:pt x="2087" y="4125"/>
                    <a:pt x="2499" y="4001"/>
                    <a:pt x="2882" y="3828"/>
                  </a:cubicBezTo>
                  <a:cubicBezTo>
                    <a:pt x="2987" y="3781"/>
                    <a:pt x="3044" y="3647"/>
                    <a:pt x="2996" y="3532"/>
                  </a:cubicBezTo>
                  <a:cubicBezTo>
                    <a:pt x="2795" y="2919"/>
                    <a:pt x="2661" y="2278"/>
                    <a:pt x="2604" y="1627"/>
                  </a:cubicBezTo>
                  <a:cubicBezTo>
                    <a:pt x="2547" y="737"/>
                    <a:pt x="1867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7936787" y="4446541"/>
              <a:ext cx="207612" cy="184056"/>
            </a:xfrm>
            <a:custGeom>
              <a:avLst/>
              <a:gdLst/>
              <a:ahLst/>
              <a:cxnLst/>
              <a:rect l="l" t="t" r="r" b="b"/>
              <a:pathLst>
                <a:path w="7906" h="7009" extrusionOk="0">
                  <a:moveTo>
                    <a:pt x="7725" y="1"/>
                  </a:moveTo>
                  <a:cubicBezTo>
                    <a:pt x="7681" y="1"/>
                    <a:pt x="7638" y="18"/>
                    <a:pt x="7609" y="51"/>
                  </a:cubicBezTo>
                  <a:lnTo>
                    <a:pt x="3618" y="3860"/>
                  </a:lnTo>
                  <a:cubicBezTo>
                    <a:pt x="3532" y="3946"/>
                    <a:pt x="3417" y="3984"/>
                    <a:pt x="3293" y="3984"/>
                  </a:cubicBezTo>
                  <a:lnTo>
                    <a:pt x="3254" y="3984"/>
                  </a:lnTo>
                  <a:cubicBezTo>
                    <a:pt x="2996" y="3984"/>
                    <a:pt x="2785" y="3783"/>
                    <a:pt x="2785" y="3525"/>
                  </a:cubicBezTo>
                  <a:lnTo>
                    <a:pt x="2785" y="3056"/>
                  </a:lnTo>
                  <a:lnTo>
                    <a:pt x="1388" y="3056"/>
                  </a:lnTo>
                  <a:lnTo>
                    <a:pt x="1388" y="3525"/>
                  </a:lnTo>
                  <a:cubicBezTo>
                    <a:pt x="1388" y="3697"/>
                    <a:pt x="1292" y="3860"/>
                    <a:pt x="1139" y="3937"/>
                  </a:cubicBezTo>
                  <a:lnTo>
                    <a:pt x="383" y="4319"/>
                  </a:lnTo>
                  <a:cubicBezTo>
                    <a:pt x="144" y="4434"/>
                    <a:pt x="0" y="4674"/>
                    <a:pt x="0" y="4941"/>
                  </a:cubicBezTo>
                  <a:lnTo>
                    <a:pt x="0" y="6779"/>
                  </a:lnTo>
                  <a:cubicBezTo>
                    <a:pt x="0" y="6903"/>
                    <a:pt x="106" y="7009"/>
                    <a:pt x="230" y="7009"/>
                  </a:cubicBezTo>
                  <a:lnTo>
                    <a:pt x="3015" y="7009"/>
                  </a:lnTo>
                  <a:cubicBezTo>
                    <a:pt x="3149" y="7009"/>
                    <a:pt x="3254" y="6903"/>
                    <a:pt x="3254" y="6779"/>
                  </a:cubicBezTo>
                  <a:lnTo>
                    <a:pt x="3254" y="6004"/>
                  </a:lnTo>
                  <a:cubicBezTo>
                    <a:pt x="3254" y="5755"/>
                    <a:pt x="3350" y="5516"/>
                    <a:pt x="3522" y="5343"/>
                  </a:cubicBezTo>
                  <a:lnTo>
                    <a:pt x="7484" y="1391"/>
                  </a:lnTo>
                  <a:cubicBezTo>
                    <a:pt x="7590" y="1267"/>
                    <a:pt x="7638" y="1104"/>
                    <a:pt x="7599" y="941"/>
                  </a:cubicBezTo>
                  <a:lnTo>
                    <a:pt x="7513" y="616"/>
                  </a:lnTo>
                  <a:lnTo>
                    <a:pt x="7839" y="290"/>
                  </a:lnTo>
                  <a:cubicBezTo>
                    <a:pt x="7906" y="223"/>
                    <a:pt x="7906" y="118"/>
                    <a:pt x="7848" y="51"/>
                  </a:cubicBezTo>
                  <a:cubicBezTo>
                    <a:pt x="7815" y="18"/>
                    <a:pt x="7769" y="1"/>
                    <a:pt x="7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7936787" y="4473747"/>
              <a:ext cx="189019" cy="156851"/>
            </a:xfrm>
            <a:custGeom>
              <a:avLst/>
              <a:gdLst/>
              <a:ahLst/>
              <a:cxnLst/>
              <a:rect l="l" t="t" r="r" b="b"/>
              <a:pathLst>
                <a:path w="7198" h="5973" extrusionOk="0">
                  <a:moveTo>
                    <a:pt x="6575" y="1"/>
                  </a:moveTo>
                  <a:lnTo>
                    <a:pt x="3618" y="2824"/>
                  </a:lnTo>
                  <a:cubicBezTo>
                    <a:pt x="3532" y="2910"/>
                    <a:pt x="3417" y="2948"/>
                    <a:pt x="3302" y="2948"/>
                  </a:cubicBezTo>
                  <a:lnTo>
                    <a:pt x="3254" y="2948"/>
                  </a:lnTo>
                  <a:cubicBezTo>
                    <a:pt x="3216" y="2948"/>
                    <a:pt x="3187" y="2948"/>
                    <a:pt x="3159" y="2939"/>
                  </a:cubicBezTo>
                  <a:cubicBezTo>
                    <a:pt x="2956" y="3411"/>
                    <a:pt x="2520" y="3648"/>
                    <a:pt x="2085" y="3648"/>
                  </a:cubicBezTo>
                  <a:cubicBezTo>
                    <a:pt x="1657" y="3648"/>
                    <a:pt x="1229" y="3419"/>
                    <a:pt x="1024" y="2958"/>
                  </a:cubicBezTo>
                  <a:lnTo>
                    <a:pt x="383" y="3283"/>
                  </a:lnTo>
                  <a:cubicBezTo>
                    <a:pt x="144" y="3398"/>
                    <a:pt x="0" y="3638"/>
                    <a:pt x="0" y="3905"/>
                  </a:cubicBezTo>
                  <a:lnTo>
                    <a:pt x="0" y="5743"/>
                  </a:lnTo>
                  <a:cubicBezTo>
                    <a:pt x="0" y="5867"/>
                    <a:pt x="106" y="5973"/>
                    <a:pt x="230" y="5973"/>
                  </a:cubicBezTo>
                  <a:lnTo>
                    <a:pt x="3015" y="5973"/>
                  </a:lnTo>
                  <a:cubicBezTo>
                    <a:pt x="3149" y="5973"/>
                    <a:pt x="3254" y="5867"/>
                    <a:pt x="3254" y="5743"/>
                  </a:cubicBezTo>
                  <a:lnTo>
                    <a:pt x="3254" y="4968"/>
                  </a:lnTo>
                  <a:cubicBezTo>
                    <a:pt x="3254" y="4719"/>
                    <a:pt x="3350" y="4480"/>
                    <a:pt x="3522" y="4307"/>
                  </a:cubicBezTo>
                  <a:lnTo>
                    <a:pt x="7197" y="632"/>
                  </a:lnTo>
                  <a:lnTo>
                    <a:pt x="6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7971976" y="4526792"/>
              <a:ext cx="39232" cy="21875"/>
            </a:xfrm>
            <a:custGeom>
              <a:avLst/>
              <a:gdLst/>
              <a:ahLst/>
              <a:cxnLst/>
              <a:rect l="l" t="t" r="r" b="b"/>
              <a:pathLst>
                <a:path w="1494" h="833" extrusionOk="0">
                  <a:moveTo>
                    <a:pt x="48" y="0"/>
                  </a:moveTo>
                  <a:lnTo>
                    <a:pt x="48" y="469"/>
                  </a:lnTo>
                  <a:cubicBezTo>
                    <a:pt x="48" y="536"/>
                    <a:pt x="39" y="613"/>
                    <a:pt x="0" y="670"/>
                  </a:cubicBezTo>
                  <a:cubicBezTo>
                    <a:pt x="240" y="775"/>
                    <a:pt x="488" y="833"/>
                    <a:pt x="747" y="833"/>
                  </a:cubicBezTo>
                  <a:cubicBezTo>
                    <a:pt x="1005" y="833"/>
                    <a:pt x="1264" y="775"/>
                    <a:pt x="1493" y="670"/>
                  </a:cubicBezTo>
                  <a:cubicBezTo>
                    <a:pt x="1465" y="613"/>
                    <a:pt x="1445" y="536"/>
                    <a:pt x="1445" y="469"/>
                  </a:cubicBezTo>
                  <a:lnTo>
                    <a:pt x="14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7954880" y="4476661"/>
              <a:ext cx="73160" cy="59952"/>
            </a:xfrm>
            <a:custGeom>
              <a:avLst/>
              <a:gdLst/>
              <a:ahLst/>
              <a:cxnLst/>
              <a:rect l="l" t="t" r="r" b="b"/>
              <a:pathLst>
                <a:path w="2786" h="2283" extrusionOk="0">
                  <a:moveTo>
                    <a:pt x="1074" y="1"/>
                  </a:moveTo>
                  <a:cubicBezTo>
                    <a:pt x="983" y="1"/>
                    <a:pt x="895" y="49"/>
                    <a:pt x="862" y="139"/>
                  </a:cubicBezTo>
                  <a:cubicBezTo>
                    <a:pt x="785" y="292"/>
                    <a:pt x="670" y="435"/>
                    <a:pt x="536" y="550"/>
                  </a:cubicBezTo>
                  <a:cubicBezTo>
                    <a:pt x="412" y="665"/>
                    <a:pt x="278" y="761"/>
                    <a:pt x="125" y="828"/>
                  </a:cubicBezTo>
                  <a:cubicBezTo>
                    <a:pt x="48" y="876"/>
                    <a:pt x="1" y="971"/>
                    <a:pt x="10" y="1067"/>
                  </a:cubicBezTo>
                  <a:cubicBezTo>
                    <a:pt x="96" y="1766"/>
                    <a:pt x="690" y="2282"/>
                    <a:pt x="1388" y="2282"/>
                  </a:cubicBezTo>
                  <a:cubicBezTo>
                    <a:pt x="2116" y="2282"/>
                    <a:pt x="2718" y="1727"/>
                    <a:pt x="2776" y="1000"/>
                  </a:cubicBezTo>
                  <a:cubicBezTo>
                    <a:pt x="2785" y="933"/>
                    <a:pt x="2747" y="866"/>
                    <a:pt x="2699" y="818"/>
                  </a:cubicBezTo>
                  <a:cubicBezTo>
                    <a:pt x="2240" y="435"/>
                    <a:pt x="1704" y="158"/>
                    <a:pt x="1120" y="5"/>
                  </a:cubicBezTo>
                  <a:cubicBezTo>
                    <a:pt x="1105" y="2"/>
                    <a:pt x="1090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7954880" y="4476583"/>
              <a:ext cx="73423" cy="59531"/>
            </a:xfrm>
            <a:custGeom>
              <a:avLst/>
              <a:gdLst/>
              <a:ahLst/>
              <a:cxnLst/>
              <a:rect l="l" t="t" r="r" b="b"/>
              <a:pathLst>
                <a:path w="2796" h="2267" extrusionOk="0">
                  <a:moveTo>
                    <a:pt x="1065" y="0"/>
                  </a:moveTo>
                  <a:cubicBezTo>
                    <a:pt x="980" y="0"/>
                    <a:pt x="901" y="53"/>
                    <a:pt x="862" y="132"/>
                  </a:cubicBezTo>
                  <a:cubicBezTo>
                    <a:pt x="804" y="247"/>
                    <a:pt x="737" y="352"/>
                    <a:pt x="651" y="448"/>
                  </a:cubicBezTo>
                  <a:cubicBezTo>
                    <a:pt x="613" y="486"/>
                    <a:pt x="584" y="515"/>
                    <a:pt x="546" y="553"/>
                  </a:cubicBezTo>
                  <a:cubicBezTo>
                    <a:pt x="422" y="658"/>
                    <a:pt x="278" y="754"/>
                    <a:pt x="135" y="831"/>
                  </a:cubicBezTo>
                  <a:cubicBezTo>
                    <a:pt x="48" y="879"/>
                    <a:pt x="1" y="974"/>
                    <a:pt x="10" y="1070"/>
                  </a:cubicBezTo>
                  <a:cubicBezTo>
                    <a:pt x="96" y="1682"/>
                    <a:pt x="575" y="2171"/>
                    <a:pt x="1187" y="2266"/>
                  </a:cubicBezTo>
                  <a:cubicBezTo>
                    <a:pt x="871" y="2075"/>
                    <a:pt x="680" y="1730"/>
                    <a:pt x="699" y="1357"/>
                  </a:cubicBezTo>
                  <a:lnTo>
                    <a:pt x="699" y="1022"/>
                  </a:lnTo>
                  <a:cubicBezTo>
                    <a:pt x="757" y="984"/>
                    <a:pt x="804" y="946"/>
                    <a:pt x="862" y="907"/>
                  </a:cubicBezTo>
                  <a:cubicBezTo>
                    <a:pt x="986" y="792"/>
                    <a:pt x="1101" y="658"/>
                    <a:pt x="1187" y="515"/>
                  </a:cubicBezTo>
                  <a:cubicBezTo>
                    <a:pt x="1637" y="649"/>
                    <a:pt x="2049" y="879"/>
                    <a:pt x="2403" y="1175"/>
                  </a:cubicBezTo>
                  <a:cubicBezTo>
                    <a:pt x="2441" y="1214"/>
                    <a:pt x="2556" y="1309"/>
                    <a:pt x="2680" y="1434"/>
                  </a:cubicBezTo>
                  <a:cubicBezTo>
                    <a:pt x="2738" y="1300"/>
                    <a:pt x="2776" y="1156"/>
                    <a:pt x="2785" y="1013"/>
                  </a:cubicBezTo>
                  <a:cubicBezTo>
                    <a:pt x="2795" y="936"/>
                    <a:pt x="2757" y="859"/>
                    <a:pt x="2699" y="821"/>
                  </a:cubicBezTo>
                  <a:cubicBezTo>
                    <a:pt x="2240" y="429"/>
                    <a:pt x="1704" y="161"/>
                    <a:pt x="1120" y="8"/>
                  </a:cubicBezTo>
                  <a:cubicBezTo>
                    <a:pt x="1102" y="3"/>
                    <a:pt x="1083" y="0"/>
                    <a:pt x="1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7936787" y="4566234"/>
              <a:ext cx="24396" cy="64363"/>
            </a:xfrm>
            <a:custGeom>
              <a:avLst/>
              <a:gdLst/>
              <a:ahLst/>
              <a:cxnLst/>
              <a:rect l="l" t="t" r="r" b="b"/>
              <a:pathLst>
                <a:path w="929" h="2451" extrusionOk="0">
                  <a:moveTo>
                    <a:pt x="106" y="1"/>
                  </a:moveTo>
                  <a:cubicBezTo>
                    <a:pt x="39" y="116"/>
                    <a:pt x="0" y="249"/>
                    <a:pt x="0" y="383"/>
                  </a:cubicBezTo>
                  <a:lnTo>
                    <a:pt x="0" y="2221"/>
                  </a:lnTo>
                  <a:cubicBezTo>
                    <a:pt x="0" y="2345"/>
                    <a:pt x="106" y="2451"/>
                    <a:pt x="230" y="2451"/>
                  </a:cubicBezTo>
                  <a:lnTo>
                    <a:pt x="929" y="2451"/>
                  </a:lnTo>
                  <a:lnTo>
                    <a:pt x="929" y="1207"/>
                  </a:lnTo>
                  <a:cubicBezTo>
                    <a:pt x="929" y="967"/>
                    <a:pt x="833" y="728"/>
                    <a:pt x="661" y="556"/>
                  </a:cubicBezTo>
                  <a:lnTo>
                    <a:pt x="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8150150" y="4337799"/>
              <a:ext cx="109846" cy="109846"/>
            </a:xfrm>
            <a:custGeom>
              <a:avLst/>
              <a:gdLst/>
              <a:ahLst/>
              <a:cxnLst/>
              <a:rect l="l" t="t" r="r" b="b"/>
              <a:pathLst>
                <a:path w="4183" h="4183" extrusionOk="0">
                  <a:moveTo>
                    <a:pt x="2097" y="0"/>
                  </a:moveTo>
                  <a:cubicBezTo>
                    <a:pt x="939" y="0"/>
                    <a:pt x="1" y="929"/>
                    <a:pt x="1" y="2087"/>
                  </a:cubicBezTo>
                  <a:cubicBezTo>
                    <a:pt x="1" y="3245"/>
                    <a:pt x="939" y="4183"/>
                    <a:pt x="2097" y="4183"/>
                  </a:cubicBezTo>
                  <a:cubicBezTo>
                    <a:pt x="3255" y="4183"/>
                    <a:pt x="4183" y="3245"/>
                    <a:pt x="4183" y="2087"/>
                  </a:cubicBezTo>
                  <a:cubicBezTo>
                    <a:pt x="4183" y="929"/>
                    <a:pt x="3255" y="0"/>
                    <a:pt x="2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8168505" y="4355892"/>
              <a:ext cx="73397" cy="73397"/>
            </a:xfrm>
            <a:custGeom>
              <a:avLst/>
              <a:gdLst/>
              <a:ahLst/>
              <a:cxnLst/>
              <a:rect l="l" t="t" r="r" b="b"/>
              <a:pathLst>
                <a:path w="2795" h="2795" extrusionOk="0">
                  <a:moveTo>
                    <a:pt x="1398" y="0"/>
                  </a:moveTo>
                  <a:cubicBezTo>
                    <a:pt x="632" y="0"/>
                    <a:pt x="0" y="632"/>
                    <a:pt x="0" y="1398"/>
                  </a:cubicBezTo>
                  <a:cubicBezTo>
                    <a:pt x="0" y="2173"/>
                    <a:pt x="632" y="2795"/>
                    <a:pt x="1398" y="2795"/>
                  </a:cubicBezTo>
                  <a:cubicBezTo>
                    <a:pt x="2163" y="2795"/>
                    <a:pt x="2795" y="2173"/>
                    <a:pt x="2795" y="1398"/>
                  </a:cubicBezTo>
                  <a:cubicBezTo>
                    <a:pt x="2795" y="632"/>
                    <a:pt x="2163" y="0"/>
                    <a:pt x="1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8022237" y="4473747"/>
              <a:ext cx="103569" cy="130460"/>
            </a:xfrm>
            <a:custGeom>
              <a:avLst/>
              <a:gdLst/>
              <a:ahLst/>
              <a:cxnLst/>
              <a:rect l="l" t="t" r="r" b="b"/>
              <a:pathLst>
                <a:path w="3944" h="4968" extrusionOk="0">
                  <a:moveTo>
                    <a:pt x="3321" y="1"/>
                  </a:moveTo>
                  <a:lnTo>
                    <a:pt x="680" y="2527"/>
                  </a:lnTo>
                  <a:cubicBezTo>
                    <a:pt x="469" y="2719"/>
                    <a:pt x="307" y="2958"/>
                    <a:pt x="192" y="3226"/>
                  </a:cubicBezTo>
                  <a:cubicBezTo>
                    <a:pt x="67" y="3504"/>
                    <a:pt x="0" y="3810"/>
                    <a:pt x="0" y="4116"/>
                  </a:cubicBezTo>
                  <a:lnTo>
                    <a:pt x="0" y="4968"/>
                  </a:lnTo>
                  <a:cubicBezTo>
                    <a:pt x="0" y="4719"/>
                    <a:pt x="96" y="4480"/>
                    <a:pt x="268" y="4307"/>
                  </a:cubicBezTo>
                  <a:lnTo>
                    <a:pt x="3943" y="632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8186835" y="4374221"/>
              <a:ext cx="36738" cy="36738"/>
            </a:xfrm>
            <a:custGeom>
              <a:avLst/>
              <a:gdLst/>
              <a:ahLst/>
              <a:cxnLst/>
              <a:rect l="l" t="t" r="r" b="b"/>
              <a:pathLst>
                <a:path w="1399" h="1399" extrusionOk="0">
                  <a:moveTo>
                    <a:pt x="700" y="1"/>
                  </a:moveTo>
                  <a:cubicBezTo>
                    <a:pt x="317" y="1"/>
                    <a:pt x="1" y="317"/>
                    <a:pt x="1" y="700"/>
                  </a:cubicBezTo>
                  <a:cubicBezTo>
                    <a:pt x="1" y="1082"/>
                    <a:pt x="317" y="1398"/>
                    <a:pt x="700" y="1398"/>
                  </a:cubicBezTo>
                  <a:cubicBezTo>
                    <a:pt x="1082" y="1398"/>
                    <a:pt x="1398" y="1082"/>
                    <a:pt x="1398" y="700"/>
                  </a:cubicBezTo>
                  <a:cubicBezTo>
                    <a:pt x="1398" y="317"/>
                    <a:pt x="1082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8196893" y="4319285"/>
              <a:ext cx="84111" cy="79594"/>
            </a:xfrm>
            <a:custGeom>
              <a:avLst/>
              <a:gdLst/>
              <a:ahLst/>
              <a:cxnLst/>
              <a:rect l="l" t="t" r="r" b="b"/>
              <a:pathLst>
                <a:path w="3203" h="3031" extrusionOk="0">
                  <a:moveTo>
                    <a:pt x="2873" y="0"/>
                  </a:moveTo>
                  <a:cubicBezTo>
                    <a:pt x="2818" y="0"/>
                    <a:pt x="2761" y="22"/>
                    <a:pt x="2709" y="74"/>
                  </a:cubicBezTo>
                  <a:lnTo>
                    <a:pt x="154" y="2629"/>
                  </a:lnTo>
                  <a:cubicBezTo>
                    <a:pt x="1" y="2772"/>
                    <a:pt x="106" y="3031"/>
                    <a:pt x="317" y="3031"/>
                  </a:cubicBezTo>
                  <a:cubicBezTo>
                    <a:pt x="374" y="3031"/>
                    <a:pt x="441" y="3002"/>
                    <a:pt x="479" y="2954"/>
                  </a:cubicBezTo>
                  <a:lnTo>
                    <a:pt x="3035" y="399"/>
                  </a:lnTo>
                  <a:cubicBezTo>
                    <a:pt x="3203" y="231"/>
                    <a:pt x="3052" y="0"/>
                    <a:pt x="2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8243635" y="4322095"/>
              <a:ext cx="38734" cy="32063"/>
            </a:xfrm>
            <a:custGeom>
              <a:avLst/>
              <a:gdLst/>
              <a:ahLst/>
              <a:cxnLst/>
              <a:rect l="l" t="t" r="r" b="b"/>
              <a:pathLst>
                <a:path w="1475" h="1221" extrusionOk="0">
                  <a:moveTo>
                    <a:pt x="477" y="1"/>
                  </a:moveTo>
                  <a:cubicBezTo>
                    <a:pt x="286" y="1"/>
                    <a:pt x="97" y="107"/>
                    <a:pt x="1" y="292"/>
                  </a:cubicBezTo>
                  <a:lnTo>
                    <a:pt x="1" y="991"/>
                  </a:lnTo>
                  <a:cubicBezTo>
                    <a:pt x="1" y="1115"/>
                    <a:pt x="106" y="1220"/>
                    <a:pt x="240" y="1220"/>
                  </a:cubicBezTo>
                  <a:lnTo>
                    <a:pt x="939" y="1220"/>
                  </a:lnTo>
                  <a:cubicBezTo>
                    <a:pt x="1063" y="1220"/>
                    <a:pt x="1168" y="1115"/>
                    <a:pt x="1168" y="991"/>
                  </a:cubicBezTo>
                  <a:cubicBezTo>
                    <a:pt x="1475" y="991"/>
                    <a:pt x="1475" y="522"/>
                    <a:pt x="1168" y="522"/>
                  </a:cubicBezTo>
                  <a:lnTo>
                    <a:pt x="699" y="522"/>
                  </a:lnTo>
                  <a:lnTo>
                    <a:pt x="699" y="53"/>
                  </a:lnTo>
                  <a:cubicBezTo>
                    <a:pt x="629" y="17"/>
                    <a:pt x="553" y="1"/>
                    <a:pt x="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8217822" y="4319312"/>
              <a:ext cx="61291" cy="58245"/>
            </a:xfrm>
            <a:custGeom>
              <a:avLst/>
              <a:gdLst/>
              <a:ahLst/>
              <a:cxnLst/>
              <a:rect l="l" t="t" r="r" b="b"/>
              <a:pathLst>
                <a:path w="2334" h="2218" extrusionOk="0">
                  <a:moveTo>
                    <a:pt x="2075" y="1"/>
                  </a:moveTo>
                  <a:cubicBezTo>
                    <a:pt x="2015" y="1"/>
                    <a:pt x="1955" y="25"/>
                    <a:pt x="1912" y="73"/>
                  </a:cubicBezTo>
                  <a:lnTo>
                    <a:pt x="170" y="1814"/>
                  </a:lnTo>
                  <a:cubicBezTo>
                    <a:pt x="0" y="1985"/>
                    <a:pt x="156" y="2217"/>
                    <a:pt x="337" y="2217"/>
                  </a:cubicBezTo>
                  <a:cubicBezTo>
                    <a:pt x="390" y="2217"/>
                    <a:pt x="446" y="2197"/>
                    <a:pt x="496" y="2149"/>
                  </a:cubicBezTo>
                  <a:lnTo>
                    <a:pt x="2238" y="398"/>
                  </a:lnTo>
                  <a:cubicBezTo>
                    <a:pt x="2333" y="312"/>
                    <a:pt x="2333" y="159"/>
                    <a:pt x="2238" y="73"/>
                  </a:cubicBezTo>
                  <a:cubicBezTo>
                    <a:pt x="2194" y="25"/>
                    <a:pt x="2135" y="1"/>
                    <a:pt x="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4"/>
          <p:cNvSpPr/>
          <p:nvPr/>
        </p:nvSpPr>
        <p:spPr>
          <a:xfrm>
            <a:off x="3120324" y="1390237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 – Jenis Marketing Populer</a:t>
            </a:r>
            <a:endParaRPr dirty="0"/>
          </a:p>
        </p:txBody>
      </p:sp>
      <p:sp>
        <p:nvSpPr>
          <p:cNvPr id="1056" name="Google Shape;1056;p44"/>
          <p:cNvSpPr txBox="1">
            <a:spLocks noGrp="1"/>
          </p:cNvSpPr>
          <p:nvPr>
            <p:ph type="title" idx="4294967295"/>
          </p:nvPr>
        </p:nvSpPr>
        <p:spPr>
          <a:xfrm>
            <a:off x="457200" y="3376702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Psikolog Marketing</a:t>
            </a:r>
            <a:endParaRPr sz="2000" dirty="0"/>
          </a:p>
        </p:txBody>
      </p:sp>
      <p:sp>
        <p:nvSpPr>
          <p:cNvPr id="1057" name="Google Shape;1057;p44"/>
          <p:cNvSpPr txBox="1">
            <a:spLocks noGrp="1"/>
          </p:cNvSpPr>
          <p:nvPr>
            <p:ph type="title" idx="4294967295"/>
          </p:nvPr>
        </p:nvSpPr>
        <p:spPr>
          <a:xfrm>
            <a:off x="2580812" y="3357579"/>
            <a:ext cx="181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Viral Marketing</a:t>
            </a:r>
            <a:endParaRPr sz="2000" dirty="0"/>
          </a:p>
        </p:txBody>
      </p:sp>
      <p:sp>
        <p:nvSpPr>
          <p:cNvPr id="1058" name="Google Shape;1058;p44"/>
          <p:cNvSpPr txBox="1">
            <a:spLocks noGrp="1"/>
          </p:cNvSpPr>
          <p:nvPr>
            <p:ph type="title" idx="4294967295"/>
          </p:nvPr>
        </p:nvSpPr>
        <p:spPr>
          <a:xfrm>
            <a:off x="4723556" y="3357579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Digital Marketing</a:t>
            </a:r>
            <a:endParaRPr sz="2000" dirty="0"/>
          </a:p>
        </p:txBody>
      </p:sp>
      <p:sp>
        <p:nvSpPr>
          <p:cNvPr id="1059" name="Google Shape;1059;p44"/>
          <p:cNvSpPr txBox="1">
            <a:spLocks noGrp="1"/>
          </p:cNvSpPr>
          <p:nvPr>
            <p:ph type="title" idx="4294967295"/>
          </p:nvPr>
        </p:nvSpPr>
        <p:spPr>
          <a:xfrm>
            <a:off x="6920374" y="3360952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Guerilla Marketing</a:t>
            </a:r>
            <a:endParaRPr sz="2000" dirty="0"/>
          </a:p>
        </p:txBody>
      </p:sp>
      <p:sp>
        <p:nvSpPr>
          <p:cNvPr id="1060" name="Google Shape;1060;p44"/>
          <p:cNvSpPr/>
          <p:nvPr/>
        </p:nvSpPr>
        <p:spPr>
          <a:xfrm>
            <a:off x="924887" y="1392324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1" name="Google Shape;1061;p44"/>
          <p:cNvGrpSpPr/>
          <p:nvPr/>
        </p:nvGrpSpPr>
        <p:grpSpPr>
          <a:xfrm>
            <a:off x="-5100" y="2628475"/>
            <a:ext cx="9154200" cy="395550"/>
            <a:chOff x="-5100" y="2688211"/>
            <a:chExt cx="9154200" cy="395550"/>
          </a:xfrm>
        </p:grpSpPr>
        <p:cxnSp>
          <p:nvCxnSpPr>
            <p:cNvPr id="1062" name="Google Shape;1062;p44"/>
            <p:cNvCxnSpPr/>
            <p:nvPr/>
          </p:nvCxnSpPr>
          <p:spPr>
            <a:xfrm>
              <a:off x="-5100" y="2898800"/>
              <a:ext cx="9154200" cy="0"/>
            </a:xfrm>
            <a:prstGeom prst="straightConnector1">
              <a:avLst/>
            </a:prstGeom>
            <a:noFill/>
            <a:ln w="1143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4"/>
            <p:cNvCxnSpPr/>
            <p:nvPr/>
          </p:nvCxnSpPr>
          <p:spPr>
            <a:xfrm>
              <a:off x="1357300" y="2713860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4"/>
            <p:cNvCxnSpPr/>
            <p:nvPr/>
          </p:nvCxnSpPr>
          <p:spPr>
            <a:xfrm>
              <a:off x="3498054" y="271386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4"/>
            <p:cNvCxnSpPr/>
            <p:nvPr/>
          </p:nvCxnSpPr>
          <p:spPr>
            <a:xfrm>
              <a:off x="5638354" y="268821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4"/>
            <p:cNvCxnSpPr/>
            <p:nvPr/>
          </p:nvCxnSpPr>
          <p:spPr>
            <a:xfrm>
              <a:off x="7828629" y="268821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7" name="Google Shape;1067;p44"/>
          <p:cNvSpPr/>
          <p:nvPr/>
        </p:nvSpPr>
        <p:spPr>
          <a:xfrm>
            <a:off x="5260537" y="1390237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4"/>
          <p:cNvSpPr/>
          <p:nvPr/>
        </p:nvSpPr>
        <p:spPr>
          <a:xfrm>
            <a:off x="7450899" y="1390237"/>
            <a:ext cx="755465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4"/>
          <p:cNvGrpSpPr/>
          <p:nvPr/>
        </p:nvGrpSpPr>
        <p:grpSpPr>
          <a:xfrm>
            <a:off x="5423124" y="1549548"/>
            <a:ext cx="402757" cy="372728"/>
            <a:chOff x="7402362" y="3681535"/>
            <a:chExt cx="402757" cy="372728"/>
          </a:xfrm>
        </p:grpSpPr>
        <p:sp>
          <p:nvSpPr>
            <p:cNvPr id="1070" name="Google Shape;1070;p44"/>
            <p:cNvSpPr/>
            <p:nvPr/>
          </p:nvSpPr>
          <p:spPr>
            <a:xfrm>
              <a:off x="7471248" y="3681535"/>
              <a:ext cx="333871" cy="303763"/>
            </a:xfrm>
            <a:custGeom>
              <a:avLst/>
              <a:gdLst/>
              <a:ahLst/>
              <a:cxnLst/>
              <a:rect l="l" t="t" r="r" b="b"/>
              <a:pathLst>
                <a:path w="12708" h="11562" extrusionOk="0">
                  <a:moveTo>
                    <a:pt x="6341" y="0"/>
                  </a:moveTo>
                  <a:cubicBezTo>
                    <a:pt x="4868" y="0"/>
                    <a:pt x="3393" y="562"/>
                    <a:pt x="2268" y="1687"/>
                  </a:cubicBezTo>
                  <a:cubicBezTo>
                    <a:pt x="0" y="3955"/>
                    <a:pt x="21" y="7624"/>
                    <a:pt x="2296" y="9871"/>
                  </a:cubicBezTo>
                  <a:cubicBezTo>
                    <a:pt x="2407" y="9982"/>
                    <a:pt x="2518" y="10086"/>
                    <a:pt x="2636" y="10184"/>
                  </a:cubicBezTo>
                  <a:cubicBezTo>
                    <a:pt x="3718" y="11105"/>
                    <a:pt x="5049" y="11561"/>
                    <a:pt x="6375" y="11561"/>
                  </a:cubicBezTo>
                  <a:cubicBezTo>
                    <a:pt x="7854" y="11561"/>
                    <a:pt x="9327" y="10994"/>
                    <a:pt x="10446" y="9871"/>
                  </a:cubicBezTo>
                  <a:cubicBezTo>
                    <a:pt x="12576" y="7749"/>
                    <a:pt x="12707" y="4343"/>
                    <a:pt x="10758" y="2061"/>
                  </a:cubicBezTo>
                  <a:cubicBezTo>
                    <a:pt x="10661" y="1943"/>
                    <a:pt x="10557" y="1832"/>
                    <a:pt x="10446" y="1721"/>
                  </a:cubicBezTo>
                  <a:cubicBezTo>
                    <a:pt x="9320" y="574"/>
                    <a:pt x="7831" y="0"/>
                    <a:pt x="6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7540502" y="3735683"/>
              <a:ext cx="236741" cy="236558"/>
            </a:xfrm>
            <a:custGeom>
              <a:avLst/>
              <a:gdLst/>
              <a:ahLst/>
              <a:cxnLst/>
              <a:rect l="l" t="t" r="r" b="b"/>
              <a:pathLst>
                <a:path w="9011" h="9004" extrusionOk="0">
                  <a:moveTo>
                    <a:pt x="8122" y="0"/>
                  </a:moveTo>
                  <a:lnTo>
                    <a:pt x="0" y="8123"/>
                  </a:lnTo>
                  <a:cubicBezTo>
                    <a:pt x="423" y="8483"/>
                    <a:pt x="895" y="8781"/>
                    <a:pt x="1401" y="9003"/>
                  </a:cubicBezTo>
                  <a:lnTo>
                    <a:pt x="9010" y="1401"/>
                  </a:lnTo>
                  <a:cubicBezTo>
                    <a:pt x="8781" y="888"/>
                    <a:pt x="8483" y="416"/>
                    <a:pt x="8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7472693" y="3728274"/>
              <a:ext cx="283585" cy="256998"/>
            </a:xfrm>
            <a:custGeom>
              <a:avLst/>
              <a:gdLst/>
              <a:ahLst/>
              <a:cxnLst/>
              <a:rect l="l" t="t" r="r" b="b"/>
              <a:pathLst>
                <a:path w="10794" h="9782" extrusionOk="0">
                  <a:moveTo>
                    <a:pt x="9427" y="8869"/>
                  </a:moveTo>
                  <a:cubicBezTo>
                    <a:pt x="9426" y="8870"/>
                    <a:pt x="9424" y="8871"/>
                    <a:pt x="9423" y="8872"/>
                  </a:cubicBezTo>
                  <a:lnTo>
                    <a:pt x="9423" y="8872"/>
                  </a:lnTo>
                  <a:cubicBezTo>
                    <a:pt x="9422" y="8873"/>
                    <a:pt x="9421" y="8875"/>
                    <a:pt x="9420" y="8876"/>
                  </a:cubicBezTo>
                  <a:lnTo>
                    <a:pt x="9427" y="8869"/>
                  </a:lnTo>
                  <a:close/>
                  <a:moveTo>
                    <a:pt x="4560" y="0"/>
                  </a:moveTo>
                  <a:cubicBezTo>
                    <a:pt x="3489" y="0"/>
                    <a:pt x="2412" y="298"/>
                    <a:pt x="1457" y="907"/>
                  </a:cubicBezTo>
                  <a:cubicBezTo>
                    <a:pt x="1" y="3189"/>
                    <a:pt x="327" y="6178"/>
                    <a:pt x="2241" y="8092"/>
                  </a:cubicBezTo>
                  <a:cubicBezTo>
                    <a:pt x="2352" y="8203"/>
                    <a:pt x="2463" y="8307"/>
                    <a:pt x="2574" y="8405"/>
                  </a:cubicBezTo>
                  <a:cubicBezTo>
                    <a:pt x="3647" y="9316"/>
                    <a:pt x="4980" y="9782"/>
                    <a:pt x="6320" y="9782"/>
                  </a:cubicBezTo>
                  <a:cubicBezTo>
                    <a:pt x="7394" y="9782"/>
                    <a:pt x="8472" y="9482"/>
                    <a:pt x="9423" y="8872"/>
                  </a:cubicBezTo>
                  <a:lnTo>
                    <a:pt x="9423" y="8872"/>
                  </a:lnTo>
                  <a:cubicBezTo>
                    <a:pt x="10793" y="6736"/>
                    <a:pt x="10605" y="3957"/>
                    <a:pt x="8955" y="2023"/>
                  </a:cubicBezTo>
                  <a:cubicBezTo>
                    <a:pt x="8858" y="1912"/>
                    <a:pt x="8754" y="1794"/>
                    <a:pt x="8643" y="1690"/>
                  </a:cubicBezTo>
                  <a:cubicBezTo>
                    <a:pt x="7529" y="576"/>
                    <a:pt x="6051" y="0"/>
                    <a:pt x="4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7508791" y="3711985"/>
              <a:ext cx="251691" cy="243572"/>
            </a:xfrm>
            <a:custGeom>
              <a:avLst/>
              <a:gdLst/>
              <a:ahLst/>
              <a:cxnLst/>
              <a:rect l="l" t="t" r="r" b="b"/>
              <a:pathLst>
                <a:path w="9580" h="9271" extrusionOk="0">
                  <a:moveTo>
                    <a:pt x="4946" y="1"/>
                  </a:moveTo>
                  <a:cubicBezTo>
                    <a:pt x="4842" y="1"/>
                    <a:pt x="4738" y="7"/>
                    <a:pt x="4641" y="14"/>
                  </a:cubicBezTo>
                  <a:cubicBezTo>
                    <a:pt x="2906" y="125"/>
                    <a:pt x="1381" y="1201"/>
                    <a:pt x="694" y="2796"/>
                  </a:cubicBezTo>
                  <a:cubicBezTo>
                    <a:pt x="0" y="4384"/>
                    <a:pt x="257" y="6229"/>
                    <a:pt x="1360" y="7575"/>
                  </a:cubicBezTo>
                  <a:cubicBezTo>
                    <a:pt x="1561" y="7818"/>
                    <a:pt x="1790" y="8047"/>
                    <a:pt x="2039" y="8248"/>
                  </a:cubicBezTo>
                  <a:cubicBezTo>
                    <a:pt x="2878" y="8922"/>
                    <a:pt x="3906" y="9270"/>
                    <a:pt x="4943" y="9270"/>
                  </a:cubicBezTo>
                  <a:cubicBezTo>
                    <a:pt x="5623" y="9270"/>
                    <a:pt x="6306" y="9121"/>
                    <a:pt x="6943" y="8816"/>
                  </a:cubicBezTo>
                  <a:cubicBezTo>
                    <a:pt x="8553" y="8047"/>
                    <a:pt x="9579" y="6417"/>
                    <a:pt x="9579" y="4634"/>
                  </a:cubicBezTo>
                  <a:cubicBezTo>
                    <a:pt x="9579" y="3247"/>
                    <a:pt x="8955" y="1936"/>
                    <a:pt x="7880" y="1055"/>
                  </a:cubicBezTo>
                  <a:cubicBezTo>
                    <a:pt x="7741" y="937"/>
                    <a:pt x="7595" y="833"/>
                    <a:pt x="7443" y="736"/>
                  </a:cubicBezTo>
                  <a:cubicBezTo>
                    <a:pt x="6694" y="257"/>
                    <a:pt x="5827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7496575" y="3728248"/>
              <a:ext cx="251323" cy="227310"/>
            </a:xfrm>
            <a:custGeom>
              <a:avLst/>
              <a:gdLst/>
              <a:ahLst/>
              <a:cxnLst/>
              <a:rect l="l" t="t" r="r" b="b"/>
              <a:pathLst>
                <a:path w="9566" h="8652" extrusionOk="0">
                  <a:moveTo>
                    <a:pt x="3663" y="0"/>
                  </a:moveTo>
                  <a:cubicBezTo>
                    <a:pt x="3458" y="0"/>
                    <a:pt x="3252" y="11"/>
                    <a:pt x="3045" y="34"/>
                  </a:cubicBezTo>
                  <a:cubicBezTo>
                    <a:pt x="444" y="1580"/>
                    <a:pt x="0" y="5159"/>
                    <a:pt x="2137" y="7296"/>
                  </a:cubicBezTo>
                  <a:cubicBezTo>
                    <a:pt x="3053" y="8211"/>
                    <a:pt x="4232" y="8652"/>
                    <a:pt x="5403" y="8652"/>
                  </a:cubicBezTo>
                  <a:cubicBezTo>
                    <a:pt x="6963" y="8652"/>
                    <a:pt x="8508" y="7869"/>
                    <a:pt x="9392" y="6387"/>
                  </a:cubicBezTo>
                  <a:cubicBezTo>
                    <a:pt x="9565" y="4813"/>
                    <a:pt x="9080" y="3231"/>
                    <a:pt x="8053" y="2024"/>
                  </a:cubicBezTo>
                  <a:cubicBezTo>
                    <a:pt x="7949" y="1913"/>
                    <a:pt x="7845" y="1795"/>
                    <a:pt x="7741" y="1691"/>
                  </a:cubicBezTo>
                  <a:cubicBezTo>
                    <a:pt x="6653" y="603"/>
                    <a:pt x="5183" y="0"/>
                    <a:pt x="3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7511524" y="3731296"/>
              <a:ext cx="221976" cy="232564"/>
            </a:xfrm>
            <a:custGeom>
              <a:avLst/>
              <a:gdLst/>
              <a:ahLst/>
              <a:cxnLst/>
              <a:rect l="l" t="t" r="r" b="b"/>
              <a:pathLst>
                <a:path w="8449" h="8852" extrusionOk="0">
                  <a:moveTo>
                    <a:pt x="7339" y="1"/>
                  </a:moveTo>
                  <a:lnTo>
                    <a:pt x="0" y="7339"/>
                  </a:lnTo>
                  <a:cubicBezTo>
                    <a:pt x="139" y="7866"/>
                    <a:pt x="340" y="8373"/>
                    <a:pt x="597" y="8851"/>
                  </a:cubicBezTo>
                  <a:lnTo>
                    <a:pt x="1935" y="7513"/>
                  </a:lnTo>
                  <a:lnTo>
                    <a:pt x="8449" y="1000"/>
                  </a:lnTo>
                  <a:cubicBezTo>
                    <a:pt x="8247" y="750"/>
                    <a:pt x="8025" y="521"/>
                    <a:pt x="7776" y="320"/>
                  </a:cubicBezTo>
                  <a:cubicBezTo>
                    <a:pt x="7637" y="202"/>
                    <a:pt x="7491" y="98"/>
                    <a:pt x="7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7519721" y="3712169"/>
              <a:ext cx="144157" cy="136696"/>
            </a:xfrm>
            <a:custGeom>
              <a:avLst/>
              <a:gdLst/>
              <a:ahLst/>
              <a:cxnLst/>
              <a:rect l="l" t="t" r="r" b="b"/>
              <a:pathLst>
                <a:path w="5487" h="5203" extrusionOk="0">
                  <a:moveTo>
                    <a:pt x="4530" y="0"/>
                  </a:moveTo>
                  <a:cubicBezTo>
                    <a:pt x="4426" y="0"/>
                    <a:pt x="4322" y="7"/>
                    <a:pt x="4225" y="14"/>
                  </a:cubicBezTo>
                  <a:lnTo>
                    <a:pt x="0" y="4232"/>
                  </a:lnTo>
                  <a:cubicBezTo>
                    <a:pt x="91" y="4571"/>
                    <a:pt x="215" y="4897"/>
                    <a:pt x="382" y="5203"/>
                  </a:cubicBezTo>
                  <a:lnTo>
                    <a:pt x="5487" y="98"/>
                  </a:lnTo>
                  <a:cubicBezTo>
                    <a:pt x="5175" y="35"/>
                    <a:pt x="4849" y="0"/>
                    <a:pt x="4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7502039" y="3706442"/>
              <a:ext cx="276466" cy="254686"/>
            </a:xfrm>
            <a:custGeom>
              <a:avLst/>
              <a:gdLst/>
              <a:ahLst/>
              <a:cxnLst/>
              <a:rect l="l" t="t" r="r" b="b"/>
              <a:pathLst>
                <a:path w="10523" h="9694" extrusionOk="0">
                  <a:moveTo>
                    <a:pt x="5203" y="434"/>
                  </a:moveTo>
                  <a:cubicBezTo>
                    <a:pt x="6375" y="434"/>
                    <a:pt x="7492" y="898"/>
                    <a:pt x="8324" y="1724"/>
                  </a:cubicBezTo>
                  <a:cubicBezTo>
                    <a:pt x="9808" y="3215"/>
                    <a:pt x="10044" y="5545"/>
                    <a:pt x="8872" y="7300"/>
                  </a:cubicBezTo>
                  <a:cubicBezTo>
                    <a:pt x="8035" y="8555"/>
                    <a:pt x="6642" y="9259"/>
                    <a:pt x="5203" y="9259"/>
                  </a:cubicBezTo>
                  <a:cubicBezTo>
                    <a:pt x="4638" y="9259"/>
                    <a:pt x="4065" y="9150"/>
                    <a:pt x="3517" y="8923"/>
                  </a:cubicBezTo>
                  <a:cubicBezTo>
                    <a:pt x="1568" y="8119"/>
                    <a:pt x="465" y="6052"/>
                    <a:pt x="875" y="3992"/>
                  </a:cubicBezTo>
                  <a:cubicBezTo>
                    <a:pt x="1284" y="1925"/>
                    <a:pt x="3094" y="434"/>
                    <a:pt x="5203" y="434"/>
                  </a:cubicBezTo>
                  <a:close/>
                  <a:moveTo>
                    <a:pt x="5207" y="0"/>
                  </a:moveTo>
                  <a:cubicBezTo>
                    <a:pt x="4584" y="0"/>
                    <a:pt x="3954" y="120"/>
                    <a:pt x="3351" y="371"/>
                  </a:cubicBezTo>
                  <a:cubicBezTo>
                    <a:pt x="1214" y="1252"/>
                    <a:pt x="1" y="3520"/>
                    <a:pt x="451" y="5788"/>
                  </a:cubicBezTo>
                  <a:cubicBezTo>
                    <a:pt x="895" y="8056"/>
                    <a:pt x="2886" y="9693"/>
                    <a:pt x="5203" y="9693"/>
                  </a:cubicBezTo>
                  <a:cubicBezTo>
                    <a:pt x="5211" y="9693"/>
                    <a:pt x="5220" y="9693"/>
                    <a:pt x="5228" y="9693"/>
                  </a:cubicBezTo>
                  <a:cubicBezTo>
                    <a:pt x="6502" y="9693"/>
                    <a:pt x="7727" y="9181"/>
                    <a:pt x="8629" y="8278"/>
                  </a:cubicBezTo>
                  <a:cubicBezTo>
                    <a:pt x="10266" y="6641"/>
                    <a:pt x="10523" y="4082"/>
                    <a:pt x="9240" y="2154"/>
                  </a:cubicBezTo>
                  <a:cubicBezTo>
                    <a:pt x="8319" y="775"/>
                    <a:pt x="6788" y="0"/>
                    <a:pt x="5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7402362" y="3750580"/>
              <a:ext cx="333871" cy="303684"/>
            </a:xfrm>
            <a:custGeom>
              <a:avLst/>
              <a:gdLst/>
              <a:ahLst/>
              <a:cxnLst/>
              <a:rect l="l" t="t" r="r" b="b"/>
              <a:pathLst>
                <a:path w="12708" h="11559" extrusionOk="0">
                  <a:moveTo>
                    <a:pt x="6339" y="0"/>
                  </a:moveTo>
                  <a:cubicBezTo>
                    <a:pt x="4863" y="0"/>
                    <a:pt x="3387" y="562"/>
                    <a:pt x="2262" y="1688"/>
                  </a:cubicBezTo>
                  <a:cubicBezTo>
                    <a:pt x="0" y="3949"/>
                    <a:pt x="14" y="7625"/>
                    <a:pt x="2296" y="9865"/>
                  </a:cubicBezTo>
                  <a:cubicBezTo>
                    <a:pt x="2407" y="9976"/>
                    <a:pt x="2518" y="10080"/>
                    <a:pt x="2629" y="10177"/>
                  </a:cubicBezTo>
                  <a:cubicBezTo>
                    <a:pt x="3711" y="11101"/>
                    <a:pt x="5041" y="11558"/>
                    <a:pt x="6368" y="11558"/>
                  </a:cubicBezTo>
                  <a:cubicBezTo>
                    <a:pt x="7850" y="11558"/>
                    <a:pt x="9327" y="10989"/>
                    <a:pt x="10446" y="9865"/>
                  </a:cubicBezTo>
                  <a:lnTo>
                    <a:pt x="10446" y="9872"/>
                  </a:lnTo>
                  <a:cubicBezTo>
                    <a:pt x="12569" y="7743"/>
                    <a:pt x="12708" y="4344"/>
                    <a:pt x="10758" y="2055"/>
                  </a:cubicBezTo>
                  <a:cubicBezTo>
                    <a:pt x="10654" y="1937"/>
                    <a:pt x="10557" y="1826"/>
                    <a:pt x="10446" y="1715"/>
                  </a:cubicBezTo>
                  <a:cubicBezTo>
                    <a:pt x="9318" y="573"/>
                    <a:pt x="7828" y="0"/>
                    <a:pt x="6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7471432" y="3804570"/>
              <a:ext cx="236741" cy="236741"/>
            </a:xfrm>
            <a:custGeom>
              <a:avLst/>
              <a:gdLst/>
              <a:ahLst/>
              <a:cxnLst/>
              <a:rect l="l" t="t" r="r" b="b"/>
              <a:pathLst>
                <a:path w="9011" h="9011" extrusionOk="0">
                  <a:moveTo>
                    <a:pt x="8129" y="0"/>
                  </a:moveTo>
                  <a:lnTo>
                    <a:pt x="0" y="8122"/>
                  </a:lnTo>
                  <a:cubicBezTo>
                    <a:pt x="423" y="8483"/>
                    <a:pt x="895" y="8781"/>
                    <a:pt x="1408" y="9010"/>
                  </a:cubicBezTo>
                  <a:lnTo>
                    <a:pt x="9010" y="1401"/>
                  </a:lnTo>
                  <a:cubicBezTo>
                    <a:pt x="8788" y="895"/>
                    <a:pt x="8490" y="423"/>
                    <a:pt x="8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7435334" y="3781029"/>
              <a:ext cx="256078" cy="243520"/>
            </a:xfrm>
            <a:custGeom>
              <a:avLst/>
              <a:gdLst/>
              <a:ahLst/>
              <a:cxnLst/>
              <a:rect l="l" t="t" r="r" b="b"/>
              <a:pathLst>
                <a:path w="9747" h="9269" extrusionOk="0">
                  <a:moveTo>
                    <a:pt x="5117" y="0"/>
                  </a:moveTo>
                  <a:cubicBezTo>
                    <a:pt x="4109" y="0"/>
                    <a:pt x="3101" y="328"/>
                    <a:pt x="2262" y="986"/>
                  </a:cubicBezTo>
                  <a:cubicBezTo>
                    <a:pt x="556" y="2318"/>
                    <a:pt x="1" y="4656"/>
                    <a:pt x="930" y="6618"/>
                  </a:cubicBezTo>
                  <a:cubicBezTo>
                    <a:pt x="1705" y="8262"/>
                    <a:pt x="3357" y="9269"/>
                    <a:pt x="5120" y="9269"/>
                  </a:cubicBezTo>
                  <a:cubicBezTo>
                    <a:pt x="5455" y="9269"/>
                    <a:pt x="5795" y="9232"/>
                    <a:pt x="6133" y="9157"/>
                  </a:cubicBezTo>
                  <a:cubicBezTo>
                    <a:pt x="8248" y="8679"/>
                    <a:pt x="9746" y="6799"/>
                    <a:pt x="9746" y="4635"/>
                  </a:cubicBezTo>
                  <a:cubicBezTo>
                    <a:pt x="9746" y="3247"/>
                    <a:pt x="9122" y="1930"/>
                    <a:pt x="8054" y="1049"/>
                  </a:cubicBezTo>
                  <a:cubicBezTo>
                    <a:pt x="7201" y="351"/>
                    <a:pt x="6159" y="0"/>
                    <a:pt x="5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7435701" y="3780924"/>
              <a:ext cx="211231" cy="198962"/>
            </a:xfrm>
            <a:custGeom>
              <a:avLst/>
              <a:gdLst/>
              <a:ahLst/>
              <a:cxnLst/>
              <a:rect l="l" t="t" r="r" b="b"/>
              <a:pathLst>
                <a:path w="8040" h="7573" extrusionOk="0">
                  <a:moveTo>
                    <a:pt x="5097" y="1"/>
                  </a:moveTo>
                  <a:cubicBezTo>
                    <a:pt x="3906" y="1"/>
                    <a:pt x="2718" y="458"/>
                    <a:pt x="1818" y="1358"/>
                  </a:cubicBezTo>
                  <a:cubicBezTo>
                    <a:pt x="133" y="3043"/>
                    <a:pt x="1" y="5735"/>
                    <a:pt x="1520" y="7573"/>
                  </a:cubicBezTo>
                  <a:lnTo>
                    <a:pt x="1520" y="7573"/>
                  </a:lnTo>
                  <a:lnTo>
                    <a:pt x="8040" y="1053"/>
                  </a:lnTo>
                  <a:cubicBezTo>
                    <a:pt x="7180" y="348"/>
                    <a:pt x="6137" y="1"/>
                    <a:pt x="5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7452122" y="3785417"/>
              <a:ext cx="174949" cy="174791"/>
            </a:xfrm>
            <a:custGeom>
              <a:avLst/>
              <a:gdLst/>
              <a:ahLst/>
              <a:cxnLst/>
              <a:rect l="l" t="t" r="r" b="b"/>
              <a:pathLst>
                <a:path w="6659" h="6653" extrusionOk="0">
                  <a:moveTo>
                    <a:pt x="5688" y="1"/>
                  </a:moveTo>
                  <a:lnTo>
                    <a:pt x="0" y="5682"/>
                  </a:lnTo>
                  <a:cubicBezTo>
                    <a:pt x="97" y="6014"/>
                    <a:pt x="222" y="6340"/>
                    <a:pt x="388" y="6653"/>
                  </a:cubicBezTo>
                  <a:lnTo>
                    <a:pt x="6659" y="382"/>
                  </a:lnTo>
                  <a:cubicBezTo>
                    <a:pt x="6354" y="216"/>
                    <a:pt x="6028" y="91"/>
                    <a:pt x="5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7432969" y="3775407"/>
              <a:ext cx="276466" cy="254791"/>
            </a:xfrm>
            <a:custGeom>
              <a:avLst/>
              <a:gdLst/>
              <a:ahLst/>
              <a:cxnLst/>
              <a:rect l="l" t="t" r="r" b="b"/>
              <a:pathLst>
                <a:path w="10523" h="9698" extrusionOk="0">
                  <a:moveTo>
                    <a:pt x="5229" y="437"/>
                  </a:moveTo>
                  <a:cubicBezTo>
                    <a:pt x="6392" y="437"/>
                    <a:pt x="7505" y="901"/>
                    <a:pt x="8324" y="1727"/>
                  </a:cubicBezTo>
                  <a:cubicBezTo>
                    <a:pt x="9815" y="3212"/>
                    <a:pt x="10044" y="5549"/>
                    <a:pt x="8879" y="7297"/>
                  </a:cubicBezTo>
                  <a:cubicBezTo>
                    <a:pt x="8036" y="8554"/>
                    <a:pt x="6642" y="9262"/>
                    <a:pt x="5203" y="9262"/>
                  </a:cubicBezTo>
                  <a:cubicBezTo>
                    <a:pt x="4640" y="9262"/>
                    <a:pt x="4070" y="9153"/>
                    <a:pt x="3524" y="8927"/>
                  </a:cubicBezTo>
                  <a:cubicBezTo>
                    <a:pt x="1575" y="8123"/>
                    <a:pt x="472" y="6056"/>
                    <a:pt x="882" y="3989"/>
                  </a:cubicBezTo>
                  <a:cubicBezTo>
                    <a:pt x="1291" y="1922"/>
                    <a:pt x="3101" y="437"/>
                    <a:pt x="5203" y="437"/>
                  </a:cubicBezTo>
                  <a:cubicBezTo>
                    <a:pt x="5212" y="437"/>
                    <a:pt x="5220" y="437"/>
                    <a:pt x="5229" y="437"/>
                  </a:cubicBezTo>
                  <a:close/>
                  <a:moveTo>
                    <a:pt x="5204" y="0"/>
                  </a:moveTo>
                  <a:cubicBezTo>
                    <a:pt x="4583" y="0"/>
                    <a:pt x="3954" y="119"/>
                    <a:pt x="3351" y="368"/>
                  </a:cubicBezTo>
                  <a:cubicBezTo>
                    <a:pt x="1215" y="1256"/>
                    <a:pt x="1" y="3524"/>
                    <a:pt x="452" y="5792"/>
                  </a:cubicBezTo>
                  <a:cubicBezTo>
                    <a:pt x="902" y="8060"/>
                    <a:pt x="2893" y="9697"/>
                    <a:pt x="5203" y="9697"/>
                  </a:cubicBezTo>
                  <a:cubicBezTo>
                    <a:pt x="6493" y="9697"/>
                    <a:pt x="7728" y="9191"/>
                    <a:pt x="8636" y="8275"/>
                  </a:cubicBezTo>
                  <a:cubicBezTo>
                    <a:pt x="10266" y="6645"/>
                    <a:pt x="10523" y="4079"/>
                    <a:pt x="9240" y="2157"/>
                  </a:cubicBezTo>
                  <a:cubicBezTo>
                    <a:pt x="8319" y="773"/>
                    <a:pt x="6786" y="0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7528286" y="3838093"/>
              <a:ext cx="82758" cy="129418"/>
            </a:xfrm>
            <a:custGeom>
              <a:avLst/>
              <a:gdLst/>
              <a:ahLst/>
              <a:cxnLst/>
              <a:rect l="l" t="t" r="r" b="b"/>
              <a:pathLst>
                <a:path w="3150" h="4926" extrusionOk="0">
                  <a:moveTo>
                    <a:pt x="1575" y="0"/>
                  </a:moveTo>
                  <a:cubicBezTo>
                    <a:pt x="722" y="0"/>
                    <a:pt x="14" y="604"/>
                    <a:pt x="14" y="1339"/>
                  </a:cubicBezTo>
                  <a:cubicBezTo>
                    <a:pt x="14" y="2081"/>
                    <a:pt x="715" y="2678"/>
                    <a:pt x="1575" y="2678"/>
                  </a:cubicBezTo>
                  <a:cubicBezTo>
                    <a:pt x="2199" y="2678"/>
                    <a:pt x="2705" y="3087"/>
                    <a:pt x="2705" y="3579"/>
                  </a:cubicBezTo>
                  <a:cubicBezTo>
                    <a:pt x="2705" y="4079"/>
                    <a:pt x="2199" y="4488"/>
                    <a:pt x="1575" y="4488"/>
                  </a:cubicBezTo>
                  <a:cubicBezTo>
                    <a:pt x="958" y="4488"/>
                    <a:pt x="451" y="4079"/>
                    <a:pt x="451" y="3579"/>
                  </a:cubicBezTo>
                  <a:cubicBezTo>
                    <a:pt x="465" y="3423"/>
                    <a:pt x="349" y="3345"/>
                    <a:pt x="233" y="3345"/>
                  </a:cubicBezTo>
                  <a:cubicBezTo>
                    <a:pt x="117" y="3345"/>
                    <a:pt x="0" y="3423"/>
                    <a:pt x="14" y="3579"/>
                  </a:cubicBezTo>
                  <a:cubicBezTo>
                    <a:pt x="14" y="4322"/>
                    <a:pt x="715" y="4925"/>
                    <a:pt x="1575" y="4925"/>
                  </a:cubicBezTo>
                  <a:cubicBezTo>
                    <a:pt x="2442" y="4925"/>
                    <a:pt x="3136" y="4322"/>
                    <a:pt x="3136" y="3579"/>
                  </a:cubicBezTo>
                  <a:cubicBezTo>
                    <a:pt x="3136" y="2844"/>
                    <a:pt x="2442" y="2241"/>
                    <a:pt x="1575" y="2241"/>
                  </a:cubicBezTo>
                  <a:cubicBezTo>
                    <a:pt x="958" y="2241"/>
                    <a:pt x="451" y="1838"/>
                    <a:pt x="451" y="1339"/>
                  </a:cubicBezTo>
                  <a:cubicBezTo>
                    <a:pt x="451" y="840"/>
                    <a:pt x="958" y="437"/>
                    <a:pt x="1575" y="437"/>
                  </a:cubicBezTo>
                  <a:cubicBezTo>
                    <a:pt x="2199" y="437"/>
                    <a:pt x="2705" y="840"/>
                    <a:pt x="2705" y="1339"/>
                  </a:cubicBezTo>
                  <a:cubicBezTo>
                    <a:pt x="2692" y="1499"/>
                    <a:pt x="2806" y="1578"/>
                    <a:pt x="2921" y="1578"/>
                  </a:cubicBezTo>
                  <a:cubicBezTo>
                    <a:pt x="3035" y="1578"/>
                    <a:pt x="3149" y="1499"/>
                    <a:pt x="3136" y="1339"/>
                  </a:cubicBezTo>
                  <a:cubicBezTo>
                    <a:pt x="3136" y="604"/>
                    <a:pt x="2435" y="0"/>
                    <a:pt x="1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7563622" y="3825798"/>
              <a:ext cx="12164" cy="153353"/>
            </a:xfrm>
            <a:custGeom>
              <a:avLst/>
              <a:gdLst/>
              <a:ahLst/>
              <a:cxnLst/>
              <a:rect l="l" t="t" r="r" b="b"/>
              <a:pathLst>
                <a:path w="463" h="5837" extrusionOk="0">
                  <a:moveTo>
                    <a:pt x="232" y="0"/>
                  </a:moveTo>
                  <a:cubicBezTo>
                    <a:pt x="117" y="0"/>
                    <a:pt x="1" y="80"/>
                    <a:pt x="15" y="239"/>
                  </a:cubicBezTo>
                  <a:lnTo>
                    <a:pt x="15" y="5622"/>
                  </a:lnTo>
                  <a:cubicBezTo>
                    <a:pt x="15" y="5740"/>
                    <a:pt x="112" y="5837"/>
                    <a:pt x="230" y="5837"/>
                  </a:cubicBezTo>
                  <a:cubicBezTo>
                    <a:pt x="355" y="5837"/>
                    <a:pt x="452" y="5740"/>
                    <a:pt x="445" y="5622"/>
                  </a:cubicBezTo>
                  <a:lnTo>
                    <a:pt x="445" y="239"/>
                  </a:lnTo>
                  <a:cubicBezTo>
                    <a:pt x="462" y="80"/>
                    <a:pt x="348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4"/>
          <p:cNvGrpSpPr/>
          <p:nvPr/>
        </p:nvGrpSpPr>
        <p:grpSpPr>
          <a:xfrm>
            <a:off x="3249065" y="1516030"/>
            <a:ext cx="442736" cy="435562"/>
            <a:chOff x="2189568" y="1961603"/>
            <a:chExt cx="364993" cy="359049"/>
          </a:xfrm>
        </p:grpSpPr>
        <p:sp>
          <p:nvSpPr>
            <p:cNvPr id="1087" name="Google Shape;1087;p44"/>
            <p:cNvSpPr/>
            <p:nvPr/>
          </p:nvSpPr>
          <p:spPr>
            <a:xfrm>
              <a:off x="2232197" y="2004206"/>
              <a:ext cx="77822" cy="73868"/>
            </a:xfrm>
            <a:custGeom>
              <a:avLst/>
              <a:gdLst/>
              <a:ahLst/>
              <a:cxnLst/>
              <a:rect l="l" t="t" r="r" b="b"/>
              <a:pathLst>
                <a:path w="2972" h="2821" extrusionOk="0">
                  <a:moveTo>
                    <a:pt x="292" y="1"/>
                  </a:moveTo>
                  <a:cubicBezTo>
                    <a:pt x="135" y="1"/>
                    <a:pt x="1" y="204"/>
                    <a:pt x="147" y="350"/>
                  </a:cubicBezTo>
                  <a:lnTo>
                    <a:pt x="2551" y="2754"/>
                  </a:lnTo>
                  <a:cubicBezTo>
                    <a:pt x="2590" y="2792"/>
                    <a:pt x="2647" y="2821"/>
                    <a:pt x="2694" y="2821"/>
                  </a:cubicBezTo>
                  <a:cubicBezTo>
                    <a:pt x="2876" y="2821"/>
                    <a:pt x="2971" y="2592"/>
                    <a:pt x="2838" y="2468"/>
                  </a:cubicBezTo>
                  <a:lnTo>
                    <a:pt x="434" y="64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2192187" y="2070061"/>
              <a:ext cx="100838" cy="35009"/>
            </a:xfrm>
            <a:custGeom>
              <a:avLst/>
              <a:gdLst/>
              <a:ahLst/>
              <a:cxnLst/>
              <a:rect l="l" t="t" r="r" b="b"/>
              <a:pathLst>
                <a:path w="3851" h="1337" extrusionOk="0">
                  <a:moveTo>
                    <a:pt x="285" y="0"/>
                  </a:moveTo>
                  <a:cubicBezTo>
                    <a:pt x="74" y="0"/>
                    <a:pt x="1" y="332"/>
                    <a:pt x="244" y="401"/>
                  </a:cubicBezTo>
                  <a:lnTo>
                    <a:pt x="3517" y="1327"/>
                  </a:lnTo>
                  <a:cubicBezTo>
                    <a:pt x="3526" y="1336"/>
                    <a:pt x="3545" y="1336"/>
                    <a:pt x="3564" y="1336"/>
                  </a:cubicBezTo>
                  <a:cubicBezTo>
                    <a:pt x="3803" y="1336"/>
                    <a:pt x="3850" y="1002"/>
                    <a:pt x="3621" y="935"/>
                  </a:cubicBezTo>
                  <a:lnTo>
                    <a:pt x="349" y="10"/>
                  </a:lnTo>
                  <a:cubicBezTo>
                    <a:pt x="327" y="3"/>
                    <a:pt x="305" y="0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2189568" y="2121514"/>
              <a:ext cx="100131" cy="36999"/>
            </a:xfrm>
            <a:custGeom>
              <a:avLst/>
              <a:gdLst/>
              <a:ahLst/>
              <a:cxnLst/>
              <a:rect l="l" t="t" r="r" b="b"/>
              <a:pathLst>
                <a:path w="3824" h="1413" extrusionOk="0">
                  <a:moveTo>
                    <a:pt x="3539" y="0"/>
                  </a:moveTo>
                  <a:cubicBezTo>
                    <a:pt x="3519" y="0"/>
                    <a:pt x="3497" y="3"/>
                    <a:pt x="3473" y="10"/>
                  </a:cubicBezTo>
                  <a:lnTo>
                    <a:pt x="220" y="1012"/>
                  </a:lnTo>
                  <a:cubicBezTo>
                    <a:pt x="1" y="1079"/>
                    <a:pt x="49" y="1403"/>
                    <a:pt x="278" y="1413"/>
                  </a:cubicBezTo>
                  <a:cubicBezTo>
                    <a:pt x="306" y="1403"/>
                    <a:pt x="325" y="1403"/>
                    <a:pt x="344" y="1394"/>
                  </a:cubicBezTo>
                  <a:lnTo>
                    <a:pt x="3597" y="392"/>
                  </a:lnTo>
                  <a:cubicBezTo>
                    <a:pt x="3823" y="322"/>
                    <a:pt x="3749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2299048" y="1964404"/>
              <a:ext cx="36947" cy="96439"/>
            </a:xfrm>
            <a:custGeom>
              <a:avLst/>
              <a:gdLst/>
              <a:ahLst/>
              <a:cxnLst/>
              <a:rect l="l" t="t" r="r" b="b"/>
              <a:pathLst>
                <a:path w="1411" h="3683" extrusionOk="0">
                  <a:moveTo>
                    <a:pt x="250" y="1"/>
                  </a:moveTo>
                  <a:cubicBezTo>
                    <a:pt x="127" y="1"/>
                    <a:pt x="0" y="106"/>
                    <a:pt x="46" y="267"/>
                  </a:cubicBezTo>
                  <a:lnTo>
                    <a:pt x="981" y="3539"/>
                  </a:lnTo>
                  <a:cubicBezTo>
                    <a:pt x="1010" y="3625"/>
                    <a:pt x="1086" y="3683"/>
                    <a:pt x="1181" y="3683"/>
                  </a:cubicBezTo>
                  <a:cubicBezTo>
                    <a:pt x="1315" y="3683"/>
                    <a:pt x="1410" y="3559"/>
                    <a:pt x="1372" y="3425"/>
                  </a:cubicBezTo>
                  <a:lnTo>
                    <a:pt x="437" y="153"/>
                  </a:lnTo>
                  <a:cubicBezTo>
                    <a:pt x="411" y="47"/>
                    <a:pt x="331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2350711" y="1961603"/>
              <a:ext cx="38701" cy="95732"/>
            </a:xfrm>
            <a:custGeom>
              <a:avLst/>
              <a:gdLst/>
              <a:ahLst/>
              <a:cxnLst/>
              <a:rect l="l" t="t" r="r" b="b"/>
              <a:pathLst>
                <a:path w="1478" h="3656" extrusionOk="0">
                  <a:moveTo>
                    <a:pt x="1233" y="0"/>
                  </a:moveTo>
                  <a:cubicBezTo>
                    <a:pt x="1154" y="0"/>
                    <a:pt x="1074" y="44"/>
                    <a:pt x="1040" y="145"/>
                  </a:cubicBezTo>
                  <a:lnTo>
                    <a:pt x="48" y="3398"/>
                  </a:lnTo>
                  <a:cubicBezTo>
                    <a:pt x="0" y="3522"/>
                    <a:pt x="105" y="3656"/>
                    <a:pt x="239" y="3656"/>
                  </a:cubicBezTo>
                  <a:cubicBezTo>
                    <a:pt x="324" y="3656"/>
                    <a:pt x="410" y="3599"/>
                    <a:pt x="439" y="3513"/>
                  </a:cubicBezTo>
                  <a:lnTo>
                    <a:pt x="1431" y="260"/>
                  </a:lnTo>
                  <a:cubicBezTo>
                    <a:pt x="1477" y="104"/>
                    <a:pt x="1355" y="0"/>
                    <a:pt x="1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2286243" y="2072313"/>
              <a:ext cx="237838" cy="221604"/>
            </a:xfrm>
            <a:custGeom>
              <a:avLst/>
              <a:gdLst/>
              <a:ahLst/>
              <a:cxnLst/>
              <a:rect l="l" t="t" r="r" b="b"/>
              <a:pathLst>
                <a:path w="9083" h="8463" extrusionOk="0">
                  <a:moveTo>
                    <a:pt x="3880" y="0"/>
                  </a:moveTo>
                  <a:cubicBezTo>
                    <a:pt x="3398" y="0"/>
                    <a:pt x="2905" y="109"/>
                    <a:pt x="2434" y="344"/>
                  </a:cubicBezTo>
                  <a:cubicBezTo>
                    <a:pt x="440" y="1336"/>
                    <a:pt x="1" y="3988"/>
                    <a:pt x="1575" y="5572"/>
                  </a:cubicBezTo>
                  <a:cubicBezTo>
                    <a:pt x="2081" y="6077"/>
                    <a:pt x="2748" y="6402"/>
                    <a:pt x="3464" y="6497"/>
                  </a:cubicBezTo>
                  <a:cubicBezTo>
                    <a:pt x="4427" y="6621"/>
                    <a:pt x="5334" y="7031"/>
                    <a:pt x="6068" y="7661"/>
                  </a:cubicBezTo>
                  <a:cubicBezTo>
                    <a:pt x="6173" y="7756"/>
                    <a:pt x="6278" y="7852"/>
                    <a:pt x="6374" y="7947"/>
                  </a:cubicBezTo>
                  <a:lnTo>
                    <a:pt x="6889" y="8462"/>
                  </a:lnTo>
                  <a:lnTo>
                    <a:pt x="9083" y="6268"/>
                  </a:lnTo>
                  <a:lnTo>
                    <a:pt x="8530" y="5724"/>
                  </a:lnTo>
                  <a:cubicBezTo>
                    <a:pt x="8444" y="5638"/>
                    <a:pt x="8358" y="5543"/>
                    <a:pt x="8282" y="5448"/>
                  </a:cubicBezTo>
                  <a:cubicBezTo>
                    <a:pt x="7642" y="4704"/>
                    <a:pt x="7242" y="3788"/>
                    <a:pt x="7108" y="2815"/>
                  </a:cubicBezTo>
                  <a:cubicBezTo>
                    <a:pt x="6875" y="1132"/>
                    <a:pt x="5435" y="0"/>
                    <a:pt x="3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2296481" y="2086296"/>
              <a:ext cx="194895" cy="207621"/>
            </a:xfrm>
            <a:custGeom>
              <a:avLst/>
              <a:gdLst/>
              <a:ahLst/>
              <a:cxnLst/>
              <a:rect l="l" t="t" r="r" b="b"/>
              <a:pathLst>
                <a:path w="7443" h="7929" extrusionOk="0">
                  <a:moveTo>
                    <a:pt x="1709" y="1"/>
                  </a:moveTo>
                  <a:cubicBezTo>
                    <a:pt x="564" y="745"/>
                    <a:pt x="1" y="2128"/>
                    <a:pt x="306" y="3464"/>
                  </a:cubicBezTo>
                  <a:cubicBezTo>
                    <a:pt x="612" y="4790"/>
                    <a:pt x="1718" y="5791"/>
                    <a:pt x="3073" y="5963"/>
                  </a:cubicBezTo>
                  <a:cubicBezTo>
                    <a:pt x="4036" y="6097"/>
                    <a:pt x="4943" y="6497"/>
                    <a:pt x="5677" y="7127"/>
                  </a:cubicBezTo>
                  <a:cubicBezTo>
                    <a:pt x="5782" y="7222"/>
                    <a:pt x="5887" y="7318"/>
                    <a:pt x="5983" y="7413"/>
                  </a:cubicBezTo>
                  <a:lnTo>
                    <a:pt x="6498" y="7928"/>
                  </a:lnTo>
                  <a:lnTo>
                    <a:pt x="7442" y="6984"/>
                  </a:lnTo>
                  <a:lnTo>
                    <a:pt x="6927" y="6469"/>
                  </a:lnTo>
                  <a:cubicBezTo>
                    <a:pt x="6832" y="6373"/>
                    <a:pt x="6727" y="6278"/>
                    <a:pt x="6622" y="6182"/>
                  </a:cubicBezTo>
                  <a:cubicBezTo>
                    <a:pt x="5887" y="5553"/>
                    <a:pt x="4981" y="5143"/>
                    <a:pt x="4017" y="5019"/>
                  </a:cubicBezTo>
                  <a:cubicBezTo>
                    <a:pt x="1632" y="4713"/>
                    <a:pt x="392" y="2014"/>
                    <a:pt x="1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2430549" y="2174330"/>
              <a:ext cx="86044" cy="82116"/>
            </a:xfrm>
            <a:custGeom>
              <a:avLst/>
              <a:gdLst/>
              <a:ahLst/>
              <a:cxnLst/>
              <a:rect l="l" t="t" r="r" b="b"/>
              <a:pathLst>
                <a:path w="3286" h="3136" extrusionOk="0">
                  <a:moveTo>
                    <a:pt x="292" y="1"/>
                  </a:moveTo>
                  <a:cubicBezTo>
                    <a:pt x="135" y="1"/>
                    <a:pt x="0" y="205"/>
                    <a:pt x="147" y="359"/>
                  </a:cubicBezTo>
                  <a:lnTo>
                    <a:pt x="2866" y="3078"/>
                  </a:lnTo>
                  <a:cubicBezTo>
                    <a:pt x="2904" y="3116"/>
                    <a:pt x="2952" y="3135"/>
                    <a:pt x="3009" y="3135"/>
                  </a:cubicBezTo>
                  <a:cubicBezTo>
                    <a:pt x="3190" y="3135"/>
                    <a:pt x="3286" y="2916"/>
                    <a:pt x="3152" y="2792"/>
                  </a:cubicBezTo>
                  <a:lnTo>
                    <a:pt x="433" y="63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2402740" y="2202478"/>
              <a:ext cx="28358" cy="24483"/>
            </a:xfrm>
            <a:custGeom>
              <a:avLst/>
              <a:gdLst/>
              <a:ahLst/>
              <a:cxnLst/>
              <a:rect l="l" t="t" r="r" b="b"/>
              <a:pathLst>
                <a:path w="1083" h="935" extrusionOk="0">
                  <a:moveTo>
                    <a:pt x="289" y="1"/>
                  </a:moveTo>
                  <a:cubicBezTo>
                    <a:pt x="134" y="1"/>
                    <a:pt x="1" y="191"/>
                    <a:pt x="131" y="343"/>
                  </a:cubicBezTo>
                  <a:cubicBezTo>
                    <a:pt x="303" y="524"/>
                    <a:pt x="494" y="715"/>
                    <a:pt x="665" y="877"/>
                  </a:cubicBezTo>
                  <a:cubicBezTo>
                    <a:pt x="703" y="915"/>
                    <a:pt x="761" y="935"/>
                    <a:pt x="808" y="935"/>
                  </a:cubicBezTo>
                  <a:cubicBezTo>
                    <a:pt x="812" y="935"/>
                    <a:pt x="816" y="935"/>
                    <a:pt x="819" y="935"/>
                  </a:cubicBezTo>
                  <a:cubicBezTo>
                    <a:pt x="1002" y="935"/>
                    <a:pt x="1082" y="703"/>
                    <a:pt x="942" y="582"/>
                  </a:cubicBezTo>
                  <a:cubicBezTo>
                    <a:pt x="780" y="429"/>
                    <a:pt x="589" y="238"/>
                    <a:pt x="436" y="66"/>
                  </a:cubicBezTo>
                  <a:cubicBezTo>
                    <a:pt x="390" y="20"/>
                    <a:pt x="338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2433324" y="2233141"/>
              <a:ext cx="55538" cy="51532"/>
            </a:xfrm>
            <a:custGeom>
              <a:avLst/>
              <a:gdLst/>
              <a:ahLst/>
              <a:cxnLst/>
              <a:rect l="l" t="t" r="r" b="b"/>
              <a:pathLst>
                <a:path w="2121" h="1968" extrusionOk="0">
                  <a:moveTo>
                    <a:pt x="290" y="1"/>
                  </a:moveTo>
                  <a:cubicBezTo>
                    <a:pt x="137" y="1"/>
                    <a:pt x="1" y="203"/>
                    <a:pt x="146" y="355"/>
                  </a:cubicBezTo>
                  <a:cubicBezTo>
                    <a:pt x="652" y="870"/>
                    <a:pt x="1176" y="1395"/>
                    <a:pt x="1691" y="1901"/>
                  </a:cubicBezTo>
                  <a:cubicBezTo>
                    <a:pt x="1730" y="1939"/>
                    <a:pt x="1787" y="1958"/>
                    <a:pt x="1835" y="1958"/>
                  </a:cubicBezTo>
                  <a:lnTo>
                    <a:pt x="1844" y="1967"/>
                  </a:lnTo>
                  <a:cubicBezTo>
                    <a:pt x="2025" y="1967"/>
                    <a:pt x="2121" y="1748"/>
                    <a:pt x="1987" y="1614"/>
                  </a:cubicBezTo>
                  <a:cubicBezTo>
                    <a:pt x="1462" y="1109"/>
                    <a:pt x="947" y="584"/>
                    <a:pt x="432" y="69"/>
                  </a:cubicBezTo>
                  <a:cubicBezTo>
                    <a:pt x="389" y="21"/>
                    <a:pt x="339" y="1"/>
                    <a:pt x="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2356105" y="2093994"/>
              <a:ext cx="71066" cy="20320"/>
            </a:xfrm>
            <a:custGeom>
              <a:avLst/>
              <a:gdLst/>
              <a:ahLst/>
              <a:cxnLst/>
              <a:rect l="l" t="t" r="r" b="b"/>
              <a:pathLst>
                <a:path w="2714" h="776" extrusionOk="0">
                  <a:moveTo>
                    <a:pt x="1233" y="1"/>
                  </a:moveTo>
                  <a:cubicBezTo>
                    <a:pt x="916" y="1"/>
                    <a:pt x="564" y="71"/>
                    <a:pt x="204" y="269"/>
                  </a:cubicBezTo>
                  <a:cubicBezTo>
                    <a:pt x="1" y="384"/>
                    <a:pt x="117" y="658"/>
                    <a:pt x="304" y="658"/>
                  </a:cubicBezTo>
                  <a:cubicBezTo>
                    <a:pt x="336" y="658"/>
                    <a:pt x="370" y="650"/>
                    <a:pt x="405" y="632"/>
                  </a:cubicBezTo>
                  <a:cubicBezTo>
                    <a:pt x="693" y="467"/>
                    <a:pt x="978" y="409"/>
                    <a:pt x="1235" y="409"/>
                  </a:cubicBezTo>
                  <a:cubicBezTo>
                    <a:pt x="1829" y="409"/>
                    <a:pt x="2279" y="717"/>
                    <a:pt x="2313" y="737"/>
                  </a:cubicBezTo>
                  <a:cubicBezTo>
                    <a:pt x="2341" y="756"/>
                    <a:pt x="2389" y="775"/>
                    <a:pt x="2427" y="775"/>
                  </a:cubicBezTo>
                  <a:cubicBezTo>
                    <a:pt x="2628" y="775"/>
                    <a:pt x="2713" y="517"/>
                    <a:pt x="2551" y="403"/>
                  </a:cubicBezTo>
                  <a:cubicBezTo>
                    <a:pt x="2518" y="376"/>
                    <a:pt x="1968" y="1"/>
                    <a:pt x="1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2387422" y="2184961"/>
              <a:ext cx="30008" cy="30270"/>
            </a:xfrm>
            <a:custGeom>
              <a:avLst/>
              <a:gdLst/>
              <a:ahLst/>
              <a:cxnLst/>
              <a:rect l="l" t="t" r="r" b="b"/>
              <a:pathLst>
                <a:path w="1146" h="1156" extrusionOk="0">
                  <a:moveTo>
                    <a:pt x="573" y="1"/>
                  </a:moveTo>
                  <a:cubicBezTo>
                    <a:pt x="258" y="1"/>
                    <a:pt x="1" y="258"/>
                    <a:pt x="1" y="573"/>
                  </a:cubicBezTo>
                  <a:cubicBezTo>
                    <a:pt x="1" y="898"/>
                    <a:pt x="258" y="1155"/>
                    <a:pt x="573" y="1155"/>
                  </a:cubicBezTo>
                  <a:cubicBezTo>
                    <a:pt x="888" y="1155"/>
                    <a:pt x="1145" y="898"/>
                    <a:pt x="1145" y="573"/>
                  </a:cubicBezTo>
                  <a:cubicBezTo>
                    <a:pt x="1145" y="258"/>
                    <a:pt x="888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2415152" y="2156995"/>
              <a:ext cx="30244" cy="3024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82" y="0"/>
                  </a:moveTo>
                  <a:cubicBezTo>
                    <a:pt x="268" y="0"/>
                    <a:pt x="0" y="258"/>
                    <a:pt x="0" y="582"/>
                  </a:cubicBezTo>
                  <a:cubicBezTo>
                    <a:pt x="0" y="897"/>
                    <a:pt x="268" y="1155"/>
                    <a:pt x="582" y="1155"/>
                  </a:cubicBezTo>
                  <a:cubicBezTo>
                    <a:pt x="897" y="1155"/>
                    <a:pt x="1155" y="897"/>
                    <a:pt x="1155" y="582"/>
                  </a:cubicBezTo>
                  <a:cubicBezTo>
                    <a:pt x="1155" y="258"/>
                    <a:pt x="897" y="0"/>
                    <a:pt x="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2474854" y="2244924"/>
              <a:ext cx="79707" cy="75727"/>
            </a:xfrm>
            <a:custGeom>
              <a:avLst/>
              <a:gdLst/>
              <a:ahLst/>
              <a:cxnLst/>
              <a:rect l="l" t="t" r="r" b="b"/>
              <a:pathLst>
                <a:path w="3044" h="2892" extrusionOk="0">
                  <a:moveTo>
                    <a:pt x="2090" y="0"/>
                  </a:moveTo>
                  <a:lnTo>
                    <a:pt x="0" y="2080"/>
                  </a:lnTo>
                  <a:lnTo>
                    <a:pt x="382" y="2462"/>
                  </a:lnTo>
                  <a:cubicBezTo>
                    <a:pt x="673" y="2748"/>
                    <a:pt x="1050" y="2891"/>
                    <a:pt x="1426" y="2891"/>
                  </a:cubicBezTo>
                  <a:cubicBezTo>
                    <a:pt x="1801" y="2891"/>
                    <a:pt x="2176" y="2748"/>
                    <a:pt x="2462" y="2462"/>
                  </a:cubicBezTo>
                  <a:cubicBezTo>
                    <a:pt x="3044" y="1889"/>
                    <a:pt x="3044" y="954"/>
                    <a:pt x="2462" y="382"/>
                  </a:cubicBezTo>
                  <a:lnTo>
                    <a:pt x="20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2475115" y="2244924"/>
              <a:ext cx="71459" cy="71721"/>
            </a:xfrm>
            <a:custGeom>
              <a:avLst/>
              <a:gdLst/>
              <a:ahLst/>
              <a:cxnLst/>
              <a:rect l="l" t="t" r="r" b="b"/>
              <a:pathLst>
                <a:path w="2729" h="2739" extrusionOk="0">
                  <a:moveTo>
                    <a:pt x="2080" y="0"/>
                  </a:moveTo>
                  <a:lnTo>
                    <a:pt x="0" y="2080"/>
                  </a:lnTo>
                  <a:lnTo>
                    <a:pt x="372" y="2462"/>
                  </a:lnTo>
                  <a:cubicBezTo>
                    <a:pt x="487" y="2576"/>
                    <a:pt x="620" y="2662"/>
                    <a:pt x="763" y="2738"/>
                  </a:cubicBezTo>
                  <a:lnTo>
                    <a:pt x="2728" y="764"/>
                  </a:lnTo>
                  <a:cubicBezTo>
                    <a:pt x="2662" y="621"/>
                    <a:pt x="2566" y="487"/>
                    <a:pt x="2452" y="382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2450371" y="2220756"/>
              <a:ext cx="89945" cy="88820"/>
            </a:xfrm>
            <a:custGeom>
              <a:avLst/>
              <a:gdLst/>
              <a:ahLst/>
              <a:cxnLst/>
              <a:rect l="l" t="t" r="r" b="b"/>
              <a:pathLst>
                <a:path w="3435" h="3392" extrusionOk="0">
                  <a:moveTo>
                    <a:pt x="2576" y="0"/>
                  </a:moveTo>
                  <a:cubicBezTo>
                    <a:pt x="2522" y="0"/>
                    <a:pt x="2467" y="22"/>
                    <a:pt x="2424" y="65"/>
                  </a:cubicBezTo>
                  <a:lnTo>
                    <a:pt x="86" y="2402"/>
                  </a:lnTo>
                  <a:cubicBezTo>
                    <a:pt x="1" y="2488"/>
                    <a:pt x="1" y="2631"/>
                    <a:pt x="86" y="2717"/>
                  </a:cubicBezTo>
                  <a:lnTo>
                    <a:pt x="697" y="3327"/>
                  </a:lnTo>
                  <a:cubicBezTo>
                    <a:pt x="740" y="3370"/>
                    <a:pt x="795" y="3392"/>
                    <a:pt x="850" y="3392"/>
                  </a:cubicBezTo>
                  <a:cubicBezTo>
                    <a:pt x="904" y="3392"/>
                    <a:pt x="959" y="3370"/>
                    <a:pt x="1002" y="3327"/>
                  </a:cubicBezTo>
                  <a:lnTo>
                    <a:pt x="3349" y="990"/>
                  </a:lnTo>
                  <a:cubicBezTo>
                    <a:pt x="3435" y="904"/>
                    <a:pt x="3435" y="761"/>
                    <a:pt x="3349" y="675"/>
                  </a:cubicBezTo>
                  <a:lnTo>
                    <a:pt x="2729" y="65"/>
                  </a:lnTo>
                  <a:cubicBezTo>
                    <a:pt x="2686" y="22"/>
                    <a:pt x="2631" y="0"/>
                    <a:pt x="2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4"/>
          <p:cNvGrpSpPr/>
          <p:nvPr/>
        </p:nvGrpSpPr>
        <p:grpSpPr>
          <a:xfrm>
            <a:off x="7669417" y="1546647"/>
            <a:ext cx="318442" cy="378539"/>
            <a:chOff x="4030586" y="3805246"/>
            <a:chExt cx="286523" cy="340566"/>
          </a:xfrm>
        </p:grpSpPr>
        <p:sp>
          <p:nvSpPr>
            <p:cNvPr id="1104" name="Google Shape;1104;p44"/>
            <p:cNvSpPr/>
            <p:nvPr/>
          </p:nvSpPr>
          <p:spPr>
            <a:xfrm>
              <a:off x="4030586" y="3826122"/>
              <a:ext cx="87735" cy="145533"/>
            </a:xfrm>
            <a:custGeom>
              <a:avLst/>
              <a:gdLst/>
              <a:ahLst/>
              <a:cxnLst/>
              <a:rect l="l" t="t" r="r" b="b"/>
              <a:pathLst>
                <a:path w="3341" h="5542" extrusionOk="0">
                  <a:moveTo>
                    <a:pt x="584" y="0"/>
                  </a:moveTo>
                  <a:cubicBezTo>
                    <a:pt x="259" y="0"/>
                    <a:pt x="0" y="259"/>
                    <a:pt x="0" y="584"/>
                  </a:cubicBezTo>
                  <a:lnTo>
                    <a:pt x="0" y="1388"/>
                  </a:lnTo>
                  <a:cubicBezTo>
                    <a:pt x="0" y="3321"/>
                    <a:pt x="986" y="3723"/>
                    <a:pt x="1790" y="4039"/>
                  </a:cubicBezTo>
                  <a:cubicBezTo>
                    <a:pt x="2230" y="4221"/>
                    <a:pt x="2613" y="4374"/>
                    <a:pt x="2804" y="4757"/>
                  </a:cubicBezTo>
                  <a:cubicBezTo>
                    <a:pt x="2852" y="4852"/>
                    <a:pt x="2843" y="4967"/>
                    <a:pt x="2766" y="5044"/>
                  </a:cubicBezTo>
                  <a:cubicBezTo>
                    <a:pt x="2697" y="5120"/>
                    <a:pt x="2599" y="5156"/>
                    <a:pt x="2499" y="5156"/>
                  </a:cubicBezTo>
                  <a:cubicBezTo>
                    <a:pt x="2460" y="5156"/>
                    <a:pt x="2421" y="5150"/>
                    <a:pt x="2383" y="5139"/>
                  </a:cubicBezTo>
                  <a:cubicBezTo>
                    <a:pt x="2240" y="5082"/>
                    <a:pt x="2221" y="4910"/>
                    <a:pt x="2230" y="4776"/>
                  </a:cubicBezTo>
                  <a:cubicBezTo>
                    <a:pt x="2235" y="4642"/>
                    <a:pt x="2135" y="4572"/>
                    <a:pt x="2035" y="4572"/>
                  </a:cubicBezTo>
                  <a:cubicBezTo>
                    <a:pt x="1943" y="4572"/>
                    <a:pt x="1852" y="4632"/>
                    <a:pt x="1847" y="4757"/>
                  </a:cubicBezTo>
                  <a:cubicBezTo>
                    <a:pt x="1838" y="4919"/>
                    <a:pt x="1857" y="5331"/>
                    <a:pt x="2230" y="5494"/>
                  </a:cubicBezTo>
                  <a:cubicBezTo>
                    <a:pt x="2316" y="5522"/>
                    <a:pt x="2402" y="5541"/>
                    <a:pt x="2489" y="5541"/>
                  </a:cubicBezTo>
                  <a:cubicBezTo>
                    <a:pt x="2699" y="5541"/>
                    <a:pt x="2900" y="5465"/>
                    <a:pt x="3044" y="5312"/>
                  </a:cubicBezTo>
                  <a:cubicBezTo>
                    <a:pt x="3225" y="5120"/>
                    <a:pt x="3273" y="4833"/>
                    <a:pt x="3149" y="4594"/>
                  </a:cubicBezTo>
                  <a:cubicBezTo>
                    <a:pt x="2891" y="4077"/>
                    <a:pt x="2402" y="3886"/>
                    <a:pt x="1924" y="3694"/>
                  </a:cubicBezTo>
                  <a:cubicBezTo>
                    <a:pt x="1551" y="3532"/>
                    <a:pt x="1158" y="3379"/>
                    <a:pt x="871" y="3053"/>
                  </a:cubicBezTo>
                  <a:cubicBezTo>
                    <a:pt x="546" y="2690"/>
                    <a:pt x="383" y="2144"/>
                    <a:pt x="383" y="1398"/>
                  </a:cubicBezTo>
                  <a:lnTo>
                    <a:pt x="383" y="594"/>
                  </a:lnTo>
                  <a:cubicBezTo>
                    <a:pt x="383" y="479"/>
                    <a:pt x="469" y="393"/>
                    <a:pt x="575" y="393"/>
                  </a:cubicBezTo>
                  <a:cubicBezTo>
                    <a:pt x="881" y="393"/>
                    <a:pt x="1168" y="546"/>
                    <a:pt x="1340" y="795"/>
                  </a:cubicBezTo>
                  <a:lnTo>
                    <a:pt x="1493" y="1015"/>
                  </a:lnTo>
                  <a:cubicBezTo>
                    <a:pt x="1646" y="1235"/>
                    <a:pt x="1905" y="1369"/>
                    <a:pt x="2182" y="1369"/>
                  </a:cubicBezTo>
                  <a:lnTo>
                    <a:pt x="3082" y="1369"/>
                  </a:lnTo>
                  <a:cubicBezTo>
                    <a:pt x="3340" y="1369"/>
                    <a:pt x="3340" y="986"/>
                    <a:pt x="3082" y="986"/>
                  </a:cubicBezTo>
                  <a:lnTo>
                    <a:pt x="2182" y="986"/>
                  </a:lnTo>
                  <a:cubicBezTo>
                    <a:pt x="2029" y="986"/>
                    <a:pt x="1895" y="909"/>
                    <a:pt x="1809" y="795"/>
                  </a:cubicBezTo>
                  <a:lnTo>
                    <a:pt x="1656" y="574"/>
                  </a:lnTo>
                  <a:cubicBezTo>
                    <a:pt x="1417" y="220"/>
                    <a:pt x="1015" y="1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4229374" y="3825860"/>
              <a:ext cx="87735" cy="145796"/>
            </a:xfrm>
            <a:custGeom>
              <a:avLst/>
              <a:gdLst/>
              <a:ahLst/>
              <a:cxnLst/>
              <a:rect l="l" t="t" r="r" b="b"/>
              <a:pathLst>
                <a:path w="3341" h="5552" extrusionOk="0">
                  <a:moveTo>
                    <a:pt x="2757" y="1"/>
                  </a:moveTo>
                  <a:cubicBezTo>
                    <a:pt x="2326" y="1"/>
                    <a:pt x="1924" y="221"/>
                    <a:pt x="1685" y="575"/>
                  </a:cubicBezTo>
                  <a:lnTo>
                    <a:pt x="1532" y="785"/>
                  </a:lnTo>
                  <a:cubicBezTo>
                    <a:pt x="1446" y="910"/>
                    <a:pt x="1312" y="986"/>
                    <a:pt x="1158" y="986"/>
                  </a:cubicBezTo>
                  <a:lnTo>
                    <a:pt x="259" y="986"/>
                  </a:lnTo>
                  <a:cubicBezTo>
                    <a:pt x="0" y="986"/>
                    <a:pt x="0" y="1369"/>
                    <a:pt x="259" y="1369"/>
                  </a:cubicBezTo>
                  <a:lnTo>
                    <a:pt x="1168" y="1369"/>
                  </a:lnTo>
                  <a:cubicBezTo>
                    <a:pt x="1436" y="1369"/>
                    <a:pt x="1694" y="1235"/>
                    <a:pt x="1857" y="1015"/>
                  </a:cubicBezTo>
                  <a:lnTo>
                    <a:pt x="2001" y="795"/>
                  </a:lnTo>
                  <a:cubicBezTo>
                    <a:pt x="2182" y="546"/>
                    <a:pt x="2460" y="393"/>
                    <a:pt x="2766" y="393"/>
                  </a:cubicBezTo>
                  <a:cubicBezTo>
                    <a:pt x="2881" y="393"/>
                    <a:pt x="2967" y="479"/>
                    <a:pt x="2967" y="584"/>
                  </a:cubicBezTo>
                  <a:lnTo>
                    <a:pt x="2967" y="1388"/>
                  </a:lnTo>
                  <a:cubicBezTo>
                    <a:pt x="2967" y="2144"/>
                    <a:pt x="2804" y="2700"/>
                    <a:pt x="2479" y="3054"/>
                  </a:cubicBezTo>
                  <a:cubicBezTo>
                    <a:pt x="2192" y="3369"/>
                    <a:pt x="1800" y="3532"/>
                    <a:pt x="1417" y="3685"/>
                  </a:cubicBezTo>
                  <a:cubicBezTo>
                    <a:pt x="948" y="3877"/>
                    <a:pt x="450" y="4078"/>
                    <a:pt x="201" y="4594"/>
                  </a:cubicBezTo>
                  <a:cubicBezTo>
                    <a:pt x="77" y="4834"/>
                    <a:pt x="115" y="5121"/>
                    <a:pt x="307" y="5312"/>
                  </a:cubicBezTo>
                  <a:cubicBezTo>
                    <a:pt x="450" y="5465"/>
                    <a:pt x="651" y="5551"/>
                    <a:pt x="862" y="5551"/>
                  </a:cubicBezTo>
                  <a:cubicBezTo>
                    <a:pt x="948" y="5551"/>
                    <a:pt x="1034" y="5523"/>
                    <a:pt x="1111" y="5494"/>
                  </a:cubicBezTo>
                  <a:cubicBezTo>
                    <a:pt x="1484" y="5331"/>
                    <a:pt x="1503" y="4920"/>
                    <a:pt x="1493" y="4757"/>
                  </a:cubicBezTo>
                  <a:cubicBezTo>
                    <a:pt x="1489" y="4632"/>
                    <a:pt x="1396" y="4572"/>
                    <a:pt x="1303" y="4572"/>
                  </a:cubicBezTo>
                  <a:cubicBezTo>
                    <a:pt x="1204" y="4572"/>
                    <a:pt x="1106" y="4639"/>
                    <a:pt x="1111" y="4767"/>
                  </a:cubicBezTo>
                  <a:cubicBezTo>
                    <a:pt x="1120" y="4901"/>
                    <a:pt x="1101" y="5073"/>
                    <a:pt x="957" y="5140"/>
                  </a:cubicBezTo>
                  <a:cubicBezTo>
                    <a:pt x="923" y="5150"/>
                    <a:pt x="887" y="5155"/>
                    <a:pt x="851" y="5155"/>
                  </a:cubicBezTo>
                  <a:cubicBezTo>
                    <a:pt x="748" y="5155"/>
                    <a:pt x="646" y="5115"/>
                    <a:pt x="575" y="5044"/>
                  </a:cubicBezTo>
                  <a:cubicBezTo>
                    <a:pt x="498" y="4968"/>
                    <a:pt x="488" y="4853"/>
                    <a:pt x="536" y="4757"/>
                  </a:cubicBezTo>
                  <a:cubicBezTo>
                    <a:pt x="728" y="4374"/>
                    <a:pt x="1111" y="4221"/>
                    <a:pt x="1551" y="4039"/>
                  </a:cubicBezTo>
                  <a:cubicBezTo>
                    <a:pt x="2355" y="3714"/>
                    <a:pt x="3340" y="3312"/>
                    <a:pt x="3340" y="1388"/>
                  </a:cubicBezTo>
                  <a:lnTo>
                    <a:pt x="3340" y="584"/>
                  </a:lnTo>
                  <a:cubicBezTo>
                    <a:pt x="3340" y="259"/>
                    <a:pt x="3082" y="1"/>
                    <a:pt x="2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4162779" y="3999018"/>
              <a:ext cx="22400" cy="101547"/>
            </a:xfrm>
            <a:custGeom>
              <a:avLst/>
              <a:gdLst/>
              <a:ahLst/>
              <a:cxnLst/>
              <a:rect l="l" t="t" r="r" b="b"/>
              <a:pathLst>
                <a:path w="853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852" y="386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4091903" y="3816564"/>
              <a:ext cx="163889" cy="200836"/>
            </a:xfrm>
            <a:custGeom>
              <a:avLst/>
              <a:gdLst/>
              <a:ahLst/>
              <a:cxnLst/>
              <a:rect l="l" t="t" r="r" b="b"/>
              <a:pathLst>
                <a:path w="6241" h="7648" extrusionOk="0">
                  <a:moveTo>
                    <a:pt x="0" y="1"/>
                  </a:moveTo>
                  <a:lnTo>
                    <a:pt x="0" y="2518"/>
                  </a:lnTo>
                  <a:cubicBezTo>
                    <a:pt x="0" y="4288"/>
                    <a:pt x="843" y="5963"/>
                    <a:pt x="2269" y="7016"/>
                  </a:cubicBezTo>
                  <a:lnTo>
                    <a:pt x="3120" y="7647"/>
                  </a:lnTo>
                  <a:lnTo>
                    <a:pt x="3972" y="7016"/>
                  </a:lnTo>
                  <a:cubicBezTo>
                    <a:pt x="5398" y="5963"/>
                    <a:pt x="6240" y="4288"/>
                    <a:pt x="6240" y="2518"/>
                  </a:cubicBezTo>
                  <a:lnTo>
                    <a:pt x="6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4158498" y="3816564"/>
              <a:ext cx="97530" cy="200836"/>
            </a:xfrm>
            <a:custGeom>
              <a:avLst/>
              <a:gdLst/>
              <a:ahLst/>
              <a:cxnLst/>
              <a:rect l="l" t="t" r="r" b="b"/>
              <a:pathLst>
                <a:path w="3714" h="7648" extrusionOk="0">
                  <a:moveTo>
                    <a:pt x="2537" y="1"/>
                  </a:moveTo>
                  <a:lnTo>
                    <a:pt x="2537" y="2518"/>
                  </a:lnTo>
                  <a:cubicBezTo>
                    <a:pt x="2537" y="4288"/>
                    <a:pt x="1685" y="5963"/>
                    <a:pt x="259" y="7016"/>
                  </a:cubicBezTo>
                  <a:lnTo>
                    <a:pt x="1" y="7207"/>
                  </a:lnTo>
                  <a:lnTo>
                    <a:pt x="594" y="7647"/>
                  </a:lnTo>
                  <a:lnTo>
                    <a:pt x="1436" y="7016"/>
                  </a:lnTo>
                  <a:cubicBezTo>
                    <a:pt x="2872" y="5963"/>
                    <a:pt x="3714" y="4288"/>
                    <a:pt x="3714" y="2518"/>
                  </a:cubicBezTo>
                  <a:lnTo>
                    <a:pt x="37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4081084" y="3805246"/>
              <a:ext cx="185501" cy="22662"/>
            </a:xfrm>
            <a:custGeom>
              <a:avLst/>
              <a:gdLst/>
              <a:ahLst/>
              <a:cxnLst/>
              <a:rect l="l" t="t" r="r" b="b"/>
              <a:pathLst>
                <a:path w="7064" h="863" extrusionOk="0">
                  <a:moveTo>
                    <a:pt x="183" y="1"/>
                  </a:moveTo>
                  <a:cubicBezTo>
                    <a:pt x="87" y="1"/>
                    <a:pt x="1" y="78"/>
                    <a:pt x="1" y="173"/>
                  </a:cubicBezTo>
                  <a:lnTo>
                    <a:pt x="1" y="680"/>
                  </a:lnTo>
                  <a:cubicBezTo>
                    <a:pt x="1" y="776"/>
                    <a:pt x="87" y="862"/>
                    <a:pt x="183" y="862"/>
                  </a:cubicBezTo>
                  <a:lnTo>
                    <a:pt x="6892" y="862"/>
                  </a:lnTo>
                  <a:cubicBezTo>
                    <a:pt x="6987" y="862"/>
                    <a:pt x="7064" y="776"/>
                    <a:pt x="7064" y="680"/>
                  </a:cubicBezTo>
                  <a:lnTo>
                    <a:pt x="7064" y="173"/>
                  </a:lnTo>
                  <a:cubicBezTo>
                    <a:pt x="7064" y="78"/>
                    <a:pt x="6987" y="1"/>
                    <a:pt x="6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4235913" y="3805246"/>
              <a:ext cx="30672" cy="22662"/>
            </a:xfrm>
            <a:custGeom>
              <a:avLst/>
              <a:gdLst/>
              <a:ahLst/>
              <a:cxnLst/>
              <a:rect l="l" t="t" r="r" b="b"/>
              <a:pathLst>
                <a:path w="1168" h="863" extrusionOk="0">
                  <a:moveTo>
                    <a:pt x="0" y="1"/>
                  </a:moveTo>
                  <a:lnTo>
                    <a:pt x="0" y="862"/>
                  </a:lnTo>
                  <a:lnTo>
                    <a:pt x="996" y="862"/>
                  </a:lnTo>
                  <a:cubicBezTo>
                    <a:pt x="1091" y="862"/>
                    <a:pt x="1168" y="776"/>
                    <a:pt x="1168" y="680"/>
                  </a:cubicBezTo>
                  <a:lnTo>
                    <a:pt x="1168" y="173"/>
                  </a:lnTo>
                  <a:cubicBezTo>
                    <a:pt x="1168" y="78"/>
                    <a:pt x="1091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4133368" y="3866195"/>
              <a:ext cx="81196" cy="76627"/>
            </a:xfrm>
            <a:custGeom>
              <a:avLst/>
              <a:gdLst/>
              <a:ahLst/>
              <a:cxnLst/>
              <a:rect l="l" t="t" r="r" b="b"/>
              <a:pathLst>
                <a:path w="3092" h="2918" extrusionOk="0">
                  <a:moveTo>
                    <a:pt x="1546" y="1"/>
                  </a:moveTo>
                  <a:cubicBezTo>
                    <a:pt x="1534" y="1"/>
                    <a:pt x="1522" y="6"/>
                    <a:pt x="1513" y="15"/>
                  </a:cubicBezTo>
                  <a:lnTo>
                    <a:pt x="1072" y="915"/>
                  </a:lnTo>
                  <a:cubicBezTo>
                    <a:pt x="1063" y="924"/>
                    <a:pt x="1053" y="934"/>
                    <a:pt x="1044" y="934"/>
                  </a:cubicBezTo>
                  <a:lnTo>
                    <a:pt x="48" y="1077"/>
                  </a:lnTo>
                  <a:cubicBezTo>
                    <a:pt x="20" y="1087"/>
                    <a:pt x="1" y="1125"/>
                    <a:pt x="29" y="1144"/>
                  </a:cubicBezTo>
                  <a:lnTo>
                    <a:pt x="747" y="1843"/>
                  </a:lnTo>
                  <a:cubicBezTo>
                    <a:pt x="757" y="1853"/>
                    <a:pt x="757" y="1872"/>
                    <a:pt x="757" y="1881"/>
                  </a:cubicBezTo>
                  <a:lnTo>
                    <a:pt x="584" y="2867"/>
                  </a:lnTo>
                  <a:cubicBezTo>
                    <a:pt x="584" y="2899"/>
                    <a:pt x="604" y="2917"/>
                    <a:pt x="627" y="2917"/>
                  </a:cubicBezTo>
                  <a:cubicBezTo>
                    <a:pt x="632" y="2917"/>
                    <a:pt x="637" y="2917"/>
                    <a:pt x="642" y="2915"/>
                  </a:cubicBezTo>
                  <a:lnTo>
                    <a:pt x="1532" y="2446"/>
                  </a:lnTo>
                  <a:cubicBezTo>
                    <a:pt x="1537" y="2441"/>
                    <a:pt x="1541" y="2439"/>
                    <a:pt x="1547" y="2439"/>
                  </a:cubicBezTo>
                  <a:cubicBezTo>
                    <a:pt x="1553" y="2439"/>
                    <a:pt x="1560" y="2441"/>
                    <a:pt x="1570" y="2446"/>
                  </a:cubicBezTo>
                  <a:lnTo>
                    <a:pt x="2451" y="2915"/>
                  </a:lnTo>
                  <a:cubicBezTo>
                    <a:pt x="2455" y="2917"/>
                    <a:pt x="2461" y="2917"/>
                    <a:pt x="2466" y="2917"/>
                  </a:cubicBezTo>
                  <a:cubicBezTo>
                    <a:pt x="2491" y="2917"/>
                    <a:pt x="2516" y="2899"/>
                    <a:pt x="2508" y="2867"/>
                  </a:cubicBezTo>
                  <a:lnTo>
                    <a:pt x="2336" y="1881"/>
                  </a:lnTo>
                  <a:cubicBezTo>
                    <a:pt x="2336" y="1872"/>
                    <a:pt x="2345" y="1853"/>
                    <a:pt x="2355" y="1843"/>
                  </a:cubicBezTo>
                  <a:lnTo>
                    <a:pt x="3073" y="1144"/>
                  </a:lnTo>
                  <a:cubicBezTo>
                    <a:pt x="3092" y="1125"/>
                    <a:pt x="3082" y="1087"/>
                    <a:pt x="3044" y="1077"/>
                  </a:cubicBezTo>
                  <a:lnTo>
                    <a:pt x="2058" y="934"/>
                  </a:lnTo>
                  <a:cubicBezTo>
                    <a:pt x="2039" y="934"/>
                    <a:pt x="2029" y="924"/>
                    <a:pt x="2020" y="915"/>
                  </a:cubicBezTo>
                  <a:lnTo>
                    <a:pt x="1580" y="15"/>
                  </a:lnTo>
                  <a:cubicBezTo>
                    <a:pt x="1570" y="6"/>
                    <a:pt x="1558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4152721" y="4004060"/>
              <a:ext cx="42489" cy="20877"/>
            </a:xfrm>
            <a:custGeom>
              <a:avLst/>
              <a:gdLst/>
              <a:ahLst/>
              <a:cxnLst/>
              <a:rect l="l" t="t" r="r" b="b"/>
              <a:pathLst>
                <a:path w="1618" h="795" extrusionOk="0">
                  <a:moveTo>
                    <a:pt x="326" y="0"/>
                  </a:moveTo>
                  <a:cubicBezTo>
                    <a:pt x="144" y="0"/>
                    <a:pt x="0" y="144"/>
                    <a:pt x="0" y="325"/>
                  </a:cubicBezTo>
                  <a:lnTo>
                    <a:pt x="0" y="469"/>
                  </a:lnTo>
                  <a:cubicBezTo>
                    <a:pt x="0" y="651"/>
                    <a:pt x="144" y="794"/>
                    <a:pt x="326" y="794"/>
                  </a:cubicBezTo>
                  <a:lnTo>
                    <a:pt x="1292" y="794"/>
                  </a:lnTo>
                  <a:cubicBezTo>
                    <a:pt x="1474" y="794"/>
                    <a:pt x="1618" y="651"/>
                    <a:pt x="1618" y="469"/>
                  </a:cubicBezTo>
                  <a:lnTo>
                    <a:pt x="1618" y="325"/>
                  </a:lnTo>
                  <a:cubicBezTo>
                    <a:pt x="1618" y="144"/>
                    <a:pt x="1474" y="0"/>
                    <a:pt x="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4130348" y="4085466"/>
              <a:ext cx="87236" cy="30199"/>
            </a:xfrm>
            <a:custGeom>
              <a:avLst/>
              <a:gdLst/>
              <a:ahLst/>
              <a:cxnLst/>
              <a:rect l="l" t="t" r="r" b="b"/>
              <a:pathLst>
                <a:path w="3322" h="1150" extrusionOk="0">
                  <a:moveTo>
                    <a:pt x="441" y="1"/>
                  </a:moveTo>
                  <a:cubicBezTo>
                    <a:pt x="192" y="1"/>
                    <a:pt x="1" y="192"/>
                    <a:pt x="1" y="441"/>
                  </a:cubicBezTo>
                  <a:lnTo>
                    <a:pt x="1" y="1149"/>
                  </a:lnTo>
                  <a:lnTo>
                    <a:pt x="3322" y="1149"/>
                  </a:lnTo>
                  <a:lnTo>
                    <a:pt x="3322" y="1140"/>
                  </a:lnTo>
                  <a:lnTo>
                    <a:pt x="3322" y="441"/>
                  </a:lnTo>
                  <a:cubicBezTo>
                    <a:pt x="3322" y="192"/>
                    <a:pt x="3121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4186649" y="4085466"/>
              <a:ext cx="30934" cy="29936"/>
            </a:xfrm>
            <a:custGeom>
              <a:avLst/>
              <a:gdLst/>
              <a:ahLst/>
              <a:cxnLst/>
              <a:rect l="l" t="t" r="r" b="b"/>
              <a:pathLst>
                <a:path w="1178" h="1140" extrusionOk="0">
                  <a:moveTo>
                    <a:pt x="0" y="1"/>
                  </a:moveTo>
                  <a:lnTo>
                    <a:pt x="0" y="1140"/>
                  </a:lnTo>
                  <a:lnTo>
                    <a:pt x="1178" y="1140"/>
                  </a:lnTo>
                  <a:lnTo>
                    <a:pt x="1178" y="441"/>
                  </a:lnTo>
                  <a:cubicBezTo>
                    <a:pt x="1178" y="192"/>
                    <a:pt x="977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4098941" y="4108102"/>
              <a:ext cx="150050" cy="37709"/>
            </a:xfrm>
            <a:custGeom>
              <a:avLst/>
              <a:gdLst/>
              <a:ahLst/>
              <a:cxnLst/>
              <a:rect l="l" t="t" r="r" b="b"/>
              <a:pathLst>
                <a:path w="5714" h="1436" extrusionOk="0">
                  <a:moveTo>
                    <a:pt x="460" y="0"/>
                  </a:moveTo>
                  <a:cubicBezTo>
                    <a:pt x="345" y="0"/>
                    <a:pt x="240" y="86"/>
                    <a:pt x="221" y="201"/>
                  </a:cubicBezTo>
                  <a:lnTo>
                    <a:pt x="29" y="1149"/>
                  </a:lnTo>
                  <a:cubicBezTo>
                    <a:pt x="0" y="1302"/>
                    <a:pt x="115" y="1436"/>
                    <a:pt x="268" y="1436"/>
                  </a:cubicBezTo>
                  <a:lnTo>
                    <a:pt x="5436" y="1436"/>
                  </a:lnTo>
                  <a:cubicBezTo>
                    <a:pt x="5599" y="1436"/>
                    <a:pt x="5714" y="1302"/>
                    <a:pt x="5676" y="1149"/>
                  </a:cubicBezTo>
                  <a:lnTo>
                    <a:pt x="5494" y="201"/>
                  </a:lnTo>
                  <a:cubicBezTo>
                    <a:pt x="5475" y="86"/>
                    <a:pt x="5369" y="0"/>
                    <a:pt x="5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4211018" y="4108102"/>
              <a:ext cx="37736" cy="37709"/>
            </a:xfrm>
            <a:custGeom>
              <a:avLst/>
              <a:gdLst/>
              <a:ahLst/>
              <a:cxnLst/>
              <a:rect l="l" t="t" r="r" b="b"/>
              <a:pathLst>
                <a:path w="1437" h="1436" extrusionOk="0">
                  <a:moveTo>
                    <a:pt x="1" y="0"/>
                  </a:moveTo>
                  <a:lnTo>
                    <a:pt x="278" y="1436"/>
                  </a:lnTo>
                  <a:lnTo>
                    <a:pt x="1168" y="1436"/>
                  </a:lnTo>
                  <a:cubicBezTo>
                    <a:pt x="1321" y="1436"/>
                    <a:pt x="1436" y="1302"/>
                    <a:pt x="1417" y="1149"/>
                  </a:cubicBezTo>
                  <a:lnTo>
                    <a:pt x="1226" y="201"/>
                  </a:lnTo>
                  <a:cubicBezTo>
                    <a:pt x="1207" y="86"/>
                    <a:pt x="1101" y="0"/>
                    <a:pt x="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4"/>
          <p:cNvGrpSpPr/>
          <p:nvPr/>
        </p:nvGrpSpPr>
        <p:grpSpPr>
          <a:xfrm>
            <a:off x="1087823" y="1519010"/>
            <a:ext cx="429938" cy="429591"/>
            <a:chOff x="1303537" y="1502716"/>
            <a:chExt cx="362939" cy="362677"/>
          </a:xfrm>
        </p:grpSpPr>
        <p:sp>
          <p:nvSpPr>
            <p:cNvPr id="1118" name="Google Shape;1118;p44"/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1464643" y="1695727"/>
              <a:ext cx="40992" cy="17620"/>
            </a:xfrm>
            <a:custGeom>
              <a:avLst/>
              <a:gdLst/>
              <a:ahLst/>
              <a:cxnLst/>
              <a:rect l="l" t="t" r="r" b="b"/>
              <a:pathLst>
                <a:path w="1561" h="671" extrusionOk="0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1450068" y="1637168"/>
              <a:ext cx="70140" cy="63103"/>
            </a:xfrm>
            <a:custGeom>
              <a:avLst/>
              <a:gdLst/>
              <a:ahLst/>
              <a:cxnLst/>
              <a:rect l="l" t="t" r="r" b="b"/>
              <a:pathLst>
                <a:path w="2671" h="2403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" grpId="0" animBg="1"/>
      <p:bldP spid="1056" grpId="0"/>
      <p:bldP spid="1057" grpId="0"/>
      <p:bldP spid="1058" grpId="0"/>
      <p:bldP spid="1059" grpId="0"/>
      <p:bldP spid="1060" grpId="0" animBg="1"/>
      <p:bldP spid="1067" grpId="0" animBg="1"/>
      <p:bldP spid="10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8"/>
          <p:cNvSpPr txBox="1">
            <a:spLocks noGrp="1"/>
          </p:cNvSpPr>
          <p:nvPr>
            <p:ph type="title"/>
          </p:nvPr>
        </p:nvSpPr>
        <p:spPr>
          <a:xfrm>
            <a:off x="3349219" y="158183"/>
            <a:ext cx="5623952" cy="1311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Psikologi</a:t>
            </a:r>
            <a:r>
              <a:rPr lang="en-US" sz="3200" dirty="0"/>
              <a:t> Marketing</a:t>
            </a:r>
            <a:endParaRPr sz="32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grpSp>
        <p:nvGrpSpPr>
          <p:cNvPr id="1281" name="Google Shape;1281;p48"/>
          <p:cNvGrpSpPr/>
          <p:nvPr/>
        </p:nvGrpSpPr>
        <p:grpSpPr>
          <a:xfrm>
            <a:off x="0" y="425499"/>
            <a:ext cx="4198517" cy="3959253"/>
            <a:chOff x="675987" y="462075"/>
            <a:chExt cx="4198517" cy="3959253"/>
          </a:xfrm>
        </p:grpSpPr>
        <p:sp>
          <p:nvSpPr>
            <p:cNvPr id="1282" name="Google Shape;1282;p48"/>
            <p:cNvSpPr/>
            <p:nvPr/>
          </p:nvSpPr>
          <p:spPr>
            <a:xfrm>
              <a:off x="1143446" y="585404"/>
              <a:ext cx="3605169" cy="1442901"/>
            </a:xfrm>
            <a:custGeom>
              <a:avLst/>
              <a:gdLst/>
              <a:ahLst/>
              <a:cxnLst/>
              <a:rect l="l" t="t" r="r" b="b"/>
              <a:pathLst>
                <a:path w="63171" h="25283" extrusionOk="0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527433" y="462075"/>
              <a:ext cx="336428" cy="331805"/>
            </a:xfrm>
            <a:custGeom>
              <a:avLst/>
              <a:gdLst/>
              <a:ahLst/>
              <a:cxnLst/>
              <a:rect l="l" t="t" r="r" b="b"/>
              <a:pathLst>
                <a:path w="5895" h="5814" extrusionOk="0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791137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58994" y="1041054"/>
              <a:ext cx="164419" cy="144444"/>
            </a:xfrm>
            <a:custGeom>
              <a:avLst/>
              <a:gdLst/>
              <a:ahLst/>
              <a:cxnLst/>
              <a:rect l="l" t="t" r="r" b="b"/>
              <a:pathLst>
                <a:path w="2881" h="2531" extrusionOk="0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989900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058328" y="1041054"/>
              <a:ext cx="163905" cy="144444"/>
            </a:xfrm>
            <a:custGeom>
              <a:avLst/>
              <a:gdLst/>
              <a:ahLst/>
              <a:cxnLst/>
              <a:rect l="l" t="t" r="r" b="b"/>
              <a:pathLst>
                <a:path w="2872" h="2531" extrusionOk="0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763945" y="136304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841732" y="1440889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675987" y="1903014"/>
              <a:ext cx="547073" cy="517853"/>
            </a:xfrm>
            <a:custGeom>
              <a:avLst/>
              <a:gdLst/>
              <a:ahLst/>
              <a:cxnLst/>
              <a:rect l="l" t="t" r="r" b="b"/>
              <a:pathLst>
                <a:path w="9586" h="9074" extrusionOk="0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811758" y="2007738"/>
              <a:ext cx="267373" cy="122358"/>
            </a:xfrm>
            <a:custGeom>
              <a:avLst/>
              <a:gdLst/>
              <a:ahLst/>
              <a:cxnLst/>
              <a:rect l="l" t="t" r="r" b="b"/>
              <a:pathLst>
                <a:path w="4685" h="2144" fill="none" extrusionOk="0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61554" y="2014758"/>
              <a:ext cx="17578" cy="47425"/>
            </a:xfrm>
            <a:custGeom>
              <a:avLst/>
              <a:gdLst/>
              <a:ahLst/>
              <a:cxnLst/>
              <a:rect l="l" t="t" r="r" b="b"/>
              <a:pathLst>
                <a:path w="308" h="831" fill="none" extrusionOk="0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822829" y="2199038"/>
              <a:ext cx="48624" cy="96620"/>
            </a:xfrm>
            <a:custGeom>
              <a:avLst/>
              <a:gdLst/>
              <a:ahLst/>
              <a:cxnLst/>
              <a:rect l="l" t="t" r="r" b="b"/>
              <a:pathLst>
                <a:path w="85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90686" y="2170389"/>
              <a:ext cx="48624" cy="125269"/>
            </a:xfrm>
            <a:custGeom>
              <a:avLst/>
              <a:gdLst/>
              <a:ahLst/>
              <a:cxnLst/>
              <a:rect l="l" t="t" r="r" b="b"/>
              <a:pathLst>
                <a:path w="852" h="2195" extrusionOk="0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960312" y="2140541"/>
              <a:ext cx="48624" cy="154546"/>
            </a:xfrm>
            <a:custGeom>
              <a:avLst/>
              <a:gdLst/>
              <a:ahLst/>
              <a:cxnLst/>
              <a:rect l="l" t="t" r="r" b="b"/>
              <a:pathLst>
                <a:path w="852" h="2708" extrusionOk="0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030565" y="2114802"/>
              <a:ext cx="48567" cy="180284"/>
            </a:xfrm>
            <a:custGeom>
              <a:avLst/>
              <a:gdLst/>
              <a:ahLst/>
              <a:cxnLst/>
              <a:rect l="l" t="t" r="r" b="b"/>
              <a:pathLst>
                <a:path w="851" h="3159" extrusionOk="0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541008" y="3952004"/>
              <a:ext cx="222592" cy="249162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537794" y="4101391"/>
              <a:ext cx="316645" cy="293367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4538578" y="4164877"/>
              <a:ext cx="335926" cy="256451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4232436" y="3141268"/>
              <a:ext cx="527951" cy="983559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4502446" y="3909367"/>
              <a:ext cx="273224" cy="2266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686851" y="4033125"/>
              <a:ext cx="205036" cy="262800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456265" y="4193798"/>
              <a:ext cx="370490" cy="181679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440198" y="4221936"/>
              <a:ext cx="378563" cy="164828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685284" y="2935606"/>
              <a:ext cx="816380" cy="1266345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670784" y="4015490"/>
              <a:ext cx="264446" cy="195317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796971" y="2452644"/>
              <a:ext cx="456471" cy="382325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126391" y="2510017"/>
              <a:ext cx="271656" cy="274556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83833" y="2473571"/>
              <a:ext cx="429117" cy="52473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4213939" y="2425369"/>
              <a:ext cx="171255" cy="107142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265886" y="2102376"/>
              <a:ext cx="633996" cy="626001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449054" y="2281546"/>
              <a:ext cx="266797" cy="267659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825109" y="2598113"/>
              <a:ext cx="490957" cy="337023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172164" y="2546540"/>
              <a:ext cx="271656" cy="277456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272644" y="2696163"/>
              <a:ext cx="110120" cy="106907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172164" y="2605323"/>
              <a:ext cx="56353" cy="67561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652365" y="2510017"/>
              <a:ext cx="287724" cy="190222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4406826" y="2128632"/>
              <a:ext cx="216165" cy="191006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4224442" y="2278333"/>
              <a:ext cx="149466" cy="231449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228439" y="2334608"/>
              <a:ext cx="49064" cy="10447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122394" y="2083016"/>
              <a:ext cx="289997" cy="295875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107111" y="2237342"/>
              <a:ext cx="33781" cy="4906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170596" y="2053938"/>
              <a:ext cx="288508" cy="297599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4182666" y="2076119"/>
              <a:ext cx="151896" cy="177368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4257595" y="2222842"/>
              <a:ext cx="86607" cy="74380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4116751" y="2039831"/>
              <a:ext cx="195317" cy="107534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967078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13233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986359" y="2843983"/>
              <a:ext cx="597080" cy="597080"/>
            </a:xfrm>
            <a:custGeom>
              <a:avLst/>
              <a:gdLst/>
              <a:ahLst/>
              <a:cxnLst/>
              <a:rect l="l" t="t" r="r" b="b"/>
              <a:pathLst>
                <a:path w="7618" h="7618" extrusionOk="0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943016" y="2840299"/>
              <a:ext cx="531164" cy="533281"/>
            </a:xfrm>
            <a:custGeom>
              <a:avLst/>
              <a:gdLst/>
              <a:ahLst/>
              <a:cxnLst/>
              <a:rect l="l" t="t" r="r" b="b"/>
              <a:pathLst>
                <a:path w="6777" h="6804" extrusionOk="0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192883" y="2935606"/>
              <a:ext cx="184030" cy="413833"/>
            </a:xfrm>
            <a:custGeom>
              <a:avLst/>
              <a:gdLst/>
              <a:ahLst/>
              <a:cxnLst/>
              <a:rect l="l" t="t" r="r" b="b"/>
              <a:pathLst>
                <a:path w="2348" h="5280" extrusionOk="0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794334" y="4178593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885957" y="4178593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449961" y="417859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794334" y="3953572"/>
              <a:ext cx="884725" cy="112550"/>
            </a:xfrm>
            <a:custGeom>
              <a:avLst/>
              <a:gdLst/>
              <a:ahLst/>
              <a:cxnLst/>
              <a:rect l="l" t="t" r="r" b="b"/>
              <a:pathLst>
                <a:path w="1128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885957" y="3953572"/>
              <a:ext cx="168825" cy="112550"/>
            </a:xfrm>
            <a:custGeom>
              <a:avLst/>
              <a:gdLst/>
              <a:ahLst/>
              <a:cxnLst/>
              <a:rect l="l" t="t" r="r" b="b"/>
              <a:pathLst>
                <a:path w="2154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449961" y="395357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94334" y="3617724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885957" y="3617724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449961" y="361772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900379" y="4290281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991218" y="4290281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555222" y="4290281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900379" y="3841884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991218" y="3841884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555222" y="384188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900379" y="3505253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991218" y="3505253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1555222" y="350525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900379" y="3729412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991218" y="3729412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555222" y="372941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900379" y="4066043"/>
              <a:ext cx="883941" cy="112628"/>
            </a:xfrm>
            <a:custGeom>
              <a:avLst/>
              <a:gdLst/>
              <a:ahLst/>
              <a:cxnLst/>
              <a:rect l="l" t="t" r="r" b="b"/>
              <a:pathLst>
                <a:path w="11278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991218" y="4066043"/>
              <a:ext cx="168747" cy="112628"/>
            </a:xfrm>
            <a:custGeom>
              <a:avLst/>
              <a:gdLst/>
              <a:ahLst/>
              <a:cxnLst/>
              <a:rect l="l" t="t" r="r" b="b"/>
              <a:pathLst>
                <a:path w="2153" h="1437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555222" y="4066043"/>
              <a:ext cx="123836" cy="112628"/>
            </a:xfrm>
            <a:custGeom>
              <a:avLst/>
              <a:gdLst/>
              <a:ahLst/>
              <a:cxnLst/>
              <a:rect l="l" t="t" r="r" b="b"/>
              <a:pathLst>
                <a:path w="1580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00379" y="4290281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900379" y="417859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00379" y="406604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900379" y="3953572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900379" y="3841884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900379" y="3729412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900379" y="3617724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824039" y="3748693"/>
              <a:ext cx="151974" cy="151974"/>
            </a:xfrm>
            <a:custGeom>
              <a:avLst/>
              <a:gdLst/>
              <a:ahLst/>
              <a:cxnLst/>
              <a:rect l="l" t="t" r="r" b="b"/>
              <a:pathLst>
                <a:path w="1939" h="1939" extrusionOk="0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553654" y="3064145"/>
              <a:ext cx="207387" cy="206525"/>
            </a:xfrm>
            <a:custGeom>
              <a:avLst/>
              <a:gdLst/>
              <a:ahLst/>
              <a:cxnLst/>
              <a:rect l="l" t="t" r="r" b="b"/>
              <a:pathLst>
                <a:path w="2646" h="2635" extrusionOk="0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998759" y="4254070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1997976" y="4355334"/>
              <a:ext cx="339139" cy="49064"/>
            </a:xfrm>
            <a:custGeom>
              <a:avLst/>
              <a:gdLst/>
              <a:ahLst/>
              <a:cxnLst/>
              <a:rect l="l" t="t" r="r" b="b"/>
              <a:pathLst>
                <a:path w="4327" h="626" extrusionOk="0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021254" y="4086186"/>
              <a:ext cx="139120" cy="167963"/>
            </a:xfrm>
            <a:custGeom>
              <a:avLst/>
              <a:gdLst/>
              <a:ahLst/>
              <a:cxnLst/>
              <a:rect l="l" t="t" r="r" b="b"/>
              <a:pathLst>
                <a:path w="1775" h="2143" extrusionOk="0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366741" y="4258068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365957" y="4359331"/>
              <a:ext cx="339139" cy="48281"/>
            </a:xfrm>
            <a:custGeom>
              <a:avLst/>
              <a:gdLst/>
              <a:ahLst/>
              <a:cxnLst/>
              <a:rect l="l" t="t" r="r" b="b"/>
              <a:pathLst>
                <a:path w="4327" h="616" extrusionOk="0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2387668" y="4090183"/>
              <a:ext cx="122974" cy="167963"/>
            </a:xfrm>
            <a:custGeom>
              <a:avLst/>
              <a:gdLst/>
              <a:ahLst/>
              <a:cxnLst/>
              <a:rect l="l" t="t" r="r" b="b"/>
              <a:pathLst>
                <a:path w="1569" h="2143" extrusionOk="0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005970" y="2826269"/>
              <a:ext cx="553737" cy="1378895"/>
            </a:xfrm>
            <a:custGeom>
              <a:avLst/>
              <a:gdLst/>
              <a:ahLst/>
              <a:cxnLst/>
              <a:rect l="l" t="t" r="r" b="b"/>
              <a:pathLst>
                <a:path w="7065" h="17593" extrusionOk="0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2457580" y="2297614"/>
              <a:ext cx="146252" cy="306221"/>
            </a:xfrm>
            <a:custGeom>
              <a:avLst/>
              <a:gdLst/>
              <a:ahLst/>
              <a:cxnLst/>
              <a:rect l="l" t="t" r="r" b="b"/>
              <a:pathLst>
                <a:path w="1866" h="3907" extrusionOk="0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75099" y="2245414"/>
              <a:ext cx="462035" cy="649279"/>
            </a:xfrm>
            <a:custGeom>
              <a:avLst/>
              <a:gdLst/>
              <a:ahLst/>
              <a:cxnLst/>
              <a:rect l="l" t="t" r="r" b="b"/>
              <a:pathLst>
                <a:path w="5895" h="8284" extrusionOk="0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2520988" y="2429366"/>
              <a:ext cx="10581" cy="148760"/>
            </a:xfrm>
            <a:custGeom>
              <a:avLst/>
              <a:gdLst/>
              <a:ahLst/>
              <a:cxnLst/>
              <a:rect l="l" t="t" r="r" b="b"/>
              <a:pathLst>
                <a:path w="135" h="1898" fill="none" extrusionOk="0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215708" y="2244474"/>
              <a:ext cx="205741" cy="109493"/>
            </a:xfrm>
            <a:custGeom>
              <a:avLst/>
              <a:gdLst/>
              <a:ahLst/>
              <a:cxnLst/>
              <a:rect l="l" t="t" r="r" b="b"/>
              <a:pathLst>
                <a:path w="2625" h="1397" extrusionOk="0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317755" y="2523341"/>
              <a:ext cx="413833" cy="407563"/>
            </a:xfrm>
            <a:custGeom>
              <a:avLst/>
              <a:gdLst/>
              <a:ahLst/>
              <a:cxnLst/>
              <a:rect l="l" t="t" r="r" b="b"/>
              <a:pathLst>
                <a:path w="5280" h="5200" extrusionOk="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325750" y="2534627"/>
              <a:ext cx="411482" cy="399412"/>
            </a:xfrm>
            <a:custGeom>
              <a:avLst/>
              <a:gdLst/>
              <a:ahLst/>
              <a:cxnLst/>
              <a:rect l="l" t="t" r="r" b="b"/>
              <a:pathLst>
                <a:path w="5250" h="5096" extrusionOk="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332177" y="2538624"/>
              <a:ext cx="414695" cy="407563"/>
            </a:xfrm>
            <a:custGeom>
              <a:avLst/>
              <a:gdLst/>
              <a:ahLst/>
              <a:cxnLst/>
              <a:rect l="l" t="t" r="r" b="b"/>
              <a:pathLst>
                <a:path w="5291" h="5200" extrusionOk="0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636751" y="2667085"/>
              <a:ext cx="116391" cy="148839"/>
            </a:xfrm>
            <a:custGeom>
              <a:avLst/>
              <a:gdLst/>
              <a:ahLst/>
              <a:cxnLst/>
              <a:rect l="l" t="t" r="r" b="b"/>
              <a:pathLst>
                <a:path w="1485" h="1899" extrusionOk="0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1778597" y="2317678"/>
              <a:ext cx="402625" cy="375507"/>
            </a:xfrm>
            <a:custGeom>
              <a:avLst/>
              <a:gdLst/>
              <a:ahLst/>
              <a:cxnLst/>
              <a:rect l="l" t="t" r="r" b="b"/>
              <a:pathLst>
                <a:path w="5137" h="4791" extrusionOk="0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933706" y="2275119"/>
              <a:ext cx="264367" cy="311786"/>
            </a:xfrm>
            <a:custGeom>
              <a:avLst/>
              <a:gdLst/>
              <a:ahLst/>
              <a:cxnLst/>
              <a:rect l="l" t="t" r="r" b="b"/>
              <a:pathLst>
                <a:path w="3373" h="3978" extrusionOk="0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092734" y="2478430"/>
              <a:ext cx="92485" cy="68345"/>
            </a:xfrm>
            <a:custGeom>
              <a:avLst/>
              <a:gdLst/>
              <a:ahLst/>
              <a:cxnLst/>
              <a:rect l="l" t="t" r="r" b="b"/>
              <a:pathLst>
                <a:path w="1180" h="872" fill="none" extrusionOk="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160295" y="2600151"/>
              <a:ext cx="163104" cy="162790"/>
            </a:xfrm>
            <a:custGeom>
              <a:avLst/>
              <a:gdLst/>
              <a:ahLst/>
              <a:cxnLst/>
              <a:rect l="l" t="t" r="r" b="b"/>
              <a:pathLst>
                <a:path w="2081" h="2077" extrusionOk="0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2240632" y="2586826"/>
              <a:ext cx="131831" cy="46713"/>
            </a:xfrm>
            <a:custGeom>
              <a:avLst/>
              <a:gdLst/>
              <a:ahLst/>
              <a:cxnLst/>
              <a:rect l="l" t="t" r="r" b="b"/>
              <a:pathLst>
                <a:path w="1682" h="596" extrusionOk="0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836440" y="2553908"/>
              <a:ext cx="413049" cy="205819"/>
            </a:xfrm>
            <a:custGeom>
              <a:avLst/>
              <a:gdLst/>
              <a:ahLst/>
              <a:cxnLst/>
              <a:rect l="l" t="t" r="r" b="b"/>
              <a:pathLst>
                <a:path w="5270" h="2626" extrusionOk="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911212" y="2564332"/>
              <a:ext cx="77986" cy="32213"/>
            </a:xfrm>
            <a:custGeom>
              <a:avLst/>
              <a:gdLst/>
              <a:ahLst/>
              <a:cxnLst/>
              <a:rect l="l" t="t" r="r" b="b"/>
              <a:pathLst>
                <a:path w="995" h="411" fill="none" extrusionOk="0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2264694" y="2076668"/>
              <a:ext cx="132693" cy="217811"/>
            </a:xfrm>
            <a:custGeom>
              <a:avLst/>
              <a:gdLst/>
              <a:ahLst/>
              <a:cxnLst/>
              <a:rect l="l" t="t" r="r" b="b"/>
              <a:pathLst>
                <a:path w="1693" h="2779" extrusionOk="0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317755" y="2138508"/>
              <a:ext cx="79632" cy="75634"/>
            </a:xfrm>
            <a:custGeom>
              <a:avLst/>
              <a:gdLst/>
              <a:ahLst/>
              <a:cxnLst/>
              <a:rect l="l" t="t" r="r" b="b"/>
              <a:pathLst>
                <a:path w="1016" h="965" extrusionOk="0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51134" y="1862541"/>
              <a:ext cx="247438" cy="306456"/>
            </a:xfrm>
            <a:custGeom>
              <a:avLst/>
              <a:gdLst/>
              <a:ahLst/>
              <a:cxnLst/>
              <a:rect l="l" t="t" r="r" b="b"/>
              <a:pathLst>
                <a:path w="3157" h="3910" extrusionOk="0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149009" y="1837225"/>
              <a:ext cx="323072" cy="238738"/>
            </a:xfrm>
            <a:custGeom>
              <a:avLst/>
              <a:gdLst/>
              <a:ahLst/>
              <a:cxnLst/>
              <a:rect l="l" t="t" r="r" b="b"/>
              <a:pathLst>
                <a:path w="4122" h="3046" extrusionOk="0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215708" y="2004717"/>
              <a:ext cx="102675" cy="86372"/>
            </a:xfrm>
            <a:custGeom>
              <a:avLst/>
              <a:gdLst/>
              <a:ahLst/>
              <a:cxnLst/>
              <a:rect l="l" t="t" r="r" b="b"/>
              <a:pathLst>
                <a:path w="1310" h="1102" extrusionOk="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592883" y="1806507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670670" y="1884351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171;p46">
            <a:extLst>
              <a:ext uri="{FF2B5EF4-FFF2-40B4-BE49-F238E27FC236}">
                <a16:creationId xmlns:a16="http://schemas.microsoft.com/office/drawing/2014/main" id="{3ACADA48-DC7E-EE8E-2286-C02870A9673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3871" y="808557"/>
            <a:ext cx="4399299" cy="4187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Jenis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marketing yang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pertama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kamu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terapkan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jenis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marketing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psikologi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marketing,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jenis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bertujuan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memahami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motivasi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emosional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target pasar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mempertimbangkan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sebuah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singkatnya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psikologi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marketing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merupakan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jenis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marketing yang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memanfaatkan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psikologi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juga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cara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konsumen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berpikir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sehingga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mereka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menentukan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serta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memutuskan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melakukan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pembelian</a:t>
            </a:r>
            <a:r>
              <a:rPr lang="en-ID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50"/>
          <p:cNvSpPr/>
          <p:nvPr/>
        </p:nvSpPr>
        <p:spPr>
          <a:xfrm>
            <a:off x="-1483361" y="-949100"/>
            <a:ext cx="6647069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EDAAE-2673-4AB8-979D-4C940FE14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059" y="932688"/>
            <a:ext cx="4635292" cy="3084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2035C3-C62E-4AD2-B549-12363F05B1F0}"/>
              </a:ext>
            </a:extLst>
          </p:cNvPr>
          <p:cNvSpPr txBox="1"/>
          <p:nvPr/>
        </p:nvSpPr>
        <p:spPr>
          <a:xfrm>
            <a:off x="215649" y="186939"/>
            <a:ext cx="3736848" cy="5182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Jenis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marketing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berikutnya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viral marketing,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tujuannya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sendiri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agar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memperluas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jangkauan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promosi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secara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tepat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kepada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audiens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umum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singkatnya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viral marketing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sebuah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strategi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promosi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memanfaatkan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audiens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menyebarluaskan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informasi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mengenai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produk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kita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punya, strategi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cukup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mampu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mendongkrak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popularitas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bisnis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waktu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600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cepat</a:t>
            </a: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ID" sz="16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561</Words>
  <Application>Microsoft Office PowerPoint</Application>
  <PresentationFormat>On-screen Show (16:9)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Open Sans</vt:lpstr>
      <vt:lpstr>Bauhaus 93</vt:lpstr>
      <vt:lpstr>Montserrat</vt:lpstr>
      <vt:lpstr>Arial</vt:lpstr>
      <vt:lpstr>Roboto Slab</vt:lpstr>
      <vt:lpstr>Investor Social Media by Slidesgo</vt:lpstr>
      <vt:lpstr>MARKETING</vt:lpstr>
      <vt:lpstr>Kelompok 4 Mata Kuliah Sistem Informasi Manajemen</vt:lpstr>
      <vt:lpstr>“Pemasaran (marketing) adalah proses di mana perusahaan menciptakan nilai bagi pelanggan dan membangun hubungan yang kuat dengan pelanggan, dengan tujuan menangkap nilai dari pelanggan sebagai imbalannya”</vt:lpstr>
      <vt:lpstr>Apa Itu Marketing? </vt:lpstr>
      <vt:lpstr>MENGAPA MARKETING PENTING UNTUK BISNIS ?</vt:lpstr>
      <vt:lpstr>Fungsi &amp; Manfaat Marketing?</vt:lpstr>
      <vt:lpstr>Jenis – Jenis Marketing Populer</vt:lpstr>
      <vt:lpstr>Psikologi Marketing </vt:lpstr>
      <vt:lpstr>PowerPoint Presentation</vt:lpstr>
      <vt:lpstr>DIGITAL MARKETING</vt:lpstr>
      <vt:lpstr>GUERILLA MARKETING</vt:lpstr>
      <vt:lpstr>Thanks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Rangga Ariansyah</dc:creator>
  <cp:lastModifiedBy>Andri Firman Saputra</cp:lastModifiedBy>
  <cp:revision>15</cp:revision>
  <dcterms:modified xsi:type="dcterms:W3CDTF">2023-06-26T01:47:48Z</dcterms:modified>
</cp:coreProperties>
</file>