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1" autoAdjust="0"/>
    <p:restoredTop sz="86397" autoAdjust="0"/>
  </p:normalViewPr>
  <p:slideViewPr>
    <p:cSldViewPr snapToGrid="0">
      <p:cViewPr varScale="1">
        <p:scale>
          <a:sx n="63" d="100"/>
          <a:sy n="63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88E1-3F44-43B4-6540-D96D520A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349175"/>
            <a:ext cx="8637073" cy="977621"/>
          </a:xfrm>
        </p:spPr>
        <p:txBody>
          <a:bodyPr>
            <a:normAutofit/>
          </a:bodyPr>
          <a:lstStyle/>
          <a:p>
            <a:r>
              <a:rPr lang="en-ID" sz="4400" b="1" i="0" cap="all" dirty="0">
                <a:effectLst/>
                <a:latin typeface="Nunito" panose="020B0604020202020204" pitchFamily="2" charset="0"/>
              </a:rPr>
              <a:t>TEORI BAHASA &amp; AUTOMATA</a:t>
            </a:r>
            <a:endParaRPr lang="en-ID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768A1-2F65-8374-0BBC-E23F9241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643746"/>
            <a:ext cx="8637072" cy="977621"/>
          </a:xfrm>
        </p:spPr>
        <p:txBody>
          <a:bodyPr>
            <a:normAutofit/>
          </a:bodyPr>
          <a:lstStyle/>
          <a:p>
            <a:r>
              <a:rPr lang="en-ID" sz="3200" dirty="0"/>
              <a:t>Tata Bahasa Grammar </a:t>
            </a:r>
            <a:r>
              <a:rPr lang="en-ID" sz="3200" dirty="0" err="1"/>
              <a:t>hirarki</a:t>
            </a:r>
            <a:r>
              <a:rPr lang="en-ID" sz="3200" dirty="0"/>
              <a:t> </a:t>
            </a:r>
            <a:r>
              <a:rPr lang="en-ID" sz="3200" dirty="0" err="1"/>
              <a:t>chomsky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3896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4E99BA-468B-1CA6-F956-92BB981F7405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cap="none" dirty="0"/>
              <a:t>Andri Firman Saputra</a:t>
            </a:r>
          </a:p>
          <a:p>
            <a:pPr>
              <a:lnSpc>
                <a:spcPct val="200000"/>
              </a:lnSpc>
            </a:pPr>
            <a:r>
              <a:rPr lang="en-ID" cap="none" dirty="0"/>
              <a:t>Muhamad Abdul </a:t>
            </a:r>
            <a:r>
              <a:rPr lang="en-ID" cap="none" dirty="0" err="1"/>
              <a:t>Murod</a:t>
            </a:r>
            <a:endParaRPr lang="en-ID" cap="none" dirty="0"/>
          </a:p>
          <a:p>
            <a:pPr>
              <a:lnSpc>
                <a:spcPct val="200000"/>
              </a:lnSpc>
            </a:pPr>
            <a:r>
              <a:rPr lang="en-ID" cap="none" dirty="0"/>
              <a:t>Muhammad </a:t>
            </a:r>
            <a:r>
              <a:rPr lang="en-ID" cap="none" dirty="0" err="1"/>
              <a:t>Djafar</a:t>
            </a:r>
            <a:endParaRPr lang="en-ID" cap="none" dirty="0"/>
          </a:p>
        </p:txBody>
      </p:sp>
    </p:spTree>
    <p:extLst>
      <p:ext uri="{BB962C8B-B14F-4D97-AF65-F5344CB8AC3E}">
        <p14:creationId xmlns:p14="http://schemas.microsoft.com/office/powerpoint/2010/main" val="71206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Tata Bahasa (grammar) </a:t>
            </a:r>
            <a:r>
              <a:rPr lang="en-US" sz="2400" dirty="0" err="1"/>
              <a:t>hirarki</a:t>
            </a:r>
            <a:r>
              <a:rPr lang="en-US" sz="2400" dirty="0"/>
              <a:t> </a:t>
            </a:r>
            <a:r>
              <a:rPr lang="en-US" sz="2400" dirty="0" err="1"/>
              <a:t>chomsky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4E99BA-468B-1CA6-F956-92BB981F7405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Hirarki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chomsky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merupakan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tata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bahasa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(grammar) yang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dapat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didefinisikan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secara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formal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sebagai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kumpulan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dari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himpunan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variabel,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simbol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terminal,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simbol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awal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, yang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dibatasi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oleh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aturan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-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aturan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produksi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. Pada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tahun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1959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seorang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ahli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bernama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noam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chomsky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melakukan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pengelompokkan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tingkatan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bahasa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menjadi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empat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level.</a:t>
            </a:r>
            <a:endParaRPr lang="en-ID" sz="2400" cap="none" dirty="0"/>
          </a:p>
        </p:txBody>
      </p:sp>
    </p:spTree>
    <p:extLst>
      <p:ext uri="{BB962C8B-B14F-4D97-AF65-F5344CB8AC3E}">
        <p14:creationId xmlns:p14="http://schemas.microsoft.com/office/powerpoint/2010/main" val="40380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level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Chomsky Hierarchy?</a:t>
            </a:r>
            <a:endParaRPr lang="en-ID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75AABF-6B66-2639-7E5C-95FAB9DA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449" y="2039675"/>
            <a:ext cx="6951102" cy="39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4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nn-NO" sz="2400" dirty="0"/>
              <a:t>1. Regular Grammar (Level/Tipe 3)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2CF31-B9CD-CEAC-55A9-5D78E5450D9C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automata :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finate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state automata.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Set paling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ketat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non-terminal di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non-terminal.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 dan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di paling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kanan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0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2. Context-Free (Level/</a:t>
            </a:r>
            <a:r>
              <a:rPr lang="en-US" sz="2400" dirty="0" err="1"/>
              <a:t>Tipe</a:t>
            </a:r>
            <a:r>
              <a:rPr lang="en-US" sz="2400" dirty="0"/>
              <a:t> 2)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2CF31-B9CD-CEAC-55A9-5D78E5450D9C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automata : push down automata.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praktisi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NLP . di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sini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 → β, di mana A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non-terminal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tunggal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dan β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3. Context-Sensitive (Level/Tipe1)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2CF31-B9CD-CEAC-55A9-5D78E5450D9C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automata: linier bounded automata.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diprogram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α A β → α γ β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non-terminal dan α, β, γ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string terminal dan non-terminal. String α, β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boleh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γ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kosong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ruas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|A| ≤ |b|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artinya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ruas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sebelah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kiri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tidak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lebih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besar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dari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ruas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sebelah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kanan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</a:rPr>
              <a:t>.</a:t>
            </a: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6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4. Recursively Enumerable (Level/</a:t>
            </a:r>
            <a:r>
              <a:rPr lang="en-US" sz="2400" dirty="0" err="1"/>
              <a:t>Tipe</a:t>
            </a:r>
            <a:r>
              <a:rPr lang="en-US" sz="2400" dirty="0"/>
              <a:t> 0)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2CF31-B9CD-CEAC-55A9-5D78E5450D9C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automata :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Terlalu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mendeskripsikan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sintaks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alami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200" cap="none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D" sz="22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200" cap="none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ruas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sebelah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kiri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simbol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variabel.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375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batasan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200" dirty="0" err="1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produksi</a:t>
            </a:r>
            <a:r>
              <a:rPr lang="en-ID" sz="2200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4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43E2D5-F532-FF05-BBEC-BC1624731F3E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ctr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66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ID" sz="66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194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</TotalTime>
  <Words>386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Quicksand</vt:lpstr>
      <vt:lpstr>Arial</vt:lpstr>
      <vt:lpstr>Courier New</vt:lpstr>
      <vt:lpstr>Gill Sans MT</vt:lpstr>
      <vt:lpstr>Nunito</vt:lpstr>
      <vt:lpstr>Gallery</vt:lpstr>
      <vt:lpstr>TEORI BAHASA &amp; AUTOMATA</vt:lpstr>
      <vt:lpstr>Nama anggota kelompok:</vt:lpstr>
      <vt:lpstr>Tata Bahasa (grammar) hirarki chomsky</vt:lpstr>
      <vt:lpstr>Apa saja level yang berbeda dalam Chomsky Hierarchy?</vt:lpstr>
      <vt:lpstr>1. Regular Grammar (Level/Tipe 3)</vt:lpstr>
      <vt:lpstr>2. Context-Free (Level/Tipe 2)</vt:lpstr>
      <vt:lpstr>3. Context-Sensitive (Level/Tipe1)</vt:lpstr>
      <vt:lpstr>4. Recursively Enumerable (Level/Tipe 0)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&amp; AUTOMATA</dc:title>
  <dc:creator>Andri Firman Saputra</dc:creator>
  <cp:lastModifiedBy>Andri Firman Saputra</cp:lastModifiedBy>
  <cp:revision>6</cp:revision>
  <dcterms:created xsi:type="dcterms:W3CDTF">2022-09-13T08:29:03Z</dcterms:created>
  <dcterms:modified xsi:type="dcterms:W3CDTF">2022-09-13T09:21:08Z</dcterms:modified>
</cp:coreProperties>
</file>