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341" r:id="rId6"/>
    <p:sldId id="309" r:id="rId7"/>
    <p:sldId id="342" r:id="rId8"/>
    <p:sldId id="343" r:id="rId9"/>
    <p:sldId id="344" r:id="rId10"/>
    <p:sldId id="301" r:id="rId11"/>
    <p:sldId id="3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168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lfianwarisman.blogspot.com/2015/12/contoh-dan-devinisi-virtual-memory.html" TargetMode="External"/><Relationship Id="rId2" Type="http://schemas.openxmlformats.org/officeDocument/2006/relationships/hyperlink" Target="https://www.nesabamedia.com/pengertian-virtual-memory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50C96C4-B250-4EFF-8EC5-54B371B8944E}"/>
              </a:ext>
            </a:extLst>
          </p:cNvPr>
          <p:cNvSpPr txBox="1"/>
          <p:nvPr/>
        </p:nvSpPr>
        <p:spPr>
          <a:xfrm>
            <a:off x="0" y="1197042"/>
            <a:ext cx="4028661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 KELOMPOK 1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1888A0-E320-4D0B-BA1D-3454E78621B4}"/>
              </a:ext>
            </a:extLst>
          </p:cNvPr>
          <p:cNvSpPr txBox="1"/>
          <p:nvPr/>
        </p:nvSpPr>
        <p:spPr>
          <a:xfrm>
            <a:off x="1" y="3768132"/>
            <a:ext cx="697064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Nama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Anggota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Kelompok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Aisyah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Mawar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Kusuma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Salsabilla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	: 201011400704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Andri Firman Saputra 		: 201011402125</a:t>
            </a:r>
          </a:p>
          <a:p>
            <a:r>
              <a:rPr lang="en-ID" altLang="ko-KR" sz="2400" dirty="0">
                <a:solidFill>
                  <a:schemeClr val="bg1"/>
                </a:solidFill>
                <a:cs typeface="Arial" pitchFamily="34" charset="0"/>
              </a:rPr>
              <a:t> Bani </a:t>
            </a:r>
            <a:r>
              <a:rPr lang="en-ID" altLang="ko-KR" sz="2400" dirty="0" err="1">
                <a:solidFill>
                  <a:schemeClr val="bg1"/>
                </a:solidFill>
                <a:cs typeface="Arial" pitchFamily="34" charset="0"/>
              </a:rPr>
              <a:t>Maskur</a:t>
            </a:r>
            <a:r>
              <a:rPr lang="en-ID" altLang="ko-KR" sz="2400" dirty="0">
                <a:solidFill>
                  <a:schemeClr val="bg1"/>
                </a:solidFill>
                <a:cs typeface="Arial" pitchFamily="34" charset="0"/>
              </a:rPr>
              <a:t> Muhammad Al-</a:t>
            </a:r>
            <a:r>
              <a:rPr lang="en-ID" altLang="ko-KR" sz="2400" dirty="0" err="1">
                <a:solidFill>
                  <a:schemeClr val="bg1"/>
                </a:solidFill>
                <a:cs typeface="Arial" pitchFamily="34" charset="0"/>
              </a:rPr>
              <a:t>Walad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	: 201011401873</a:t>
            </a:r>
          </a:p>
          <a:p>
            <a:r>
              <a:rPr lang="en-ID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ID" altLang="ko-KR" sz="2400" dirty="0" err="1">
                <a:solidFill>
                  <a:schemeClr val="bg1"/>
                </a:solidFill>
                <a:cs typeface="Arial" pitchFamily="34" charset="0"/>
              </a:rPr>
              <a:t>Rahmat</a:t>
            </a:r>
            <a:r>
              <a:rPr lang="en-ID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ID" altLang="ko-KR" sz="2400" dirty="0" err="1">
                <a:solidFill>
                  <a:schemeClr val="bg1"/>
                </a:solidFill>
                <a:cs typeface="Arial" pitchFamily="34" charset="0"/>
              </a:rPr>
              <a:t>Prasetyo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			: 201011400693</a:t>
            </a:r>
          </a:p>
          <a:p>
            <a:r>
              <a:rPr lang="en-ID" altLang="ko-KR" sz="2400" dirty="0">
                <a:solidFill>
                  <a:schemeClr val="bg1"/>
                </a:solidFill>
                <a:cs typeface="Arial" pitchFamily="34" charset="0"/>
              </a:rPr>
              <a:t> Yogi </a:t>
            </a:r>
            <a:r>
              <a:rPr lang="en-ID" altLang="ko-KR" sz="2400" dirty="0" err="1">
                <a:solidFill>
                  <a:schemeClr val="bg1"/>
                </a:solidFill>
                <a:cs typeface="Arial" pitchFamily="34" charset="0"/>
              </a:rPr>
              <a:t>Rizky</a:t>
            </a:r>
            <a:r>
              <a:rPr lang="en-ID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ID" altLang="ko-KR" sz="2400" dirty="0" err="1">
                <a:solidFill>
                  <a:schemeClr val="bg1"/>
                </a:solidFill>
                <a:cs typeface="Arial" pitchFamily="34" charset="0"/>
              </a:rPr>
              <a:t>Pangestu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			: 201011400705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A2E7A2-466F-4FD4-A6D7-19044ADCEC4A}"/>
              </a:ext>
            </a:extLst>
          </p:cNvPr>
          <p:cNvSpPr txBox="1"/>
          <p:nvPr/>
        </p:nvSpPr>
        <p:spPr>
          <a:xfrm>
            <a:off x="-8792" y="5046923"/>
            <a:ext cx="121920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VIRTUAL MEMORY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DDDB0E5-C9C9-44D8-BEB8-16A6CA8920CA}"/>
              </a:ext>
            </a:extLst>
          </p:cNvPr>
          <p:cNvGrpSpPr/>
          <p:nvPr/>
        </p:nvGrpSpPr>
        <p:grpSpPr>
          <a:xfrm>
            <a:off x="4753009" y="790578"/>
            <a:ext cx="5596412" cy="958096"/>
            <a:chOff x="4753009" y="790578"/>
            <a:chExt cx="5596412" cy="9580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0B0A2E-B69D-4686-9B34-E9CF61AD14CF}"/>
                </a:ext>
              </a:extLst>
            </p:cNvPr>
            <p:cNvSpPr txBox="1"/>
            <p:nvPr/>
          </p:nvSpPr>
          <p:spPr>
            <a:xfrm>
              <a:off x="5920633" y="1023404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PENGERTIAN VIRTUAL MEMORY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1B7BFE-C7D7-4846-B6EF-E78809137F86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7350D3-4353-45F7-BF03-021199F2298D}"/>
              </a:ext>
            </a:extLst>
          </p:cNvPr>
          <p:cNvGrpSpPr/>
          <p:nvPr/>
        </p:nvGrpSpPr>
        <p:grpSpPr>
          <a:xfrm>
            <a:off x="5350009" y="2230161"/>
            <a:ext cx="5570037" cy="958096"/>
            <a:chOff x="5276743" y="2230161"/>
            <a:chExt cx="5570037" cy="9580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04EDEA-EFF2-4A05-A482-92CFDD885CEF}"/>
                </a:ext>
              </a:extLst>
            </p:cNvPr>
            <p:cNvSpPr txBox="1"/>
            <p:nvPr/>
          </p:nvSpPr>
          <p:spPr>
            <a:xfrm>
              <a:off x="6417992" y="2524543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TUJUAN VIRTUAL MEMORY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5920633" y="3669744"/>
            <a:ext cx="5531469" cy="958096"/>
            <a:chOff x="5800477" y="3669744"/>
            <a:chExt cx="5531469" cy="9580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AEF471-EEEB-40C9-97CC-790BB0C9B8B7}"/>
                </a:ext>
              </a:extLst>
            </p:cNvPr>
            <p:cNvSpPr txBox="1"/>
            <p:nvPr/>
          </p:nvSpPr>
          <p:spPr>
            <a:xfrm>
              <a:off x="6903158" y="3964126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FUNGSI VIRTUAL MEMORY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C2E432-B497-422F-8B32-AB2B0B147F5D}"/>
              </a:ext>
            </a:extLst>
          </p:cNvPr>
          <p:cNvGrpSpPr/>
          <p:nvPr/>
        </p:nvGrpSpPr>
        <p:grpSpPr>
          <a:xfrm>
            <a:off x="6491258" y="5109327"/>
            <a:ext cx="5502783" cy="958096"/>
            <a:chOff x="6324210" y="5109327"/>
            <a:chExt cx="5502783" cy="9580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3F3B3A-F7F3-4BF4-B2C0-3E0DDB19AB2D}"/>
                </a:ext>
              </a:extLst>
            </p:cNvPr>
            <p:cNvSpPr txBox="1"/>
            <p:nvPr/>
          </p:nvSpPr>
          <p:spPr>
            <a:xfrm>
              <a:off x="7398205" y="5404706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CONTOH VIRTUAL MEMORY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1FB6E-8C9A-40B7-8594-A93E33F43832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40CF0BC-5F8F-4C30-8EC7-27D55E1038BE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626112" y="823350"/>
            <a:ext cx="29259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MATERI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err="1"/>
              <a:t>Pengertian</a:t>
            </a:r>
            <a:r>
              <a:rPr lang="en-US" sz="4400" dirty="0"/>
              <a:t> Virtual Memory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38836D-11B4-49E5-ADEC-86B0E01B84A0}"/>
              </a:ext>
            </a:extLst>
          </p:cNvPr>
          <p:cNvGrpSpPr/>
          <p:nvPr/>
        </p:nvGrpSpPr>
        <p:grpSpPr>
          <a:xfrm>
            <a:off x="438043" y="1947429"/>
            <a:ext cx="5079769" cy="4292108"/>
            <a:chOff x="529632" y="1735015"/>
            <a:chExt cx="5452397" cy="460695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1FA505C-EA5E-4FC6-A974-938ECE1C4C64}"/>
                </a:ext>
              </a:extLst>
            </p:cNvPr>
            <p:cNvSpPr/>
            <p:nvPr/>
          </p:nvSpPr>
          <p:spPr>
            <a:xfrm>
              <a:off x="529632" y="1738934"/>
              <a:ext cx="5452397" cy="4430933"/>
            </a:xfrm>
            <a:custGeom>
              <a:avLst/>
              <a:gdLst>
                <a:gd name="connsiteX0" fmla="*/ 5387950 w 5452397"/>
                <a:gd name="connsiteY0" fmla="*/ 2870554 h 4430933"/>
                <a:gd name="connsiteX1" fmla="*/ 1180097 w 5452397"/>
                <a:gd name="connsiteY1" fmla="*/ 14370 h 4430933"/>
                <a:gd name="connsiteX2" fmla="*/ 1035960 w 5452397"/>
                <a:gd name="connsiteY2" fmla="*/ 0 h 4430933"/>
                <a:gd name="connsiteX3" fmla="*/ 552164 w 5452397"/>
                <a:gd name="connsiteY3" fmla="*/ 514714 h 4430933"/>
                <a:gd name="connsiteX4" fmla="*/ 553035 w 5452397"/>
                <a:gd name="connsiteY4" fmla="*/ 538664 h 4430933"/>
                <a:gd name="connsiteX5" fmla="*/ 590049 w 5452397"/>
                <a:gd name="connsiteY5" fmla="*/ 581339 h 4430933"/>
                <a:gd name="connsiteX6" fmla="*/ 570453 w 5452397"/>
                <a:gd name="connsiteY6" fmla="*/ 647094 h 4430933"/>
                <a:gd name="connsiteX7" fmla="*/ 486409 w 5452397"/>
                <a:gd name="connsiteY7" fmla="*/ 644046 h 4430933"/>
                <a:gd name="connsiteX8" fmla="*/ 438944 w 5452397"/>
                <a:gd name="connsiteY8" fmla="*/ 654497 h 4430933"/>
                <a:gd name="connsiteX9" fmla="*/ 43111 w 5452397"/>
                <a:gd name="connsiteY9" fmla="*/ 1076022 h 4430933"/>
                <a:gd name="connsiteX10" fmla="*/ 0 w 5452397"/>
                <a:gd name="connsiteY10" fmla="*/ 1509305 h 4430933"/>
                <a:gd name="connsiteX11" fmla="*/ 32660 w 5452397"/>
                <a:gd name="connsiteY11" fmla="*/ 1555899 h 4430933"/>
                <a:gd name="connsiteX12" fmla="*/ 4228319 w 5452397"/>
                <a:gd name="connsiteY12" fmla="*/ 4405551 h 4430933"/>
                <a:gd name="connsiteX13" fmla="*/ 4395536 w 5452397"/>
                <a:gd name="connsiteY13" fmla="*/ 4430808 h 4430933"/>
                <a:gd name="connsiteX14" fmla="*/ 4456065 w 5452397"/>
                <a:gd name="connsiteY14" fmla="*/ 4411212 h 4430933"/>
                <a:gd name="connsiteX15" fmla="*/ 5368789 w 5452397"/>
                <a:gd name="connsiteY15" fmla="*/ 3381784 h 4430933"/>
                <a:gd name="connsiteX16" fmla="*/ 5417561 w 5452397"/>
                <a:gd name="connsiteY16" fmla="*/ 3293821 h 4430933"/>
                <a:gd name="connsiteX17" fmla="*/ 5452398 w 5452397"/>
                <a:gd name="connsiteY17" fmla="*/ 2940663 h 4430933"/>
                <a:gd name="connsiteX18" fmla="*/ 5387950 w 5452397"/>
                <a:gd name="connsiteY18" fmla="*/ 2870554 h 443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52397" h="4430933">
                  <a:moveTo>
                    <a:pt x="5387950" y="2870554"/>
                  </a:moveTo>
                  <a:cubicBezTo>
                    <a:pt x="5382724" y="2860974"/>
                    <a:pt x="1219289" y="40498"/>
                    <a:pt x="1180097" y="14370"/>
                  </a:cubicBezTo>
                  <a:cubicBezTo>
                    <a:pt x="1132197" y="9580"/>
                    <a:pt x="1084296" y="4790"/>
                    <a:pt x="1035960" y="0"/>
                  </a:cubicBezTo>
                  <a:cubicBezTo>
                    <a:pt x="1029428" y="6532"/>
                    <a:pt x="707187" y="350110"/>
                    <a:pt x="552164" y="514714"/>
                  </a:cubicBezTo>
                  <a:cubicBezTo>
                    <a:pt x="542148" y="525165"/>
                    <a:pt x="543890" y="530391"/>
                    <a:pt x="553035" y="538664"/>
                  </a:cubicBezTo>
                  <a:cubicBezTo>
                    <a:pt x="566534" y="551728"/>
                    <a:pt x="579162" y="565663"/>
                    <a:pt x="590049" y="581339"/>
                  </a:cubicBezTo>
                  <a:cubicBezTo>
                    <a:pt x="608338" y="607467"/>
                    <a:pt x="600500" y="638385"/>
                    <a:pt x="570453" y="647094"/>
                  </a:cubicBezTo>
                  <a:cubicBezTo>
                    <a:pt x="542583" y="655368"/>
                    <a:pt x="512972" y="660158"/>
                    <a:pt x="486409" y="644046"/>
                  </a:cubicBezTo>
                  <a:cubicBezTo>
                    <a:pt x="465942" y="631417"/>
                    <a:pt x="453750" y="638820"/>
                    <a:pt x="438944" y="654497"/>
                  </a:cubicBezTo>
                  <a:cubicBezTo>
                    <a:pt x="307435" y="795586"/>
                    <a:pt x="175055" y="935804"/>
                    <a:pt x="43111" y="1076022"/>
                  </a:cubicBezTo>
                  <a:cubicBezTo>
                    <a:pt x="28740" y="1220595"/>
                    <a:pt x="14370" y="1364732"/>
                    <a:pt x="0" y="1509305"/>
                  </a:cubicBezTo>
                  <a:cubicBezTo>
                    <a:pt x="2177" y="1531078"/>
                    <a:pt x="13064" y="1545884"/>
                    <a:pt x="32660" y="1555899"/>
                  </a:cubicBezTo>
                  <a:cubicBezTo>
                    <a:pt x="32660" y="1555899"/>
                    <a:pt x="4222658" y="4404245"/>
                    <a:pt x="4228319" y="4405551"/>
                  </a:cubicBezTo>
                  <a:cubicBezTo>
                    <a:pt x="4283187" y="4418615"/>
                    <a:pt x="4338926" y="4430372"/>
                    <a:pt x="4395536" y="4430808"/>
                  </a:cubicBezTo>
                  <a:cubicBezTo>
                    <a:pt x="4416873" y="4431243"/>
                    <a:pt x="4438211" y="4431679"/>
                    <a:pt x="4456065" y="4411212"/>
                  </a:cubicBezTo>
                  <a:cubicBezTo>
                    <a:pt x="4759580" y="4067634"/>
                    <a:pt x="5063967" y="3724491"/>
                    <a:pt x="5368789" y="3381784"/>
                  </a:cubicBezTo>
                  <a:cubicBezTo>
                    <a:pt x="5391869" y="3355656"/>
                    <a:pt x="5407981" y="3326916"/>
                    <a:pt x="5417561" y="3293821"/>
                  </a:cubicBezTo>
                  <a:cubicBezTo>
                    <a:pt x="5429319" y="3176247"/>
                    <a:pt x="5440640" y="3058673"/>
                    <a:pt x="5452398" y="2940663"/>
                  </a:cubicBezTo>
                  <a:cubicBezTo>
                    <a:pt x="5437592" y="2911052"/>
                    <a:pt x="5416690" y="2887537"/>
                    <a:pt x="5387950" y="287055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9000">
                  <a:schemeClr val="accent4">
                    <a:lumMod val="50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7200000" scaled="0"/>
            </a:gra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ECBFDB8-4E2F-4CDF-8ABA-DCCEAED7A220}"/>
                </a:ext>
              </a:extLst>
            </p:cNvPr>
            <p:cNvSpPr/>
            <p:nvPr/>
          </p:nvSpPr>
          <p:spPr>
            <a:xfrm>
              <a:off x="1565592" y="1735015"/>
              <a:ext cx="144137" cy="26495"/>
            </a:xfrm>
            <a:custGeom>
              <a:avLst/>
              <a:gdLst>
                <a:gd name="connsiteX0" fmla="*/ 0 w 144137"/>
                <a:gd name="connsiteY0" fmla="*/ 3919 h 26495"/>
                <a:gd name="connsiteX1" fmla="*/ 1306 w 144137"/>
                <a:gd name="connsiteY1" fmla="*/ 0 h 26495"/>
                <a:gd name="connsiteX2" fmla="*/ 144137 w 144137"/>
                <a:gd name="connsiteY2" fmla="*/ 13935 h 26495"/>
                <a:gd name="connsiteX3" fmla="*/ 144137 w 144137"/>
                <a:gd name="connsiteY3" fmla="*/ 18289 h 26495"/>
                <a:gd name="connsiteX4" fmla="*/ 121058 w 144137"/>
                <a:gd name="connsiteY4" fmla="*/ 26128 h 26495"/>
                <a:gd name="connsiteX5" fmla="*/ 20467 w 144137"/>
                <a:gd name="connsiteY5" fmla="*/ 16112 h 26495"/>
                <a:gd name="connsiteX6" fmla="*/ 0 w 144137"/>
                <a:gd name="connsiteY6" fmla="*/ 3919 h 2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137" h="26495">
                  <a:moveTo>
                    <a:pt x="0" y="3919"/>
                  </a:moveTo>
                  <a:cubicBezTo>
                    <a:pt x="0" y="2613"/>
                    <a:pt x="435" y="1306"/>
                    <a:pt x="1306" y="0"/>
                  </a:cubicBezTo>
                  <a:cubicBezTo>
                    <a:pt x="48772" y="4790"/>
                    <a:pt x="96672" y="9580"/>
                    <a:pt x="144137" y="13935"/>
                  </a:cubicBezTo>
                  <a:cubicBezTo>
                    <a:pt x="143702" y="15241"/>
                    <a:pt x="143266" y="16547"/>
                    <a:pt x="144137" y="18289"/>
                  </a:cubicBezTo>
                  <a:cubicBezTo>
                    <a:pt x="138476" y="26999"/>
                    <a:pt x="129767" y="26999"/>
                    <a:pt x="121058" y="26128"/>
                  </a:cubicBezTo>
                  <a:cubicBezTo>
                    <a:pt x="87528" y="23950"/>
                    <a:pt x="53997" y="20902"/>
                    <a:pt x="20467" y="16112"/>
                  </a:cubicBezTo>
                  <a:cubicBezTo>
                    <a:pt x="12193" y="15241"/>
                    <a:pt x="3484" y="13935"/>
                    <a:pt x="0" y="3919"/>
                  </a:cubicBezTo>
                  <a:close/>
                </a:path>
              </a:pathLst>
            </a:custGeom>
            <a:solidFill>
              <a:srgbClr val="373737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53EF805-50D7-4FA3-82EF-4AB649B5D532}"/>
                </a:ext>
              </a:extLst>
            </p:cNvPr>
            <p:cNvSpPr/>
            <p:nvPr/>
          </p:nvSpPr>
          <p:spPr>
            <a:xfrm>
              <a:off x="2904146" y="3354576"/>
              <a:ext cx="1120157" cy="978237"/>
            </a:xfrm>
            <a:custGeom>
              <a:avLst/>
              <a:gdLst>
                <a:gd name="connsiteX0" fmla="*/ 522168 w 1120157"/>
                <a:gd name="connsiteY0" fmla="*/ 975781 h 978237"/>
                <a:gd name="connsiteX1" fmla="*/ 125464 w 1120157"/>
                <a:gd name="connsiteY1" fmla="*/ 786791 h 978237"/>
                <a:gd name="connsiteX2" fmla="*/ 200799 w 1120157"/>
                <a:gd name="connsiteY2" fmla="*/ 106603 h 978237"/>
                <a:gd name="connsiteX3" fmla="*/ 694610 w 1120157"/>
                <a:gd name="connsiteY3" fmla="*/ 18640 h 978237"/>
                <a:gd name="connsiteX4" fmla="*/ 995078 w 1120157"/>
                <a:gd name="connsiteY4" fmla="*/ 191517 h 978237"/>
                <a:gd name="connsiteX5" fmla="*/ 928452 w 1120157"/>
                <a:gd name="connsiteY5" fmla="*/ 865610 h 978237"/>
                <a:gd name="connsiteX6" fmla="*/ 522168 w 1120157"/>
                <a:gd name="connsiteY6" fmla="*/ 975781 h 97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0157" h="978237">
                  <a:moveTo>
                    <a:pt x="522168" y="975781"/>
                  </a:moveTo>
                  <a:cubicBezTo>
                    <a:pt x="361483" y="958798"/>
                    <a:pt x="229974" y="900011"/>
                    <a:pt x="125464" y="786791"/>
                  </a:cubicBezTo>
                  <a:cubicBezTo>
                    <a:pt x="-67880" y="577335"/>
                    <a:pt x="-33915" y="268158"/>
                    <a:pt x="200799" y="106603"/>
                  </a:cubicBezTo>
                  <a:cubicBezTo>
                    <a:pt x="351468" y="2963"/>
                    <a:pt x="517378" y="-22294"/>
                    <a:pt x="694610" y="18640"/>
                  </a:cubicBezTo>
                  <a:cubicBezTo>
                    <a:pt x="812185" y="46074"/>
                    <a:pt x="912776" y="103119"/>
                    <a:pt x="995078" y="191517"/>
                  </a:cubicBezTo>
                  <a:cubicBezTo>
                    <a:pt x="1185374" y="395313"/>
                    <a:pt x="1154892" y="702312"/>
                    <a:pt x="928452" y="865610"/>
                  </a:cubicBezTo>
                  <a:cubicBezTo>
                    <a:pt x="804346" y="955314"/>
                    <a:pt x="664999" y="987974"/>
                    <a:pt x="522168" y="975781"/>
                  </a:cubicBezTo>
                  <a:close/>
                </a:path>
              </a:pathLst>
            </a:custGeom>
            <a:solidFill>
              <a:srgbClr val="FEFEFE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5F8C22-A868-4648-9DC2-58BD167906AD}"/>
                </a:ext>
              </a:extLst>
            </p:cNvPr>
            <p:cNvSpPr/>
            <p:nvPr/>
          </p:nvSpPr>
          <p:spPr>
            <a:xfrm>
              <a:off x="3100712" y="3535279"/>
              <a:ext cx="727024" cy="662838"/>
            </a:xfrm>
            <a:custGeom>
              <a:avLst/>
              <a:gdLst>
                <a:gd name="connsiteX0" fmla="*/ 701073 w 727024"/>
                <a:gd name="connsiteY0" fmla="*/ 228841 h 662838"/>
                <a:gd name="connsiteX1" fmla="*/ 369688 w 727024"/>
                <a:gd name="connsiteY1" fmla="*/ 12417 h 662838"/>
                <a:gd name="connsiteX2" fmla="*/ 292611 w 727024"/>
                <a:gd name="connsiteY2" fmla="*/ 14159 h 662838"/>
                <a:gd name="connsiteX3" fmla="*/ 9562 w 727024"/>
                <a:gd name="connsiteY3" fmla="*/ 300256 h 662838"/>
                <a:gd name="connsiteX4" fmla="*/ 20013 w 727024"/>
                <a:gd name="connsiteY4" fmla="*/ 386477 h 662838"/>
                <a:gd name="connsiteX5" fmla="*/ 341383 w 727024"/>
                <a:gd name="connsiteY5" fmla="*/ 632512 h 662838"/>
                <a:gd name="connsiteX6" fmla="*/ 442845 w 727024"/>
                <a:gd name="connsiteY6" fmla="*/ 647753 h 662838"/>
                <a:gd name="connsiteX7" fmla="*/ 707169 w 727024"/>
                <a:gd name="connsiteY7" fmla="*/ 338577 h 662838"/>
                <a:gd name="connsiteX8" fmla="*/ 701073 w 727024"/>
                <a:gd name="connsiteY8" fmla="*/ 228841 h 662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7024" h="662838">
                  <a:moveTo>
                    <a:pt x="701073" y="228841"/>
                  </a:moveTo>
                  <a:cubicBezTo>
                    <a:pt x="661881" y="195746"/>
                    <a:pt x="391896" y="26787"/>
                    <a:pt x="369688" y="12417"/>
                  </a:cubicBezTo>
                  <a:cubicBezTo>
                    <a:pt x="338770" y="-5872"/>
                    <a:pt x="317868" y="-2824"/>
                    <a:pt x="292611" y="14159"/>
                  </a:cubicBezTo>
                  <a:cubicBezTo>
                    <a:pt x="198116" y="109524"/>
                    <a:pt x="103621" y="204890"/>
                    <a:pt x="9562" y="300256"/>
                  </a:cubicBezTo>
                  <a:cubicBezTo>
                    <a:pt x="-7421" y="317675"/>
                    <a:pt x="-454" y="370801"/>
                    <a:pt x="20013" y="386477"/>
                  </a:cubicBezTo>
                  <a:cubicBezTo>
                    <a:pt x="127136" y="468344"/>
                    <a:pt x="233824" y="550646"/>
                    <a:pt x="341383" y="632512"/>
                  </a:cubicBezTo>
                  <a:cubicBezTo>
                    <a:pt x="402347" y="679107"/>
                    <a:pt x="430652" y="661688"/>
                    <a:pt x="442845" y="647753"/>
                  </a:cubicBezTo>
                  <a:cubicBezTo>
                    <a:pt x="531243" y="544985"/>
                    <a:pt x="617464" y="440039"/>
                    <a:pt x="707169" y="338577"/>
                  </a:cubicBezTo>
                  <a:cubicBezTo>
                    <a:pt x="728942" y="314191"/>
                    <a:pt x="740264" y="261936"/>
                    <a:pt x="701073" y="228841"/>
                  </a:cubicBezTo>
                  <a:close/>
                </a:path>
              </a:pathLst>
            </a:custGeom>
            <a:solidFill>
              <a:schemeClr val="accent2"/>
            </a:solidFill>
            <a:ln w="4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E1D7424-78E5-4E6D-9FE1-2C128EFEE7E1}"/>
                </a:ext>
              </a:extLst>
            </p:cNvPr>
            <p:cNvGrpSpPr/>
            <p:nvPr/>
          </p:nvGrpSpPr>
          <p:grpSpPr>
            <a:xfrm>
              <a:off x="575753" y="1783904"/>
              <a:ext cx="5287780" cy="4558068"/>
              <a:chOff x="575753" y="1783904"/>
              <a:chExt cx="5287780" cy="4558068"/>
            </a:xfrm>
            <a:solidFill>
              <a:schemeClr val="accent3"/>
            </a:solidFill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4461773-8C7C-4188-8B1A-B545EA81D8C8}"/>
                  </a:ext>
                </a:extLst>
              </p:cNvPr>
              <p:cNvSpPr/>
              <p:nvPr/>
            </p:nvSpPr>
            <p:spPr>
              <a:xfrm>
                <a:off x="575753" y="3125469"/>
                <a:ext cx="252937" cy="600259"/>
              </a:xfrm>
              <a:custGeom>
                <a:avLst/>
                <a:gdLst>
                  <a:gd name="connsiteX0" fmla="*/ 232574 w 252937"/>
                  <a:gd name="connsiteY0" fmla="*/ 70515 h 600259"/>
                  <a:gd name="connsiteX1" fmla="*/ 134160 w 252937"/>
                  <a:gd name="connsiteY1" fmla="*/ 7373 h 600259"/>
                  <a:gd name="connsiteX2" fmla="*/ 91049 w 252937"/>
                  <a:gd name="connsiteY2" fmla="*/ 6067 h 600259"/>
                  <a:gd name="connsiteX3" fmla="*/ 23553 w 252937"/>
                  <a:gd name="connsiteY3" fmla="*/ 110577 h 600259"/>
                  <a:gd name="connsiteX4" fmla="*/ 8312 w 252937"/>
                  <a:gd name="connsiteY4" fmla="*/ 312195 h 600259"/>
                  <a:gd name="connsiteX5" fmla="*/ 18328 w 252937"/>
                  <a:gd name="connsiteY5" fmla="*/ 341807 h 600259"/>
                  <a:gd name="connsiteX6" fmla="*/ 1780 w 252937"/>
                  <a:gd name="connsiteY6" fmla="*/ 517297 h 600259"/>
                  <a:gd name="connsiteX7" fmla="*/ 3522 w 252937"/>
                  <a:gd name="connsiteY7" fmla="*/ 542554 h 600259"/>
                  <a:gd name="connsiteX8" fmla="*/ 3522 w 252937"/>
                  <a:gd name="connsiteY8" fmla="*/ 542554 h 600259"/>
                  <a:gd name="connsiteX9" fmla="*/ 49681 w 252937"/>
                  <a:gd name="connsiteY9" fmla="*/ 584794 h 600259"/>
                  <a:gd name="connsiteX10" fmla="*/ 108468 w 252937"/>
                  <a:gd name="connsiteY10" fmla="*/ 584358 h 600259"/>
                  <a:gd name="connsiteX11" fmla="*/ 128934 w 252937"/>
                  <a:gd name="connsiteY11" fmla="*/ 401029 h 600259"/>
                  <a:gd name="connsiteX12" fmla="*/ 180754 w 252937"/>
                  <a:gd name="connsiteY12" fmla="*/ 298696 h 600259"/>
                  <a:gd name="connsiteX13" fmla="*/ 222994 w 252937"/>
                  <a:gd name="connsiteY13" fmla="*/ 171977 h 600259"/>
                  <a:gd name="connsiteX14" fmla="*/ 241719 w 252937"/>
                  <a:gd name="connsiteY14" fmla="*/ 154123 h 600259"/>
                  <a:gd name="connsiteX15" fmla="*/ 232574 w 25293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37" h="600259">
                    <a:moveTo>
                      <a:pt x="232574" y="70515"/>
                    </a:moveTo>
                    <a:cubicBezTo>
                      <a:pt x="199915" y="49177"/>
                      <a:pt x="166820" y="28275"/>
                      <a:pt x="134160" y="7373"/>
                    </a:cubicBezTo>
                    <a:cubicBezTo>
                      <a:pt x="120225" y="-1771"/>
                      <a:pt x="103678" y="-2642"/>
                      <a:pt x="91049" y="6067"/>
                    </a:cubicBezTo>
                    <a:cubicBezTo>
                      <a:pt x="54471" y="31324"/>
                      <a:pt x="25295" y="62241"/>
                      <a:pt x="23553" y="110577"/>
                    </a:cubicBezTo>
                    <a:cubicBezTo>
                      <a:pt x="23118" y="127996"/>
                      <a:pt x="7441" y="275617"/>
                      <a:pt x="8312" y="312195"/>
                    </a:cubicBezTo>
                    <a:cubicBezTo>
                      <a:pt x="8312" y="323082"/>
                      <a:pt x="12231" y="332662"/>
                      <a:pt x="18328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2574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6F07BD1-1988-449F-92A7-052C8EBFF416}"/>
                  </a:ext>
                </a:extLst>
              </p:cNvPr>
              <p:cNvSpPr/>
              <p:nvPr/>
            </p:nvSpPr>
            <p:spPr>
              <a:xfrm>
                <a:off x="678995" y="352606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B38E478-AA35-404D-AF4B-2CDC9D2239DE}"/>
                  </a:ext>
                </a:extLst>
              </p:cNvPr>
              <p:cNvSpPr/>
              <p:nvPr/>
            </p:nvSpPr>
            <p:spPr>
              <a:xfrm>
                <a:off x="833110" y="3300088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90E638D-04C4-4C05-8A73-7E1E63A19C05}"/>
                  </a:ext>
                </a:extLst>
              </p:cNvPr>
              <p:cNvSpPr/>
              <p:nvPr/>
            </p:nvSpPr>
            <p:spPr>
              <a:xfrm>
                <a:off x="936352" y="3700682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72CF32A-553A-4976-AB40-BFFCD28BA34B}"/>
                  </a:ext>
                </a:extLst>
              </p:cNvPr>
              <p:cNvSpPr/>
              <p:nvPr/>
            </p:nvSpPr>
            <p:spPr>
              <a:xfrm>
                <a:off x="1090467" y="3474272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770B9AE-0DCA-4C7B-9E77-9118DC5D62A8}"/>
                  </a:ext>
                </a:extLst>
              </p:cNvPr>
              <p:cNvSpPr/>
              <p:nvPr/>
            </p:nvSpPr>
            <p:spPr>
              <a:xfrm>
                <a:off x="1193709" y="387486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39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39"/>
                    </a:cubicBezTo>
                    <a:cubicBezTo>
                      <a:pt x="6096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39F628C-FC7A-42EE-A2D9-725A8356CFFD}"/>
                  </a:ext>
                </a:extLst>
              </p:cNvPr>
              <p:cNvSpPr/>
              <p:nvPr/>
            </p:nvSpPr>
            <p:spPr>
              <a:xfrm>
                <a:off x="1347824" y="3648892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6EC4E9F-9C04-40DD-A299-DEE8B49ECB24}"/>
                  </a:ext>
                </a:extLst>
              </p:cNvPr>
              <p:cNvSpPr/>
              <p:nvPr/>
            </p:nvSpPr>
            <p:spPr>
              <a:xfrm>
                <a:off x="1451502" y="404948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86ECB05-EA96-4BEC-85A0-FC1E9CEE63D0}"/>
                  </a:ext>
                </a:extLst>
              </p:cNvPr>
              <p:cNvSpPr/>
              <p:nvPr/>
            </p:nvSpPr>
            <p:spPr>
              <a:xfrm>
                <a:off x="1605181" y="382307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3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161B991-DC54-42EB-B3E5-3200DCC22E5F}"/>
                  </a:ext>
                </a:extLst>
              </p:cNvPr>
              <p:cNvSpPr/>
              <p:nvPr/>
            </p:nvSpPr>
            <p:spPr>
              <a:xfrm>
                <a:off x="1708859" y="422367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6A666AF-72A5-4C87-8925-696198428E8A}"/>
                  </a:ext>
                </a:extLst>
              </p:cNvPr>
              <p:cNvSpPr/>
              <p:nvPr/>
            </p:nvSpPr>
            <p:spPr>
              <a:xfrm>
                <a:off x="1862538" y="3997695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D718822-C8A4-4CB5-B2FE-AEDAB48D8D2E}"/>
                  </a:ext>
                </a:extLst>
              </p:cNvPr>
              <p:cNvSpPr/>
              <p:nvPr/>
            </p:nvSpPr>
            <p:spPr>
              <a:xfrm>
                <a:off x="1966216" y="4398289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266E9A2-07AB-46BA-BC39-A4517A967070}"/>
                  </a:ext>
                </a:extLst>
              </p:cNvPr>
              <p:cNvSpPr/>
              <p:nvPr/>
            </p:nvSpPr>
            <p:spPr>
              <a:xfrm>
                <a:off x="2119895" y="4171879"/>
                <a:ext cx="253287" cy="600259"/>
              </a:xfrm>
              <a:custGeom>
                <a:avLst/>
                <a:gdLst>
                  <a:gd name="connsiteX0" fmla="*/ 233010 w 253287"/>
                  <a:gd name="connsiteY0" fmla="*/ 70515 h 600259"/>
                  <a:gd name="connsiteX1" fmla="*/ 134595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8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4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10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10" y="70515"/>
                    </a:moveTo>
                    <a:cubicBezTo>
                      <a:pt x="200350" y="49178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3" y="85321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EA26AE5-E644-48D2-813E-86C8C346D9C3}"/>
                  </a:ext>
                </a:extLst>
              </p:cNvPr>
              <p:cNvSpPr/>
              <p:nvPr/>
            </p:nvSpPr>
            <p:spPr>
              <a:xfrm>
                <a:off x="2223573" y="4572473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8D18039-09A3-45F4-9F68-E19BC6951166}"/>
                  </a:ext>
                </a:extLst>
              </p:cNvPr>
              <p:cNvSpPr/>
              <p:nvPr/>
            </p:nvSpPr>
            <p:spPr>
              <a:xfrm>
                <a:off x="2377687" y="4346499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6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6ACBBB6-1234-4C64-99C9-29A4CECBAC7C}"/>
                  </a:ext>
                </a:extLst>
              </p:cNvPr>
              <p:cNvSpPr/>
              <p:nvPr/>
            </p:nvSpPr>
            <p:spPr>
              <a:xfrm>
                <a:off x="2480930" y="4747093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29CF889-C142-49BD-8D8D-49E037BEF529}"/>
                  </a:ext>
                </a:extLst>
              </p:cNvPr>
              <p:cNvSpPr/>
              <p:nvPr/>
            </p:nvSpPr>
            <p:spPr>
              <a:xfrm>
                <a:off x="2635044" y="4520683"/>
                <a:ext cx="253102" cy="600259"/>
              </a:xfrm>
              <a:custGeom>
                <a:avLst/>
                <a:gdLst>
                  <a:gd name="connsiteX0" fmla="*/ 233009 w 253102"/>
                  <a:gd name="connsiteY0" fmla="*/ 70515 h 600259"/>
                  <a:gd name="connsiteX1" fmla="*/ 134596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7 w 253102"/>
                  <a:gd name="connsiteY4" fmla="*/ 312196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4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09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6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3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994132-0B1C-4370-AB54-B9709A4981E6}"/>
                  </a:ext>
                </a:extLst>
              </p:cNvPr>
              <p:cNvSpPr/>
              <p:nvPr/>
            </p:nvSpPr>
            <p:spPr>
              <a:xfrm>
                <a:off x="2738287" y="4921277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6096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63CCF40-1304-4BF5-9F06-DDEC72B6F195}"/>
                  </a:ext>
                </a:extLst>
              </p:cNvPr>
              <p:cNvSpPr/>
              <p:nvPr/>
            </p:nvSpPr>
            <p:spPr>
              <a:xfrm>
                <a:off x="2892401" y="4695303"/>
                <a:ext cx="253287" cy="600258"/>
              </a:xfrm>
              <a:custGeom>
                <a:avLst/>
                <a:gdLst>
                  <a:gd name="connsiteX0" fmla="*/ 233009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8 w 253287"/>
                  <a:gd name="connsiteY3" fmla="*/ 110577 h 600258"/>
                  <a:gd name="connsiteX4" fmla="*/ 8747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5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09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4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754C596-D880-428A-82BE-3337041001C6}"/>
                  </a:ext>
                </a:extLst>
              </p:cNvPr>
              <p:cNvSpPr/>
              <p:nvPr/>
            </p:nvSpPr>
            <p:spPr>
              <a:xfrm>
                <a:off x="2996079" y="5095896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3749"/>
                      <a:pt x="7838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32E8CA9-AF05-4E90-AD28-C005334B250B}"/>
                  </a:ext>
                </a:extLst>
              </p:cNvPr>
              <p:cNvSpPr/>
              <p:nvPr/>
            </p:nvSpPr>
            <p:spPr>
              <a:xfrm>
                <a:off x="3149758" y="4869487"/>
                <a:ext cx="253287" cy="600258"/>
              </a:xfrm>
              <a:custGeom>
                <a:avLst/>
                <a:gdLst>
                  <a:gd name="connsiteX0" fmla="*/ 233010 w 253287"/>
                  <a:gd name="connsiteY0" fmla="*/ 70515 h 600258"/>
                  <a:gd name="connsiteX1" fmla="*/ 134595 w 253287"/>
                  <a:gd name="connsiteY1" fmla="*/ 7373 h 600258"/>
                  <a:gd name="connsiteX2" fmla="*/ 91485 w 253287"/>
                  <a:gd name="connsiteY2" fmla="*/ 6067 h 600258"/>
                  <a:gd name="connsiteX3" fmla="*/ 23989 w 253287"/>
                  <a:gd name="connsiteY3" fmla="*/ 110577 h 600258"/>
                  <a:gd name="connsiteX4" fmla="*/ 8748 w 253287"/>
                  <a:gd name="connsiteY4" fmla="*/ 312195 h 600258"/>
                  <a:gd name="connsiteX5" fmla="*/ 18763 w 253287"/>
                  <a:gd name="connsiteY5" fmla="*/ 341807 h 600258"/>
                  <a:gd name="connsiteX6" fmla="*/ 1780 w 253287"/>
                  <a:gd name="connsiteY6" fmla="*/ 517297 h 600258"/>
                  <a:gd name="connsiteX7" fmla="*/ 3522 w 253287"/>
                  <a:gd name="connsiteY7" fmla="*/ 542554 h 600258"/>
                  <a:gd name="connsiteX8" fmla="*/ 3522 w 253287"/>
                  <a:gd name="connsiteY8" fmla="*/ 542554 h 600258"/>
                  <a:gd name="connsiteX9" fmla="*/ 49681 w 253287"/>
                  <a:gd name="connsiteY9" fmla="*/ 584793 h 600258"/>
                  <a:gd name="connsiteX10" fmla="*/ 108468 w 253287"/>
                  <a:gd name="connsiteY10" fmla="*/ 584358 h 600258"/>
                  <a:gd name="connsiteX11" fmla="*/ 128934 w 253287"/>
                  <a:gd name="connsiteY11" fmla="*/ 401029 h 600258"/>
                  <a:gd name="connsiteX12" fmla="*/ 180754 w 253287"/>
                  <a:gd name="connsiteY12" fmla="*/ 298696 h 600258"/>
                  <a:gd name="connsiteX13" fmla="*/ 222994 w 253287"/>
                  <a:gd name="connsiteY13" fmla="*/ 171977 h 600258"/>
                  <a:gd name="connsiteX14" fmla="*/ 241719 w 253287"/>
                  <a:gd name="connsiteY14" fmla="*/ 154123 h 600258"/>
                  <a:gd name="connsiteX15" fmla="*/ 233010 w 253287"/>
                  <a:gd name="connsiteY15" fmla="*/ 70515 h 60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8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8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F0FAAA2-3B4E-493A-A085-E93120783972}"/>
                  </a:ext>
                </a:extLst>
              </p:cNvPr>
              <p:cNvSpPr/>
              <p:nvPr/>
            </p:nvSpPr>
            <p:spPr>
              <a:xfrm>
                <a:off x="3253436" y="5270080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1B04899-24AE-4A8B-9EF0-AC7D066A70E4}"/>
                  </a:ext>
                </a:extLst>
              </p:cNvPr>
              <p:cNvSpPr/>
              <p:nvPr/>
            </p:nvSpPr>
            <p:spPr>
              <a:xfrm>
                <a:off x="3407115" y="5044106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1E9FFA2-7678-40A5-B9F4-8B8E067D55AF}"/>
                  </a:ext>
                </a:extLst>
              </p:cNvPr>
              <p:cNvSpPr/>
              <p:nvPr/>
            </p:nvSpPr>
            <p:spPr>
              <a:xfrm>
                <a:off x="3510793" y="5444700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3748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652AFAE-86C0-4C3A-84E3-BEBDDCF5E1D6}"/>
                  </a:ext>
                </a:extLst>
              </p:cNvPr>
              <p:cNvSpPr/>
              <p:nvPr/>
            </p:nvSpPr>
            <p:spPr>
              <a:xfrm>
                <a:off x="3664908" y="521829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6 w 252969"/>
                  <a:gd name="connsiteY1" fmla="*/ 7373 h 600259"/>
                  <a:gd name="connsiteX2" fmla="*/ 91485 w 252969"/>
                  <a:gd name="connsiteY2" fmla="*/ 6067 h 600259"/>
                  <a:gd name="connsiteX3" fmla="*/ 23989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4 h 600259"/>
                  <a:gd name="connsiteX10" fmla="*/ 108468 w 252969"/>
                  <a:gd name="connsiteY10" fmla="*/ 584358 h 600259"/>
                  <a:gd name="connsiteX11" fmla="*/ 128934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1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218" y="85756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033FB44-E4C0-4051-BEC5-ECDBDCDB615A}"/>
                  </a:ext>
                </a:extLst>
              </p:cNvPr>
              <p:cNvSpPr/>
              <p:nvPr/>
            </p:nvSpPr>
            <p:spPr>
              <a:xfrm>
                <a:off x="3768150" y="5618884"/>
                <a:ext cx="25256" cy="191166"/>
              </a:xfrm>
              <a:custGeom>
                <a:avLst/>
                <a:gdLst>
                  <a:gd name="connsiteX0" fmla="*/ 0 w 25256"/>
                  <a:gd name="connsiteY0" fmla="*/ 191167 h 191166"/>
                  <a:gd name="connsiteX1" fmla="*/ 17854 w 25256"/>
                  <a:gd name="connsiteY1" fmla="*/ 23079 h 191166"/>
                  <a:gd name="connsiteX2" fmla="*/ 25257 w 25256"/>
                  <a:gd name="connsiteY2" fmla="*/ 0 h 191166"/>
                  <a:gd name="connsiteX3" fmla="*/ 6532 w 25256"/>
                  <a:gd name="connsiteY3" fmla="*/ 165039 h 191166"/>
                  <a:gd name="connsiteX4" fmla="*/ 0 w 25256"/>
                  <a:gd name="connsiteY4" fmla="*/ 191167 h 191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6">
                    <a:moveTo>
                      <a:pt x="0" y="191167"/>
                    </a:moveTo>
                    <a:cubicBezTo>
                      <a:pt x="5661" y="135863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39"/>
                    </a:cubicBezTo>
                    <a:cubicBezTo>
                      <a:pt x="5661" y="174184"/>
                      <a:pt x="8274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FCA8B41-9697-47A5-9517-41DF9C16572F}"/>
                  </a:ext>
                </a:extLst>
              </p:cNvPr>
              <p:cNvSpPr/>
              <p:nvPr/>
            </p:nvSpPr>
            <p:spPr>
              <a:xfrm>
                <a:off x="3922265" y="5392910"/>
                <a:ext cx="252969" cy="600259"/>
              </a:xfrm>
              <a:custGeom>
                <a:avLst/>
                <a:gdLst>
                  <a:gd name="connsiteX0" fmla="*/ 233009 w 252969"/>
                  <a:gd name="connsiteY0" fmla="*/ 70515 h 600259"/>
                  <a:gd name="connsiteX1" fmla="*/ 134595 w 252969"/>
                  <a:gd name="connsiteY1" fmla="*/ 7373 h 600259"/>
                  <a:gd name="connsiteX2" fmla="*/ 91485 w 252969"/>
                  <a:gd name="connsiteY2" fmla="*/ 6067 h 600259"/>
                  <a:gd name="connsiteX3" fmla="*/ 23988 w 252969"/>
                  <a:gd name="connsiteY3" fmla="*/ 110577 h 600259"/>
                  <a:gd name="connsiteX4" fmla="*/ 8747 w 252969"/>
                  <a:gd name="connsiteY4" fmla="*/ 312195 h 600259"/>
                  <a:gd name="connsiteX5" fmla="*/ 18763 w 252969"/>
                  <a:gd name="connsiteY5" fmla="*/ 341807 h 600259"/>
                  <a:gd name="connsiteX6" fmla="*/ 1780 w 252969"/>
                  <a:gd name="connsiteY6" fmla="*/ 517297 h 600259"/>
                  <a:gd name="connsiteX7" fmla="*/ 3522 w 252969"/>
                  <a:gd name="connsiteY7" fmla="*/ 542554 h 600259"/>
                  <a:gd name="connsiteX8" fmla="*/ 3522 w 252969"/>
                  <a:gd name="connsiteY8" fmla="*/ 542554 h 600259"/>
                  <a:gd name="connsiteX9" fmla="*/ 49681 w 252969"/>
                  <a:gd name="connsiteY9" fmla="*/ 584793 h 600259"/>
                  <a:gd name="connsiteX10" fmla="*/ 108468 w 252969"/>
                  <a:gd name="connsiteY10" fmla="*/ 584358 h 600259"/>
                  <a:gd name="connsiteX11" fmla="*/ 128935 w 252969"/>
                  <a:gd name="connsiteY11" fmla="*/ 401029 h 600259"/>
                  <a:gd name="connsiteX12" fmla="*/ 180754 w 252969"/>
                  <a:gd name="connsiteY12" fmla="*/ 298696 h 600259"/>
                  <a:gd name="connsiteX13" fmla="*/ 222994 w 252969"/>
                  <a:gd name="connsiteY13" fmla="*/ 171977 h 600259"/>
                  <a:gd name="connsiteX14" fmla="*/ 241719 w 252969"/>
                  <a:gd name="connsiteY14" fmla="*/ 154123 h 600259"/>
                  <a:gd name="connsiteX15" fmla="*/ 233009 w 252969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2969" h="600259">
                    <a:moveTo>
                      <a:pt x="233009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8" y="110577"/>
                    </a:cubicBezTo>
                    <a:cubicBezTo>
                      <a:pt x="23553" y="127996"/>
                      <a:pt x="7877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2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221"/>
                      <a:pt x="255218" y="85320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7399302-1126-4D4F-B6C6-10DBF0FD3E42}"/>
                  </a:ext>
                </a:extLst>
              </p:cNvPr>
              <p:cNvSpPr/>
              <p:nvPr/>
            </p:nvSpPr>
            <p:spPr>
              <a:xfrm>
                <a:off x="4025507" y="5793504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6097" y="173749"/>
                      <a:pt x="8274" y="183764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26F9A88-8CC4-4F4D-91B7-F0A73CC69606}"/>
                  </a:ext>
                </a:extLst>
              </p:cNvPr>
              <p:cNvSpPr/>
              <p:nvPr/>
            </p:nvSpPr>
            <p:spPr>
              <a:xfrm>
                <a:off x="4179622" y="5567094"/>
                <a:ext cx="253102" cy="600259"/>
              </a:xfrm>
              <a:custGeom>
                <a:avLst/>
                <a:gdLst>
                  <a:gd name="connsiteX0" fmla="*/ 233010 w 253102"/>
                  <a:gd name="connsiteY0" fmla="*/ 70515 h 600259"/>
                  <a:gd name="connsiteX1" fmla="*/ 134595 w 253102"/>
                  <a:gd name="connsiteY1" fmla="*/ 7373 h 600259"/>
                  <a:gd name="connsiteX2" fmla="*/ 91485 w 253102"/>
                  <a:gd name="connsiteY2" fmla="*/ 6067 h 600259"/>
                  <a:gd name="connsiteX3" fmla="*/ 23989 w 253102"/>
                  <a:gd name="connsiteY3" fmla="*/ 110577 h 600259"/>
                  <a:gd name="connsiteX4" fmla="*/ 8748 w 253102"/>
                  <a:gd name="connsiteY4" fmla="*/ 312195 h 600259"/>
                  <a:gd name="connsiteX5" fmla="*/ 18763 w 253102"/>
                  <a:gd name="connsiteY5" fmla="*/ 341807 h 600259"/>
                  <a:gd name="connsiteX6" fmla="*/ 1780 w 253102"/>
                  <a:gd name="connsiteY6" fmla="*/ 517297 h 600259"/>
                  <a:gd name="connsiteX7" fmla="*/ 3522 w 253102"/>
                  <a:gd name="connsiteY7" fmla="*/ 542554 h 600259"/>
                  <a:gd name="connsiteX8" fmla="*/ 3522 w 253102"/>
                  <a:gd name="connsiteY8" fmla="*/ 542554 h 600259"/>
                  <a:gd name="connsiteX9" fmla="*/ 49681 w 253102"/>
                  <a:gd name="connsiteY9" fmla="*/ 584793 h 600259"/>
                  <a:gd name="connsiteX10" fmla="*/ 108468 w 253102"/>
                  <a:gd name="connsiteY10" fmla="*/ 584358 h 600259"/>
                  <a:gd name="connsiteX11" fmla="*/ 128934 w 253102"/>
                  <a:gd name="connsiteY11" fmla="*/ 401029 h 600259"/>
                  <a:gd name="connsiteX12" fmla="*/ 180754 w 253102"/>
                  <a:gd name="connsiteY12" fmla="*/ 298696 h 600259"/>
                  <a:gd name="connsiteX13" fmla="*/ 222994 w 253102"/>
                  <a:gd name="connsiteY13" fmla="*/ 171977 h 600259"/>
                  <a:gd name="connsiteX14" fmla="*/ 241719 w 253102"/>
                  <a:gd name="connsiteY14" fmla="*/ 154123 h 600259"/>
                  <a:gd name="connsiteX15" fmla="*/ 233010 w 253102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102" h="600259">
                    <a:moveTo>
                      <a:pt x="233010" y="70515"/>
                    </a:moveTo>
                    <a:cubicBezTo>
                      <a:pt x="200350" y="49177"/>
                      <a:pt x="167255" y="28275"/>
                      <a:pt x="134595" y="7373"/>
                    </a:cubicBezTo>
                    <a:cubicBezTo>
                      <a:pt x="120661" y="-1772"/>
                      <a:pt x="104113" y="-2642"/>
                      <a:pt x="91485" y="6067"/>
                    </a:cubicBezTo>
                    <a:cubicBezTo>
                      <a:pt x="54906" y="31324"/>
                      <a:pt x="25730" y="62241"/>
                      <a:pt x="23989" y="110577"/>
                    </a:cubicBezTo>
                    <a:cubicBezTo>
                      <a:pt x="23553" y="127996"/>
                      <a:pt x="7877" y="275617"/>
                      <a:pt x="8748" y="312195"/>
                    </a:cubicBezTo>
                    <a:cubicBezTo>
                      <a:pt x="8748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5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0" y="569552"/>
                      <a:pt x="49681" y="584793"/>
                    </a:cubicBezTo>
                    <a:cubicBezTo>
                      <a:pt x="67970" y="604389"/>
                      <a:pt x="97581" y="606566"/>
                      <a:pt x="108468" y="584358"/>
                    </a:cubicBezTo>
                    <a:cubicBezTo>
                      <a:pt x="107161" y="582181"/>
                      <a:pt x="126322" y="401465"/>
                      <a:pt x="128934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008" y="133657"/>
                      <a:pt x="255654" y="85756"/>
                      <a:pt x="233010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B589BEB-3C33-431F-A06D-9DEF3F26E277}"/>
                  </a:ext>
                </a:extLst>
              </p:cNvPr>
              <p:cNvSpPr/>
              <p:nvPr/>
            </p:nvSpPr>
            <p:spPr>
              <a:xfrm>
                <a:off x="4283300" y="5967688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79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79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1"/>
                      <a:pt x="6532" y="165040"/>
                    </a:cubicBezTo>
                    <a:cubicBezTo>
                      <a:pt x="5661" y="174184"/>
                      <a:pt x="7838" y="184200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2EF831F-455B-4784-874F-3EA78FA3404A}"/>
                  </a:ext>
                </a:extLst>
              </p:cNvPr>
              <p:cNvSpPr/>
              <p:nvPr/>
            </p:nvSpPr>
            <p:spPr>
              <a:xfrm>
                <a:off x="1798128" y="178390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EA98DE3-EC67-4B0E-ADE2-E3C213ED660D}"/>
                  </a:ext>
                </a:extLst>
              </p:cNvPr>
              <p:cNvSpPr/>
              <p:nvPr/>
            </p:nvSpPr>
            <p:spPr>
              <a:xfrm>
                <a:off x="2058098" y="1959830"/>
                <a:ext cx="168689" cy="131390"/>
              </a:xfrm>
              <a:custGeom>
                <a:avLst/>
                <a:gdLst>
                  <a:gd name="connsiteX0" fmla="*/ 154153 w 168689"/>
                  <a:gd name="connsiteY0" fmla="*/ 131391 h 131390"/>
                  <a:gd name="connsiteX1" fmla="*/ 0 w 168689"/>
                  <a:gd name="connsiteY1" fmla="*/ 29493 h 131390"/>
                  <a:gd name="connsiteX2" fmla="*/ 61400 w 168689"/>
                  <a:gd name="connsiteY2" fmla="*/ 8155 h 131390"/>
                  <a:gd name="connsiteX3" fmla="*/ 146315 w 168689"/>
                  <a:gd name="connsiteY3" fmla="*/ 63894 h 131390"/>
                  <a:gd name="connsiteX4" fmla="*/ 154153 w 168689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689" h="131390">
                    <a:moveTo>
                      <a:pt x="154153" y="131391"/>
                    </a:moveTo>
                    <a:cubicBezTo>
                      <a:pt x="81431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5247"/>
                      <a:pt x="154153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66FD491-6064-4C27-BF36-FBEDEBAB1A04}"/>
                  </a:ext>
                </a:extLst>
              </p:cNvPr>
              <p:cNvSpPr/>
              <p:nvPr/>
            </p:nvSpPr>
            <p:spPr>
              <a:xfrm>
                <a:off x="2317632" y="213575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42295E1-1D23-4681-AB02-43134B565EC9}"/>
                  </a:ext>
                </a:extLst>
              </p:cNvPr>
              <p:cNvSpPr/>
              <p:nvPr/>
            </p:nvSpPr>
            <p:spPr>
              <a:xfrm>
                <a:off x="2577167" y="231168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0A1CABF-325E-424A-ADE4-B9499C8B7D3E}"/>
                  </a:ext>
                </a:extLst>
              </p:cNvPr>
              <p:cNvSpPr/>
              <p:nvPr/>
            </p:nvSpPr>
            <p:spPr>
              <a:xfrm>
                <a:off x="2837136" y="248760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0191D17-2A0E-486E-838A-A9B1B36396B5}"/>
                  </a:ext>
                </a:extLst>
              </p:cNvPr>
              <p:cNvSpPr/>
              <p:nvPr/>
            </p:nvSpPr>
            <p:spPr>
              <a:xfrm>
                <a:off x="3096671" y="2663534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A94E642-DB42-486A-9D4E-B3727176DFFF}"/>
                  </a:ext>
                </a:extLst>
              </p:cNvPr>
              <p:cNvSpPr/>
              <p:nvPr/>
            </p:nvSpPr>
            <p:spPr>
              <a:xfrm>
                <a:off x="3616610" y="3015386"/>
                <a:ext cx="168746" cy="131390"/>
              </a:xfrm>
              <a:custGeom>
                <a:avLst/>
                <a:gdLst>
                  <a:gd name="connsiteX0" fmla="*/ 154588 w 168746"/>
                  <a:gd name="connsiteY0" fmla="*/ 131391 h 131390"/>
                  <a:gd name="connsiteX1" fmla="*/ 0 w 168746"/>
                  <a:gd name="connsiteY1" fmla="*/ 29493 h 131390"/>
                  <a:gd name="connsiteX2" fmla="*/ 61400 w 168746"/>
                  <a:gd name="connsiteY2" fmla="*/ 8155 h 131390"/>
                  <a:gd name="connsiteX3" fmla="*/ 146315 w 168746"/>
                  <a:gd name="connsiteY3" fmla="*/ 63894 h 131390"/>
                  <a:gd name="connsiteX4" fmla="*/ 154588 w 168746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746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103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828EB2B-B737-458C-8139-91AAF0CD36F7}"/>
                  </a:ext>
                </a:extLst>
              </p:cNvPr>
              <p:cNvSpPr/>
              <p:nvPr/>
            </p:nvSpPr>
            <p:spPr>
              <a:xfrm>
                <a:off x="3356640" y="2839460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1571" y="94812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C27230E-17E4-4AA9-882C-20588462332D}"/>
                  </a:ext>
                </a:extLst>
              </p:cNvPr>
              <p:cNvSpPr/>
              <p:nvPr/>
            </p:nvSpPr>
            <p:spPr>
              <a:xfrm>
                <a:off x="3876144" y="319087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0A7247E-2547-4C45-AE0F-D381DD06DE32}"/>
                  </a:ext>
                </a:extLst>
              </p:cNvPr>
              <p:cNvSpPr/>
              <p:nvPr/>
            </p:nvSpPr>
            <p:spPr>
              <a:xfrm>
                <a:off x="4136114" y="3366802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CC7BD7E-7C97-4BE5-9CD5-8FB395D65A55}"/>
                  </a:ext>
                </a:extLst>
              </p:cNvPr>
              <p:cNvSpPr/>
              <p:nvPr/>
            </p:nvSpPr>
            <p:spPr>
              <a:xfrm>
                <a:off x="4395648" y="3542728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6CFC80D-3C4C-4AC4-A8C7-EF98A72DBDAB}"/>
                  </a:ext>
                </a:extLst>
              </p:cNvPr>
              <p:cNvSpPr/>
              <p:nvPr/>
            </p:nvSpPr>
            <p:spPr>
              <a:xfrm>
                <a:off x="4655618" y="3718654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796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966CC9A-BA2E-4F86-B666-C8C79E66C803}"/>
                  </a:ext>
                </a:extLst>
              </p:cNvPr>
              <p:cNvSpPr/>
              <p:nvPr/>
            </p:nvSpPr>
            <p:spPr>
              <a:xfrm>
                <a:off x="4915152" y="3894580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D195C9A-5312-46FD-971E-73D405F52E63}"/>
                  </a:ext>
                </a:extLst>
              </p:cNvPr>
              <p:cNvSpPr/>
              <p:nvPr/>
            </p:nvSpPr>
            <p:spPr>
              <a:xfrm>
                <a:off x="5175122" y="4070506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229CA8B-2435-45C6-98AA-4AE468EA9F87}"/>
                  </a:ext>
                </a:extLst>
              </p:cNvPr>
              <p:cNvSpPr/>
              <p:nvPr/>
            </p:nvSpPr>
            <p:spPr>
              <a:xfrm>
                <a:off x="5434657" y="4246432"/>
                <a:ext cx="169073" cy="131390"/>
              </a:xfrm>
              <a:custGeom>
                <a:avLst/>
                <a:gdLst>
                  <a:gd name="connsiteX0" fmla="*/ 154588 w 169073"/>
                  <a:gd name="connsiteY0" fmla="*/ 131391 h 131390"/>
                  <a:gd name="connsiteX1" fmla="*/ 0 w 169073"/>
                  <a:gd name="connsiteY1" fmla="*/ 29493 h 131390"/>
                  <a:gd name="connsiteX2" fmla="*/ 61400 w 169073"/>
                  <a:gd name="connsiteY2" fmla="*/ 8155 h 131390"/>
                  <a:gd name="connsiteX3" fmla="*/ 146315 w 169073"/>
                  <a:gd name="connsiteY3" fmla="*/ 63894 h 131390"/>
                  <a:gd name="connsiteX4" fmla="*/ 154588 w 169073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73" h="131390">
                    <a:moveTo>
                      <a:pt x="154588" y="131391"/>
                    </a:moveTo>
                    <a:cubicBezTo>
                      <a:pt x="81866" y="86538"/>
                      <a:pt x="62270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60"/>
                      <a:pt x="146315" y="63894"/>
                    </a:cubicBezTo>
                    <a:cubicBezTo>
                      <a:pt x="178539" y="84361"/>
                      <a:pt x="172007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F0CD37A-EC45-4439-A7F2-6805A8191B20}"/>
                  </a:ext>
                </a:extLst>
              </p:cNvPr>
              <p:cNvSpPr/>
              <p:nvPr/>
            </p:nvSpPr>
            <p:spPr>
              <a:xfrm>
                <a:off x="5694626" y="4422358"/>
                <a:ext cx="168907" cy="131390"/>
              </a:xfrm>
              <a:custGeom>
                <a:avLst/>
                <a:gdLst>
                  <a:gd name="connsiteX0" fmla="*/ 154588 w 168907"/>
                  <a:gd name="connsiteY0" fmla="*/ 131391 h 131390"/>
                  <a:gd name="connsiteX1" fmla="*/ 0 w 168907"/>
                  <a:gd name="connsiteY1" fmla="*/ 29493 h 131390"/>
                  <a:gd name="connsiteX2" fmla="*/ 61400 w 168907"/>
                  <a:gd name="connsiteY2" fmla="*/ 8155 h 131390"/>
                  <a:gd name="connsiteX3" fmla="*/ 146315 w 168907"/>
                  <a:gd name="connsiteY3" fmla="*/ 63894 h 131390"/>
                  <a:gd name="connsiteX4" fmla="*/ 154588 w 168907"/>
                  <a:gd name="connsiteY4" fmla="*/ 131391 h 131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907" h="131390">
                    <a:moveTo>
                      <a:pt x="154588" y="131391"/>
                    </a:moveTo>
                    <a:cubicBezTo>
                      <a:pt x="81867" y="86538"/>
                      <a:pt x="62271" y="71297"/>
                      <a:pt x="0" y="29493"/>
                    </a:cubicBezTo>
                    <a:cubicBezTo>
                      <a:pt x="26563" y="4672"/>
                      <a:pt x="33095" y="-10134"/>
                      <a:pt x="61400" y="8155"/>
                    </a:cubicBezTo>
                    <a:cubicBezTo>
                      <a:pt x="82737" y="21655"/>
                      <a:pt x="124977" y="49959"/>
                      <a:pt x="146315" y="63894"/>
                    </a:cubicBezTo>
                    <a:cubicBezTo>
                      <a:pt x="178539" y="84361"/>
                      <a:pt x="171571" y="95247"/>
                      <a:pt x="154588" y="131391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73E395D-9BDA-4888-8DD1-5018B0FEB151}"/>
                  </a:ext>
                </a:extLst>
              </p:cNvPr>
              <p:cNvSpPr/>
              <p:nvPr/>
            </p:nvSpPr>
            <p:spPr>
              <a:xfrm>
                <a:off x="4436979" y="5741713"/>
                <a:ext cx="253287" cy="600259"/>
              </a:xfrm>
              <a:custGeom>
                <a:avLst/>
                <a:gdLst>
                  <a:gd name="connsiteX0" fmla="*/ 233009 w 253287"/>
                  <a:gd name="connsiteY0" fmla="*/ 70515 h 600259"/>
                  <a:gd name="connsiteX1" fmla="*/ 134596 w 253287"/>
                  <a:gd name="connsiteY1" fmla="*/ 7373 h 600259"/>
                  <a:gd name="connsiteX2" fmla="*/ 91485 w 253287"/>
                  <a:gd name="connsiteY2" fmla="*/ 6067 h 600259"/>
                  <a:gd name="connsiteX3" fmla="*/ 23989 w 253287"/>
                  <a:gd name="connsiteY3" fmla="*/ 110577 h 600259"/>
                  <a:gd name="connsiteX4" fmla="*/ 8747 w 253287"/>
                  <a:gd name="connsiteY4" fmla="*/ 312195 h 600259"/>
                  <a:gd name="connsiteX5" fmla="*/ 18763 w 253287"/>
                  <a:gd name="connsiteY5" fmla="*/ 341807 h 600259"/>
                  <a:gd name="connsiteX6" fmla="*/ 1780 w 253287"/>
                  <a:gd name="connsiteY6" fmla="*/ 517297 h 600259"/>
                  <a:gd name="connsiteX7" fmla="*/ 3522 w 253287"/>
                  <a:gd name="connsiteY7" fmla="*/ 542554 h 600259"/>
                  <a:gd name="connsiteX8" fmla="*/ 3522 w 253287"/>
                  <a:gd name="connsiteY8" fmla="*/ 542554 h 600259"/>
                  <a:gd name="connsiteX9" fmla="*/ 49681 w 253287"/>
                  <a:gd name="connsiteY9" fmla="*/ 584794 h 600259"/>
                  <a:gd name="connsiteX10" fmla="*/ 108468 w 253287"/>
                  <a:gd name="connsiteY10" fmla="*/ 584358 h 600259"/>
                  <a:gd name="connsiteX11" fmla="*/ 128935 w 253287"/>
                  <a:gd name="connsiteY11" fmla="*/ 401029 h 600259"/>
                  <a:gd name="connsiteX12" fmla="*/ 180754 w 253287"/>
                  <a:gd name="connsiteY12" fmla="*/ 298696 h 600259"/>
                  <a:gd name="connsiteX13" fmla="*/ 222994 w 253287"/>
                  <a:gd name="connsiteY13" fmla="*/ 171977 h 600259"/>
                  <a:gd name="connsiteX14" fmla="*/ 241719 w 253287"/>
                  <a:gd name="connsiteY14" fmla="*/ 154123 h 600259"/>
                  <a:gd name="connsiteX15" fmla="*/ 233009 w 253287"/>
                  <a:gd name="connsiteY15" fmla="*/ 70515 h 60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3287" h="600259">
                    <a:moveTo>
                      <a:pt x="233009" y="70515"/>
                    </a:moveTo>
                    <a:cubicBezTo>
                      <a:pt x="200350" y="49178"/>
                      <a:pt x="167255" y="28275"/>
                      <a:pt x="134596" y="7373"/>
                    </a:cubicBezTo>
                    <a:cubicBezTo>
                      <a:pt x="120661" y="-1771"/>
                      <a:pt x="104113" y="-2642"/>
                      <a:pt x="91485" y="6067"/>
                    </a:cubicBezTo>
                    <a:cubicBezTo>
                      <a:pt x="54906" y="31323"/>
                      <a:pt x="25730" y="62241"/>
                      <a:pt x="23989" y="110577"/>
                    </a:cubicBezTo>
                    <a:cubicBezTo>
                      <a:pt x="23553" y="127996"/>
                      <a:pt x="7876" y="275617"/>
                      <a:pt x="8747" y="312195"/>
                    </a:cubicBezTo>
                    <a:cubicBezTo>
                      <a:pt x="8747" y="323082"/>
                      <a:pt x="12667" y="332662"/>
                      <a:pt x="18763" y="341807"/>
                    </a:cubicBezTo>
                    <a:lnTo>
                      <a:pt x="1780" y="517297"/>
                    </a:lnTo>
                    <a:cubicBezTo>
                      <a:pt x="909" y="525571"/>
                      <a:pt x="-2574" y="534280"/>
                      <a:pt x="3522" y="542554"/>
                    </a:cubicBezTo>
                    <a:cubicBezTo>
                      <a:pt x="3522" y="542554"/>
                      <a:pt x="3522" y="542554"/>
                      <a:pt x="3522" y="542554"/>
                    </a:cubicBezTo>
                    <a:cubicBezTo>
                      <a:pt x="18763" y="556489"/>
                      <a:pt x="35311" y="569552"/>
                      <a:pt x="49681" y="584794"/>
                    </a:cubicBezTo>
                    <a:cubicBezTo>
                      <a:pt x="67970" y="604389"/>
                      <a:pt x="97581" y="606567"/>
                      <a:pt x="108468" y="584358"/>
                    </a:cubicBezTo>
                    <a:cubicBezTo>
                      <a:pt x="107162" y="582181"/>
                      <a:pt x="126322" y="401465"/>
                      <a:pt x="128935" y="401029"/>
                    </a:cubicBezTo>
                    <a:cubicBezTo>
                      <a:pt x="187722" y="358354"/>
                      <a:pt x="173351" y="394062"/>
                      <a:pt x="180754" y="298696"/>
                    </a:cubicBezTo>
                    <a:cubicBezTo>
                      <a:pt x="187286" y="252102"/>
                      <a:pt x="177271" y="204201"/>
                      <a:pt x="222994" y="171977"/>
                    </a:cubicBezTo>
                    <a:cubicBezTo>
                      <a:pt x="229961" y="167187"/>
                      <a:pt x="236058" y="160220"/>
                      <a:pt x="241719" y="154123"/>
                    </a:cubicBezTo>
                    <a:cubicBezTo>
                      <a:pt x="260443" y="133221"/>
                      <a:pt x="255653" y="85321"/>
                      <a:pt x="233009" y="70515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5BE3A12-093E-4428-900C-772BABFBBF26}"/>
                  </a:ext>
                </a:extLst>
              </p:cNvPr>
              <p:cNvSpPr/>
              <p:nvPr/>
            </p:nvSpPr>
            <p:spPr>
              <a:xfrm>
                <a:off x="4540657" y="6142307"/>
                <a:ext cx="25256" cy="191167"/>
              </a:xfrm>
              <a:custGeom>
                <a:avLst/>
                <a:gdLst>
                  <a:gd name="connsiteX0" fmla="*/ 0 w 25256"/>
                  <a:gd name="connsiteY0" fmla="*/ 191167 h 191167"/>
                  <a:gd name="connsiteX1" fmla="*/ 17854 w 25256"/>
                  <a:gd name="connsiteY1" fmla="*/ 23080 h 191167"/>
                  <a:gd name="connsiteX2" fmla="*/ 25257 w 25256"/>
                  <a:gd name="connsiteY2" fmla="*/ 0 h 191167"/>
                  <a:gd name="connsiteX3" fmla="*/ 6532 w 25256"/>
                  <a:gd name="connsiteY3" fmla="*/ 165040 h 191167"/>
                  <a:gd name="connsiteX4" fmla="*/ 0 w 25256"/>
                  <a:gd name="connsiteY4" fmla="*/ 191167 h 191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6" h="191167">
                    <a:moveTo>
                      <a:pt x="0" y="191167"/>
                    </a:moveTo>
                    <a:cubicBezTo>
                      <a:pt x="5661" y="135864"/>
                      <a:pt x="12193" y="78383"/>
                      <a:pt x="17854" y="23080"/>
                    </a:cubicBezTo>
                    <a:cubicBezTo>
                      <a:pt x="18725" y="13935"/>
                      <a:pt x="18725" y="2177"/>
                      <a:pt x="25257" y="0"/>
                    </a:cubicBezTo>
                    <a:cubicBezTo>
                      <a:pt x="17418" y="78383"/>
                      <a:pt x="13935" y="110172"/>
                      <a:pt x="6532" y="165040"/>
                    </a:cubicBezTo>
                    <a:cubicBezTo>
                      <a:pt x="5661" y="173749"/>
                      <a:pt x="7838" y="183765"/>
                      <a:pt x="0" y="191167"/>
                    </a:cubicBezTo>
                    <a:close/>
                  </a:path>
                </a:pathLst>
              </a:custGeom>
              <a:grpFill/>
              <a:ln w="4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863365" y="1177665"/>
            <a:ext cx="5890592" cy="54567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ko-KR" sz="1300" dirty="0">
                <a:cs typeface="Arial" pitchFamily="34" charset="0"/>
              </a:rPr>
              <a:t>Virtual Memory </a:t>
            </a:r>
            <a:r>
              <a:rPr lang="en-GB" altLang="ko-KR" sz="1300" dirty="0" err="1">
                <a:cs typeface="Arial" pitchFamily="34" charset="0"/>
              </a:rPr>
              <a:t>merupakan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teknik</a:t>
            </a:r>
            <a:r>
              <a:rPr lang="en-GB" altLang="ko-KR" sz="1300" dirty="0">
                <a:cs typeface="Arial" pitchFamily="34" charset="0"/>
              </a:rPr>
              <a:t> yang </a:t>
            </a:r>
            <a:r>
              <a:rPr lang="en-GB" altLang="ko-KR" sz="1300" dirty="0" err="1">
                <a:cs typeface="Arial" pitchFamily="34" charset="0"/>
              </a:rPr>
              <a:t>digunakan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untuk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memisahkan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antara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memori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fisik</a:t>
            </a:r>
            <a:r>
              <a:rPr lang="en-GB" altLang="ko-KR" sz="1300" dirty="0">
                <a:cs typeface="Arial" pitchFamily="34" charset="0"/>
              </a:rPr>
              <a:t> dan </a:t>
            </a:r>
            <a:r>
              <a:rPr lang="en-GB" altLang="ko-KR" sz="1300" dirty="0" err="1">
                <a:cs typeface="Arial" pitchFamily="34" charset="0"/>
              </a:rPr>
              <a:t>memori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logisnya</a:t>
            </a:r>
            <a:r>
              <a:rPr lang="en-GB" altLang="ko-KR" sz="1300" dirty="0">
                <a:cs typeface="Arial" pitchFamily="34" charset="0"/>
              </a:rPr>
              <a:t>. </a:t>
            </a:r>
            <a:r>
              <a:rPr lang="en-GB" altLang="ko-KR" sz="1300" dirty="0" err="1">
                <a:cs typeface="Arial" pitchFamily="34" charset="0"/>
              </a:rPr>
              <a:t>Memori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logis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adalah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kumpulan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halaman</a:t>
            </a:r>
            <a:r>
              <a:rPr lang="en-GB" altLang="ko-KR" sz="1300" dirty="0">
                <a:cs typeface="Arial" pitchFamily="34" charset="0"/>
              </a:rPr>
              <a:t> yang </a:t>
            </a:r>
            <a:r>
              <a:rPr lang="en-GB" altLang="ko-KR" sz="1300" dirty="0" err="1">
                <a:cs typeface="Arial" pitchFamily="34" charset="0"/>
              </a:rPr>
              <a:t>ada</a:t>
            </a:r>
            <a:r>
              <a:rPr lang="en-GB" altLang="ko-KR" sz="1300" dirty="0">
                <a:cs typeface="Arial" pitchFamily="34" charset="0"/>
              </a:rPr>
              <a:t> di </a:t>
            </a:r>
            <a:r>
              <a:rPr lang="en-GB" altLang="ko-KR" sz="1300" dirty="0" err="1">
                <a:cs typeface="Arial" pitchFamily="34" charset="0"/>
              </a:rPr>
              <a:t>dalam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sebuah</a:t>
            </a:r>
            <a:r>
              <a:rPr lang="en-GB" altLang="ko-KR" sz="1300" dirty="0">
                <a:cs typeface="Arial" pitchFamily="34" charset="0"/>
              </a:rPr>
              <a:t> program. </a:t>
            </a:r>
            <a:r>
              <a:rPr lang="en-GB" altLang="ko-KR" sz="1300" dirty="0" err="1">
                <a:cs typeface="Arial" pitchFamily="34" charset="0"/>
              </a:rPr>
              <a:t>Tanpa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adanya</a:t>
            </a:r>
            <a:r>
              <a:rPr lang="en-GB" altLang="ko-KR" sz="1300" dirty="0">
                <a:cs typeface="Arial" pitchFamily="34" charset="0"/>
              </a:rPr>
              <a:t> virtual memory, </a:t>
            </a:r>
            <a:r>
              <a:rPr lang="en-GB" altLang="ko-KR" sz="1300" dirty="0" err="1">
                <a:cs typeface="Arial" pitchFamily="34" charset="0"/>
              </a:rPr>
              <a:t>memori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logis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akan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langsung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dibawa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menuju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ke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memori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fisiknya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atau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memori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utama</a:t>
            </a:r>
            <a:r>
              <a:rPr lang="en-GB" altLang="ko-KR" sz="1300" dirty="0">
                <a:cs typeface="Arial" pitchFamily="34" charset="0"/>
              </a:rPr>
              <a:t>. Di </a:t>
            </a:r>
            <a:r>
              <a:rPr lang="en-GB" altLang="ko-KR" sz="1300" dirty="0" err="1">
                <a:cs typeface="Arial" pitchFamily="34" charset="0"/>
              </a:rPr>
              <a:t>sinilah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memori</a:t>
            </a:r>
            <a:r>
              <a:rPr lang="en-GB" altLang="ko-KR" sz="1300" dirty="0">
                <a:cs typeface="Arial" pitchFamily="34" charset="0"/>
              </a:rPr>
              <a:t> virtual </a:t>
            </a:r>
            <a:r>
              <a:rPr lang="en-GB" altLang="ko-KR" sz="1300" dirty="0" err="1">
                <a:cs typeface="Arial" pitchFamily="34" charset="0"/>
              </a:rPr>
              <a:t>ini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kemudian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memisahkan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dengan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cara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meletakkan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memori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logis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ke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bagian</a:t>
            </a:r>
            <a:r>
              <a:rPr lang="en-GB" altLang="ko-KR" sz="1300" dirty="0">
                <a:cs typeface="Arial" pitchFamily="34" charset="0"/>
              </a:rPr>
              <a:t> secondary storage </a:t>
            </a:r>
            <a:r>
              <a:rPr lang="en-GB" altLang="ko-KR" sz="1300" dirty="0" err="1">
                <a:cs typeface="Arial" pitchFamily="34" charset="0"/>
              </a:rPr>
              <a:t>atau</a:t>
            </a:r>
            <a:r>
              <a:rPr lang="en-GB" altLang="ko-KR" sz="1300" dirty="0">
                <a:cs typeface="Arial" pitchFamily="34" charset="0"/>
              </a:rPr>
              <a:t> disk </a:t>
            </a:r>
            <a:r>
              <a:rPr lang="en-GB" altLang="ko-KR" sz="1300" dirty="0" err="1">
                <a:cs typeface="Arial" pitchFamily="34" charset="0"/>
              </a:rPr>
              <a:t>sekunder</a:t>
            </a:r>
            <a:r>
              <a:rPr lang="en-GB" altLang="ko-KR" sz="1300" dirty="0"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altLang="ko-KR" sz="1300" dirty="0" err="1">
                <a:cs typeface="Arial" pitchFamily="34" charset="0"/>
              </a:rPr>
              <a:t>Selain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itu</a:t>
            </a:r>
            <a:r>
              <a:rPr lang="en-ID" altLang="ko-KR" sz="1300" dirty="0">
                <a:cs typeface="Arial" pitchFamily="34" charset="0"/>
              </a:rPr>
              <a:t>, virtual memory juga </a:t>
            </a:r>
            <a:r>
              <a:rPr lang="en-ID" altLang="ko-KR" sz="1300" dirty="0" err="1">
                <a:cs typeface="Arial" pitchFamily="34" charset="0"/>
              </a:rPr>
              <a:t>hanya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akan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membawa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halaman</a:t>
            </a:r>
            <a:r>
              <a:rPr lang="en-ID" altLang="ko-KR" sz="1300" dirty="0">
                <a:cs typeface="Arial" pitchFamily="34" charset="0"/>
              </a:rPr>
              <a:t> yang </a:t>
            </a:r>
            <a:r>
              <a:rPr lang="en-ID" altLang="ko-KR" sz="1300" dirty="0" err="1">
                <a:cs typeface="Arial" pitchFamily="34" charset="0"/>
              </a:rPr>
              <a:t>selanjutnya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dibutuhkan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ke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memori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fisik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atau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memori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utama</a:t>
            </a:r>
            <a:r>
              <a:rPr lang="en-ID" altLang="ko-KR" sz="1300" dirty="0">
                <a:cs typeface="Arial" pitchFamily="34" charset="0"/>
              </a:rPr>
              <a:t>. </a:t>
            </a:r>
            <a:r>
              <a:rPr lang="en-ID" altLang="ko-KR" sz="1300" dirty="0" err="1">
                <a:cs typeface="Arial" pitchFamily="34" charset="0"/>
              </a:rPr>
              <a:t>Memori</a:t>
            </a:r>
            <a:r>
              <a:rPr lang="en-ID" altLang="ko-KR" sz="1300" dirty="0">
                <a:cs typeface="Arial" pitchFamily="34" charset="0"/>
              </a:rPr>
              <a:t> virtual juga </a:t>
            </a:r>
            <a:r>
              <a:rPr lang="en-ID" altLang="ko-KR" sz="1300" dirty="0" err="1">
                <a:cs typeface="Arial" pitchFamily="34" charset="0"/>
              </a:rPr>
              <a:t>bisa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diartikan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sebagai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memori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tambahan</a:t>
            </a:r>
            <a:r>
              <a:rPr lang="en-ID" altLang="ko-KR" sz="1300" dirty="0">
                <a:cs typeface="Arial" pitchFamily="34" charset="0"/>
              </a:rPr>
              <a:t> yang </a:t>
            </a:r>
            <a:r>
              <a:rPr lang="en-ID" altLang="ko-KR" sz="1300" dirty="0" err="1">
                <a:cs typeface="Arial" pitchFamily="34" charset="0"/>
              </a:rPr>
              <a:t>merupakan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sebuah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fitur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dari</a:t>
            </a:r>
            <a:r>
              <a:rPr lang="en-ID" altLang="ko-KR" sz="1300" dirty="0">
                <a:cs typeface="Arial" pitchFamily="34" charset="0"/>
              </a:rPr>
              <a:t> masing-masing </a:t>
            </a:r>
            <a:r>
              <a:rPr lang="en-ID" altLang="ko-KR" sz="1300" dirty="0" err="1">
                <a:cs typeface="Arial" pitchFamily="34" charset="0"/>
              </a:rPr>
              <a:t>sistem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operasi</a:t>
            </a:r>
            <a:r>
              <a:rPr lang="en-ID" altLang="ko-KR" sz="1300" dirty="0">
                <a:cs typeface="Arial" pitchFamily="34" charset="0"/>
              </a:rPr>
              <a:t>. </a:t>
            </a:r>
            <a:r>
              <a:rPr lang="en-ID" altLang="ko-KR" sz="1300" dirty="0" err="1">
                <a:cs typeface="Arial" pitchFamily="34" charset="0"/>
              </a:rPr>
              <a:t>Misalnya</a:t>
            </a:r>
            <a:r>
              <a:rPr lang="en-ID" altLang="ko-KR" sz="1300" dirty="0">
                <a:cs typeface="Arial" pitchFamily="34" charset="0"/>
              </a:rPr>
              <a:t> pada </a:t>
            </a:r>
            <a:r>
              <a:rPr lang="en-ID" altLang="ko-KR" sz="1300" dirty="0" err="1">
                <a:cs typeface="Arial" pitchFamily="34" charset="0"/>
              </a:rPr>
              <a:t>sistem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operasi</a:t>
            </a:r>
            <a:r>
              <a:rPr lang="en-ID" altLang="ko-KR" sz="1300" dirty="0">
                <a:cs typeface="Arial" pitchFamily="34" charset="0"/>
              </a:rPr>
              <a:t> Linux, </a:t>
            </a:r>
            <a:r>
              <a:rPr lang="en-ID" altLang="ko-KR" sz="1300" dirty="0" err="1">
                <a:cs typeface="Arial" pitchFamily="34" charset="0"/>
              </a:rPr>
              <a:t>maka</a:t>
            </a:r>
            <a:r>
              <a:rPr lang="en-ID" altLang="ko-KR" sz="1300" dirty="0">
                <a:cs typeface="Arial" pitchFamily="34" charset="0"/>
              </a:rPr>
              <a:t> Anda </a:t>
            </a:r>
            <a:r>
              <a:rPr lang="en-ID" altLang="ko-KR" sz="1300" dirty="0" err="1">
                <a:cs typeface="Arial" pitchFamily="34" charset="0"/>
              </a:rPr>
              <a:t>akan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menemukan</a:t>
            </a:r>
            <a:r>
              <a:rPr lang="en-ID" altLang="ko-KR" sz="1300" dirty="0">
                <a:cs typeface="Arial" pitchFamily="34" charset="0"/>
              </a:rPr>
              <a:t> virtual memory </a:t>
            </a:r>
            <a:r>
              <a:rPr lang="en-ID" altLang="ko-KR" sz="1300" dirty="0" err="1">
                <a:cs typeface="Arial" pitchFamily="34" charset="0"/>
              </a:rPr>
              <a:t>berupa</a:t>
            </a:r>
            <a:r>
              <a:rPr lang="en-ID" altLang="ko-KR" sz="1300" dirty="0">
                <a:cs typeface="Arial" pitchFamily="34" charset="0"/>
              </a:rPr>
              <a:t> Swap.</a:t>
            </a:r>
          </a:p>
          <a:p>
            <a:pPr algn="just">
              <a:lnSpc>
                <a:spcPct val="150000"/>
              </a:lnSpc>
            </a:pPr>
            <a:r>
              <a:rPr lang="en-ID" altLang="ko-KR" sz="1300" dirty="0" err="1">
                <a:cs typeface="Arial" pitchFamily="34" charset="0"/>
              </a:rPr>
              <a:t>Memori</a:t>
            </a:r>
            <a:r>
              <a:rPr lang="en-ID" altLang="ko-KR" sz="1300" dirty="0">
                <a:cs typeface="Arial" pitchFamily="34" charset="0"/>
              </a:rPr>
              <a:t> virtual </a:t>
            </a:r>
            <a:r>
              <a:rPr lang="en-ID" altLang="ko-KR" sz="1300" dirty="0" err="1">
                <a:cs typeface="Arial" pitchFamily="34" charset="0"/>
              </a:rPr>
              <a:t>tersebut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selanjutnya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akan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digunakan</a:t>
            </a:r>
            <a:r>
              <a:rPr lang="en-ID" altLang="ko-KR" sz="1300" dirty="0">
                <a:cs typeface="Arial" pitchFamily="34" charset="0"/>
              </a:rPr>
              <a:t> oleh </a:t>
            </a:r>
            <a:r>
              <a:rPr lang="en-ID" altLang="ko-KR" sz="1300" dirty="0" err="1">
                <a:cs typeface="Arial" pitchFamily="34" charset="0"/>
              </a:rPr>
              <a:t>sistem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operasi</a:t>
            </a:r>
            <a:r>
              <a:rPr lang="en-ID" altLang="ko-KR" sz="1300" dirty="0">
                <a:cs typeface="Arial" pitchFamily="34" charset="0"/>
              </a:rPr>
              <a:t> pada </a:t>
            </a:r>
            <a:r>
              <a:rPr lang="en-ID" altLang="ko-KR" sz="1300" dirty="0" err="1">
                <a:cs typeface="Arial" pitchFamily="34" charset="0"/>
              </a:rPr>
              <a:t>saat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komputer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menjalankan</a:t>
            </a:r>
            <a:r>
              <a:rPr lang="en-ID" altLang="ko-KR" sz="1300" dirty="0">
                <a:cs typeface="Arial" pitchFamily="34" charset="0"/>
              </a:rPr>
              <a:t> program yang </a:t>
            </a:r>
            <a:r>
              <a:rPr lang="en-ID" altLang="ko-KR" sz="1300" dirty="0" err="1">
                <a:cs typeface="Arial" pitchFamily="34" charset="0"/>
              </a:rPr>
              <a:t>memiliki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kapasitas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melebihi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dari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memori</a:t>
            </a:r>
            <a:r>
              <a:rPr lang="en-ID" altLang="ko-KR" sz="1300" dirty="0">
                <a:cs typeface="Arial" pitchFamily="34" charset="0"/>
              </a:rPr>
              <a:t>  yang </a:t>
            </a:r>
            <a:r>
              <a:rPr lang="en-ID" altLang="ko-KR" sz="1300" dirty="0" err="1">
                <a:cs typeface="Arial" pitchFamily="34" charset="0"/>
              </a:rPr>
              <a:t>tersedia</a:t>
            </a:r>
            <a:r>
              <a:rPr lang="en-ID" altLang="ko-KR" sz="1300" dirty="0">
                <a:cs typeface="Arial" pitchFamily="34" charset="0"/>
              </a:rPr>
              <a:t>.</a:t>
            </a:r>
            <a:endParaRPr lang="en-GB" altLang="ko-KR" sz="1300" dirty="0"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D" altLang="ko-KR" sz="1300" dirty="0" err="1">
                <a:cs typeface="Arial" pitchFamily="34" charset="0"/>
              </a:rPr>
              <a:t>Dengan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adanya</a:t>
            </a:r>
            <a:r>
              <a:rPr lang="en-ID" altLang="ko-KR" sz="1300" dirty="0">
                <a:cs typeface="Arial" pitchFamily="34" charset="0"/>
              </a:rPr>
              <a:t> virtual memory </a:t>
            </a:r>
            <a:r>
              <a:rPr lang="en-ID" altLang="ko-KR" sz="1300" dirty="0" err="1">
                <a:cs typeface="Arial" pitchFamily="34" charset="0"/>
              </a:rPr>
              <a:t>ini</a:t>
            </a:r>
            <a:r>
              <a:rPr lang="en-ID" altLang="ko-KR" sz="1300" dirty="0">
                <a:cs typeface="Arial" pitchFamily="34" charset="0"/>
              </a:rPr>
              <a:t>, </a:t>
            </a:r>
            <a:r>
              <a:rPr lang="en-ID" altLang="ko-KR" sz="1300" dirty="0" err="1">
                <a:cs typeface="Arial" pitchFamily="34" charset="0"/>
              </a:rPr>
              <a:t>maka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pekerjaan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seorang</a:t>
            </a:r>
            <a:r>
              <a:rPr lang="en-ID" altLang="ko-KR" sz="1300" dirty="0">
                <a:cs typeface="Arial" pitchFamily="34" charset="0"/>
              </a:rPr>
              <a:t> programmer </a:t>
            </a:r>
            <a:r>
              <a:rPr lang="en-ID" altLang="ko-KR" sz="1300" dirty="0" err="1">
                <a:cs typeface="Arial" pitchFamily="34" charset="0"/>
              </a:rPr>
              <a:t>menjadi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lebih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mudah</a:t>
            </a:r>
            <a:r>
              <a:rPr lang="en-ID" altLang="ko-KR" sz="1300" dirty="0">
                <a:cs typeface="Arial" pitchFamily="34" charset="0"/>
              </a:rPr>
              <a:t> pada </a:t>
            </a:r>
            <a:r>
              <a:rPr lang="en-ID" altLang="ko-KR" sz="1300" dirty="0" err="1">
                <a:cs typeface="Arial" pitchFamily="34" charset="0"/>
              </a:rPr>
              <a:t>saat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kapasitas</a:t>
            </a:r>
            <a:r>
              <a:rPr lang="en-ID" altLang="ko-KR" sz="1300" dirty="0">
                <a:cs typeface="Arial" pitchFamily="34" charset="0"/>
              </a:rPr>
              <a:t> data dan juga </a:t>
            </a:r>
            <a:r>
              <a:rPr lang="en-ID" altLang="ko-KR" sz="1300" dirty="0" err="1">
                <a:cs typeface="Arial" pitchFamily="34" charset="0"/>
              </a:rPr>
              <a:t>programnya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melebihi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dari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kapasitas</a:t>
            </a:r>
            <a:r>
              <a:rPr lang="en-ID" altLang="ko-KR" sz="1300" dirty="0">
                <a:cs typeface="Arial" pitchFamily="34" charset="0"/>
              </a:rPr>
              <a:t> yang </a:t>
            </a:r>
            <a:r>
              <a:rPr lang="en-ID" altLang="ko-KR" sz="1300" dirty="0" err="1">
                <a:cs typeface="Arial" pitchFamily="34" charset="0"/>
              </a:rPr>
              <a:t>utama</a:t>
            </a:r>
            <a:r>
              <a:rPr lang="en-ID" altLang="ko-KR" sz="1300" dirty="0">
                <a:cs typeface="Arial" pitchFamily="34" charset="0"/>
              </a:rPr>
              <a:t>. </a:t>
            </a:r>
            <a:r>
              <a:rPr lang="en-ID" altLang="ko-KR" sz="1300" dirty="0" err="1">
                <a:cs typeface="Arial" pitchFamily="34" charset="0"/>
              </a:rPr>
              <a:t>Sebuah</a:t>
            </a:r>
            <a:r>
              <a:rPr lang="en-ID" altLang="ko-KR" sz="1300" dirty="0">
                <a:cs typeface="Arial" pitchFamily="34" charset="0"/>
              </a:rPr>
              <a:t> multiprogramming juga </a:t>
            </a:r>
            <a:r>
              <a:rPr lang="en-ID" altLang="ko-KR" sz="1300" dirty="0" err="1">
                <a:cs typeface="Arial" pitchFamily="34" charset="0"/>
              </a:rPr>
              <a:t>bisa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menerapkan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teknik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ini</a:t>
            </a:r>
            <a:r>
              <a:rPr lang="en-ID" altLang="ko-KR" sz="1300" dirty="0">
                <a:cs typeface="Arial" pitchFamily="34" charset="0"/>
              </a:rPr>
              <a:t>. Hal </a:t>
            </a:r>
            <a:r>
              <a:rPr lang="en-ID" altLang="ko-KR" sz="1300" dirty="0" err="1">
                <a:cs typeface="Arial" pitchFamily="34" charset="0"/>
              </a:rPr>
              <a:t>ini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membuat</a:t>
            </a:r>
            <a:r>
              <a:rPr lang="en-ID" altLang="ko-KR" sz="1300" dirty="0">
                <a:cs typeface="Arial" pitchFamily="34" charset="0"/>
              </a:rPr>
              <a:t> multiprogramming </a:t>
            </a:r>
            <a:r>
              <a:rPr lang="en-ID" altLang="ko-KR" sz="1300" dirty="0" err="1">
                <a:cs typeface="Arial" pitchFamily="34" charset="0"/>
              </a:rPr>
              <a:t>tersebut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menjadi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lebih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efisien</a:t>
            </a:r>
            <a:r>
              <a:rPr lang="en-ID" altLang="ko-KR" sz="1300" dirty="0">
                <a:cs typeface="Arial" pitchFamily="34" charset="0"/>
              </a:rPr>
              <a:t>.</a:t>
            </a:r>
            <a:endParaRPr lang="ko-KR" altLang="en-US" sz="13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err="1"/>
              <a:t>Tujuan</a:t>
            </a:r>
            <a:r>
              <a:rPr lang="en-US" sz="4400" dirty="0"/>
              <a:t> Virtual Memory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863365" y="1177665"/>
            <a:ext cx="5890592" cy="54567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altLang="ko-KR" sz="1300" dirty="0">
                <a:cs typeface="Arial" pitchFamily="34" charset="0"/>
              </a:rPr>
              <a:t>Lalu </a:t>
            </a:r>
            <a:r>
              <a:rPr lang="en-GB" altLang="ko-KR" sz="1300" dirty="0" err="1">
                <a:cs typeface="Arial" pitchFamily="34" charset="0"/>
              </a:rPr>
              <a:t>apa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tujuan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dari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penerapan</a:t>
            </a:r>
            <a:r>
              <a:rPr lang="en-GB" altLang="ko-KR" sz="1300" dirty="0">
                <a:cs typeface="Arial" pitchFamily="34" charset="0"/>
              </a:rPr>
              <a:t> virtual memory? Peru Anda </a:t>
            </a:r>
            <a:r>
              <a:rPr lang="en-GB" altLang="ko-KR" sz="1300" dirty="0" err="1">
                <a:cs typeface="Arial" pitchFamily="34" charset="0"/>
              </a:rPr>
              <a:t>ketahui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bahwa</a:t>
            </a:r>
            <a:r>
              <a:rPr lang="en-GB" altLang="ko-KR" sz="1300" dirty="0">
                <a:cs typeface="Arial" pitchFamily="34" charset="0"/>
              </a:rPr>
              <a:t> virtual memory </a:t>
            </a:r>
            <a:r>
              <a:rPr lang="en-GB" altLang="ko-KR" sz="1300" dirty="0" err="1">
                <a:cs typeface="Arial" pitchFamily="34" charset="0"/>
              </a:rPr>
              <a:t>bertujuan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untuk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menciptakan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sebuah</a:t>
            </a:r>
            <a:r>
              <a:rPr lang="en-GB" altLang="ko-KR" sz="1300" dirty="0">
                <a:cs typeface="Arial" pitchFamily="34" charset="0"/>
              </a:rPr>
              <a:t> file </a:t>
            </a:r>
            <a:r>
              <a:rPr lang="en-GB" altLang="ko-KR" sz="1300" dirty="0" err="1">
                <a:cs typeface="Arial" pitchFamily="34" charset="0"/>
              </a:rPr>
              <a:t>khusus</a:t>
            </a:r>
            <a:r>
              <a:rPr lang="en-GB" altLang="ko-KR" sz="1300" dirty="0">
                <a:cs typeface="Arial" pitchFamily="34" charset="0"/>
              </a:rPr>
              <a:t> yang </a:t>
            </a:r>
            <a:r>
              <a:rPr lang="en-GB" altLang="ko-KR" sz="1300" dirty="0" err="1">
                <a:cs typeface="Arial" pitchFamily="34" charset="0"/>
              </a:rPr>
              <a:t>dinamakan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sebagai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swapfile</a:t>
            </a:r>
            <a:r>
              <a:rPr lang="en-GB" altLang="ko-KR" sz="1300" dirty="0"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altLang="ko-KR" sz="1300" dirty="0" err="1">
                <a:cs typeface="Arial" pitchFamily="34" charset="0"/>
              </a:rPr>
              <a:t>Memori</a:t>
            </a:r>
            <a:r>
              <a:rPr lang="en-GB" altLang="ko-KR" sz="1300" dirty="0">
                <a:cs typeface="Arial" pitchFamily="34" charset="0"/>
              </a:rPr>
              <a:t> virtual </a:t>
            </a:r>
            <a:r>
              <a:rPr lang="en-GB" altLang="ko-KR" sz="1300" dirty="0" err="1">
                <a:cs typeface="Arial" pitchFamily="34" charset="0"/>
              </a:rPr>
              <a:t>akan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dipakai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ketika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sistem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operasi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dalam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kondisi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kehabisan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memori</a:t>
            </a:r>
            <a:r>
              <a:rPr lang="en-GB" altLang="ko-KR" sz="1300" dirty="0">
                <a:cs typeface="Arial" pitchFamily="34" charset="0"/>
              </a:rPr>
              <a:t>, di mana </a:t>
            </a:r>
            <a:r>
              <a:rPr lang="en-GB" altLang="ko-KR" sz="1300" dirty="0" err="1">
                <a:cs typeface="Arial" pitchFamily="34" charset="0"/>
              </a:rPr>
              <a:t>sistem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operasi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tersebut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akan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memindahkan</a:t>
            </a:r>
            <a:r>
              <a:rPr lang="en-GB" altLang="ko-KR" sz="1300" dirty="0">
                <a:cs typeface="Arial" pitchFamily="34" charset="0"/>
              </a:rPr>
              <a:t> data yang paling </a:t>
            </a:r>
            <a:r>
              <a:rPr lang="en-GB" altLang="ko-KR" sz="1300" dirty="0" err="1">
                <a:cs typeface="Arial" pitchFamily="34" charset="0"/>
              </a:rPr>
              <a:t>akhir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diakses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ke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dalam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swapfile</a:t>
            </a:r>
            <a:r>
              <a:rPr lang="en-GB" altLang="ko-KR" sz="1300" dirty="0">
                <a:cs typeface="Arial" pitchFamily="34" charset="0"/>
              </a:rPr>
              <a:t> yang </a:t>
            </a:r>
            <a:r>
              <a:rPr lang="en-GB" altLang="ko-KR" sz="1300" dirty="0" err="1">
                <a:cs typeface="Arial" pitchFamily="34" charset="0"/>
              </a:rPr>
              <a:t>ada</a:t>
            </a:r>
            <a:r>
              <a:rPr lang="en-GB" altLang="ko-KR" sz="1300" dirty="0">
                <a:cs typeface="Arial" pitchFamily="34" charset="0"/>
              </a:rPr>
              <a:t> di </a:t>
            </a:r>
            <a:r>
              <a:rPr lang="en-GB" altLang="ko-KR" sz="1300" dirty="0" err="1">
                <a:cs typeface="Arial" pitchFamily="34" charset="0"/>
              </a:rPr>
              <a:t>dalam</a:t>
            </a:r>
            <a:r>
              <a:rPr lang="en-GB" altLang="ko-KR" sz="1300" dirty="0">
                <a:cs typeface="Arial" pitchFamily="34" charset="0"/>
              </a:rPr>
              <a:t> hard disk. Hal </a:t>
            </a:r>
            <a:r>
              <a:rPr lang="en-GB" altLang="ko-KR" sz="1300" dirty="0" err="1">
                <a:cs typeface="Arial" pitchFamily="34" charset="0"/>
              </a:rPr>
              <a:t>tersebut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kemudian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memberikan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beberapa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ruang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kosong</a:t>
            </a:r>
            <a:r>
              <a:rPr lang="en-GB" altLang="ko-KR" sz="1300" dirty="0">
                <a:cs typeface="Arial" pitchFamily="34" charset="0"/>
              </a:rPr>
              <a:t> pada </a:t>
            </a:r>
            <a:r>
              <a:rPr lang="en-GB" altLang="ko-KR" sz="1300" dirty="0" err="1">
                <a:cs typeface="Arial" pitchFamily="34" charset="0"/>
              </a:rPr>
              <a:t>memori</a:t>
            </a:r>
            <a:r>
              <a:rPr lang="en-GB" altLang="ko-KR" sz="1300" dirty="0">
                <a:cs typeface="Arial" pitchFamily="34" charset="0"/>
              </a:rPr>
              <a:t> agar </a:t>
            </a:r>
            <a:r>
              <a:rPr lang="en-GB" altLang="ko-KR" sz="1300" dirty="0" err="1">
                <a:cs typeface="Arial" pitchFamily="34" charset="0"/>
              </a:rPr>
              <a:t>bisa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digunakan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untuk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aplikasi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selanjutnya</a:t>
            </a:r>
            <a:r>
              <a:rPr lang="en-GB" altLang="ko-KR" sz="1300" dirty="0"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altLang="ko-KR" sz="1300" dirty="0" err="1">
                <a:cs typeface="Arial" pitchFamily="34" charset="0"/>
              </a:rPr>
              <a:t>Sistem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operasi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akan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terus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melakukan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hal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tersebut</a:t>
            </a:r>
            <a:r>
              <a:rPr lang="en-GB" altLang="ko-KR" sz="1300" dirty="0">
                <a:cs typeface="Arial" pitchFamily="34" charset="0"/>
              </a:rPr>
              <a:t> pada </a:t>
            </a:r>
            <a:r>
              <a:rPr lang="en-GB" altLang="ko-KR" sz="1300" dirty="0" err="1">
                <a:cs typeface="Arial" pitchFamily="34" charset="0"/>
              </a:rPr>
              <a:t>saat</a:t>
            </a:r>
            <a:r>
              <a:rPr lang="en-GB" altLang="ko-KR" sz="1300" dirty="0">
                <a:cs typeface="Arial" pitchFamily="34" charset="0"/>
              </a:rPr>
              <a:t> data </a:t>
            </a:r>
            <a:r>
              <a:rPr lang="en-GB" altLang="ko-KR" sz="1300" dirty="0" err="1">
                <a:cs typeface="Arial" pitchFamily="34" charset="0"/>
              </a:rPr>
              <a:t>baru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dimasukkan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ke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dalam</a:t>
            </a:r>
            <a:r>
              <a:rPr lang="en-GB" altLang="ko-KR" sz="1300" dirty="0">
                <a:cs typeface="Arial" pitchFamily="34" charset="0"/>
              </a:rPr>
              <a:t> RAM. Ketika data yang </a:t>
            </a:r>
            <a:r>
              <a:rPr lang="en-GB" altLang="ko-KR" sz="1300" dirty="0" err="1">
                <a:cs typeface="Arial" pitchFamily="34" charset="0"/>
              </a:rPr>
              <a:t>ada</a:t>
            </a:r>
            <a:r>
              <a:rPr lang="en-GB" altLang="ko-KR" sz="1300" dirty="0">
                <a:cs typeface="Arial" pitchFamily="34" charset="0"/>
              </a:rPr>
              <a:t> di </a:t>
            </a:r>
            <a:r>
              <a:rPr lang="en-GB" altLang="ko-KR" sz="1300" dirty="0" err="1">
                <a:cs typeface="Arial" pitchFamily="34" charset="0"/>
              </a:rPr>
              <a:t>swapfile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dibutuhkan</a:t>
            </a:r>
            <a:r>
              <a:rPr lang="en-GB" altLang="ko-KR" sz="1300" dirty="0">
                <a:cs typeface="Arial" pitchFamily="34" charset="0"/>
              </a:rPr>
              <a:t>, data </a:t>
            </a:r>
            <a:r>
              <a:rPr lang="en-GB" altLang="ko-KR" sz="1300" dirty="0" err="1">
                <a:cs typeface="Arial" pitchFamily="34" charset="0"/>
              </a:rPr>
              <a:t>tersebut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akan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ditukar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atau</a:t>
            </a:r>
            <a:r>
              <a:rPr lang="en-GB" altLang="ko-KR" sz="1300" dirty="0">
                <a:cs typeface="Arial" pitchFamily="34" charset="0"/>
              </a:rPr>
              <a:t> di-swap </a:t>
            </a:r>
            <a:r>
              <a:rPr lang="en-GB" altLang="ko-KR" sz="1300" dirty="0" err="1">
                <a:cs typeface="Arial" pitchFamily="34" charset="0"/>
              </a:rPr>
              <a:t>dengan</a:t>
            </a:r>
            <a:r>
              <a:rPr lang="en-GB" altLang="ko-KR" sz="1300" dirty="0">
                <a:cs typeface="Arial" pitchFamily="34" charset="0"/>
              </a:rPr>
              <a:t> data </a:t>
            </a:r>
            <a:r>
              <a:rPr lang="en-GB" altLang="ko-KR" sz="1300" dirty="0" err="1">
                <a:cs typeface="Arial" pitchFamily="34" charset="0"/>
              </a:rPr>
              <a:t>terakhir</a:t>
            </a:r>
            <a:r>
              <a:rPr lang="en-GB" altLang="ko-KR" sz="1300" dirty="0">
                <a:cs typeface="Arial" pitchFamily="34" charset="0"/>
              </a:rPr>
              <a:t> yang </a:t>
            </a:r>
            <a:r>
              <a:rPr lang="en-GB" altLang="ko-KR" sz="1300" dirty="0" err="1">
                <a:cs typeface="Arial" pitchFamily="34" charset="0"/>
              </a:rPr>
              <a:t>sudah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digunakan</a:t>
            </a:r>
            <a:r>
              <a:rPr lang="en-GB" altLang="ko-KR" sz="1300" dirty="0">
                <a:cs typeface="Arial" pitchFamily="34" charset="0"/>
              </a:rPr>
              <a:t> di </a:t>
            </a:r>
            <a:r>
              <a:rPr lang="en-GB" altLang="ko-KR" sz="1300" dirty="0" err="1">
                <a:cs typeface="Arial" pitchFamily="34" charset="0"/>
              </a:rPr>
              <a:t>dalam</a:t>
            </a:r>
            <a:r>
              <a:rPr lang="en-GB" altLang="ko-KR" sz="1300" dirty="0">
                <a:cs typeface="Arial" pitchFamily="34" charset="0"/>
              </a:rPr>
              <a:t> RAM. Hal </a:t>
            </a:r>
            <a:r>
              <a:rPr lang="en-GB" altLang="ko-KR" sz="1300" dirty="0" err="1">
                <a:cs typeface="Arial" pitchFamily="34" charset="0"/>
              </a:rPr>
              <a:t>ini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membuat</a:t>
            </a:r>
            <a:r>
              <a:rPr lang="en-GB" altLang="ko-KR" sz="1300" dirty="0">
                <a:cs typeface="Arial" pitchFamily="34" charset="0"/>
              </a:rPr>
              <a:t> swap file </a:t>
            </a:r>
            <a:r>
              <a:rPr lang="en-GB" altLang="ko-KR" sz="1300" dirty="0" err="1">
                <a:cs typeface="Arial" pitchFamily="34" charset="0"/>
              </a:rPr>
              <a:t>memiliki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karakteristik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seperti</a:t>
            </a:r>
            <a:r>
              <a:rPr lang="en-GB" altLang="ko-KR" sz="1300" dirty="0">
                <a:cs typeface="Arial" pitchFamily="34" charset="0"/>
              </a:rPr>
              <a:t> RAM </a:t>
            </a:r>
            <a:r>
              <a:rPr lang="en-GB" altLang="ko-KR" sz="1300" dirty="0" err="1">
                <a:cs typeface="Arial" pitchFamily="34" charset="0"/>
              </a:rPr>
              <a:t>meskipun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memang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programnya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tidak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bisa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langsung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dijalankan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dari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swapfile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tersebut</a:t>
            </a:r>
            <a:r>
              <a:rPr lang="en-GB" altLang="ko-KR" sz="1300" dirty="0"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altLang="ko-KR" sz="1300" dirty="0" err="1">
                <a:cs typeface="Arial" pitchFamily="34" charset="0"/>
              </a:rPr>
              <a:t>Perlu</a:t>
            </a:r>
            <a:r>
              <a:rPr lang="en-GB" altLang="ko-KR" sz="1300" dirty="0">
                <a:cs typeface="Arial" pitchFamily="34" charset="0"/>
              </a:rPr>
              <a:t> Anda </a:t>
            </a:r>
            <a:r>
              <a:rPr lang="en-GB" altLang="ko-KR" sz="1300" dirty="0" err="1">
                <a:cs typeface="Arial" pitchFamily="34" charset="0"/>
              </a:rPr>
              <a:t>ingat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bahwa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karena</a:t>
            </a:r>
            <a:r>
              <a:rPr lang="en-GB" altLang="ko-KR" sz="1300" dirty="0">
                <a:cs typeface="Arial" pitchFamily="34" charset="0"/>
              </a:rPr>
              <a:t> program </a:t>
            </a:r>
            <a:r>
              <a:rPr lang="en-GB" altLang="ko-KR" sz="1300" dirty="0" err="1">
                <a:cs typeface="Arial" pitchFamily="34" charset="0"/>
              </a:rPr>
              <a:t>tersebut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tidak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bisa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langsung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dijalankan</a:t>
            </a:r>
            <a:r>
              <a:rPr lang="en-GB" altLang="ko-KR" sz="1300" dirty="0">
                <a:cs typeface="Arial" pitchFamily="34" charset="0"/>
              </a:rPr>
              <a:t> di </a:t>
            </a:r>
            <a:r>
              <a:rPr lang="en-GB" altLang="ko-KR" sz="1300" dirty="0" err="1">
                <a:cs typeface="Arial" pitchFamily="34" charset="0"/>
              </a:rPr>
              <a:t>swapfile</a:t>
            </a:r>
            <a:r>
              <a:rPr lang="en-GB" altLang="ko-KR" sz="1300" dirty="0">
                <a:cs typeface="Arial" pitchFamily="34" charset="0"/>
              </a:rPr>
              <a:t>, </a:t>
            </a:r>
            <a:r>
              <a:rPr lang="en-GB" altLang="ko-KR" sz="1300" dirty="0" err="1">
                <a:cs typeface="Arial" pitchFamily="34" charset="0"/>
              </a:rPr>
              <a:t>mungkin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ada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beberapa</a:t>
            </a:r>
            <a:r>
              <a:rPr lang="en-GB" altLang="ko-KR" sz="1300" dirty="0">
                <a:cs typeface="Arial" pitchFamily="34" charset="0"/>
              </a:rPr>
              <a:t> program yang </a:t>
            </a:r>
            <a:r>
              <a:rPr lang="en-GB" altLang="ko-KR" sz="1300" dirty="0" err="1">
                <a:cs typeface="Arial" pitchFamily="34" charset="0"/>
              </a:rPr>
              <a:t>tidak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akan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berjalan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meskipun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ukuran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swapfile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cukup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besar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sementara</a:t>
            </a:r>
            <a:r>
              <a:rPr lang="en-GB" altLang="ko-KR" sz="1300" dirty="0">
                <a:cs typeface="Arial" pitchFamily="34" charset="0"/>
              </a:rPr>
              <a:t> Anda </a:t>
            </a:r>
            <a:r>
              <a:rPr lang="en-GB" altLang="ko-KR" sz="1300" dirty="0" err="1">
                <a:cs typeface="Arial" pitchFamily="34" charset="0"/>
              </a:rPr>
              <a:t>memiliki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perangkat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dengan</a:t>
            </a:r>
            <a:r>
              <a:rPr lang="en-GB" altLang="ko-KR" sz="1300" dirty="0">
                <a:cs typeface="Arial" pitchFamily="34" charset="0"/>
              </a:rPr>
              <a:t> RAM yang </a:t>
            </a:r>
            <a:r>
              <a:rPr lang="en-GB" altLang="ko-KR" sz="1300" dirty="0" err="1">
                <a:cs typeface="Arial" pitchFamily="34" charset="0"/>
              </a:rPr>
              <a:t>berukuran</a:t>
            </a:r>
            <a:r>
              <a:rPr lang="en-GB" altLang="ko-KR" sz="1300" dirty="0">
                <a:cs typeface="Arial" pitchFamily="34" charset="0"/>
              </a:rPr>
              <a:t> </a:t>
            </a:r>
            <a:r>
              <a:rPr lang="en-GB" altLang="ko-KR" sz="1300" dirty="0" err="1">
                <a:cs typeface="Arial" pitchFamily="34" charset="0"/>
              </a:rPr>
              <a:t>kecil</a:t>
            </a:r>
            <a:r>
              <a:rPr lang="en-GB" altLang="ko-KR" sz="1300" dirty="0">
                <a:cs typeface="Arial" pitchFamily="34" charset="0"/>
              </a:rPr>
              <a:t>.</a:t>
            </a:r>
            <a:endParaRPr lang="ko-KR" altLang="en-US" sz="1300" dirty="0">
              <a:cs typeface="Arial" pitchFamily="34" charset="0"/>
            </a:endParaRPr>
          </a:p>
        </p:txBody>
      </p:sp>
      <p:grpSp>
        <p:nvGrpSpPr>
          <p:cNvPr id="85" name="Graphic 175">
            <a:extLst>
              <a:ext uri="{FF2B5EF4-FFF2-40B4-BE49-F238E27FC236}">
                <a16:creationId xmlns:a16="http://schemas.microsoft.com/office/drawing/2014/main" id="{D5E339FD-4A54-4000-8959-53C6997F926B}"/>
              </a:ext>
            </a:extLst>
          </p:cNvPr>
          <p:cNvGrpSpPr/>
          <p:nvPr/>
        </p:nvGrpSpPr>
        <p:grpSpPr>
          <a:xfrm>
            <a:off x="438043" y="1496799"/>
            <a:ext cx="5040000" cy="5137616"/>
            <a:chOff x="2729766" y="0"/>
            <a:chExt cx="6732468" cy="6858000"/>
          </a:xfrm>
          <a:solidFill>
            <a:schemeClr val="accent4"/>
          </a:solidFill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1A51798-31EE-42FA-88F2-C3BDFF7A6B2E}"/>
                </a:ext>
              </a:extLst>
            </p:cNvPr>
            <p:cNvSpPr/>
            <p:nvPr/>
          </p:nvSpPr>
          <p:spPr>
            <a:xfrm>
              <a:off x="4798397" y="2642113"/>
              <a:ext cx="3409179" cy="1725071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accent6"/>
            </a:solidFill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7" name="Graphic 175">
              <a:extLst>
                <a:ext uri="{FF2B5EF4-FFF2-40B4-BE49-F238E27FC236}">
                  <a16:creationId xmlns:a16="http://schemas.microsoft.com/office/drawing/2014/main" id="{4503C10C-2993-4692-8411-0694B06CF9B8}"/>
                </a:ext>
              </a:extLst>
            </p:cNvPr>
            <p:cNvGrpSpPr/>
            <p:nvPr/>
          </p:nvGrpSpPr>
          <p:grpSpPr>
            <a:xfrm>
              <a:off x="2729515" y="94"/>
              <a:ext cx="6734700" cy="6857244"/>
              <a:chOff x="2729515" y="94"/>
              <a:chExt cx="6734700" cy="6857244"/>
            </a:xfrm>
            <a:grpFill/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263CAD8-7979-4388-82AA-D7FE41CFC305}"/>
                  </a:ext>
                </a:extLst>
              </p:cNvPr>
              <p:cNvSpPr/>
              <p:nvPr/>
            </p:nvSpPr>
            <p:spPr>
              <a:xfrm>
                <a:off x="5552518" y="4176739"/>
                <a:ext cx="1022414" cy="2680599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6E89209-913F-4481-8F5B-28782234BD3F}"/>
                  </a:ext>
                </a:extLst>
              </p:cNvPr>
              <p:cNvSpPr/>
              <p:nvPr/>
            </p:nvSpPr>
            <p:spPr>
              <a:xfrm>
                <a:off x="8052384" y="3197426"/>
                <a:ext cx="1411831" cy="236127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6103559-AEF9-4059-8919-ED26EFD38581}"/>
                  </a:ext>
                </a:extLst>
              </p:cNvPr>
              <p:cNvSpPr/>
              <p:nvPr/>
            </p:nvSpPr>
            <p:spPr>
              <a:xfrm>
                <a:off x="2729515" y="2321991"/>
                <a:ext cx="2214270" cy="1321734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A16DBC2-D7DF-4901-98B2-FA33EEC4D70F}"/>
                  </a:ext>
                </a:extLst>
              </p:cNvPr>
              <p:cNvSpPr/>
              <p:nvPr/>
            </p:nvSpPr>
            <p:spPr>
              <a:xfrm>
                <a:off x="7126457" y="97002"/>
                <a:ext cx="1002965" cy="2721551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2B9A9859-020B-447B-B2FF-799A46F646DB}"/>
                  </a:ext>
                </a:extLst>
              </p:cNvPr>
              <p:cNvSpPr/>
              <p:nvPr/>
            </p:nvSpPr>
            <p:spPr>
              <a:xfrm>
                <a:off x="4759365" y="4189423"/>
                <a:ext cx="965361" cy="245124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6C86FBE-D815-4082-AB55-1BCAC2575A62}"/>
                  </a:ext>
                </a:extLst>
              </p:cNvPr>
              <p:cNvSpPr/>
              <p:nvPr/>
            </p:nvSpPr>
            <p:spPr>
              <a:xfrm>
                <a:off x="6680486" y="94"/>
                <a:ext cx="240102" cy="2819084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EF0F172-5EAE-4A9D-A1B1-E7F3EFCD8637}"/>
                  </a:ext>
                </a:extLst>
              </p:cNvPr>
              <p:cNvSpPr/>
              <p:nvPr/>
            </p:nvSpPr>
            <p:spPr>
              <a:xfrm>
                <a:off x="7550148" y="1375059"/>
                <a:ext cx="1347294" cy="1442833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A81D81D-1607-43A1-A8A8-8EC3EA161D33}"/>
                  </a:ext>
                </a:extLst>
              </p:cNvPr>
              <p:cNvSpPr/>
              <p:nvPr/>
            </p:nvSpPr>
            <p:spPr>
              <a:xfrm>
                <a:off x="5247977" y="706226"/>
                <a:ext cx="832880" cy="2112990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A6F4D48-307F-4E0C-8DB2-5368DD386979}"/>
                  </a:ext>
                </a:extLst>
              </p:cNvPr>
              <p:cNvSpPr/>
              <p:nvPr/>
            </p:nvSpPr>
            <p:spPr>
              <a:xfrm>
                <a:off x="3359158" y="3849861"/>
                <a:ext cx="1583966" cy="1084079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145ECF1-0615-46D5-B5A0-0BC423D86F7E}"/>
                  </a:ext>
                </a:extLst>
              </p:cNvPr>
              <p:cNvSpPr/>
              <p:nvPr/>
            </p:nvSpPr>
            <p:spPr>
              <a:xfrm>
                <a:off x="5898934" y="4190086"/>
                <a:ext cx="245340" cy="2179597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F18CEA8-FB80-4ECF-A6E8-6FD4DFF45898}"/>
                  </a:ext>
                </a:extLst>
              </p:cNvPr>
              <p:cNvSpPr/>
              <p:nvPr/>
            </p:nvSpPr>
            <p:spPr>
              <a:xfrm>
                <a:off x="4227471" y="4190083"/>
                <a:ext cx="1075696" cy="1355897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9DB1097-F53A-45F9-8E08-3BAD0DDD14E5}"/>
                  </a:ext>
                </a:extLst>
              </p:cNvPr>
              <p:cNvSpPr/>
              <p:nvPr/>
            </p:nvSpPr>
            <p:spPr>
              <a:xfrm>
                <a:off x="3293888" y="2993741"/>
                <a:ext cx="1648569" cy="227140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B5F6DD5F-3740-4AD1-87D7-3C74274CAB63}"/>
                  </a:ext>
                </a:extLst>
              </p:cNvPr>
              <p:cNvSpPr/>
              <p:nvPr/>
            </p:nvSpPr>
            <p:spPr>
              <a:xfrm>
                <a:off x="6279180" y="1086333"/>
                <a:ext cx="222690" cy="1732846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645EBEC-9B85-47DC-AEA4-A28A07B6750C}"/>
                  </a:ext>
                </a:extLst>
              </p:cNvPr>
              <p:cNvSpPr/>
              <p:nvPr/>
            </p:nvSpPr>
            <p:spPr>
              <a:xfrm>
                <a:off x="3870094" y="2245460"/>
                <a:ext cx="1373154" cy="572397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5669E2-D1F2-4EEA-B30C-4FC1D68F7043}"/>
                  </a:ext>
                </a:extLst>
              </p:cNvPr>
              <p:cNvSpPr/>
              <p:nvPr/>
            </p:nvSpPr>
            <p:spPr>
              <a:xfrm>
                <a:off x="4749966" y="1974605"/>
                <a:ext cx="912667" cy="843913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C24E6A16-8477-4906-9A43-C88AF7E63C7E}"/>
                  </a:ext>
                </a:extLst>
              </p:cNvPr>
              <p:cNvSpPr/>
              <p:nvPr/>
            </p:nvSpPr>
            <p:spPr>
              <a:xfrm>
                <a:off x="7687611" y="4552498"/>
                <a:ext cx="1189667" cy="1242834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225E527-63AF-4B56-A30E-31FF32F55A45}"/>
                  </a:ext>
                </a:extLst>
              </p:cNvPr>
              <p:cNvSpPr/>
              <p:nvPr/>
            </p:nvSpPr>
            <p:spPr>
              <a:xfrm>
                <a:off x="6744671" y="4554792"/>
                <a:ext cx="190088" cy="1673439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2012C15-D831-4EE0-88C0-FDB255590191}"/>
                  </a:ext>
                </a:extLst>
              </p:cNvPr>
              <p:cNvSpPr/>
              <p:nvPr/>
            </p:nvSpPr>
            <p:spPr>
              <a:xfrm>
                <a:off x="8066153" y="3632493"/>
                <a:ext cx="1181053" cy="1164453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CEEB76E-CB6E-4F16-A284-1592E817090D}"/>
                  </a:ext>
                </a:extLst>
              </p:cNvPr>
              <p:cNvSpPr/>
              <p:nvPr/>
            </p:nvSpPr>
            <p:spPr>
              <a:xfrm>
                <a:off x="7289212" y="4555210"/>
                <a:ext cx="1121223" cy="1705206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DD9DAAA-B079-4A02-B328-412B7A045636}"/>
                  </a:ext>
                </a:extLst>
              </p:cNvPr>
              <p:cNvSpPr/>
              <p:nvPr/>
            </p:nvSpPr>
            <p:spPr>
              <a:xfrm>
                <a:off x="6769876" y="4190084"/>
                <a:ext cx="214133" cy="351577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5FE25C4C-2280-472B-922C-F153FBF7E76B}"/>
                  </a:ext>
                </a:extLst>
              </p:cNvPr>
              <p:cNvSpPr/>
              <p:nvPr/>
            </p:nvSpPr>
            <p:spPr>
              <a:xfrm>
                <a:off x="7192090" y="4190083"/>
                <a:ext cx="211421" cy="352184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D16BDA0-3D60-4D71-A2DA-008CB0D6A188}"/>
                  </a:ext>
                </a:extLst>
              </p:cNvPr>
              <p:cNvSpPr/>
              <p:nvPr/>
            </p:nvSpPr>
            <p:spPr>
              <a:xfrm>
                <a:off x="7610935" y="4190119"/>
                <a:ext cx="209475" cy="347562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129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err="1"/>
              <a:t>Fungsi</a:t>
            </a:r>
            <a:r>
              <a:rPr lang="en-US" sz="4400" dirty="0"/>
              <a:t> Virtual Memory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863365" y="1211802"/>
            <a:ext cx="5890592" cy="30560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altLang="ko-KR" sz="1300" dirty="0" err="1">
                <a:cs typeface="Arial" pitchFamily="34" charset="0"/>
              </a:rPr>
              <a:t>Setelah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mengetahui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pengertian</a:t>
            </a:r>
            <a:r>
              <a:rPr lang="es-ES" altLang="ko-KR" sz="1300" dirty="0">
                <a:cs typeface="Arial" pitchFamily="34" charset="0"/>
              </a:rPr>
              <a:t> dan juga </a:t>
            </a:r>
            <a:r>
              <a:rPr lang="es-ES" altLang="ko-KR" sz="1300" dirty="0" err="1">
                <a:cs typeface="Arial" pitchFamily="34" charset="0"/>
              </a:rPr>
              <a:t>tujuan</a:t>
            </a:r>
            <a:r>
              <a:rPr lang="es-ES" altLang="ko-KR" sz="1300" dirty="0">
                <a:cs typeface="Arial" pitchFamily="34" charset="0"/>
              </a:rPr>
              <a:t> virtual </a:t>
            </a:r>
            <a:r>
              <a:rPr lang="es-ES" altLang="ko-KR" sz="1300" dirty="0" err="1">
                <a:cs typeface="Arial" pitchFamily="34" charset="0"/>
              </a:rPr>
              <a:t>memory</a:t>
            </a:r>
            <a:r>
              <a:rPr lang="es-ES" altLang="ko-KR" sz="1300" dirty="0">
                <a:cs typeface="Arial" pitchFamily="34" charset="0"/>
              </a:rPr>
              <a:t>, </a:t>
            </a:r>
            <a:r>
              <a:rPr lang="es-ES" altLang="ko-KR" sz="1300" dirty="0" err="1">
                <a:cs typeface="Arial" pitchFamily="34" charset="0"/>
              </a:rPr>
              <a:t>informasi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berikutnya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adalah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seputar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fungsi</a:t>
            </a:r>
            <a:r>
              <a:rPr lang="es-ES" altLang="ko-KR" sz="1300" dirty="0">
                <a:cs typeface="Arial" pitchFamily="34" charset="0"/>
              </a:rPr>
              <a:t> yang </a:t>
            </a:r>
            <a:r>
              <a:rPr lang="es-ES" altLang="ko-KR" sz="1300" dirty="0" err="1">
                <a:cs typeface="Arial" pitchFamily="34" charset="0"/>
              </a:rPr>
              <a:t>dimiliki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oleh</a:t>
            </a:r>
            <a:r>
              <a:rPr lang="es-ES" altLang="ko-KR" sz="1300" dirty="0">
                <a:cs typeface="Arial" pitchFamily="34" charset="0"/>
              </a:rPr>
              <a:t> virtual </a:t>
            </a:r>
            <a:r>
              <a:rPr lang="es-ES" altLang="ko-KR" sz="1300" dirty="0" err="1">
                <a:cs typeface="Arial" pitchFamily="34" charset="0"/>
              </a:rPr>
              <a:t>memory</a:t>
            </a:r>
            <a:r>
              <a:rPr lang="es-ES" altLang="ko-KR" sz="1300" dirty="0">
                <a:cs typeface="Arial" pitchFamily="3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altLang="ko-KR" sz="1300" dirty="0">
                <a:cs typeface="Arial" pitchFamily="34" charset="0"/>
              </a:rPr>
              <a:t>Virtual memory </a:t>
            </a:r>
            <a:r>
              <a:rPr lang="en-ID" altLang="ko-KR" sz="1300" dirty="0" err="1">
                <a:cs typeface="Arial" pitchFamily="34" charset="0"/>
              </a:rPr>
              <a:t>berperan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dalam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menangani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beban</a:t>
            </a:r>
            <a:r>
              <a:rPr lang="en-ID" altLang="ko-KR" sz="1300" dirty="0">
                <a:cs typeface="Arial" pitchFamily="34" charset="0"/>
              </a:rPr>
              <a:t> yang </a:t>
            </a:r>
            <a:r>
              <a:rPr lang="en-ID" altLang="ko-KR" sz="1300" dirty="0" err="1">
                <a:cs typeface="Arial" pitchFamily="34" charset="0"/>
              </a:rPr>
              <a:t>berlebihan</a:t>
            </a:r>
            <a:r>
              <a:rPr lang="en-ID" altLang="ko-KR" sz="1300" dirty="0">
                <a:cs typeface="Arial" pitchFamily="34" charset="0"/>
              </a:rPr>
              <a:t> yang </a:t>
            </a:r>
            <a:r>
              <a:rPr lang="en-ID" altLang="ko-KR" sz="1300" dirty="0" err="1">
                <a:cs typeface="Arial" pitchFamily="34" charset="0"/>
              </a:rPr>
              <a:t>terjadi</a:t>
            </a:r>
            <a:r>
              <a:rPr lang="en-ID" altLang="ko-KR" sz="1300" dirty="0">
                <a:cs typeface="Arial" pitchFamily="34" charset="0"/>
              </a:rPr>
              <a:t> pada RAM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altLang="ko-KR" sz="1300" dirty="0" err="1">
                <a:cs typeface="Arial" pitchFamily="34" charset="0"/>
              </a:rPr>
              <a:t>Memori</a:t>
            </a:r>
            <a:r>
              <a:rPr lang="en-ID" altLang="ko-KR" sz="1300" dirty="0">
                <a:cs typeface="Arial" pitchFamily="34" charset="0"/>
              </a:rPr>
              <a:t> virtual juga </a:t>
            </a:r>
            <a:r>
              <a:rPr lang="en-ID" altLang="ko-KR" sz="1300" dirty="0" err="1">
                <a:cs typeface="Arial" pitchFamily="34" charset="0"/>
              </a:rPr>
              <a:t>berfungsi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sebagai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cadangan</a:t>
            </a:r>
            <a:r>
              <a:rPr lang="en-ID" altLang="ko-KR" sz="1300" dirty="0">
                <a:cs typeface="Arial" pitchFamily="34" charset="0"/>
              </a:rPr>
              <a:t> RAM, </a:t>
            </a:r>
            <a:r>
              <a:rPr lang="en-ID" altLang="ko-KR" sz="1300" dirty="0" err="1">
                <a:cs typeface="Arial" pitchFamily="34" charset="0"/>
              </a:rPr>
              <a:t>namun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tidak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sampai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menggantikan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fungsi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dari</a:t>
            </a:r>
            <a:r>
              <a:rPr lang="en-ID" altLang="ko-KR" sz="1300" dirty="0">
                <a:cs typeface="Arial" pitchFamily="34" charset="0"/>
              </a:rPr>
              <a:t> RAM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altLang="ko-KR" sz="1300" dirty="0" err="1">
                <a:cs typeface="Arial" pitchFamily="34" charset="0"/>
              </a:rPr>
              <a:t>Fungsi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lainnya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adalah</a:t>
            </a:r>
            <a:r>
              <a:rPr lang="en-ID" altLang="ko-KR" sz="1300" dirty="0">
                <a:cs typeface="Arial" pitchFamily="34" charset="0"/>
              </a:rPr>
              <a:t> virtual memory </a:t>
            </a:r>
            <a:r>
              <a:rPr lang="en-ID" altLang="ko-KR" sz="1300" dirty="0" err="1">
                <a:cs typeface="Arial" pitchFamily="34" charset="0"/>
              </a:rPr>
              <a:t>untuk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menyimpan</a:t>
            </a:r>
            <a:r>
              <a:rPr lang="en-ID" altLang="ko-KR" sz="1300" dirty="0">
                <a:cs typeface="Arial" pitchFamily="34" charset="0"/>
              </a:rPr>
              <a:t> data yang </a:t>
            </a:r>
            <a:r>
              <a:rPr lang="en-ID" altLang="ko-KR" sz="1300" dirty="0" err="1">
                <a:cs typeface="Arial" pitchFamily="34" charset="0"/>
              </a:rPr>
              <a:t>berasal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dari</a:t>
            </a:r>
            <a:r>
              <a:rPr lang="en-ID" altLang="ko-KR" sz="1300" dirty="0">
                <a:cs typeface="Arial" pitchFamily="34" charset="0"/>
              </a:rPr>
              <a:t> RAM, </a:t>
            </a:r>
            <a:r>
              <a:rPr lang="en-ID" altLang="ko-KR" sz="1300" dirty="0" err="1">
                <a:cs typeface="Arial" pitchFamily="34" charset="0"/>
              </a:rPr>
              <a:t>namun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tidak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meneruskan</a:t>
            </a:r>
            <a:r>
              <a:rPr lang="en-ID" altLang="ko-KR" sz="1300" dirty="0">
                <a:cs typeface="Arial" pitchFamily="34" charset="0"/>
              </a:rPr>
              <a:t> data </a:t>
            </a:r>
            <a:r>
              <a:rPr lang="en-ID" altLang="ko-KR" sz="1300" dirty="0" err="1">
                <a:cs typeface="Arial" pitchFamily="34" charset="0"/>
              </a:rPr>
              <a:t>tersebut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ke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prosesor</a:t>
            </a:r>
            <a:endParaRPr lang="en-ID" altLang="ko-KR" sz="1300" dirty="0">
              <a:cs typeface="Arial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>
                <a:cs typeface="Arial" pitchFamily="34" charset="0"/>
              </a:rPr>
              <a:t>Untuk</a:t>
            </a:r>
            <a:r>
              <a:rPr lang="en-US" altLang="ko-KR" sz="1300" dirty="0">
                <a:cs typeface="Arial" pitchFamily="34" charset="0"/>
              </a:rPr>
              <a:t> data yang </a:t>
            </a:r>
            <a:r>
              <a:rPr lang="en-US" altLang="ko-KR" sz="1300" dirty="0" err="1">
                <a:cs typeface="Arial" pitchFamily="34" charset="0"/>
              </a:rPr>
              <a:t>disimpan</a:t>
            </a:r>
            <a:r>
              <a:rPr lang="en-US" altLang="ko-KR" sz="1300" dirty="0">
                <a:cs typeface="Arial" pitchFamily="34" charset="0"/>
              </a:rPr>
              <a:t> di </a:t>
            </a:r>
            <a:r>
              <a:rPr lang="en-US" altLang="ko-KR" sz="1300" dirty="0" err="1">
                <a:cs typeface="Arial" pitchFamily="34" charset="0"/>
              </a:rPr>
              <a:t>dalam</a:t>
            </a:r>
            <a:r>
              <a:rPr lang="en-US" altLang="ko-KR" sz="1300" dirty="0">
                <a:cs typeface="Arial" pitchFamily="34" charset="0"/>
              </a:rPr>
              <a:t> virtual memory </a:t>
            </a:r>
            <a:r>
              <a:rPr lang="en-US" altLang="ko-KR" sz="1300" dirty="0" err="1">
                <a:cs typeface="Arial" pitchFamily="34" charset="0"/>
              </a:rPr>
              <a:t>hanya</a:t>
            </a:r>
            <a:r>
              <a:rPr lang="en-US" altLang="ko-KR" sz="1300" dirty="0">
                <a:cs typeface="Arial" pitchFamily="34" charset="0"/>
              </a:rPr>
              <a:t> </a:t>
            </a:r>
            <a:r>
              <a:rPr lang="en-US" altLang="ko-KR" sz="1300" dirty="0" err="1">
                <a:cs typeface="Arial" pitchFamily="34" charset="0"/>
              </a:rPr>
              <a:t>bersifat</a:t>
            </a:r>
            <a:r>
              <a:rPr lang="en-US" altLang="ko-KR" sz="1300" dirty="0">
                <a:cs typeface="Arial" pitchFamily="34" charset="0"/>
              </a:rPr>
              <a:t> </a:t>
            </a:r>
            <a:r>
              <a:rPr lang="en-US" altLang="ko-KR" sz="1300" dirty="0" err="1">
                <a:cs typeface="Arial" pitchFamily="34" charset="0"/>
              </a:rPr>
              <a:t>sementara</a:t>
            </a:r>
            <a:endParaRPr lang="ko-KR" altLang="en-US" sz="1300" dirty="0">
              <a:cs typeface="Arial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5DF7349-71BF-497D-BD79-8E0070EC933D}"/>
              </a:ext>
            </a:extLst>
          </p:cNvPr>
          <p:cNvGrpSpPr/>
          <p:nvPr/>
        </p:nvGrpSpPr>
        <p:grpSpPr>
          <a:xfrm>
            <a:off x="438043" y="1448971"/>
            <a:ext cx="5040000" cy="5137616"/>
            <a:chOff x="4075204" y="1700703"/>
            <a:chExt cx="3961307" cy="3485138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11DB0E4-A077-40CE-AE30-9432B49A478D}"/>
                </a:ext>
              </a:extLst>
            </p:cNvPr>
            <p:cNvSpPr/>
            <p:nvPr/>
          </p:nvSpPr>
          <p:spPr>
            <a:xfrm>
              <a:off x="6491531" y="1764198"/>
              <a:ext cx="581269" cy="1745650"/>
            </a:xfrm>
            <a:custGeom>
              <a:avLst/>
              <a:gdLst>
                <a:gd name="connsiteX0" fmla="*/ 146202 w 581269"/>
                <a:gd name="connsiteY0" fmla="*/ 62084 h 1745650"/>
                <a:gd name="connsiteX1" fmla="*/ 219303 w 581269"/>
                <a:gd name="connsiteY1" fmla="*/ 380 h 1745650"/>
                <a:gd name="connsiteX2" fmla="*/ 294762 w 581269"/>
                <a:gd name="connsiteY2" fmla="*/ 36931 h 1745650"/>
                <a:gd name="connsiteX3" fmla="*/ 267251 w 581269"/>
                <a:gd name="connsiteY3" fmla="*/ 152870 h 1745650"/>
                <a:gd name="connsiteX4" fmla="*/ 152490 w 581269"/>
                <a:gd name="connsiteY4" fmla="*/ 117106 h 1745650"/>
                <a:gd name="connsiteX5" fmla="*/ 128123 w 581269"/>
                <a:gd name="connsiteY5" fmla="*/ 101385 h 1745650"/>
                <a:gd name="connsiteX6" fmla="*/ 40481 w 581269"/>
                <a:gd name="connsiteY6" fmla="*/ 101778 h 1745650"/>
                <a:gd name="connsiteX7" fmla="*/ 40481 w 581269"/>
                <a:gd name="connsiteY7" fmla="*/ 852831 h 1745650"/>
                <a:gd name="connsiteX8" fmla="*/ 63669 w 581269"/>
                <a:gd name="connsiteY8" fmla="*/ 852831 h 1745650"/>
                <a:gd name="connsiteX9" fmla="*/ 545113 w 581269"/>
                <a:gd name="connsiteY9" fmla="*/ 852831 h 1745650"/>
                <a:gd name="connsiteX10" fmla="*/ 581270 w 581269"/>
                <a:gd name="connsiteY10" fmla="*/ 888595 h 1745650"/>
                <a:gd name="connsiteX11" fmla="*/ 581270 w 581269"/>
                <a:gd name="connsiteY11" fmla="*/ 1649080 h 1745650"/>
                <a:gd name="connsiteX12" fmla="*/ 546685 w 581269"/>
                <a:gd name="connsiteY12" fmla="*/ 1684059 h 1745650"/>
                <a:gd name="connsiteX13" fmla="*/ 450396 w 581269"/>
                <a:gd name="connsiteY13" fmla="*/ 1684059 h 1745650"/>
                <a:gd name="connsiteX14" fmla="*/ 429959 w 581269"/>
                <a:gd name="connsiteY14" fmla="*/ 1696635 h 1745650"/>
                <a:gd name="connsiteX15" fmla="*/ 334456 w 581269"/>
                <a:gd name="connsiteY15" fmla="*/ 1743011 h 1745650"/>
                <a:gd name="connsiteX16" fmla="*/ 273932 w 581269"/>
                <a:gd name="connsiteY16" fmla="*/ 1661264 h 1745650"/>
                <a:gd name="connsiteX17" fmla="*/ 336421 w 581269"/>
                <a:gd name="connsiteY17" fmla="*/ 1583447 h 1745650"/>
                <a:gd name="connsiteX18" fmla="*/ 431531 w 581269"/>
                <a:gd name="connsiteY18" fmla="*/ 1632181 h 1745650"/>
                <a:gd name="connsiteX19" fmla="*/ 443714 w 581269"/>
                <a:gd name="connsiteY19" fmla="*/ 1644364 h 1745650"/>
                <a:gd name="connsiteX20" fmla="*/ 455505 w 581269"/>
                <a:gd name="connsiteY20" fmla="*/ 1644757 h 1745650"/>
                <a:gd name="connsiteX21" fmla="*/ 540789 w 581269"/>
                <a:gd name="connsiteY21" fmla="*/ 1644757 h 1745650"/>
                <a:gd name="connsiteX22" fmla="*/ 540789 w 581269"/>
                <a:gd name="connsiteY22" fmla="*/ 892918 h 1745650"/>
                <a:gd name="connsiteX23" fmla="*/ 517994 w 581269"/>
                <a:gd name="connsiteY23" fmla="*/ 892918 h 1745650"/>
                <a:gd name="connsiteX24" fmla="*/ 36550 w 581269"/>
                <a:gd name="connsiteY24" fmla="*/ 892918 h 1745650"/>
                <a:gd name="connsiteX25" fmla="*/ 0 w 581269"/>
                <a:gd name="connsiteY25" fmla="*/ 855582 h 1745650"/>
                <a:gd name="connsiteX26" fmla="*/ 0 w 581269"/>
                <a:gd name="connsiteY26" fmla="*/ 99027 h 1745650"/>
                <a:gd name="connsiteX27" fmla="*/ 37729 w 581269"/>
                <a:gd name="connsiteY27" fmla="*/ 62477 h 1745650"/>
                <a:gd name="connsiteX28" fmla="*/ 146202 w 581269"/>
                <a:gd name="connsiteY28" fmla="*/ 62084 h 1745650"/>
                <a:gd name="connsiteX29" fmla="*/ 227163 w 581269"/>
                <a:gd name="connsiteY29" fmla="*/ 124180 h 1745650"/>
                <a:gd name="connsiteX30" fmla="*/ 268822 w 581269"/>
                <a:gd name="connsiteY30" fmla="*/ 80948 h 1745650"/>
                <a:gd name="connsiteX31" fmla="*/ 225591 w 581269"/>
                <a:gd name="connsiteY31" fmla="*/ 39289 h 1745650"/>
                <a:gd name="connsiteX32" fmla="*/ 183931 w 581269"/>
                <a:gd name="connsiteY32" fmla="*/ 82520 h 1745650"/>
                <a:gd name="connsiteX33" fmla="*/ 227163 w 581269"/>
                <a:gd name="connsiteY33" fmla="*/ 124180 h 1745650"/>
                <a:gd name="connsiteX34" fmla="*/ 396946 w 581269"/>
                <a:gd name="connsiteY34" fmla="*/ 1662836 h 1745650"/>
                <a:gd name="connsiteX35" fmla="*/ 354500 w 581269"/>
                <a:gd name="connsiteY35" fmla="*/ 1621176 h 1745650"/>
                <a:gd name="connsiteX36" fmla="*/ 312840 w 581269"/>
                <a:gd name="connsiteY36" fmla="*/ 1663229 h 1745650"/>
                <a:gd name="connsiteX37" fmla="*/ 354893 w 581269"/>
                <a:gd name="connsiteY37" fmla="*/ 1704496 h 1745650"/>
                <a:gd name="connsiteX38" fmla="*/ 396946 w 581269"/>
                <a:gd name="connsiteY38" fmla="*/ 1662836 h 174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81269" h="1745650">
                  <a:moveTo>
                    <a:pt x="146202" y="62084"/>
                  </a:moveTo>
                  <a:cubicBezTo>
                    <a:pt x="158385" y="24747"/>
                    <a:pt x="182359" y="3917"/>
                    <a:pt x="219303" y="380"/>
                  </a:cubicBezTo>
                  <a:cubicBezTo>
                    <a:pt x="250744" y="-2371"/>
                    <a:pt x="277076" y="9812"/>
                    <a:pt x="294762" y="36931"/>
                  </a:cubicBezTo>
                  <a:cubicBezTo>
                    <a:pt x="320701" y="76232"/>
                    <a:pt x="307731" y="130075"/>
                    <a:pt x="267251" y="152870"/>
                  </a:cubicBezTo>
                  <a:cubicBezTo>
                    <a:pt x="225198" y="176844"/>
                    <a:pt x="172534" y="161123"/>
                    <a:pt x="152490" y="117106"/>
                  </a:cubicBezTo>
                  <a:cubicBezTo>
                    <a:pt x="146988" y="104922"/>
                    <a:pt x="141092" y="100992"/>
                    <a:pt x="128123" y="101385"/>
                  </a:cubicBezTo>
                  <a:cubicBezTo>
                    <a:pt x="99433" y="102564"/>
                    <a:pt x="70743" y="101778"/>
                    <a:pt x="40481" y="101778"/>
                  </a:cubicBezTo>
                  <a:cubicBezTo>
                    <a:pt x="40481" y="352129"/>
                    <a:pt x="40481" y="601301"/>
                    <a:pt x="40481" y="852831"/>
                  </a:cubicBezTo>
                  <a:cubicBezTo>
                    <a:pt x="48341" y="852831"/>
                    <a:pt x="56201" y="852831"/>
                    <a:pt x="63669" y="852831"/>
                  </a:cubicBezTo>
                  <a:cubicBezTo>
                    <a:pt x="224019" y="852831"/>
                    <a:pt x="384762" y="852831"/>
                    <a:pt x="545113" y="852831"/>
                  </a:cubicBezTo>
                  <a:cubicBezTo>
                    <a:pt x="577733" y="852831"/>
                    <a:pt x="581270" y="855975"/>
                    <a:pt x="581270" y="888595"/>
                  </a:cubicBezTo>
                  <a:cubicBezTo>
                    <a:pt x="581270" y="1142090"/>
                    <a:pt x="581270" y="1395585"/>
                    <a:pt x="581270" y="1649080"/>
                  </a:cubicBezTo>
                  <a:cubicBezTo>
                    <a:pt x="581270" y="1680522"/>
                    <a:pt x="577733" y="1684059"/>
                    <a:pt x="546685" y="1684059"/>
                  </a:cubicBezTo>
                  <a:cubicBezTo>
                    <a:pt x="514457" y="1684059"/>
                    <a:pt x="482623" y="1684452"/>
                    <a:pt x="450396" y="1684059"/>
                  </a:cubicBezTo>
                  <a:cubicBezTo>
                    <a:pt x="440177" y="1684059"/>
                    <a:pt x="434675" y="1686024"/>
                    <a:pt x="429959" y="1696635"/>
                  </a:cubicBezTo>
                  <a:cubicBezTo>
                    <a:pt x="413059" y="1734758"/>
                    <a:pt x="374544" y="1752836"/>
                    <a:pt x="334456" y="1743011"/>
                  </a:cubicBezTo>
                  <a:cubicBezTo>
                    <a:pt x="298299" y="1734365"/>
                    <a:pt x="273539" y="1700958"/>
                    <a:pt x="273932" y="1661264"/>
                  </a:cubicBezTo>
                  <a:cubicBezTo>
                    <a:pt x="274325" y="1623141"/>
                    <a:pt x="299871" y="1591700"/>
                    <a:pt x="336421" y="1583447"/>
                  </a:cubicBezTo>
                  <a:cubicBezTo>
                    <a:pt x="376116" y="1574407"/>
                    <a:pt x="413452" y="1594058"/>
                    <a:pt x="431531" y="1632181"/>
                  </a:cubicBezTo>
                  <a:cubicBezTo>
                    <a:pt x="433889" y="1637290"/>
                    <a:pt x="438998" y="1641220"/>
                    <a:pt x="443714" y="1644364"/>
                  </a:cubicBezTo>
                  <a:cubicBezTo>
                    <a:pt x="446466" y="1645936"/>
                    <a:pt x="451575" y="1644757"/>
                    <a:pt x="455505" y="1644757"/>
                  </a:cubicBezTo>
                  <a:cubicBezTo>
                    <a:pt x="483409" y="1644757"/>
                    <a:pt x="511706" y="1644757"/>
                    <a:pt x="540789" y="1644757"/>
                  </a:cubicBezTo>
                  <a:cubicBezTo>
                    <a:pt x="540789" y="1393620"/>
                    <a:pt x="540789" y="1144841"/>
                    <a:pt x="540789" y="892918"/>
                  </a:cubicBezTo>
                  <a:cubicBezTo>
                    <a:pt x="532929" y="892918"/>
                    <a:pt x="525462" y="892918"/>
                    <a:pt x="517994" y="892918"/>
                  </a:cubicBezTo>
                  <a:cubicBezTo>
                    <a:pt x="357644" y="892918"/>
                    <a:pt x="196901" y="892918"/>
                    <a:pt x="36550" y="892918"/>
                  </a:cubicBezTo>
                  <a:cubicBezTo>
                    <a:pt x="3144" y="892918"/>
                    <a:pt x="0" y="889381"/>
                    <a:pt x="0" y="855582"/>
                  </a:cubicBezTo>
                  <a:cubicBezTo>
                    <a:pt x="0" y="603266"/>
                    <a:pt x="0" y="351343"/>
                    <a:pt x="0" y="99027"/>
                  </a:cubicBezTo>
                  <a:cubicBezTo>
                    <a:pt x="0" y="66407"/>
                    <a:pt x="3930" y="62477"/>
                    <a:pt x="37729" y="62477"/>
                  </a:cubicBezTo>
                  <a:cubicBezTo>
                    <a:pt x="73101" y="62084"/>
                    <a:pt x="109258" y="62084"/>
                    <a:pt x="146202" y="62084"/>
                  </a:cubicBezTo>
                  <a:close/>
                  <a:moveTo>
                    <a:pt x="227163" y="124180"/>
                  </a:moveTo>
                  <a:cubicBezTo>
                    <a:pt x="251137" y="123787"/>
                    <a:pt x="269216" y="104922"/>
                    <a:pt x="268822" y="80948"/>
                  </a:cubicBezTo>
                  <a:cubicBezTo>
                    <a:pt x="268430" y="57367"/>
                    <a:pt x="249172" y="38896"/>
                    <a:pt x="225591" y="39289"/>
                  </a:cubicBezTo>
                  <a:cubicBezTo>
                    <a:pt x="201617" y="39682"/>
                    <a:pt x="183538" y="58546"/>
                    <a:pt x="183931" y="82520"/>
                  </a:cubicBezTo>
                  <a:cubicBezTo>
                    <a:pt x="184717" y="106494"/>
                    <a:pt x="203189" y="124573"/>
                    <a:pt x="227163" y="124180"/>
                  </a:cubicBezTo>
                  <a:close/>
                  <a:moveTo>
                    <a:pt x="396946" y="1662836"/>
                  </a:moveTo>
                  <a:cubicBezTo>
                    <a:pt x="396946" y="1638469"/>
                    <a:pt x="379260" y="1621176"/>
                    <a:pt x="354500" y="1621176"/>
                  </a:cubicBezTo>
                  <a:cubicBezTo>
                    <a:pt x="330133" y="1621176"/>
                    <a:pt x="312840" y="1638862"/>
                    <a:pt x="312840" y="1663229"/>
                  </a:cubicBezTo>
                  <a:cubicBezTo>
                    <a:pt x="312840" y="1687989"/>
                    <a:pt x="330133" y="1704889"/>
                    <a:pt x="354893" y="1704496"/>
                  </a:cubicBezTo>
                  <a:cubicBezTo>
                    <a:pt x="380046" y="1704889"/>
                    <a:pt x="397339" y="1687596"/>
                    <a:pt x="396946" y="1662836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9BF12CA-2472-424A-9650-A1A285A31EEC}"/>
                </a:ext>
              </a:extLst>
            </p:cNvPr>
            <p:cNvSpPr/>
            <p:nvPr/>
          </p:nvSpPr>
          <p:spPr>
            <a:xfrm>
              <a:off x="4357439" y="2811716"/>
              <a:ext cx="1622011" cy="443980"/>
            </a:xfrm>
            <a:custGeom>
              <a:avLst/>
              <a:gdLst>
                <a:gd name="connsiteX0" fmla="*/ 1459285 w 1622011"/>
                <a:gd name="connsiteY0" fmla="*/ 63131 h 443980"/>
                <a:gd name="connsiteX1" fmla="*/ 1553216 w 1622011"/>
                <a:gd name="connsiteY1" fmla="*/ 1428 h 443980"/>
                <a:gd name="connsiteX2" fmla="*/ 1621993 w 1622011"/>
                <a:gd name="connsiteY2" fmla="*/ 80424 h 443980"/>
                <a:gd name="connsiteX3" fmla="*/ 1560683 w 1622011"/>
                <a:gd name="connsiteY3" fmla="*/ 161385 h 443980"/>
                <a:gd name="connsiteX4" fmla="*/ 1458892 w 1622011"/>
                <a:gd name="connsiteY4" fmla="*/ 102826 h 443980"/>
                <a:gd name="connsiteX5" fmla="*/ 926356 w 1622011"/>
                <a:gd name="connsiteY5" fmla="*/ 102826 h 443980"/>
                <a:gd name="connsiteX6" fmla="*/ 926356 w 1622011"/>
                <a:gd name="connsiteY6" fmla="*/ 124049 h 443980"/>
                <a:gd name="connsiteX7" fmla="*/ 926356 w 1622011"/>
                <a:gd name="connsiteY7" fmla="*/ 350033 h 443980"/>
                <a:gd name="connsiteX8" fmla="*/ 894522 w 1622011"/>
                <a:gd name="connsiteY8" fmla="*/ 381867 h 443980"/>
                <a:gd name="connsiteX9" fmla="*/ 185128 w 1622011"/>
                <a:gd name="connsiteY9" fmla="*/ 381474 h 443980"/>
                <a:gd name="connsiteX10" fmla="*/ 154080 w 1622011"/>
                <a:gd name="connsiteY10" fmla="*/ 399553 h 443980"/>
                <a:gd name="connsiteX11" fmla="*/ 61722 w 1622011"/>
                <a:gd name="connsiteY11" fmla="*/ 441212 h 443980"/>
                <a:gd name="connsiteX12" fmla="*/ 18 w 1622011"/>
                <a:gd name="connsiteY12" fmla="*/ 360251 h 443980"/>
                <a:gd name="connsiteX13" fmla="*/ 62508 w 1622011"/>
                <a:gd name="connsiteY13" fmla="*/ 282041 h 443980"/>
                <a:gd name="connsiteX14" fmla="*/ 156045 w 1622011"/>
                <a:gd name="connsiteY14" fmla="*/ 326059 h 443980"/>
                <a:gd name="connsiteX15" fmla="*/ 162334 w 1622011"/>
                <a:gd name="connsiteY15" fmla="*/ 340993 h 443980"/>
                <a:gd name="connsiteX16" fmla="*/ 886661 w 1622011"/>
                <a:gd name="connsiteY16" fmla="*/ 340993 h 443980"/>
                <a:gd name="connsiteX17" fmla="*/ 886661 w 1622011"/>
                <a:gd name="connsiteY17" fmla="*/ 318984 h 443980"/>
                <a:gd name="connsiteX18" fmla="*/ 886661 w 1622011"/>
                <a:gd name="connsiteY18" fmla="*/ 93000 h 443980"/>
                <a:gd name="connsiteX19" fmla="*/ 917317 w 1622011"/>
                <a:gd name="connsiteY19" fmla="*/ 61952 h 443980"/>
                <a:gd name="connsiteX20" fmla="*/ 1436097 w 1622011"/>
                <a:gd name="connsiteY20" fmla="*/ 61952 h 443980"/>
                <a:gd name="connsiteX21" fmla="*/ 1459285 w 1622011"/>
                <a:gd name="connsiteY21" fmla="*/ 63131 h 443980"/>
                <a:gd name="connsiteX22" fmla="*/ 1540639 w 1622011"/>
                <a:gd name="connsiteY22" fmla="*/ 39943 h 443980"/>
                <a:gd name="connsiteX23" fmla="*/ 1497800 w 1622011"/>
                <a:gd name="connsiteY23" fmla="*/ 81603 h 443980"/>
                <a:gd name="connsiteX24" fmla="*/ 1539067 w 1622011"/>
                <a:gd name="connsiteY24" fmla="*/ 124835 h 443980"/>
                <a:gd name="connsiteX25" fmla="*/ 1583085 w 1622011"/>
                <a:gd name="connsiteY25" fmla="*/ 81996 h 443980"/>
                <a:gd name="connsiteX26" fmla="*/ 1540639 w 1622011"/>
                <a:gd name="connsiteY26" fmla="*/ 39943 h 443980"/>
                <a:gd name="connsiteX27" fmla="*/ 82158 w 1622011"/>
                <a:gd name="connsiteY27" fmla="*/ 405055 h 443980"/>
                <a:gd name="connsiteX28" fmla="*/ 124997 w 1622011"/>
                <a:gd name="connsiteY28" fmla="*/ 363002 h 443980"/>
                <a:gd name="connsiteX29" fmla="*/ 82944 w 1622011"/>
                <a:gd name="connsiteY29" fmla="*/ 320163 h 443980"/>
                <a:gd name="connsiteX30" fmla="*/ 40499 w 1622011"/>
                <a:gd name="connsiteY30" fmla="*/ 362216 h 443980"/>
                <a:gd name="connsiteX31" fmla="*/ 82158 w 1622011"/>
                <a:gd name="connsiteY31" fmla="*/ 405055 h 44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22011" h="443980">
                  <a:moveTo>
                    <a:pt x="1459285" y="63131"/>
                  </a:moveTo>
                  <a:cubicBezTo>
                    <a:pt x="1478936" y="15969"/>
                    <a:pt x="1513128" y="-6040"/>
                    <a:pt x="1553216" y="1428"/>
                  </a:cubicBezTo>
                  <a:cubicBezTo>
                    <a:pt x="1593696" y="8895"/>
                    <a:pt x="1621207" y="40729"/>
                    <a:pt x="1621993" y="80424"/>
                  </a:cubicBezTo>
                  <a:cubicBezTo>
                    <a:pt x="1622779" y="118939"/>
                    <a:pt x="1597233" y="152739"/>
                    <a:pt x="1560683" y="161385"/>
                  </a:cubicBezTo>
                  <a:cubicBezTo>
                    <a:pt x="1515879" y="171997"/>
                    <a:pt x="1483259" y="153525"/>
                    <a:pt x="1458892" y="102826"/>
                  </a:cubicBezTo>
                  <a:cubicBezTo>
                    <a:pt x="1282428" y="102826"/>
                    <a:pt x="1105571" y="102826"/>
                    <a:pt x="926356" y="102826"/>
                  </a:cubicBezTo>
                  <a:cubicBezTo>
                    <a:pt x="926356" y="110293"/>
                    <a:pt x="926356" y="117367"/>
                    <a:pt x="926356" y="124049"/>
                  </a:cubicBezTo>
                  <a:cubicBezTo>
                    <a:pt x="926356" y="199508"/>
                    <a:pt x="926356" y="274573"/>
                    <a:pt x="926356" y="350033"/>
                  </a:cubicBezTo>
                  <a:cubicBezTo>
                    <a:pt x="926356" y="377937"/>
                    <a:pt x="922426" y="381867"/>
                    <a:pt x="894522" y="381867"/>
                  </a:cubicBezTo>
                  <a:cubicBezTo>
                    <a:pt x="657926" y="381867"/>
                    <a:pt x="421724" y="381867"/>
                    <a:pt x="185128" y="381474"/>
                  </a:cubicBezTo>
                  <a:cubicBezTo>
                    <a:pt x="170194" y="381474"/>
                    <a:pt x="161155" y="383046"/>
                    <a:pt x="154080" y="399553"/>
                  </a:cubicBezTo>
                  <a:cubicBezTo>
                    <a:pt x="139146" y="434138"/>
                    <a:pt x="98272" y="451038"/>
                    <a:pt x="61722" y="441212"/>
                  </a:cubicBezTo>
                  <a:cubicBezTo>
                    <a:pt x="23992" y="431387"/>
                    <a:pt x="-768" y="398766"/>
                    <a:pt x="18" y="360251"/>
                  </a:cubicBezTo>
                  <a:cubicBezTo>
                    <a:pt x="804" y="322128"/>
                    <a:pt x="26350" y="289901"/>
                    <a:pt x="62508" y="282041"/>
                  </a:cubicBezTo>
                  <a:cubicBezTo>
                    <a:pt x="101809" y="273394"/>
                    <a:pt x="139146" y="290687"/>
                    <a:pt x="156045" y="326059"/>
                  </a:cubicBezTo>
                  <a:cubicBezTo>
                    <a:pt x="158403" y="330775"/>
                    <a:pt x="159976" y="335491"/>
                    <a:pt x="162334" y="340993"/>
                  </a:cubicBezTo>
                  <a:cubicBezTo>
                    <a:pt x="403252" y="340993"/>
                    <a:pt x="644171" y="340993"/>
                    <a:pt x="886661" y="340993"/>
                  </a:cubicBezTo>
                  <a:cubicBezTo>
                    <a:pt x="886661" y="333133"/>
                    <a:pt x="886661" y="326059"/>
                    <a:pt x="886661" y="318984"/>
                  </a:cubicBezTo>
                  <a:cubicBezTo>
                    <a:pt x="886661" y="243525"/>
                    <a:pt x="886661" y="168459"/>
                    <a:pt x="886661" y="93000"/>
                  </a:cubicBezTo>
                  <a:cubicBezTo>
                    <a:pt x="886661" y="66668"/>
                    <a:pt x="891377" y="61952"/>
                    <a:pt x="917317" y="61952"/>
                  </a:cubicBezTo>
                  <a:cubicBezTo>
                    <a:pt x="1090243" y="61952"/>
                    <a:pt x="1263170" y="61952"/>
                    <a:pt x="1436097" y="61952"/>
                  </a:cubicBezTo>
                  <a:cubicBezTo>
                    <a:pt x="1443564" y="63131"/>
                    <a:pt x="1451032" y="63131"/>
                    <a:pt x="1459285" y="63131"/>
                  </a:cubicBezTo>
                  <a:close/>
                  <a:moveTo>
                    <a:pt x="1540639" y="39943"/>
                  </a:moveTo>
                  <a:cubicBezTo>
                    <a:pt x="1517451" y="39550"/>
                    <a:pt x="1498194" y="58415"/>
                    <a:pt x="1497800" y="81603"/>
                  </a:cubicBezTo>
                  <a:cubicBezTo>
                    <a:pt x="1497407" y="104398"/>
                    <a:pt x="1516272" y="124049"/>
                    <a:pt x="1539067" y="124835"/>
                  </a:cubicBezTo>
                  <a:cubicBezTo>
                    <a:pt x="1563041" y="125621"/>
                    <a:pt x="1583085" y="105970"/>
                    <a:pt x="1583085" y="81996"/>
                  </a:cubicBezTo>
                  <a:cubicBezTo>
                    <a:pt x="1582692" y="59201"/>
                    <a:pt x="1563827" y="40336"/>
                    <a:pt x="1540639" y="39943"/>
                  </a:cubicBezTo>
                  <a:close/>
                  <a:moveTo>
                    <a:pt x="82158" y="405055"/>
                  </a:moveTo>
                  <a:cubicBezTo>
                    <a:pt x="106132" y="405055"/>
                    <a:pt x="124604" y="386976"/>
                    <a:pt x="124997" y="363002"/>
                  </a:cubicBezTo>
                  <a:cubicBezTo>
                    <a:pt x="125390" y="339421"/>
                    <a:pt x="106918" y="320556"/>
                    <a:pt x="82944" y="320163"/>
                  </a:cubicBezTo>
                  <a:cubicBezTo>
                    <a:pt x="58971" y="319770"/>
                    <a:pt x="40499" y="338242"/>
                    <a:pt x="40499" y="362216"/>
                  </a:cubicBezTo>
                  <a:cubicBezTo>
                    <a:pt x="40499" y="386583"/>
                    <a:pt x="58184" y="405055"/>
                    <a:pt x="82158" y="40505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080006-07EA-4CC5-A1E1-17E30FEE45EA}"/>
                </a:ext>
              </a:extLst>
            </p:cNvPr>
            <p:cNvSpPr/>
            <p:nvPr/>
          </p:nvSpPr>
          <p:spPr>
            <a:xfrm>
              <a:off x="5201257" y="3031454"/>
              <a:ext cx="778568" cy="607069"/>
            </a:xfrm>
            <a:custGeom>
              <a:avLst/>
              <a:gdLst>
                <a:gd name="connsiteX0" fmla="*/ 738481 w 778568"/>
                <a:gd name="connsiteY0" fmla="*/ 504052 h 607069"/>
                <a:gd name="connsiteX1" fmla="*/ 738481 w 778568"/>
                <a:gd name="connsiteY1" fmla="*/ 103569 h 607069"/>
                <a:gd name="connsiteX2" fmla="*/ 719223 w 778568"/>
                <a:gd name="connsiteY2" fmla="*/ 102783 h 607069"/>
                <a:gd name="connsiteX3" fmla="*/ 351754 w 778568"/>
                <a:gd name="connsiteY3" fmla="*/ 102390 h 607069"/>
                <a:gd name="connsiteX4" fmla="*/ 325814 w 778568"/>
                <a:gd name="connsiteY4" fmla="*/ 118897 h 607069"/>
                <a:gd name="connsiteX5" fmla="*/ 231884 w 778568"/>
                <a:gd name="connsiteY5" fmla="*/ 161342 h 607069"/>
                <a:gd name="connsiteX6" fmla="*/ 171752 w 778568"/>
                <a:gd name="connsiteY6" fmla="*/ 81560 h 607069"/>
                <a:gd name="connsiteX7" fmla="*/ 234635 w 778568"/>
                <a:gd name="connsiteY7" fmla="*/ 2171 h 607069"/>
                <a:gd name="connsiteX8" fmla="*/ 326208 w 778568"/>
                <a:gd name="connsiteY8" fmla="*/ 46189 h 607069"/>
                <a:gd name="connsiteX9" fmla="*/ 353719 w 778568"/>
                <a:gd name="connsiteY9" fmla="*/ 63482 h 607069"/>
                <a:gd name="connsiteX10" fmla="*/ 746734 w 778568"/>
                <a:gd name="connsiteY10" fmla="*/ 63088 h 607069"/>
                <a:gd name="connsiteX11" fmla="*/ 778568 w 778568"/>
                <a:gd name="connsiteY11" fmla="*/ 94923 h 607069"/>
                <a:gd name="connsiteX12" fmla="*/ 778568 w 778568"/>
                <a:gd name="connsiteY12" fmla="*/ 511519 h 607069"/>
                <a:gd name="connsiteX13" fmla="*/ 744376 w 778568"/>
                <a:gd name="connsiteY13" fmla="*/ 545712 h 607069"/>
                <a:gd name="connsiteX14" fmla="*/ 182364 w 778568"/>
                <a:gd name="connsiteY14" fmla="*/ 545319 h 607069"/>
                <a:gd name="connsiteX15" fmla="*/ 154067 w 778568"/>
                <a:gd name="connsiteY15" fmla="*/ 561825 h 607069"/>
                <a:gd name="connsiteX16" fmla="*/ 62101 w 778568"/>
                <a:gd name="connsiteY16" fmla="*/ 604664 h 607069"/>
                <a:gd name="connsiteX17" fmla="*/ 5 w 778568"/>
                <a:gd name="connsiteY17" fmla="*/ 524489 h 607069"/>
                <a:gd name="connsiteX18" fmla="*/ 61315 w 778568"/>
                <a:gd name="connsiteY18" fmla="*/ 445493 h 607069"/>
                <a:gd name="connsiteX19" fmla="*/ 155246 w 778568"/>
                <a:gd name="connsiteY19" fmla="*/ 489117 h 607069"/>
                <a:gd name="connsiteX20" fmla="*/ 177255 w 778568"/>
                <a:gd name="connsiteY20" fmla="*/ 506017 h 607069"/>
                <a:gd name="connsiteX21" fmla="*/ 723546 w 778568"/>
                <a:gd name="connsiteY21" fmla="*/ 505624 h 607069"/>
                <a:gd name="connsiteX22" fmla="*/ 738481 w 778568"/>
                <a:gd name="connsiteY22" fmla="*/ 504052 h 607069"/>
                <a:gd name="connsiteX23" fmla="*/ 81752 w 778568"/>
                <a:gd name="connsiteY23" fmla="*/ 483222 h 607069"/>
                <a:gd name="connsiteX24" fmla="*/ 39699 w 778568"/>
                <a:gd name="connsiteY24" fmla="*/ 524882 h 607069"/>
                <a:gd name="connsiteX25" fmla="*/ 81752 w 778568"/>
                <a:gd name="connsiteY25" fmla="*/ 566541 h 607069"/>
                <a:gd name="connsiteX26" fmla="*/ 123805 w 778568"/>
                <a:gd name="connsiteY26" fmla="*/ 524489 h 607069"/>
                <a:gd name="connsiteX27" fmla="*/ 81752 w 778568"/>
                <a:gd name="connsiteY27" fmla="*/ 483222 h 607069"/>
                <a:gd name="connsiteX28" fmla="*/ 295552 w 778568"/>
                <a:gd name="connsiteY28" fmla="*/ 82739 h 607069"/>
                <a:gd name="connsiteX29" fmla="*/ 254286 w 778568"/>
                <a:gd name="connsiteY29" fmla="*/ 39901 h 607069"/>
                <a:gd name="connsiteX30" fmla="*/ 211840 w 778568"/>
                <a:gd name="connsiteY30" fmla="*/ 81167 h 607069"/>
                <a:gd name="connsiteX31" fmla="*/ 252714 w 778568"/>
                <a:gd name="connsiteY31" fmla="*/ 124006 h 607069"/>
                <a:gd name="connsiteX32" fmla="*/ 295552 w 778568"/>
                <a:gd name="connsiteY32" fmla="*/ 82739 h 60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8568" h="607069">
                  <a:moveTo>
                    <a:pt x="738481" y="504052"/>
                  </a:moveTo>
                  <a:cubicBezTo>
                    <a:pt x="738481" y="369641"/>
                    <a:pt x="738481" y="237587"/>
                    <a:pt x="738481" y="103569"/>
                  </a:cubicBezTo>
                  <a:cubicBezTo>
                    <a:pt x="731799" y="103176"/>
                    <a:pt x="725511" y="102783"/>
                    <a:pt x="719223" y="102783"/>
                  </a:cubicBezTo>
                  <a:cubicBezTo>
                    <a:pt x="596602" y="102783"/>
                    <a:pt x="474374" y="102783"/>
                    <a:pt x="351754" y="102390"/>
                  </a:cubicBezTo>
                  <a:cubicBezTo>
                    <a:pt x="338391" y="102390"/>
                    <a:pt x="331710" y="105534"/>
                    <a:pt x="325814" y="118897"/>
                  </a:cubicBezTo>
                  <a:cubicBezTo>
                    <a:pt x="310094" y="154268"/>
                    <a:pt x="270792" y="170775"/>
                    <a:pt x="231884" y="161342"/>
                  </a:cubicBezTo>
                  <a:cubicBezTo>
                    <a:pt x="196512" y="153089"/>
                    <a:pt x="171359" y="119683"/>
                    <a:pt x="171752" y="81560"/>
                  </a:cubicBezTo>
                  <a:cubicBezTo>
                    <a:pt x="171752" y="42259"/>
                    <a:pt x="196905" y="10817"/>
                    <a:pt x="234635" y="2171"/>
                  </a:cubicBezTo>
                  <a:cubicBezTo>
                    <a:pt x="271578" y="-6475"/>
                    <a:pt x="310880" y="11211"/>
                    <a:pt x="326208" y="46189"/>
                  </a:cubicBezTo>
                  <a:cubicBezTo>
                    <a:pt x="332103" y="59944"/>
                    <a:pt x="339177" y="63875"/>
                    <a:pt x="353719" y="63482"/>
                  </a:cubicBezTo>
                  <a:cubicBezTo>
                    <a:pt x="484593" y="62695"/>
                    <a:pt x="615860" y="63088"/>
                    <a:pt x="746734" y="63088"/>
                  </a:cubicBezTo>
                  <a:cubicBezTo>
                    <a:pt x="774638" y="63088"/>
                    <a:pt x="778568" y="67019"/>
                    <a:pt x="778568" y="94923"/>
                  </a:cubicBezTo>
                  <a:cubicBezTo>
                    <a:pt x="778568" y="233657"/>
                    <a:pt x="778568" y="372785"/>
                    <a:pt x="778568" y="511519"/>
                  </a:cubicBezTo>
                  <a:cubicBezTo>
                    <a:pt x="778568" y="540995"/>
                    <a:pt x="773852" y="545712"/>
                    <a:pt x="744376" y="545712"/>
                  </a:cubicBezTo>
                  <a:cubicBezTo>
                    <a:pt x="556908" y="545712"/>
                    <a:pt x="369832" y="545712"/>
                    <a:pt x="182364" y="545319"/>
                  </a:cubicBezTo>
                  <a:cubicBezTo>
                    <a:pt x="168608" y="545319"/>
                    <a:pt x="160355" y="547677"/>
                    <a:pt x="154067" y="561825"/>
                  </a:cubicBezTo>
                  <a:cubicBezTo>
                    <a:pt x="138346" y="596804"/>
                    <a:pt x="99045" y="613703"/>
                    <a:pt x="62101" y="604664"/>
                  </a:cubicBezTo>
                  <a:cubicBezTo>
                    <a:pt x="24372" y="595625"/>
                    <a:pt x="-388" y="563397"/>
                    <a:pt x="5" y="524489"/>
                  </a:cubicBezTo>
                  <a:cubicBezTo>
                    <a:pt x="5" y="486366"/>
                    <a:pt x="25944" y="453353"/>
                    <a:pt x="61315" y="445493"/>
                  </a:cubicBezTo>
                  <a:cubicBezTo>
                    <a:pt x="100617" y="436846"/>
                    <a:pt x="138739" y="454139"/>
                    <a:pt x="155246" y="489117"/>
                  </a:cubicBezTo>
                  <a:cubicBezTo>
                    <a:pt x="159962" y="499336"/>
                    <a:pt x="163499" y="506017"/>
                    <a:pt x="177255" y="506017"/>
                  </a:cubicBezTo>
                  <a:cubicBezTo>
                    <a:pt x="359221" y="505624"/>
                    <a:pt x="541187" y="505624"/>
                    <a:pt x="723546" y="505624"/>
                  </a:cubicBezTo>
                  <a:cubicBezTo>
                    <a:pt x="727869" y="505231"/>
                    <a:pt x="732193" y="504445"/>
                    <a:pt x="738481" y="504052"/>
                  </a:cubicBezTo>
                  <a:close/>
                  <a:moveTo>
                    <a:pt x="81752" y="483222"/>
                  </a:moveTo>
                  <a:cubicBezTo>
                    <a:pt x="56992" y="483222"/>
                    <a:pt x="39699" y="500515"/>
                    <a:pt x="39699" y="524882"/>
                  </a:cubicBezTo>
                  <a:cubicBezTo>
                    <a:pt x="39699" y="548856"/>
                    <a:pt x="57778" y="566934"/>
                    <a:pt x="81752" y="566541"/>
                  </a:cubicBezTo>
                  <a:cubicBezTo>
                    <a:pt x="106119" y="566541"/>
                    <a:pt x="123805" y="548856"/>
                    <a:pt x="123805" y="524489"/>
                  </a:cubicBezTo>
                  <a:cubicBezTo>
                    <a:pt x="123805" y="500515"/>
                    <a:pt x="106119" y="483222"/>
                    <a:pt x="81752" y="483222"/>
                  </a:cubicBezTo>
                  <a:close/>
                  <a:moveTo>
                    <a:pt x="295552" y="82739"/>
                  </a:moveTo>
                  <a:cubicBezTo>
                    <a:pt x="295945" y="58372"/>
                    <a:pt x="278653" y="40294"/>
                    <a:pt x="254286" y="39901"/>
                  </a:cubicBezTo>
                  <a:cubicBezTo>
                    <a:pt x="229526" y="39508"/>
                    <a:pt x="212233" y="56407"/>
                    <a:pt x="211840" y="81167"/>
                  </a:cubicBezTo>
                  <a:cubicBezTo>
                    <a:pt x="211447" y="106320"/>
                    <a:pt x="228347" y="123613"/>
                    <a:pt x="252714" y="124006"/>
                  </a:cubicBezTo>
                  <a:cubicBezTo>
                    <a:pt x="277474" y="124006"/>
                    <a:pt x="295159" y="107106"/>
                    <a:pt x="295552" y="8273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9DA2CAD-C1C4-4DE1-A3FE-C99B68AB684C}"/>
                </a:ext>
              </a:extLst>
            </p:cNvPr>
            <p:cNvSpPr/>
            <p:nvPr/>
          </p:nvSpPr>
          <p:spPr>
            <a:xfrm>
              <a:off x="4082346" y="3277979"/>
              <a:ext cx="1739884" cy="170017"/>
            </a:xfrm>
            <a:custGeom>
              <a:avLst/>
              <a:gdLst>
                <a:gd name="connsiteX0" fmla="*/ 162315 w 1739884"/>
                <a:gd name="connsiteY0" fmla="*/ 68094 h 170017"/>
                <a:gd name="connsiteX1" fmla="*/ 419741 w 1739884"/>
                <a:gd name="connsiteY1" fmla="*/ 68094 h 170017"/>
                <a:gd name="connsiteX2" fmla="*/ 1555556 w 1739884"/>
                <a:gd name="connsiteY2" fmla="*/ 62985 h 170017"/>
                <a:gd name="connsiteX3" fmla="*/ 1584639 w 1739884"/>
                <a:gd name="connsiteY3" fmla="*/ 44906 h 170017"/>
                <a:gd name="connsiteX4" fmla="*/ 1676997 w 1739884"/>
                <a:gd name="connsiteY4" fmla="*/ 2067 h 170017"/>
                <a:gd name="connsiteX5" fmla="*/ 1739880 w 1739884"/>
                <a:gd name="connsiteY5" fmla="*/ 82635 h 170017"/>
                <a:gd name="connsiteX6" fmla="*/ 1677783 w 1739884"/>
                <a:gd name="connsiteY6" fmla="*/ 161632 h 170017"/>
                <a:gd name="connsiteX7" fmla="*/ 1585425 w 1739884"/>
                <a:gd name="connsiteY7" fmla="*/ 119579 h 170017"/>
                <a:gd name="connsiteX8" fmla="*/ 1555948 w 1739884"/>
                <a:gd name="connsiteY8" fmla="*/ 102286 h 170017"/>
                <a:gd name="connsiteX9" fmla="*/ 184717 w 1739884"/>
                <a:gd name="connsiteY9" fmla="*/ 107788 h 170017"/>
                <a:gd name="connsiteX10" fmla="*/ 154062 w 1739884"/>
                <a:gd name="connsiteY10" fmla="*/ 126653 h 170017"/>
                <a:gd name="connsiteX11" fmla="*/ 61310 w 1739884"/>
                <a:gd name="connsiteY11" fmla="*/ 167134 h 170017"/>
                <a:gd name="connsiteX12" fmla="*/ 0 w 1739884"/>
                <a:gd name="connsiteY12" fmla="*/ 88138 h 170017"/>
                <a:gd name="connsiteX13" fmla="*/ 61310 w 1739884"/>
                <a:gd name="connsiteY13" fmla="*/ 9141 h 170017"/>
                <a:gd name="connsiteX14" fmla="*/ 155634 w 1739884"/>
                <a:gd name="connsiteY14" fmla="*/ 51587 h 170017"/>
                <a:gd name="connsiteX15" fmla="*/ 162315 w 1739884"/>
                <a:gd name="connsiteY15" fmla="*/ 68094 h 170017"/>
                <a:gd name="connsiteX16" fmla="*/ 124193 w 1739884"/>
                <a:gd name="connsiteY16" fmla="*/ 87745 h 170017"/>
                <a:gd name="connsiteX17" fmla="*/ 81354 w 1739884"/>
                <a:gd name="connsiteY17" fmla="*/ 45692 h 170017"/>
                <a:gd name="connsiteX18" fmla="*/ 38909 w 1739884"/>
                <a:gd name="connsiteY18" fmla="*/ 87745 h 170017"/>
                <a:gd name="connsiteX19" fmla="*/ 82533 w 1739884"/>
                <a:gd name="connsiteY19" fmla="*/ 130583 h 170017"/>
                <a:gd name="connsiteX20" fmla="*/ 124193 w 1739884"/>
                <a:gd name="connsiteY20" fmla="*/ 87745 h 170017"/>
                <a:gd name="connsiteX21" fmla="*/ 1657740 w 1739884"/>
                <a:gd name="connsiteY21" fmla="*/ 123902 h 170017"/>
                <a:gd name="connsiteX22" fmla="*/ 1699792 w 1739884"/>
                <a:gd name="connsiteY22" fmla="*/ 81456 h 170017"/>
                <a:gd name="connsiteX23" fmla="*/ 1656561 w 1739884"/>
                <a:gd name="connsiteY23" fmla="*/ 40190 h 170017"/>
                <a:gd name="connsiteX24" fmla="*/ 1614901 w 1739884"/>
                <a:gd name="connsiteY24" fmla="*/ 82242 h 170017"/>
                <a:gd name="connsiteX25" fmla="*/ 1657740 w 1739884"/>
                <a:gd name="connsiteY25" fmla="*/ 123902 h 17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39884" h="170017">
                  <a:moveTo>
                    <a:pt x="162315" y="68094"/>
                  </a:moveTo>
                  <a:cubicBezTo>
                    <a:pt x="248386" y="68094"/>
                    <a:pt x="334063" y="68487"/>
                    <a:pt x="419741" y="68094"/>
                  </a:cubicBezTo>
                  <a:cubicBezTo>
                    <a:pt x="798215" y="66522"/>
                    <a:pt x="1176689" y="64557"/>
                    <a:pt x="1555556" y="62985"/>
                  </a:cubicBezTo>
                  <a:cubicBezTo>
                    <a:pt x="1570097" y="62985"/>
                    <a:pt x="1577957" y="60233"/>
                    <a:pt x="1584639" y="44906"/>
                  </a:cubicBezTo>
                  <a:cubicBezTo>
                    <a:pt x="1599180" y="10713"/>
                    <a:pt x="1638482" y="-6186"/>
                    <a:pt x="1676997" y="2067"/>
                  </a:cubicBezTo>
                  <a:cubicBezTo>
                    <a:pt x="1712762" y="9928"/>
                    <a:pt x="1740273" y="45299"/>
                    <a:pt x="1739880" y="82635"/>
                  </a:cubicBezTo>
                  <a:cubicBezTo>
                    <a:pt x="1739487" y="119972"/>
                    <a:pt x="1713548" y="152592"/>
                    <a:pt x="1677783" y="161632"/>
                  </a:cubicBezTo>
                  <a:cubicBezTo>
                    <a:pt x="1640840" y="171064"/>
                    <a:pt x="1600359" y="154164"/>
                    <a:pt x="1585425" y="119579"/>
                  </a:cubicBezTo>
                  <a:cubicBezTo>
                    <a:pt x="1578744" y="103858"/>
                    <a:pt x="1570490" y="102286"/>
                    <a:pt x="1555948" y="102286"/>
                  </a:cubicBezTo>
                  <a:cubicBezTo>
                    <a:pt x="1098871" y="104251"/>
                    <a:pt x="641794" y="106216"/>
                    <a:pt x="184717" y="107788"/>
                  </a:cubicBezTo>
                  <a:cubicBezTo>
                    <a:pt x="168997" y="107788"/>
                    <a:pt x="161136" y="112112"/>
                    <a:pt x="154062" y="126653"/>
                  </a:cubicBezTo>
                  <a:cubicBezTo>
                    <a:pt x="137948" y="161239"/>
                    <a:pt x="98647" y="176959"/>
                    <a:pt x="61310" y="167134"/>
                  </a:cubicBezTo>
                  <a:cubicBezTo>
                    <a:pt x="24760" y="157701"/>
                    <a:pt x="0" y="125867"/>
                    <a:pt x="0" y="88138"/>
                  </a:cubicBezTo>
                  <a:cubicBezTo>
                    <a:pt x="0" y="50408"/>
                    <a:pt x="25939" y="17395"/>
                    <a:pt x="61310" y="9141"/>
                  </a:cubicBezTo>
                  <a:cubicBezTo>
                    <a:pt x="100612" y="102"/>
                    <a:pt x="138341" y="17002"/>
                    <a:pt x="155634" y="51587"/>
                  </a:cubicBezTo>
                  <a:cubicBezTo>
                    <a:pt x="157599" y="57089"/>
                    <a:pt x="159957" y="62199"/>
                    <a:pt x="162315" y="68094"/>
                  </a:cubicBezTo>
                  <a:close/>
                  <a:moveTo>
                    <a:pt x="124193" y="87745"/>
                  </a:moveTo>
                  <a:cubicBezTo>
                    <a:pt x="123800" y="64557"/>
                    <a:pt x="104935" y="45692"/>
                    <a:pt x="81354" y="45692"/>
                  </a:cubicBezTo>
                  <a:cubicBezTo>
                    <a:pt x="57773" y="45692"/>
                    <a:pt x="38909" y="64557"/>
                    <a:pt x="38909" y="87745"/>
                  </a:cubicBezTo>
                  <a:cubicBezTo>
                    <a:pt x="38516" y="111719"/>
                    <a:pt x="58559" y="131369"/>
                    <a:pt x="82533" y="130583"/>
                  </a:cubicBezTo>
                  <a:cubicBezTo>
                    <a:pt x="105721" y="130190"/>
                    <a:pt x="124586" y="110932"/>
                    <a:pt x="124193" y="87745"/>
                  </a:cubicBezTo>
                  <a:close/>
                  <a:moveTo>
                    <a:pt x="1657740" y="123902"/>
                  </a:moveTo>
                  <a:cubicBezTo>
                    <a:pt x="1681713" y="123509"/>
                    <a:pt x="1700185" y="105037"/>
                    <a:pt x="1699792" y="81456"/>
                  </a:cubicBezTo>
                  <a:cubicBezTo>
                    <a:pt x="1699399" y="57875"/>
                    <a:pt x="1680928" y="40190"/>
                    <a:pt x="1656561" y="40190"/>
                  </a:cubicBezTo>
                  <a:cubicBezTo>
                    <a:pt x="1632194" y="40583"/>
                    <a:pt x="1614508" y="58268"/>
                    <a:pt x="1614901" y="82242"/>
                  </a:cubicBezTo>
                  <a:cubicBezTo>
                    <a:pt x="1615294" y="106609"/>
                    <a:pt x="1633373" y="124295"/>
                    <a:pt x="1657740" y="12390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0610794-0D57-4932-B334-A558CE449033}"/>
                </a:ext>
              </a:extLst>
            </p:cNvPr>
            <p:cNvSpPr/>
            <p:nvPr/>
          </p:nvSpPr>
          <p:spPr>
            <a:xfrm>
              <a:off x="6035236" y="3659260"/>
              <a:ext cx="1497186" cy="326820"/>
            </a:xfrm>
            <a:custGeom>
              <a:avLst/>
              <a:gdLst>
                <a:gd name="connsiteX0" fmla="*/ 162713 w 1497186"/>
                <a:gd name="connsiteY0" fmla="*/ 264546 h 326820"/>
                <a:gd name="connsiteX1" fmla="*/ 62101 w 1497186"/>
                <a:gd name="connsiteY1" fmla="*/ 323891 h 326820"/>
                <a:gd name="connsiteX2" fmla="*/ 5 w 1497186"/>
                <a:gd name="connsiteY2" fmla="*/ 243323 h 326820"/>
                <a:gd name="connsiteX3" fmla="*/ 64459 w 1497186"/>
                <a:gd name="connsiteY3" fmla="*/ 164720 h 326820"/>
                <a:gd name="connsiteX4" fmla="*/ 154853 w 1497186"/>
                <a:gd name="connsiteY4" fmla="*/ 207166 h 326820"/>
                <a:gd name="connsiteX5" fmla="*/ 183543 w 1497186"/>
                <a:gd name="connsiteY5" fmla="*/ 225245 h 326820"/>
                <a:gd name="connsiteX6" fmla="*/ 1226606 w 1497186"/>
                <a:gd name="connsiteY6" fmla="*/ 225245 h 326820"/>
                <a:gd name="connsiteX7" fmla="*/ 1259226 w 1497186"/>
                <a:gd name="connsiteY7" fmla="*/ 211882 h 326820"/>
                <a:gd name="connsiteX8" fmla="*/ 1334686 w 1497186"/>
                <a:gd name="connsiteY8" fmla="*/ 137209 h 326820"/>
                <a:gd name="connsiteX9" fmla="*/ 1339795 w 1497186"/>
                <a:gd name="connsiteY9" fmla="*/ 114021 h 326820"/>
                <a:gd name="connsiteX10" fmla="*/ 1369271 w 1497186"/>
                <a:gd name="connsiteY10" fmla="*/ 13802 h 326820"/>
                <a:gd name="connsiteX11" fmla="*/ 1470276 w 1497186"/>
                <a:gd name="connsiteY11" fmla="*/ 22448 h 326820"/>
                <a:gd name="connsiteX12" fmla="*/ 1484817 w 1497186"/>
                <a:gd name="connsiteY12" fmla="*/ 124239 h 326820"/>
                <a:gd name="connsiteX13" fmla="*/ 1385778 w 1497186"/>
                <a:gd name="connsiteY13" fmla="*/ 158432 h 326820"/>
                <a:gd name="connsiteX14" fmla="*/ 1363769 w 1497186"/>
                <a:gd name="connsiteY14" fmla="*/ 163148 h 326820"/>
                <a:gd name="connsiteX15" fmla="*/ 1277698 w 1497186"/>
                <a:gd name="connsiteY15" fmla="*/ 249218 h 326820"/>
                <a:gd name="connsiteX16" fmla="*/ 1239576 w 1497186"/>
                <a:gd name="connsiteY16" fmla="*/ 264939 h 326820"/>
                <a:gd name="connsiteX17" fmla="*/ 186687 w 1497186"/>
                <a:gd name="connsiteY17" fmla="*/ 264546 h 326820"/>
                <a:gd name="connsiteX18" fmla="*/ 162713 w 1497186"/>
                <a:gd name="connsiteY18" fmla="*/ 264546 h 326820"/>
                <a:gd name="connsiteX19" fmla="*/ 124591 w 1497186"/>
                <a:gd name="connsiteY19" fmla="*/ 245288 h 326820"/>
                <a:gd name="connsiteX20" fmla="*/ 82931 w 1497186"/>
                <a:gd name="connsiteY20" fmla="*/ 202449 h 326820"/>
                <a:gd name="connsiteX21" fmla="*/ 39699 w 1497186"/>
                <a:gd name="connsiteY21" fmla="*/ 243716 h 326820"/>
                <a:gd name="connsiteX22" fmla="*/ 82538 w 1497186"/>
                <a:gd name="connsiteY22" fmla="*/ 287734 h 326820"/>
                <a:gd name="connsiteX23" fmla="*/ 124591 w 1497186"/>
                <a:gd name="connsiteY23" fmla="*/ 245288 h 326820"/>
                <a:gd name="connsiteX24" fmla="*/ 1416040 w 1497186"/>
                <a:gd name="connsiteY24" fmla="*/ 39741 h 326820"/>
                <a:gd name="connsiteX25" fmla="*/ 1371236 w 1497186"/>
                <a:gd name="connsiteY25" fmla="*/ 80222 h 326820"/>
                <a:gd name="connsiteX26" fmla="*/ 1412110 w 1497186"/>
                <a:gd name="connsiteY26" fmla="*/ 124239 h 326820"/>
                <a:gd name="connsiteX27" fmla="*/ 1456913 w 1497186"/>
                <a:gd name="connsiteY27" fmla="*/ 84152 h 326820"/>
                <a:gd name="connsiteX28" fmla="*/ 1416040 w 1497186"/>
                <a:gd name="connsiteY28" fmla="*/ 39741 h 3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97186" h="326820">
                  <a:moveTo>
                    <a:pt x="162713" y="264546"/>
                  </a:moveTo>
                  <a:cubicBezTo>
                    <a:pt x="141097" y="314852"/>
                    <a:pt x="106119" y="334896"/>
                    <a:pt x="62101" y="323891"/>
                  </a:cubicBezTo>
                  <a:cubicBezTo>
                    <a:pt x="24765" y="314852"/>
                    <a:pt x="-388" y="281839"/>
                    <a:pt x="5" y="243323"/>
                  </a:cubicBezTo>
                  <a:cubicBezTo>
                    <a:pt x="791" y="204808"/>
                    <a:pt x="26337" y="173759"/>
                    <a:pt x="64459" y="164720"/>
                  </a:cubicBezTo>
                  <a:cubicBezTo>
                    <a:pt x="100224" y="156074"/>
                    <a:pt x="139918" y="173366"/>
                    <a:pt x="154853" y="207166"/>
                  </a:cubicBezTo>
                  <a:cubicBezTo>
                    <a:pt x="161141" y="221707"/>
                    <a:pt x="169001" y="225245"/>
                    <a:pt x="183543" y="225245"/>
                  </a:cubicBezTo>
                  <a:cubicBezTo>
                    <a:pt x="531362" y="224851"/>
                    <a:pt x="878787" y="224851"/>
                    <a:pt x="1226606" y="225245"/>
                  </a:cubicBezTo>
                  <a:cubicBezTo>
                    <a:pt x="1240362" y="225245"/>
                    <a:pt x="1249794" y="221314"/>
                    <a:pt x="1259226" y="211882"/>
                  </a:cubicBezTo>
                  <a:cubicBezTo>
                    <a:pt x="1283593" y="186336"/>
                    <a:pt x="1309139" y="161576"/>
                    <a:pt x="1334686" y="137209"/>
                  </a:cubicBezTo>
                  <a:cubicBezTo>
                    <a:pt x="1342546" y="129742"/>
                    <a:pt x="1344118" y="124239"/>
                    <a:pt x="1339795" y="114021"/>
                  </a:cubicBezTo>
                  <a:cubicBezTo>
                    <a:pt x="1323681" y="76292"/>
                    <a:pt x="1335864" y="36597"/>
                    <a:pt x="1369271" y="13802"/>
                  </a:cubicBezTo>
                  <a:cubicBezTo>
                    <a:pt x="1400319" y="-7421"/>
                    <a:pt x="1442765" y="-3884"/>
                    <a:pt x="1470276" y="22448"/>
                  </a:cubicBezTo>
                  <a:cubicBezTo>
                    <a:pt x="1499752" y="50353"/>
                    <a:pt x="1505647" y="90833"/>
                    <a:pt x="1484817" y="124239"/>
                  </a:cubicBezTo>
                  <a:cubicBezTo>
                    <a:pt x="1463987" y="158039"/>
                    <a:pt x="1423900" y="172580"/>
                    <a:pt x="1385778" y="158432"/>
                  </a:cubicBezTo>
                  <a:cubicBezTo>
                    <a:pt x="1376345" y="154895"/>
                    <a:pt x="1370843" y="156074"/>
                    <a:pt x="1363769" y="163148"/>
                  </a:cubicBezTo>
                  <a:cubicBezTo>
                    <a:pt x="1335472" y="192231"/>
                    <a:pt x="1305995" y="220135"/>
                    <a:pt x="1277698" y="249218"/>
                  </a:cubicBezTo>
                  <a:cubicBezTo>
                    <a:pt x="1266694" y="260616"/>
                    <a:pt x="1255296" y="264939"/>
                    <a:pt x="1239576" y="264939"/>
                  </a:cubicBezTo>
                  <a:cubicBezTo>
                    <a:pt x="888613" y="264546"/>
                    <a:pt x="537650" y="264546"/>
                    <a:pt x="186687" y="264546"/>
                  </a:cubicBezTo>
                  <a:cubicBezTo>
                    <a:pt x="179220" y="264546"/>
                    <a:pt x="171359" y="264546"/>
                    <a:pt x="162713" y="264546"/>
                  </a:cubicBezTo>
                  <a:close/>
                  <a:moveTo>
                    <a:pt x="124591" y="245288"/>
                  </a:moveTo>
                  <a:cubicBezTo>
                    <a:pt x="124984" y="222100"/>
                    <a:pt x="106119" y="203236"/>
                    <a:pt x="82931" y="202449"/>
                  </a:cubicBezTo>
                  <a:cubicBezTo>
                    <a:pt x="59350" y="202057"/>
                    <a:pt x="40485" y="220135"/>
                    <a:pt x="39699" y="243716"/>
                  </a:cubicBezTo>
                  <a:cubicBezTo>
                    <a:pt x="38913" y="267297"/>
                    <a:pt x="58957" y="287734"/>
                    <a:pt x="82538" y="287734"/>
                  </a:cubicBezTo>
                  <a:cubicBezTo>
                    <a:pt x="104940" y="287734"/>
                    <a:pt x="124591" y="268476"/>
                    <a:pt x="124591" y="245288"/>
                  </a:cubicBezTo>
                  <a:close/>
                  <a:moveTo>
                    <a:pt x="1416040" y="39741"/>
                  </a:moveTo>
                  <a:cubicBezTo>
                    <a:pt x="1393245" y="38562"/>
                    <a:pt x="1372415" y="57427"/>
                    <a:pt x="1371236" y="80222"/>
                  </a:cubicBezTo>
                  <a:cubicBezTo>
                    <a:pt x="1370057" y="102624"/>
                    <a:pt x="1389315" y="123453"/>
                    <a:pt x="1412110" y="124239"/>
                  </a:cubicBezTo>
                  <a:cubicBezTo>
                    <a:pt x="1435297" y="125026"/>
                    <a:pt x="1455734" y="106947"/>
                    <a:pt x="1456913" y="84152"/>
                  </a:cubicBezTo>
                  <a:cubicBezTo>
                    <a:pt x="1458485" y="62143"/>
                    <a:pt x="1438835" y="40920"/>
                    <a:pt x="1416040" y="3974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F14FFD7-DFA9-4E53-85E9-D6B2FC41E0EA}"/>
                </a:ext>
              </a:extLst>
            </p:cNvPr>
            <p:cNvSpPr/>
            <p:nvPr/>
          </p:nvSpPr>
          <p:spPr>
            <a:xfrm>
              <a:off x="4336229" y="3509502"/>
              <a:ext cx="1387389" cy="316398"/>
            </a:xfrm>
            <a:custGeom>
              <a:avLst/>
              <a:gdLst>
                <a:gd name="connsiteX0" fmla="*/ 671668 w 1387389"/>
                <a:gd name="connsiteY0" fmla="*/ 101857 h 316398"/>
                <a:gd name="connsiteX1" fmla="*/ 652017 w 1387389"/>
                <a:gd name="connsiteY1" fmla="*/ 101857 h 316398"/>
                <a:gd name="connsiteX2" fmla="*/ 180792 w 1387389"/>
                <a:gd name="connsiteY2" fmla="*/ 101464 h 316398"/>
                <a:gd name="connsiteX3" fmla="*/ 154460 w 1387389"/>
                <a:gd name="connsiteY3" fmla="*/ 117970 h 316398"/>
                <a:gd name="connsiteX4" fmla="*/ 62887 w 1387389"/>
                <a:gd name="connsiteY4" fmla="*/ 161988 h 316398"/>
                <a:gd name="connsiteX5" fmla="*/ 5 w 1387389"/>
                <a:gd name="connsiteY5" fmla="*/ 80241 h 316398"/>
                <a:gd name="connsiteX6" fmla="*/ 62101 w 1387389"/>
                <a:gd name="connsiteY6" fmla="*/ 2031 h 316398"/>
                <a:gd name="connsiteX7" fmla="*/ 154853 w 1387389"/>
                <a:gd name="connsiteY7" fmla="*/ 46835 h 316398"/>
                <a:gd name="connsiteX8" fmla="*/ 179613 w 1387389"/>
                <a:gd name="connsiteY8" fmla="*/ 62162 h 316398"/>
                <a:gd name="connsiteX9" fmla="*/ 676384 w 1387389"/>
                <a:gd name="connsiteY9" fmla="*/ 61769 h 316398"/>
                <a:gd name="connsiteX10" fmla="*/ 712935 w 1387389"/>
                <a:gd name="connsiteY10" fmla="*/ 99106 h 316398"/>
                <a:gd name="connsiteX11" fmla="*/ 712935 w 1387389"/>
                <a:gd name="connsiteY11" fmla="*/ 213473 h 316398"/>
                <a:gd name="connsiteX12" fmla="*/ 1223462 w 1387389"/>
                <a:gd name="connsiteY12" fmla="*/ 213473 h 316398"/>
                <a:gd name="connsiteX13" fmla="*/ 1328397 w 1387389"/>
                <a:gd name="connsiteY13" fmla="*/ 155307 h 316398"/>
                <a:gd name="connsiteX14" fmla="*/ 1387349 w 1387389"/>
                <a:gd name="connsiteY14" fmla="*/ 236268 h 316398"/>
                <a:gd name="connsiteX15" fmla="*/ 1321716 w 1387389"/>
                <a:gd name="connsiteY15" fmla="*/ 314085 h 316398"/>
                <a:gd name="connsiteX16" fmla="*/ 1223462 w 1387389"/>
                <a:gd name="connsiteY16" fmla="*/ 253561 h 316398"/>
                <a:gd name="connsiteX17" fmla="*/ 1200667 w 1387389"/>
                <a:gd name="connsiteY17" fmla="*/ 253561 h 316398"/>
                <a:gd name="connsiteX18" fmla="*/ 705860 w 1387389"/>
                <a:gd name="connsiteY18" fmla="*/ 253561 h 316398"/>
                <a:gd name="connsiteX19" fmla="*/ 673240 w 1387389"/>
                <a:gd name="connsiteY19" fmla="*/ 220547 h 316398"/>
                <a:gd name="connsiteX20" fmla="*/ 672847 w 1387389"/>
                <a:gd name="connsiteY20" fmla="*/ 108538 h 316398"/>
                <a:gd name="connsiteX21" fmla="*/ 671668 w 1387389"/>
                <a:gd name="connsiteY21" fmla="*/ 101857 h 316398"/>
                <a:gd name="connsiteX22" fmla="*/ 1348441 w 1387389"/>
                <a:gd name="connsiteY22" fmla="*/ 234303 h 316398"/>
                <a:gd name="connsiteX23" fmla="*/ 1305995 w 1387389"/>
                <a:gd name="connsiteY23" fmla="*/ 191464 h 316398"/>
                <a:gd name="connsiteX24" fmla="*/ 1263157 w 1387389"/>
                <a:gd name="connsiteY24" fmla="*/ 233517 h 316398"/>
                <a:gd name="connsiteX25" fmla="*/ 1305602 w 1387389"/>
                <a:gd name="connsiteY25" fmla="*/ 276355 h 316398"/>
                <a:gd name="connsiteX26" fmla="*/ 1348441 w 1387389"/>
                <a:gd name="connsiteY26" fmla="*/ 234303 h 316398"/>
                <a:gd name="connsiteX27" fmla="*/ 80966 w 1387389"/>
                <a:gd name="connsiteY27" fmla="*/ 39760 h 316398"/>
                <a:gd name="connsiteX28" fmla="*/ 39699 w 1387389"/>
                <a:gd name="connsiteY28" fmla="*/ 82206 h 316398"/>
                <a:gd name="connsiteX29" fmla="*/ 81752 w 1387389"/>
                <a:gd name="connsiteY29" fmla="*/ 124258 h 316398"/>
                <a:gd name="connsiteX30" fmla="*/ 123411 w 1387389"/>
                <a:gd name="connsiteY30" fmla="*/ 81813 h 316398"/>
                <a:gd name="connsiteX31" fmla="*/ 80966 w 1387389"/>
                <a:gd name="connsiteY31" fmla="*/ 39760 h 31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87389" h="316398">
                  <a:moveTo>
                    <a:pt x="671668" y="101857"/>
                  </a:moveTo>
                  <a:cubicBezTo>
                    <a:pt x="664987" y="101857"/>
                    <a:pt x="658699" y="101857"/>
                    <a:pt x="652017" y="101857"/>
                  </a:cubicBezTo>
                  <a:cubicBezTo>
                    <a:pt x="494811" y="101857"/>
                    <a:pt x="337605" y="101857"/>
                    <a:pt x="180792" y="101464"/>
                  </a:cubicBezTo>
                  <a:cubicBezTo>
                    <a:pt x="167429" y="101464"/>
                    <a:pt x="160355" y="104608"/>
                    <a:pt x="154460" y="117970"/>
                  </a:cubicBezTo>
                  <a:cubicBezTo>
                    <a:pt x="138739" y="152949"/>
                    <a:pt x="99830" y="170634"/>
                    <a:pt x="62887" y="161988"/>
                  </a:cubicBezTo>
                  <a:cubicBezTo>
                    <a:pt x="24765" y="152949"/>
                    <a:pt x="-388" y="120721"/>
                    <a:pt x="5" y="80241"/>
                  </a:cubicBezTo>
                  <a:cubicBezTo>
                    <a:pt x="398" y="42118"/>
                    <a:pt x="26337" y="9498"/>
                    <a:pt x="62101" y="2031"/>
                  </a:cubicBezTo>
                  <a:cubicBezTo>
                    <a:pt x="101796" y="-6223"/>
                    <a:pt x="139525" y="11070"/>
                    <a:pt x="154853" y="46835"/>
                  </a:cubicBezTo>
                  <a:cubicBezTo>
                    <a:pt x="160355" y="59411"/>
                    <a:pt x="167036" y="62162"/>
                    <a:pt x="179613" y="62162"/>
                  </a:cubicBezTo>
                  <a:cubicBezTo>
                    <a:pt x="345072" y="61769"/>
                    <a:pt x="510925" y="61769"/>
                    <a:pt x="676384" y="61769"/>
                  </a:cubicBezTo>
                  <a:cubicBezTo>
                    <a:pt x="709791" y="61769"/>
                    <a:pt x="712935" y="65306"/>
                    <a:pt x="712935" y="99106"/>
                  </a:cubicBezTo>
                  <a:cubicBezTo>
                    <a:pt x="712935" y="136835"/>
                    <a:pt x="712935" y="174565"/>
                    <a:pt x="712935" y="213473"/>
                  </a:cubicBezTo>
                  <a:cubicBezTo>
                    <a:pt x="884683" y="213473"/>
                    <a:pt x="1054072" y="213473"/>
                    <a:pt x="1223462" y="213473"/>
                  </a:cubicBezTo>
                  <a:cubicBezTo>
                    <a:pt x="1252938" y="160809"/>
                    <a:pt x="1284379" y="143516"/>
                    <a:pt x="1328397" y="155307"/>
                  </a:cubicBezTo>
                  <a:cubicBezTo>
                    <a:pt x="1363376" y="164739"/>
                    <a:pt x="1388528" y="198931"/>
                    <a:pt x="1387349" y="236268"/>
                  </a:cubicBezTo>
                  <a:cubicBezTo>
                    <a:pt x="1386170" y="274784"/>
                    <a:pt x="1360231" y="305439"/>
                    <a:pt x="1321716" y="314085"/>
                  </a:cubicBezTo>
                  <a:cubicBezTo>
                    <a:pt x="1280842" y="323517"/>
                    <a:pt x="1249401" y="304260"/>
                    <a:pt x="1223462" y="253561"/>
                  </a:cubicBezTo>
                  <a:cubicBezTo>
                    <a:pt x="1215995" y="253561"/>
                    <a:pt x="1208527" y="253561"/>
                    <a:pt x="1200667" y="253561"/>
                  </a:cubicBezTo>
                  <a:cubicBezTo>
                    <a:pt x="1035600" y="253561"/>
                    <a:pt x="870534" y="253561"/>
                    <a:pt x="705860" y="253561"/>
                  </a:cubicBezTo>
                  <a:cubicBezTo>
                    <a:pt x="677563" y="253561"/>
                    <a:pt x="673240" y="249238"/>
                    <a:pt x="673240" y="220547"/>
                  </a:cubicBezTo>
                  <a:cubicBezTo>
                    <a:pt x="673240" y="183211"/>
                    <a:pt x="673240" y="145874"/>
                    <a:pt x="672847" y="108538"/>
                  </a:cubicBezTo>
                  <a:cubicBezTo>
                    <a:pt x="673240" y="107752"/>
                    <a:pt x="672847" y="106573"/>
                    <a:pt x="671668" y="101857"/>
                  </a:cubicBezTo>
                  <a:close/>
                  <a:moveTo>
                    <a:pt x="1348441" y="234303"/>
                  </a:moveTo>
                  <a:cubicBezTo>
                    <a:pt x="1348834" y="211115"/>
                    <a:pt x="1329576" y="191857"/>
                    <a:pt x="1305995" y="191464"/>
                  </a:cubicBezTo>
                  <a:cubicBezTo>
                    <a:pt x="1282414" y="191071"/>
                    <a:pt x="1263549" y="209936"/>
                    <a:pt x="1263157" y="233517"/>
                  </a:cubicBezTo>
                  <a:cubicBezTo>
                    <a:pt x="1263157" y="257098"/>
                    <a:pt x="1282021" y="276355"/>
                    <a:pt x="1305602" y="276355"/>
                  </a:cubicBezTo>
                  <a:cubicBezTo>
                    <a:pt x="1329183" y="276749"/>
                    <a:pt x="1348441" y="257884"/>
                    <a:pt x="1348441" y="234303"/>
                  </a:cubicBezTo>
                  <a:close/>
                  <a:moveTo>
                    <a:pt x="80966" y="39760"/>
                  </a:moveTo>
                  <a:cubicBezTo>
                    <a:pt x="56206" y="39760"/>
                    <a:pt x="39306" y="57053"/>
                    <a:pt x="39699" y="82206"/>
                  </a:cubicBezTo>
                  <a:cubicBezTo>
                    <a:pt x="39699" y="106573"/>
                    <a:pt x="57385" y="124258"/>
                    <a:pt x="81752" y="124258"/>
                  </a:cubicBezTo>
                  <a:cubicBezTo>
                    <a:pt x="106119" y="124258"/>
                    <a:pt x="123411" y="106180"/>
                    <a:pt x="123411" y="81813"/>
                  </a:cubicBezTo>
                  <a:cubicBezTo>
                    <a:pt x="123411" y="57053"/>
                    <a:pt x="105726" y="39760"/>
                    <a:pt x="80966" y="3976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30E6724-24DF-4724-BA20-CD1187D62495}"/>
                </a:ext>
              </a:extLst>
            </p:cNvPr>
            <p:cNvSpPr/>
            <p:nvPr/>
          </p:nvSpPr>
          <p:spPr>
            <a:xfrm>
              <a:off x="6636928" y="4011691"/>
              <a:ext cx="385191" cy="826314"/>
            </a:xfrm>
            <a:custGeom>
              <a:avLst/>
              <a:gdLst>
                <a:gd name="connsiteX0" fmla="*/ 221286 w 385191"/>
                <a:gd name="connsiteY0" fmla="*/ 103120 h 826314"/>
                <a:gd name="connsiteX1" fmla="*/ 117137 w 385191"/>
                <a:gd name="connsiteY1" fmla="*/ 103120 h 826314"/>
                <a:gd name="connsiteX2" fmla="*/ 117137 w 385191"/>
                <a:gd name="connsiteY2" fmla="*/ 393165 h 826314"/>
                <a:gd name="connsiteX3" fmla="*/ 137967 w 385191"/>
                <a:gd name="connsiteY3" fmla="*/ 393165 h 826314"/>
                <a:gd name="connsiteX4" fmla="*/ 279453 w 385191"/>
                <a:gd name="connsiteY4" fmla="*/ 393165 h 826314"/>
                <a:gd name="connsiteX5" fmla="*/ 308143 w 385191"/>
                <a:gd name="connsiteY5" fmla="*/ 421070 h 826314"/>
                <a:gd name="connsiteX6" fmla="*/ 308143 w 385191"/>
                <a:gd name="connsiteY6" fmla="*/ 737447 h 826314"/>
                <a:gd name="connsiteX7" fmla="*/ 279060 w 385191"/>
                <a:gd name="connsiteY7" fmla="*/ 764958 h 826314"/>
                <a:gd name="connsiteX8" fmla="*/ 180806 w 385191"/>
                <a:gd name="connsiteY8" fmla="*/ 764958 h 826314"/>
                <a:gd name="connsiteX9" fmla="*/ 154474 w 385191"/>
                <a:gd name="connsiteY9" fmla="*/ 780679 h 826314"/>
                <a:gd name="connsiteX10" fmla="*/ 60936 w 385191"/>
                <a:gd name="connsiteY10" fmla="*/ 823911 h 826314"/>
                <a:gd name="connsiteX11" fmla="*/ 19 w 385191"/>
                <a:gd name="connsiteY11" fmla="*/ 746486 h 826314"/>
                <a:gd name="connsiteX12" fmla="*/ 60936 w 385191"/>
                <a:gd name="connsiteY12" fmla="*/ 665132 h 826314"/>
                <a:gd name="connsiteX13" fmla="*/ 155653 w 385191"/>
                <a:gd name="connsiteY13" fmla="*/ 709150 h 826314"/>
                <a:gd name="connsiteX14" fmla="*/ 181592 w 385191"/>
                <a:gd name="connsiteY14" fmla="*/ 725264 h 826314"/>
                <a:gd name="connsiteX15" fmla="*/ 267269 w 385191"/>
                <a:gd name="connsiteY15" fmla="*/ 724871 h 826314"/>
                <a:gd name="connsiteX16" fmla="*/ 267269 w 385191"/>
                <a:gd name="connsiteY16" fmla="*/ 433253 h 826314"/>
                <a:gd name="connsiteX17" fmla="*/ 246832 w 385191"/>
                <a:gd name="connsiteY17" fmla="*/ 432467 h 826314"/>
                <a:gd name="connsiteX18" fmla="*/ 105347 w 385191"/>
                <a:gd name="connsiteY18" fmla="*/ 432467 h 826314"/>
                <a:gd name="connsiteX19" fmla="*/ 77050 w 385191"/>
                <a:gd name="connsiteY19" fmla="*/ 404956 h 826314"/>
                <a:gd name="connsiteX20" fmla="*/ 77050 w 385191"/>
                <a:gd name="connsiteY20" fmla="*/ 90543 h 826314"/>
                <a:gd name="connsiteX21" fmla="*/ 106919 w 385191"/>
                <a:gd name="connsiteY21" fmla="*/ 62246 h 826314"/>
                <a:gd name="connsiteX22" fmla="*/ 222073 w 385191"/>
                <a:gd name="connsiteY22" fmla="*/ 62246 h 826314"/>
                <a:gd name="connsiteX23" fmla="*/ 322292 w 385191"/>
                <a:gd name="connsiteY23" fmla="*/ 2508 h 826314"/>
                <a:gd name="connsiteX24" fmla="*/ 385174 w 385191"/>
                <a:gd name="connsiteY24" fmla="*/ 80325 h 826314"/>
                <a:gd name="connsiteX25" fmla="*/ 322292 w 385191"/>
                <a:gd name="connsiteY25" fmla="*/ 162072 h 826314"/>
                <a:gd name="connsiteX26" fmla="*/ 221286 w 385191"/>
                <a:gd name="connsiteY26" fmla="*/ 103120 h 826314"/>
                <a:gd name="connsiteX27" fmla="*/ 301462 w 385191"/>
                <a:gd name="connsiteY27" fmla="*/ 124343 h 826314"/>
                <a:gd name="connsiteX28" fmla="*/ 345086 w 385191"/>
                <a:gd name="connsiteY28" fmla="*/ 83076 h 826314"/>
                <a:gd name="connsiteX29" fmla="*/ 303820 w 385191"/>
                <a:gd name="connsiteY29" fmla="*/ 39451 h 826314"/>
                <a:gd name="connsiteX30" fmla="*/ 260195 w 385191"/>
                <a:gd name="connsiteY30" fmla="*/ 80718 h 826314"/>
                <a:gd name="connsiteX31" fmla="*/ 301462 w 385191"/>
                <a:gd name="connsiteY31" fmla="*/ 124343 h 826314"/>
                <a:gd name="connsiteX32" fmla="*/ 80587 w 385191"/>
                <a:gd name="connsiteY32" fmla="*/ 785788 h 826314"/>
                <a:gd name="connsiteX33" fmla="*/ 123425 w 385191"/>
                <a:gd name="connsiteY33" fmla="*/ 744521 h 826314"/>
                <a:gd name="connsiteX34" fmla="*/ 81373 w 385191"/>
                <a:gd name="connsiteY34" fmla="*/ 702469 h 826314"/>
                <a:gd name="connsiteX35" fmla="*/ 38534 w 385191"/>
                <a:gd name="connsiteY35" fmla="*/ 743735 h 826314"/>
                <a:gd name="connsiteX36" fmla="*/ 80587 w 385191"/>
                <a:gd name="connsiteY36" fmla="*/ 785788 h 82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5191" h="826314">
                  <a:moveTo>
                    <a:pt x="221286" y="103120"/>
                  </a:moveTo>
                  <a:cubicBezTo>
                    <a:pt x="187094" y="103120"/>
                    <a:pt x="152509" y="103120"/>
                    <a:pt x="117137" y="103120"/>
                  </a:cubicBezTo>
                  <a:cubicBezTo>
                    <a:pt x="117137" y="199409"/>
                    <a:pt x="117137" y="294912"/>
                    <a:pt x="117137" y="393165"/>
                  </a:cubicBezTo>
                  <a:cubicBezTo>
                    <a:pt x="124212" y="393165"/>
                    <a:pt x="130893" y="393165"/>
                    <a:pt x="137967" y="393165"/>
                  </a:cubicBezTo>
                  <a:cubicBezTo>
                    <a:pt x="185129" y="393165"/>
                    <a:pt x="232291" y="393165"/>
                    <a:pt x="279453" y="393165"/>
                  </a:cubicBezTo>
                  <a:cubicBezTo>
                    <a:pt x="301462" y="393165"/>
                    <a:pt x="307750" y="399454"/>
                    <a:pt x="308143" y="421070"/>
                  </a:cubicBezTo>
                  <a:cubicBezTo>
                    <a:pt x="308536" y="526398"/>
                    <a:pt x="308536" y="631726"/>
                    <a:pt x="308143" y="737447"/>
                  </a:cubicBezTo>
                  <a:cubicBezTo>
                    <a:pt x="308143" y="758670"/>
                    <a:pt x="301462" y="764565"/>
                    <a:pt x="279060" y="764958"/>
                  </a:cubicBezTo>
                  <a:cubicBezTo>
                    <a:pt x="246440" y="765351"/>
                    <a:pt x="213426" y="765351"/>
                    <a:pt x="180806" y="764958"/>
                  </a:cubicBezTo>
                  <a:cubicBezTo>
                    <a:pt x="167836" y="764565"/>
                    <a:pt x="160369" y="767316"/>
                    <a:pt x="154474" y="780679"/>
                  </a:cubicBezTo>
                  <a:cubicBezTo>
                    <a:pt x="138753" y="816050"/>
                    <a:pt x="99845" y="832950"/>
                    <a:pt x="60936" y="823911"/>
                  </a:cubicBezTo>
                  <a:cubicBezTo>
                    <a:pt x="26351" y="816050"/>
                    <a:pt x="805" y="783037"/>
                    <a:pt x="19" y="746486"/>
                  </a:cubicBezTo>
                  <a:cubicBezTo>
                    <a:pt x="-767" y="707185"/>
                    <a:pt x="23207" y="675351"/>
                    <a:pt x="60936" y="665132"/>
                  </a:cubicBezTo>
                  <a:cubicBezTo>
                    <a:pt x="99452" y="654914"/>
                    <a:pt x="139932" y="672993"/>
                    <a:pt x="155653" y="709150"/>
                  </a:cubicBezTo>
                  <a:cubicBezTo>
                    <a:pt x="161548" y="722512"/>
                    <a:pt x="168622" y="725657"/>
                    <a:pt x="181592" y="725264"/>
                  </a:cubicBezTo>
                  <a:cubicBezTo>
                    <a:pt x="209496" y="724477"/>
                    <a:pt x="237793" y="724871"/>
                    <a:pt x="267269" y="724871"/>
                  </a:cubicBezTo>
                  <a:cubicBezTo>
                    <a:pt x="267269" y="627403"/>
                    <a:pt x="267269" y="531507"/>
                    <a:pt x="267269" y="433253"/>
                  </a:cubicBezTo>
                  <a:cubicBezTo>
                    <a:pt x="260588" y="432860"/>
                    <a:pt x="253514" y="432467"/>
                    <a:pt x="246832" y="432467"/>
                  </a:cubicBezTo>
                  <a:cubicBezTo>
                    <a:pt x="199671" y="432467"/>
                    <a:pt x="152509" y="432467"/>
                    <a:pt x="105347" y="432467"/>
                  </a:cubicBezTo>
                  <a:cubicBezTo>
                    <a:pt x="82159" y="432467"/>
                    <a:pt x="77050" y="427751"/>
                    <a:pt x="77050" y="404956"/>
                  </a:cubicBezTo>
                  <a:cubicBezTo>
                    <a:pt x="77050" y="300021"/>
                    <a:pt x="77050" y="195479"/>
                    <a:pt x="77050" y="90543"/>
                  </a:cubicBezTo>
                  <a:cubicBezTo>
                    <a:pt x="77050" y="67749"/>
                    <a:pt x="83338" y="62246"/>
                    <a:pt x="106919" y="62246"/>
                  </a:cubicBezTo>
                  <a:cubicBezTo>
                    <a:pt x="145435" y="62246"/>
                    <a:pt x="183950" y="62246"/>
                    <a:pt x="222073" y="62246"/>
                  </a:cubicBezTo>
                  <a:cubicBezTo>
                    <a:pt x="246046" y="11547"/>
                    <a:pt x="278274" y="-7317"/>
                    <a:pt x="322292" y="2508"/>
                  </a:cubicBezTo>
                  <a:cubicBezTo>
                    <a:pt x="358842" y="10368"/>
                    <a:pt x="384388" y="42595"/>
                    <a:pt x="385174" y="80325"/>
                  </a:cubicBezTo>
                  <a:cubicBezTo>
                    <a:pt x="385960" y="119627"/>
                    <a:pt x="360807" y="152247"/>
                    <a:pt x="322292" y="162072"/>
                  </a:cubicBezTo>
                  <a:cubicBezTo>
                    <a:pt x="279846" y="172291"/>
                    <a:pt x="246046" y="152247"/>
                    <a:pt x="221286" y="103120"/>
                  </a:cubicBezTo>
                  <a:close/>
                  <a:moveTo>
                    <a:pt x="301462" y="124343"/>
                  </a:moveTo>
                  <a:cubicBezTo>
                    <a:pt x="325043" y="124736"/>
                    <a:pt x="344300" y="106657"/>
                    <a:pt x="345086" y="83076"/>
                  </a:cubicBezTo>
                  <a:cubicBezTo>
                    <a:pt x="345872" y="59495"/>
                    <a:pt x="327401" y="40237"/>
                    <a:pt x="303820" y="39451"/>
                  </a:cubicBezTo>
                  <a:cubicBezTo>
                    <a:pt x="280239" y="38665"/>
                    <a:pt x="260981" y="57137"/>
                    <a:pt x="260195" y="80718"/>
                  </a:cubicBezTo>
                  <a:cubicBezTo>
                    <a:pt x="259409" y="105085"/>
                    <a:pt x="277488" y="123950"/>
                    <a:pt x="301462" y="124343"/>
                  </a:cubicBezTo>
                  <a:close/>
                  <a:moveTo>
                    <a:pt x="80587" y="785788"/>
                  </a:moveTo>
                  <a:cubicBezTo>
                    <a:pt x="104954" y="785788"/>
                    <a:pt x="123033" y="768495"/>
                    <a:pt x="123425" y="744521"/>
                  </a:cubicBezTo>
                  <a:cubicBezTo>
                    <a:pt x="123819" y="720547"/>
                    <a:pt x="105740" y="702469"/>
                    <a:pt x="81373" y="702469"/>
                  </a:cubicBezTo>
                  <a:cubicBezTo>
                    <a:pt x="57006" y="702469"/>
                    <a:pt x="38927" y="720154"/>
                    <a:pt x="38534" y="743735"/>
                  </a:cubicBezTo>
                  <a:cubicBezTo>
                    <a:pt x="38534" y="768102"/>
                    <a:pt x="56220" y="785788"/>
                    <a:pt x="80587" y="78578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B756092-5D65-4DF2-876B-DA3016711DDD}"/>
                </a:ext>
              </a:extLst>
            </p:cNvPr>
            <p:cNvSpPr/>
            <p:nvPr/>
          </p:nvSpPr>
          <p:spPr>
            <a:xfrm>
              <a:off x="5644971" y="2385957"/>
              <a:ext cx="1017129" cy="555480"/>
            </a:xfrm>
            <a:custGeom>
              <a:avLst/>
              <a:gdLst>
                <a:gd name="connsiteX0" fmla="*/ 674812 w 1017129"/>
                <a:gd name="connsiteY0" fmla="*/ 102949 h 555480"/>
                <a:gd name="connsiteX1" fmla="*/ 655161 w 1017129"/>
                <a:gd name="connsiteY1" fmla="*/ 102949 h 555480"/>
                <a:gd name="connsiteX2" fmla="*/ 179613 w 1017129"/>
                <a:gd name="connsiteY2" fmla="*/ 102556 h 555480"/>
                <a:gd name="connsiteX3" fmla="*/ 154460 w 1017129"/>
                <a:gd name="connsiteY3" fmla="*/ 117883 h 555480"/>
                <a:gd name="connsiteX4" fmla="*/ 61315 w 1017129"/>
                <a:gd name="connsiteY4" fmla="*/ 161901 h 555480"/>
                <a:gd name="connsiteX5" fmla="*/ 4 w 1017129"/>
                <a:gd name="connsiteY5" fmla="*/ 80940 h 555480"/>
                <a:gd name="connsiteX6" fmla="*/ 61708 w 1017129"/>
                <a:gd name="connsiteY6" fmla="*/ 2337 h 555480"/>
                <a:gd name="connsiteX7" fmla="*/ 154853 w 1017129"/>
                <a:gd name="connsiteY7" fmla="*/ 46747 h 555480"/>
                <a:gd name="connsiteX8" fmla="*/ 182757 w 1017129"/>
                <a:gd name="connsiteY8" fmla="*/ 63254 h 555480"/>
                <a:gd name="connsiteX9" fmla="*/ 679921 w 1017129"/>
                <a:gd name="connsiteY9" fmla="*/ 62861 h 555480"/>
                <a:gd name="connsiteX10" fmla="*/ 714507 w 1017129"/>
                <a:gd name="connsiteY10" fmla="*/ 97840 h 555480"/>
                <a:gd name="connsiteX11" fmla="*/ 714507 w 1017129"/>
                <a:gd name="connsiteY11" fmla="*/ 427973 h 555480"/>
                <a:gd name="connsiteX12" fmla="*/ 714507 w 1017129"/>
                <a:gd name="connsiteY12" fmla="*/ 453912 h 555480"/>
                <a:gd name="connsiteX13" fmla="*/ 848918 w 1017129"/>
                <a:gd name="connsiteY13" fmla="*/ 453126 h 555480"/>
                <a:gd name="connsiteX14" fmla="*/ 860316 w 1017129"/>
                <a:gd name="connsiteY14" fmla="*/ 440156 h 555480"/>
                <a:gd name="connsiteX15" fmla="*/ 967609 w 1017129"/>
                <a:gd name="connsiteY15" fmla="*/ 398496 h 555480"/>
                <a:gd name="connsiteX16" fmla="*/ 1010841 w 1017129"/>
                <a:gd name="connsiteY16" fmla="*/ 505004 h 555480"/>
                <a:gd name="connsiteX17" fmla="*/ 939705 w 1017129"/>
                <a:gd name="connsiteY17" fmla="*/ 555310 h 555480"/>
                <a:gd name="connsiteX18" fmla="*/ 861888 w 1017129"/>
                <a:gd name="connsiteY18" fmla="*/ 509720 h 555480"/>
                <a:gd name="connsiteX19" fmla="*/ 835556 w 1017129"/>
                <a:gd name="connsiteY19" fmla="*/ 493606 h 555480"/>
                <a:gd name="connsiteX20" fmla="*/ 717651 w 1017129"/>
                <a:gd name="connsiteY20" fmla="*/ 493999 h 555480"/>
                <a:gd name="connsiteX21" fmla="*/ 674419 w 1017129"/>
                <a:gd name="connsiteY21" fmla="*/ 449588 h 555480"/>
                <a:gd name="connsiteX22" fmla="*/ 674419 w 1017129"/>
                <a:gd name="connsiteY22" fmla="*/ 127316 h 555480"/>
                <a:gd name="connsiteX23" fmla="*/ 674812 w 1017129"/>
                <a:gd name="connsiteY23" fmla="*/ 102949 h 555480"/>
                <a:gd name="connsiteX24" fmla="*/ 81359 w 1017129"/>
                <a:gd name="connsiteY24" fmla="*/ 124172 h 555480"/>
                <a:gd name="connsiteX25" fmla="*/ 123411 w 1017129"/>
                <a:gd name="connsiteY25" fmla="*/ 82905 h 555480"/>
                <a:gd name="connsiteX26" fmla="*/ 81752 w 1017129"/>
                <a:gd name="connsiteY26" fmla="*/ 40852 h 555480"/>
                <a:gd name="connsiteX27" fmla="*/ 39699 w 1017129"/>
                <a:gd name="connsiteY27" fmla="*/ 82512 h 555480"/>
                <a:gd name="connsiteX28" fmla="*/ 81359 w 1017129"/>
                <a:gd name="connsiteY28" fmla="*/ 124172 h 555480"/>
                <a:gd name="connsiteX29" fmla="*/ 936168 w 1017129"/>
                <a:gd name="connsiteY29" fmla="*/ 516401 h 555480"/>
                <a:gd name="connsiteX30" fmla="*/ 977827 w 1017129"/>
                <a:gd name="connsiteY30" fmla="*/ 473562 h 555480"/>
                <a:gd name="connsiteX31" fmla="*/ 934595 w 1017129"/>
                <a:gd name="connsiteY31" fmla="*/ 432296 h 555480"/>
                <a:gd name="connsiteX32" fmla="*/ 893329 w 1017129"/>
                <a:gd name="connsiteY32" fmla="*/ 475134 h 555480"/>
                <a:gd name="connsiteX33" fmla="*/ 936168 w 1017129"/>
                <a:gd name="connsiteY33" fmla="*/ 516401 h 55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17129" h="555480">
                  <a:moveTo>
                    <a:pt x="674812" y="102949"/>
                  </a:moveTo>
                  <a:cubicBezTo>
                    <a:pt x="666952" y="102949"/>
                    <a:pt x="661057" y="102949"/>
                    <a:pt x="655161" y="102949"/>
                  </a:cubicBezTo>
                  <a:cubicBezTo>
                    <a:pt x="496776" y="102949"/>
                    <a:pt x="337998" y="102949"/>
                    <a:pt x="179613" y="102556"/>
                  </a:cubicBezTo>
                  <a:cubicBezTo>
                    <a:pt x="167036" y="102556"/>
                    <a:pt x="160355" y="105307"/>
                    <a:pt x="154460" y="117883"/>
                  </a:cubicBezTo>
                  <a:cubicBezTo>
                    <a:pt x="137953" y="153648"/>
                    <a:pt x="100617" y="170547"/>
                    <a:pt x="61315" y="161901"/>
                  </a:cubicBezTo>
                  <a:cubicBezTo>
                    <a:pt x="25158" y="153648"/>
                    <a:pt x="-388" y="120241"/>
                    <a:pt x="4" y="80940"/>
                  </a:cubicBezTo>
                  <a:cubicBezTo>
                    <a:pt x="398" y="42817"/>
                    <a:pt x="25158" y="10983"/>
                    <a:pt x="61708" y="2337"/>
                  </a:cubicBezTo>
                  <a:cubicBezTo>
                    <a:pt x="99831" y="-6703"/>
                    <a:pt x="139525" y="10983"/>
                    <a:pt x="154853" y="46747"/>
                  </a:cubicBezTo>
                  <a:cubicBezTo>
                    <a:pt x="161141" y="61682"/>
                    <a:pt x="169394" y="63254"/>
                    <a:pt x="182757" y="63254"/>
                  </a:cubicBezTo>
                  <a:cubicBezTo>
                    <a:pt x="348609" y="62861"/>
                    <a:pt x="514069" y="62861"/>
                    <a:pt x="679921" y="62861"/>
                  </a:cubicBezTo>
                  <a:cubicBezTo>
                    <a:pt x="710970" y="62861"/>
                    <a:pt x="714507" y="66398"/>
                    <a:pt x="714507" y="97840"/>
                  </a:cubicBezTo>
                  <a:cubicBezTo>
                    <a:pt x="714507" y="207884"/>
                    <a:pt x="714507" y="317928"/>
                    <a:pt x="714507" y="427973"/>
                  </a:cubicBezTo>
                  <a:cubicBezTo>
                    <a:pt x="714507" y="435833"/>
                    <a:pt x="714507" y="443300"/>
                    <a:pt x="714507" y="453912"/>
                  </a:cubicBezTo>
                  <a:cubicBezTo>
                    <a:pt x="760097" y="453912"/>
                    <a:pt x="804507" y="454305"/>
                    <a:pt x="848918" y="453126"/>
                  </a:cubicBezTo>
                  <a:cubicBezTo>
                    <a:pt x="852848" y="453126"/>
                    <a:pt x="857564" y="445265"/>
                    <a:pt x="860316" y="440156"/>
                  </a:cubicBezTo>
                  <a:cubicBezTo>
                    <a:pt x="879966" y="398889"/>
                    <a:pt x="925949" y="380811"/>
                    <a:pt x="967609" y="398496"/>
                  </a:cubicBezTo>
                  <a:cubicBezTo>
                    <a:pt x="1008483" y="415789"/>
                    <a:pt x="1028133" y="463344"/>
                    <a:pt x="1010841" y="505004"/>
                  </a:cubicBezTo>
                  <a:cubicBezTo>
                    <a:pt x="997871" y="536445"/>
                    <a:pt x="973897" y="553345"/>
                    <a:pt x="939705" y="555310"/>
                  </a:cubicBezTo>
                  <a:cubicBezTo>
                    <a:pt x="904333" y="557275"/>
                    <a:pt x="876822" y="542340"/>
                    <a:pt x="861888" y="509720"/>
                  </a:cubicBezTo>
                  <a:cubicBezTo>
                    <a:pt x="855599" y="496357"/>
                    <a:pt x="848918" y="493213"/>
                    <a:pt x="835556" y="493606"/>
                  </a:cubicBezTo>
                  <a:cubicBezTo>
                    <a:pt x="796254" y="494392"/>
                    <a:pt x="756953" y="493999"/>
                    <a:pt x="717651" y="493999"/>
                  </a:cubicBezTo>
                  <a:cubicBezTo>
                    <a:pt x="674419" y="493999"/>
                    <a:pt x="674419" y="493999"/>
                    <a:pt x="674419" y="449588"/>
                  </a:cubicBezTo>
                  <a:cubicBezTo>
                    <a:pt x="674419" y="342295"/>
                    <a:pt x="674419" y="234609"/>
                    <a:pt x="674419" y="127316"/>
                  </a:cubicBezTo>
                  <a:cubicBezTo>
                    <a:pt x="674812" y="120241"/>
                    <a:pt x="674812" y="112381"/>
                    <a:pt x="674812" y="102949"/>
                  </a:cubicBezTo>
                  <a:close/>
                  <a:moveTo>
                    <a:pt x="81359" y="124172"/>
                  </a:moveTo>
                  <a:cubicBezTo>
                    <a:pt x="106119" y="124172"/>
                    <a:pt x="123411" y="107665"/>
                    <a:pt x="123411" y="82905"/>
                  </a:cubicBezTo>
                  <a:cubicBezTo>
                    <a:pt x="123411" y="58145"/>
                    <a:pt x="106512" y="40852"/>
                    <a:pt x="81752" y="40852"/>
                  </a:cubicBezTo>
                  <a:cubicBezTo>
                    <a:pt x="56992" y="40852"/>
                    <a:pt x="39699" y="57752"/>
                    <a:pt x="39699" y="82512"/>
                  </a:cubicBezTo>
                  <a:cubicBezTo>
                    <a:pt x="39699" y="106879"/>
                    <a:pt x="56206" y="124172"/>
                    <a:pt x="81359" y="124172"/>
                  </a:cubicBezTo>
                  <a:close/>
                  <a:moveTo>
                    <a:pt x="936168" y="516401"/>
                  </a:moveTo>
                  <a:cubicBezTo>
                    <a:pt x="960141" y="516008"/>
                    <a:pt x="978220" y="497536"/>
                    <a:pt x="977827" y="473562"/>
                  </a:cubicBezTo>
                  <a:cubicBezTo>
                    <a:pt x="977434" y="449588"/>
                    <a:pt x="958962" y="431903"/>
                    <a:pt x="934595" y="432296"/>
                  </a:cubicBezTo>
                  <a:cubicBezTo>
                    <a:pt x="910229" y="432689"/>
                    <a:pt x="892936" y="450767"/>
                    <a:pt x="893329" y="475134"/>
                  </a:cubicBezTo>
                  <a:cubicBezTo>
                    <a:pt x="893329" y="499108"/>
                    <a:pt x="911801" y="516794"/>
                    <a:pt x="936168" y="51640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F8E6811-8E22-4C34-9EB7-11B701671452}"/>
                </a:ext>
              </a:extLst>
            </p:cNvPr>
            <p:cNvSpPr/>
            <p:nvPr/>
          </p:nvSpPr>
          <p:spPr>
            <a:xfrm>
              <a:off x="6225383" y="3030874"/>
              <a:ext cx="798619" cy="763320"/>
            </a:xfrm>
            <a:custGeom>
              <a:avLst/>
              <a:gdLst>
                <a:gd name="connsiteX0" fmla="*/ 101475 w 798619"/>
                <a:gd name="connsiteY0" fmla="*/ 661838 h 763320"/>
                <a:gd name="connsiteX1" fmla="*/ 635976 w 798619"/>
                <a:gd name="connsiteY1" fmla="*/ 661838 h 763320"/>
                <a:gd name="connsiteX2" fmla="*/ 701610 w 798619"/>
                <a:gd name="connsiteY2" fmla="*/ 601314 h 763320"/>
                <a:gd name="connsiteX3" fmla="*/ 795147 w 798619"/>
                <a:gd name="connsiteY3" fmla="*/ 657122 h 763320"/>
                <a:gd name="connsiteX4" fmla="*/ 747593 w 798619"/>
                <a:gd name="connsiteY4" fmla="*/ 757341 h 763320"/>
                <a:gd name="connsiteX5" fmla="*/ 644229 w 798619"/>
                <a:gd name="connsiteY5" fmla="*/ 718825 h 763320"/>
                <a:gd name="connsiteX6" fmla="*/ 615146 w 798619"/>
                <a:gd name="connsiteY6" fmla="*/ 700747 h 763320"/>
                <a:gd name="connsiteX7" fmla="*/ 104226 w 798619"/>
                <a:gd name="connsiteY7" fmla="*/ 701926 h 763320"/>
                <a:gd name="connsiteX8" fmla="*/ 61780 w 798619"/>
                <a:gd name="connsiteY8" fmla="*/ 660266 h 763320"/>
                <a:gd name="connsiteX9" fmla="*/ 62173 w 798619"/>
                <a:gd name="connsiteY9" fmla="*/ 182752 h 763320"/>
                <a:gd name="connsiteX10" fmla="*/ 45667 w 798619"/>
                <a:gd name="connsiteY10" fmla="*/ 154455 h 763320"/>
                <a:gd name="connsiteX11" fmla="*/ 2435 w 798619"/>
                <a:gd name="connsiteY11" fmla="*/ 60917 h 763320"/>
                <a:gd name="connsiteX12" fmla="*/ 81824 w 798619"/>
                <a:gd name="connsiteY12" fmla="*/ 0 h 763320"/>
                <a:gd name="connsiteX13" fmla="*/ 161999 w 798619"/>
                <a:gd name="connsiteY13" fmla="*/ 62489 h 763320"/>
                <a:gd name="connsiteX14" fmla="*/ 118768 w 798619"/>
                <a:gd name="connsiteY14" fmla="*/ 154455 h 763320"/>
                <a:gd name="connsiteX15" fmla="*/ 101475 w 798619"/>
                <a:gd name="connsiteY15" fmla="*/ 181966 h 763320"/>
                <a:gd name="connsiteX16" fmla="*/ 101868 w 798619"/>
                <a:gd name="connsiteY16" fmla="*/ 639829 h 763320"/>
                <a:gd name="connsiteX17" fmla="*/ 101475 w 798619"/>
                <a:gd name="connsiteY17" fmla="*/ 661838 h 763320"/>
                <a:gd name="connsiteX18" fmla="*/ 716151 w 798619"/>
                <a:gd name="connsiteY18" fmla="*/ 639043 h 763320"/>
                <a:gd name="connsiteX19" fmla="*/ 674491 w 798619"/>
                <a:gd name="connsiteY19" fmla="*/ 681882 h 763320"/>
                <a:gd name="connsiteX20" fmla="*/ 717330 w 798619"/>
                <a:gd name="connsiteY20" fmla="*/ 723935 h 763320"/>
                <a:gd name="connsiteX21" fmla="*/ 759383 w 798619"/>
                <a:gd name="connsiteY21" fmla="*/ 680703 h 763320"/>
                <a:gd name="connsiteX22" fmla="*/ 716151 w 798619"/>
                <a:gd name="connsiteY22" fmla="*/ 639043 h 763320"/>
                <a:gd name="connsiteX23" fmla="*/ 39771 w 798619"/>
                <a:gd name="connsiteY23" fmla="*/ 81747 h 763320"/>
                <a:gd name="connsiteX24" fmla="*/ 81431 w 798619"/>
                <a:gd name="connsiteY24" fmla="*/ 124193 h 763320"/>
                <a:gd name="connsiteX25" fmla="*/ 124270 w 798619"/>
                <a:gd name="connsiteY25" fmla="*/ 82926 h 763320"/>
                <a:gd name="connsiteX26" fmla="*/ 82610 w 798619"/>
                <a:gd name="connsiteY26" fmla="*/ 40481 h 763320"/>
                <a:gd name="connsiteX27" fmla="*/ 39771 w 798619"/>
                <a:gd name="connsiteY27" fmla="*/ 81747 h 76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98619" h="763320">
                  <a:moveTo>
                    <a:pt x="101475" y="661838"/>
                  </a:moveTo>
                  <a:cubicBezTo>
                    <a:pt x="281476" y="661838"/>
                    <a:pt x="458333" y="661838"/>
                    <a:pt x="635976" y="661838"/>
                  </a:cubicBezTo>
                  <a:cubicBezTo>
                    <a:pt x="647374" y="630004"/>
                    <a:pt x="667024" y="607602"/>
                    <a:pt x="701610" y="601314"/>
                  </a:cubicBezTo>
                  <a:cubicBezTo>
                    <a:pt x="743269" y="593846"/>
                    <a:pt x="783750" y="617820"/>
                    <a:pt x="795147" y="657122"/>
                  </a:cubicBezTo>
                  <a:cubicBezTo>
                    <a:pt x="807331" y="698389"/>
                    <a:pt x="786501" y="742013"/>
                    <a:pt x="747593" y="757341"/>
                  </a:cubicBezTo>
                  <a:cubicBezTo>
                    <a:pt x="707898" y="773062"/>
                    <a:pt x="661129" y="756948"/>
                    <a:pt x="644229" y="718825"/>
                  </a:cubicBezTo>
                  <a:cubicBezTo>
                    <a:pt x="637548" y="703891"/>
                    <a:pt x="630081" y="700747"/>
                    <a:pt x="615146" y="700747"/>
                  </a:cubicBezTo>
                  <a:cubicBezTo>
                    <a:pt x="444971" y="701533"/>
                    <a:pt x="274795" y="701533"/>
                    <a:pt x="104226" y="701926"/>
                  </a:cubicBezTo>
                  <a:cubicBezTo>
                    <a:pt x="63352" y="701926"/>
                    <a:pt x="61780" y="700354"/>
                    <a:pt x="61780" y="660266"/>
                  </a:cubicBezTo>
                  <a:cubicBezTo>
                    <a:pt x="61780" y="501095"/>
                    <a:pt x="61780" y="341924"/>
                    <a:pt x="62173" y="182752"/>
                  </a:cubicBezTo>
                  <a:cubicBezTo>
                    <a:pt x="62173" y="168997"/>
                    <a:pt x="59815" y="160743"/>
                    <a:pt x="45667" y="154455"/>
                  </a:cubicBezTo>
                  <a:cubicBezTo>
                    <a:pt x="9902" y="138734"/>
                    <a:pt x="-6604" y="99826"/>
                    <a:pt x="2435" y="60917"/>
                  </a:cubicBezTo>
                  <a:cubicBezTo>
                    <a:pt x="11081" y="25153"/>
                    <a:pt x="43309" y="0"/>
                    <a:pt x="81824" y="0"/>
                  </a:cubicBezTo>
                  <a:cubicBezTo>
                    <a:pt x="121126" y="0"/>
                    <a:pt x="152960" y="24760"/>
                    <a:pt x="161999" y="62489"/>
                  </a:cubicBezTo>
                  <a:cubicBezTo>
                    <a:pt x="171039" y="99433"/>
                    <a:pt x="153353" y="138734"/>
                    <a:pt x="118768" y="154455"/>
                  </a:cubicBezTo>
                  <a:cubicBezTo>
                    <a:pt x="105405" y="160743"/>
                    <a:pt x="101475" y="167425"/>
                    <a:pt x="101475" y="181966"/>
                  </a:cubicBezTo>
                  <a:cubicBezTo>
                    <a:pt x="102261" y="334456"/>
                    <a:pt x="101868" y="486946"/>
                    <a:pt x="101868" y="639829"/>
                  </a:cubicBezTo>
                  <a:cubicBezTo>
                    <a:pt x="101475" y="646903"/>
                    <a:pt x="101475" y="653585"/>
                    <a:pt x="101475" y="661838"/>
                  </a:cubicBezTo>
                  <a:close/>
                  <a:moveTo>
                    <a:pt x="716151" y="639043"/>
                  </a:moveTo>
                  <a:cubicBezTo>
                    <a:pt x="692177" y="639436"/>
                    <a:pt x="674099" y="658301"/>
                    <a:pt x="674491" y="681882"/>
                  </a:cubicBezTo>
                  <a:cubicBezTo>
                    <a:pt x="674885" y="705463"/>
                    <a:pt x="693749" y="723935"/>
                    <a:pt x="717330" y="723935"/>
                  </a:cubicBezTo>
                  <a:cubicBezTo>
                    <a:pt x="740911" y="723542"/>
                    <a:pt x="759383" y="704677"/>
                    <a:pt x="759383" y="680703"/>
                  </a:cubicBezTo>
                  <a:cubicBezTo>
                    <a:pt x="758990" y="657515"/>
                    <a:pt x="739732" y="638650"/>
                    <a:pt x="716151" y="639043"/>
                  </a:cubicBezTo>
                  <a:close/>
                  <a:moveTo>
                    <a:pt x="39771" y="81747"/>
                  </a:moveTo>
                  <a:cubicBezTo>
                    <a:pt x="39378" y="105721"/>
                    <a:pt x="57064" y="123800"/>
                    <a:pt x="81431" y="124193"/>
                  </a:cubicBezTo>
                  <a:cubicBezTo>
                    <a:pt x="105798" y="124586"/>
                    <a:pt x="123877" y="107293"/>
                    <a:pt x="124270" y="82926"/>
                  </a:cubicBezTo>
                  <a:cubicBezTo>
                    <a:pt x="124663" y="58952"/>
                    <a:pt x="106977" y="40874"/>
                    <a:pt x="82610" y="40481"/>
                  </a:cubicBezTo>
                  <a:cubicBezTo>
                    <a:pt x="58243" y="40088"/>
                    <a:pt x="40165" y="57773"/>
                    <a:pt x="39771" y="8174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B61E393-5E94-4A70-AC20-A630267C1D49}"/>
                </a:ext>
              </a:extLst>
            </p:cNvPr>
            <p:cNvSpPr/>
            <p:nvPr/>
          </p:nvSpPr>
          <p:spPr>
            <a:xfrm>
              <a:off x="6859791" y="1956454"/>
              <a:ext cx="858417" cy="984828"/>
            </a:xfrm>
            <a:custGeom>
              <a:avLst/>
              <a:gdLst>
                <a:gd name="connsiteX0" fmla="*/ 755764 w 858417"/>
                <a:gd name="connsiteY0" fmla="*/ 821711 h 984828"/>
                <a:gd name="connsiteX1" fmla="*/ 755371 w 858417"/>
                <a:gd name="connsiteY1" fmla="*/ 708129 h 984828"/>
                <a:gd name="connsiteX2" fmla="*/ 747118 w 858417"/>
                <a:gd name="connsiteY2" fmla="*/ 691230 h 984828"/>
                <a:gd name="connsiteX3" fmla="*/ 286897 w 858417"/>
                <a:gd name="connsiteY3" fmla="*/ 111532 h 984828"/>
                <a:gd name="connsiteX4" fmla="*/ 267639 w 858417"/>
                <a:gd name="connsiteY4" fmla="*/ 101706 h 984828"/>
                <a:gd name="connsiteX5" fmla="*/ 162704 w 858417"/>
                <a:gd name="connsiteY5" fmla="*/ 101314 h 984828"/>
                <a:gd name="connsiteX6" fmla="*/ 102965 w 858417"/>
                <a:gd name="connsiteY6" fmla="*/ 161052 h 984828"/>
                <a:gd name="connsiteX7" fmla="*/ 4319 w 858417"/>
                <a:gd name="connsiteY7" fmla="*/ 107995 h 984828"/>
                <a:gd name="connsiteX8" fmla="*/ 51088 w 858417"/>
                <a:gd name="connsiteY8" fmla="*/ 6204 h 984828"/>
                <a:gd name="connsiteX9" fmla="*/ 156416 w 858417"/>
                <a:gd name="connsiteY9" fmla="*/ 47863 h 984828"/>
                <a:gd name="connsiteX10" fmla="*/ 179603 w 858417"/>
                <a:gd name="connsiteY10" fmla="*/ 62405 h 984828"/>
                <a:gd name="connsiteX11" fmla="*/ 279822 w 858417"/>
                <a:gd name="connsiteY11" fmla="*/ 62798 h 984828"/>
                <a:gd name="connsiteX12" fmla="*/ 309299 w 858417"/>
                <a:gd name="connsiteY12" fmla="*/ 76947 h 984828"/>
                <a:gd name="connsiteX13" fmla="*/ 785634 w 858417"/>
                <a:gd name="connsiteY13" fmla="*/ 676688 h 984828"/>
                <a:gd name="connsiteX14" fmla="*/ 795066 w 858417"/>
                <a:gd name="connsiteY14" fmla="*/ 703413 h 984828"/>
                <a:gd name="connsiteX15" fmla="*/ 795852 w 858417"/>
                <a:gd name="connsiteY15" fmla="*/ 809527 h 984828"/>
                <a:gd name="connsiteX16" fmla="*/ 806856 w 858417"/>
                <a:gd name="connsiteY16" fmla="*/ 826034 h 984828"/>
                <a:gd name="connsiteX17" fmla="*/ 856377 w 858417"/>
                <a:gd name="connsiteY17" fmla="*/ 920358 h 984828"/>
                <a:gd name="connsiteX18" fmla="*/ 775415 w 858417"/>
                <a:gd name="connsiteY18" fmla="*/ 984812 h 984828"/>
                <a:gd name="connsiteX19" fmla="*/ 696026 w 858417"/>
                <a:gd name="connsiteY19" fmla="*/ 920751 h 984828"/>
                <a:gd name="connsiteX20" fmla="*/ 747118 w 858417"/>
                <a:gd name="connsiteY20" fmla="*/ 825641 h 984828"/>
                <a:gd name="connsiteX21" fmla="*/ 755764 w 858417"/>
                <a:gd name="connsiteY21" fmla="*/ 821711 h 984828"/>
                <a:gd name="connsiteX22" fmla="*/ 39690 w 858417"/>
                <a:gd name="connsiteY22" fmla="*/ 80877 h 984828"/>
                <a:gd name="connsiteX23" fmla="*/ 81350 w 858417"/>
                <a:gd name="connsiteY23" fmla="*/ 124108 h 984828"/>
                <a:gd name="connsiteX24" fmla="*/ 124581 w 858417"/>
                <a:gd name="connsiteY24" fmla="*/ 82056 h 984828"/>
                <a:gd name="connsiteX25" fmla="*/ 82922 w 858417"/>
                <a:gd name="connsiteY25" fmla="*/ 38824 h 984828"/>
                <a:gd name="connsiteX26" fmla="*/ 39690 w 858417"/>
                <a:gd name="connsiteY26" fmla="*/ 80877 h 984828"/>
                <a:gd name="connsiteX27" fmla="*/ 734148 w 858417"/>
                <a:gd name="connsiteY27" fmla="*/ 902672 h 984828"/>
                <a:gd name="connsiteX28" fmla="*/ 776987 w 858417"/>
                <a:gd name="connsiteY28" fmla="*/ 944725 h 984828"/>
                <a:gd name="connsiteX29" fmla="*/ 818254 w 858417"/>
                <a:gd name="connsiteY29" fmla="*/ 901493 h 984828"/>
                <a:gd name="connsiteX30" fmla="*/ 775415 w 858417"/>
                <a:gd name="connsiteY30" fmla="*/ 859834 h 984828"/>
                <a:gd name="connsiteX31" fmla="*/ 734148 w 858417"/>
                <a:gd name="connsiteY31" fmla="*/ 902672 h 9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58417" h="984828">
                  <a:moveTo>
                    <a:pt x="755764" y="821711"/>
                  </a:moveTo>
                  <a:cubicBezTo>
                    <a:pt x="755764" y="783981"/>
                    <a:pt x="756158" y="745859"/>
                    <a:pt x="755371" y="708129"/>
                  </a:cubicBezTo>
                  <a:cubicBezTo>
                    <a:pt x="755371" y="702234"/>
                    <a:pt x="751048" y="695946"/>
                    <a:pt x="747118" y="691230"/>
                  </a:cubicBezTo>
                  <a:cubicBezTo>
                    <a:pt x="593842" y="497866"/>
                    <a:pt x="440566" y="304503"/>
                    <a:pt x="286897" y="111532"/>
                  </a:cubicBezTo>
                  <a:cubicBezTo>
                    <a:pt x="282574" y="106423"/>
                    <a:pt x="274320" y="101706"/>
                    <a:pt x="267639" y="101706"/>
                  </a:cubicBezTo>
                  <a:cubicBezTo>
                    <a:pt x="233054" y="100920"/>
                    <a:pt x="198468" y="101314"/>
                    <a:pt x="162704" y="101314"/>
                  </a:cubicBezTo>
                  <a:cubicBezTo>
                    <a:pt x="152092" y="130790"/>
                    <a:pt x="134800" y="152799"/>
                    <a:pt x="102965" y="161052"/>
                  </a:cubicBezTo>
                  <a:cubicBezTo>
                    <a:pt x="60520" y="171663"/>
                    <a:pt x="17681" y="148868"/>
                    <a:pt x="4319" y="107995"/>
                  </a:cubicBezTo>
                  <a:cubicBezTo>
                    <a:pt x="-9437" y="66335"/>
                    <a:pt x="10607" y="22317"/>
                    <a:pt x="51088" y="6204"/>
                  </a:cubicBezTo>
                  <a:cubicBezTo>
                    <a:pt x="92354" y="-10303"/>
                    <a:pt x="138730" y="6990"/>
                    <a:pt x="156416" y="47863"/>
                  </a:cubicBezTo>
                  <a:cubicBezTo>
                    <a:pt x="161525" y="60047"/>
                    <a:pt x="167813" y="62405"/>
                    <a:pt x="179603" y="62405"/>
                  </a:cubicBezTo>
                  <a:cubicBezTo>
                    <a:pt x="213010" y="61619"/>
                    <a:pt x="246416" y="61226"/>
                    <a:pt x="279822" y="62798"/>
                  </a:cubicBezTo>
                  <a:cubicBezTo>
                    <a:pt x="290041" y="63191"/>
                    <a:pt x="303010" y="69086"/>
                    <a:pt x="309299" y="76947"/>
                  </a:cubicBezTo>
                  <a:cubicBezTo>
                    <a:pt x="468470" y="276205"/>
                    <a:pt x="627248" y="476250"/>
                    <a:pt x="785634" y="676688"/>
                  </a:cubicBezTo>
                  <a:cubicBezTo>
                    <a:pt x="791136" y="683762"/>
                    <a:pt x="794673" y="694374"/>
                    <a:pt x="795066" y="703413"/>
                  </a:cubicBezTo>
                  <a:cubicBezTo>
                    <a:pt x="796245" y="738785"/>
                    <a:pt x="795066" y="774156"/>
                    <a:pt x="795852" y="809527"/>
                  </a:cubicBezTo>
                  <a:cubicBezTo>
                    <a:pt x="795852" y="815423"/>
                    <a:pt x="801354" y="823676"/>
                    <a:pt x="806856" y="826034"/>
                  </a:cubicBezTo>
                  <a:cubicBezTo>
                    <a:pt x="845765" y="844899"/>
                    <a:pt x="865023" y="880663"/>
                    <a:pt x="856377" y="920358"/>
                  </a:cubicBezTo>
                  <a:cubicBezTo>
                    <a:pt x="848516" y="957694"/>
                    <a:pt x="813538" y="985598"/>
                    <a:pt x="775415" y="984812"/>
                  </a:cubicBezTo>
                  <a:cubicBezTo>
                    <a:pt x="737293" y="984026"/>
                    <a:pt x="703100" y="956515"/>
                    <a:pt x="696026" y="920751"/>
                  </a:cubicBezTo>
                  <a:cubicBezTo>
                    <a:pt x="687773" y="878698"/>
                    <a:pt x="707031" y="842934"/>
                    <a:pt x="747118" y="825641"/>
                  </a:cubicBezTo>
                  <a:cubicBezTo>
                    <a:pt x="749476" y="824069"/>
                    <a:pt x="751834" y="823283"/>
                    <a:pt x="755764" y="821711"/>
                  </a:cubicBezTo>
                  <a:close/>
                  <a:moveTo>
                    <a:pt x="39690" y="80877"/>
                  </a:moveTo>
                  <a:cubicBezTo>
                    <a:pt x="39297" y="104458"/>
                    <a:pt x="57769" y="123715"/>
                    <a:pt x="81350" y="124108"/>
                  </a:cubicBezTo>
                  <a:cubicBezTo>
                    <a:pt x="104538" y="124501"/>
                    <a:pt x="123795" y="106030"/>
                    <a:pt x="124581" y="82056"/>
                  </a:cubicBezTo>
                  <a:cubicBezTo>
                    <a:pt x="124974" y="58475"/>
                    <a:pt x="106503" y="39217"/>
                    <a:pt x="82922" y="38824"/>
                  </a:cubicBezTo>
                  <a:cubicBezTo>
                    <a:pt x="59341" y="38431"/>
                    <a:pt x="40083" y="56903"/>
                    <a:pt x="39690" y="80877"/>
                  </a:cubicBezTo>
                  <a:close/>
                  <a:moveTo>
                    <a:pt x="734148" y="902672"/>
                  </a:moveTo>
                  <a:cubicBezTo>
                    <a:pt x="734542" y="926646"/>
                    <a:pt x="753013" y="944725"/>
                    <a:pt x="776987" y="944725"/>
                  </a:cubicBezTo>
                  <a:cubicBezTo>
                    <a:pt x="800568" y="944332"/>
                    <a:pt x="818647" y="925860"/>
                    <a:pt x="818254" y="901493"/>
                  </a:cubicBezTo>
                  <a:cubicBezTo>
                    <a:pt x="817861" y="877519"/>
                    <a:pt x="799782" y="859834"/>
                    <a:pt x="775415" y="859834"/>
                  </a:cubicBezTo>
                  <a:cubicBezTo>
                    <a:pt x="751441" y="859834"/>
                    <a:pt x="734148" y="878305"/>
                    <a:pt x="734148" y="90267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9033B59-403C-40E1-BEDB-B3A8EE1C8B3F}"/>
                </a:ext>
              </a:extLst>
            </p:cNvPr>
            <p:cNvSpPr/>
            <p:nvPr/>
          </p:nvSpPr>
          <p:spPr>
            <a:xfrm>
              <a:off x="5307768" y="1953037"/>
              <a:ext cx="1080399" cy="349944"/>
            </a:xfrm>
            <a:custGeom>
              <a:avLst/>
              <a:gdLst>
                <a:gd name="connsiteX0" fmla="*/ 560440 w 1080399"/>
                <a:gd name="connsiteY0" fmla="*/ 104338 h 349944"/>
                <a:gd name="connsiteX1" fmla="*/ 560440 w 1080399"/>
                <a:gd name="connsiteY1" fmla="*/ 238356 h 349944"/>
                <a:gd name="connsiteX2" fmla="*/ 560440 w 1080399"/>
                <a:gd name="connsiteY2" fmla="*/ 261937 h 349944"/>
                <a:gd name="connsiteX3" fmla="*/ 532929 w 1080399"/>
                <a:gd name="connsiteY3" fmla="*/ 288662 h 349944"/>
                <a:gd name="connsiteX4" fmla="*/ 411094 w 1080399"/>
                <a:gd name="connsiteY4" fmla="*/ 288662 h 349944"/>
                <a:gd name="connsiteX5" fmla="*/ 177250 w 1080399"/>
                <a:gd name="connsiteY5" fmla="*/ 288269 h 349944"/>
                <a:gd name="connsiteX6" fmla="*/ 155634 w 1080399"/>
                <a:gd name="connsiteY6" fmla="*/ 302024 h 349944"/>
                <a:gd name="connsiteX7" fmla="*/ 61703 w 1080399"/>
                <a:gd name="connsiteY7" fmla="*/ 347614 h 349944"/>
                <a:gd name="connsiteX8" fmla="*/ 0 w 1080399"/>
                <a:gd name="connsiteY8" fmla="*/ 267046 h 349944"/>
                <a:gd name="connsiteX9" fmla="*/ 65241 w 1080399"/>
                <a:gd name="connsiteY9" fmla="*/ 187264 h 349944"/>
                <a:gd name="connsiteX10" fmla="*/ 156813 w 1080399"/>
                <a:gd name="connsiteY10" fmla="*/ 235605 h 349944"/>
                <a:gd name="connsiteX11" fmla="*/ 162315 w 1080399"/>
                <a:gd name="connsiteY11" fmla="*/ 248181 h 349944"/>
                <a:gd name="connsiteX12" fmla="*/ 519173 w 1080399"/>
                <a:gd name="connsiteY12" fmla="*/ 248181 h 349944"/>
                <a:gd name="connsiteX13" fmla="*/ 520353 w 1080399"/>
                <a:gd name="connsiteY13" fmla="*/ 230496 h 349944"/>
                <a:gd name="connsiteX14" fmla="*/ 520353 w 1080399"/>
                <a:gd name="connsiteY14" fmla="*/ 94905 h 349944"/>
                <a:gd name="connsiteX15" fmla="*/ 552187 w 1080399"/>
                <a:gd name="connsiteY15" fmla="*/ 62678 h 349944"/>
                <a:gd name="connsiteX16" fmla="*/ 898041 w 1080399"/>
                <a:gd name="connsiteY16" fmla="*/ 63071 h 349944"/>
                <a:gd name="connsiteX17" fmla="*/ 925552 w 1080399"/>
                <a:gd name="connsiteY17" fmla="*/ 45778 h 349944"/>
                <a:gd name="connsiteX18" fmla="*/ 1019089 w 1080399"/>
                <a:gd name="connsiteY18" fmla="*/ 2546 h 349944"/>
                <a:gd name="connsiteX19" fmla="*/ 1080400 w 1080399"/>
                <a:gd name="connsiteY19" fmla="*/ 81543 h 349944"/>
                <a:gd name="connsiteX20" fmla="*/ 1017910 w 1080399"/>
                <a:gd name="connsiteY20" fmla="*/ 161718 h 349944"/>
                <a:gd name="connsiteX21" fmla="*/ 925945 w 1080399"/>
                <a:gd name="connsiteY21" fmla="*/ 118879 h 349944"/>
                <a:gd name="connsiteX22" fmla="*/ 900006 w 1080399"/>
                <a:gd name="connsiteY22" fmla="*/ 102372 h 349944"/>
                <a:gd name="connsiteX23" fmla="*/ 581663 w 1080399"/>
                <a:gd name="connsiteY23" fmla="*/ 102765 h 349944"/>
                <a:gd name="connsiteX24" fmla="*/ 560440 w 1080399"/>
                <a:gd name="connsiteY24" fmla="*/ 104338 h 349944"/>
                <a:gd name="connsiteX25" fmla="*/ 123407 w 1080399"/>
                <a:gd name="connsiteY25" fmla="*/ 269011 h 349944"/>
                <a:gd name="connsiteX26" fmla="*/ 82140 w 1080399"/>
                <a:gd name="connsiteY26" fmla="*/ 226172 h 349944"/>
                <a:gd name="connsiteX27" fmla="*/ 39695 w 1080399"/>
                <a:gd name="connsiteY27" fmla="*/ 267832 h 349944"/>
                <a:gd name="connsiteX28" fmla="*/ 80961 w 1080399"/>
                <a:gd name="connsiteY28" fmla="*/ 311064 h 349944"/>
                <a:gd name="connsiteX29" fmla="*/ 123407 w 1080399"/>
                <a:gd name="connsiteY29" fmla="*/ 269011 h 349944"/>
                <a:gd name="connsiteX30" fmla="*/ 999046 w 1080399"/>
                <a:gd name="connsiteY30" fmla="*/ 41062 h 349944"/>
                <a:gd name="connsiteX31" fmla="*/ 956600 w 1080399"/>
                <a:gd name="connsiteY31" fmla="*/ 82722 h 349944"/>
                <a:gd name="connsiteX32" fmla="*/ 999046 w 1080399"/>
                <a:gd name="connsiteY32" fmla="*/ 124381 h 349944"/>
                <a:gd name="connsiteX33" fmla="*/ 1041491 w 1080399"/>
                <a:gd name="connsiteY33" fmla="*/ 82722 h 349944"/>
                <a:gd name="connsiteX34" fmla="*/ 999046 w 1080399"/>
                <a:gd name="connsiteY34" fmla="*/ 41062 h 34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0399" h="349944">
                  <a:moveTo>
                    <a:pt x="560440" y="104338"/>
                  </a:moveTo>
                  <a:cubicBezTo>
                    <a:pt x="560440" y="149927"/>
                    <a:pt x="560440" y="193945"/>
                    <a:pt x="560440" y="238356"/>
                  </a:cubicBezTo>
                  <a:cubicBezTo>
                    <a:pt x="560440" y="246216"/>
                    <a:pt x="560833" y="254076"/>
                    <a:pt x="560440" y="261937"/>
                  </a:cubicBezTo>
                  <a:cubicBezTo>
                    <a:pt x="559654" y="282374"/>
                    <a:pt x="553759" y="288662"/>
                    <a:pt x="532929" y="288662"/>
                  </a:cubicBezTo>
                  <a:cubicBezTo>
                    <a:pt x="492448" y="289055"/>
                    <a:pt x="451575" y="288662"/>
                    <a:pt x="411094" y="288662"/>
                  </a:cubicBezTo>
                  <a:cubicBezTo>
                    <a:pt x="333277" y="288662"/>
                    <a:pt x="255067" y="288662"/>
                    <a:pt x="177250" y="288269"/>
                  </a:cubicBezTo>
                  <a:cubicBezTo>
                    <a:pt x="166246" y="288269"/>
                    <a:pt x="160350" y="291020"/>
                    <a:pt x="155634" y="302024"/>
                  </a:cubicBezTo>
                  <a:cubicBezTo>
                    <a:pt x="139127" y="338968"/>
                    <a:pt x="101398" y="356653"/>
                    <a:pt x="61703" y="347614"/>
                  </a:cubicBezTo>
                  <a:cubicBezTo>
                    <a:pt x="24760" y="339361"/>
                    <a:pt x="0" y="306347"/>
                    <a:pt x="0" y="267046"/>
                  </a:cubicBezTo>
                  <a:cubicBezTo>
                    <a:pt x="393" y="227744"/>
                    <a:pt x="26725" y="195124"/>
                    <a:pt x="65241" y="187264"/>
                  </a:cubicBezTo>
                  <a:cubicBezTo>
                    <a:pt x="102970" y="179796"/>
                    <a:pt x="140307" y="199447"/>
                    <a:pt x="156813" y="235605"/>
                  </a:cubicBezTo>
                  <a:cubicBezTo>
                    <a:pt x="158778" y="239928"/>
                    <a:pt x="160350" y="243858"/>
                    <a:pt x="162315" y="248181"/>
                  </a:cubicBezTo>
                  <a:cubicBezTo>
                    <a:pt x="281006" y="248181"/>
                    <a:pt x="399304" y="248181"/>
                    <a:pt x="519173" y="248181"/>
                  </a:cubicBezTo>
                  <a:cubicBezTo>
                    <a:pt x="519567" y="241893"/>
                    <a:pt x="520353" y="236391"/>
                    <a:pt x="520353" y="230496"/>
                  </a:cubicBezTo>
                  <a:cubicBezTo>
                    <a:pt x="520353" y="185299"/>
                    <a:pt x="520353" y="140102"/>
                    <a:pt x="520353" y="94905"/>
                  </a:cubicBezTo>
                  <a:cubicBezTo>
                    <a:pt x="520353" y="67001"/>
                    <a:pt x="524676" y="62678"/>
                    <a:pt x="552187" y="62678"/>
                  </a:cubicBezTo>
                  <a:cubicBezTo>
                    <a:pt x="667340" y="62678"/>
                    <a:pt x="782494" y="62285"/>
                    <a:pt x="898041" y="63071"/>
                  </a:cubicBezTo>
                  <a:cubicBezTo>
                    <a:pt x="912189" y="63071"/>
                    <a:pt x="919656" y="59927"/>
                    <a:pt x="925552" y="45778"/>
                  </a:cubicBezTo>
                  <a:cubicBezTo>
                    <a:pt x="940879" y="10407"/>
                    <a:pt x="980967" y="-6886"/>
                    <a:pt x="1019089" y="2546"/>
                  </a:cubicBezTo>
                  <a:cubicBezTo>
                    <a:pt x="1055247" y="11193"/>
                    <a:pt x="1080400" y="43813"/>
                    <a:pt x="1080400" y="81543"/>
                  </a:cubicBezTo>
                  <a:cubicBezTo>
                    <a:pt x="1080400" y="120058"/>
                    <a:pt x="1054461" y="153464"/>
                    <a:pt x="1017910" y="161718"/>
                  </a:cubicBezTo>
                  <a:cubicBezTo>
                    <a:pt x="979788" y="170364"/>
                    <a:pt x="941665" y="153464"/>
                    <a:pt x="925945" y="118879"/>
                  </a:cubicBezTo>
                  <a:cubicBezTo>
                    <a:pt x="920049" y="105910"/>
                    <a:pt x="913368" y="102372"/>
                    <a:pt x="900006" y="102372"/>
                  </a:cubicBezTo>
                  <a:cubicBezTo>
                    <a:pt x="793891" y="102765"/>
                    <a:pt x="687777" y="102765"/>
                    <a:pt x="581663" y="102765"/>
                  </a:cubicBezTo>
                  <a:cubicBezTo>
                    <a:pt x="575375" y="103158"/>
                    <a:pt x="569086" y="103944"/>
                    <a:pt x="560440" y="104338"/>
                  </a:cubicBezTo>
                  <a:close/>
                  <a:moveTo>
                    <a:pt x="123407" y="269011"/>
                  </a:moveTo>
                  <a:cubicBezTo>
                    <a:pt x="123800" y="244644"/>
                    <a:pt x="106507" y="226565"/>
                    <a:pt x="82140" y="226172"/>
                  </a:cubicBezTo>
                  <a:cubicBezTo>
                    <a:pt x="58166" y="225779"/>
                    <a:pt x="39695" y="243465"/>
                    <a:pt x="39695" y="267832"/>
                  </a:cubicBezTo>
                  <a:cubicBezTo>
                    <a:pt x="39302" y="291806"/>
                    <a:pt x="57380" y="310671"/>
                    <a:pt x="80961" y="311064"/>
                  </a:cubicBezTo>
                  <a:cubicBezTo>
                    <a:pt x="104542" y="311457"/>
                    <a:pt x="123014" y="293378"/>
                    <a:pt x="123407" y="269011"/>
                  </a:cubicBezTo>
                  <a:close/>
                  <a:moveTo>
                    <a:pt x="999046" y="41062"/>
                  </a:moveTo>
                  <a:cubicBezTo>
                    <a:pt x="974679" y="41062"/>
                    <a:pt x="956207" y="59141"/>
                    <a:pt x="956600" y="82722"/>
                  </a:cubicBezTo>
                  <a:cubicBezTo>
                    <a:pt x="956600" y="106303"/>
                    <a:pt x="975071" y="124381"/>
                    <a:pt x="999046" y="124381"/>
                  </a:cubicBezTo>
                  <a:cubicBezTo>
                    <a:pt x="1023413" y="124381"/>
                    <a:pt x="1041491" y="106303"/>
                    <a:pt x="1041491" y="82722"/>
                  </a:cubicBezTo>
                  <a:cubicBezTo>
                    <a:pt x="1041491" y="58748"/>
                    <a:pt x="1023413" y="41062"/>
                    <a:pt x="999046" y="4106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A687D22-5343-4232-91F4-1366D26A7725}"/>
                </a:ext>
              </a:extLst>
            </p:cNvPr>
            <p:cNvSpPr/>
            <p:nvPr/>
          </p:nvSpPr>
          <p:spPr>
            <a:xfrm>
              <a:off x="4931648" y="3662702"/>
              <a:ext cx="1045832" cy="357009"/>
            </a:xfrm>
            <a:custGeom>
              <a:avLst/>
              <a:gdLst>
                <a:gd name="connsiteX0" fmla="*/ 945207 w 1045832"/>
                <a:gd name="connsiteY0" fmla="*/ 251671 h 357009"/>
                <a:gd name="connsiteX1" fmla="*/ 944421 w 1045832"/>
                <a:gd name="connsiteY1" fmla="*/ 171103 h 357009"/>
                <a:gd name="connsiteX2" fmla="*/ 928700 w 1045832"/>
                <a:gd name="connsiteY2" fmla="*/ 155775 h 357009"/>
                <a:gd name="connsiteX3" fmla="*/ 882717 w 1045832"/>
                <a:gd name="connsiteY3" fmla="*/ 70098 h 357009"/>
                <a:gd name="connsiteX4" fmla="*/ 944421 w 1045832"/>
                <a:gd name="connsiteY4" fmla="*/ 2106 h 357009"/>
                <a:gd name="connsiteX5" fmla="*/ 1034028 w 1045832"/>
                <a:gd name="connsiteY5" fmla="*/ 39050 h 357009"/>
                <a:gd name="connsiteX6" fmla="*/ 984115 w 1045832"/>
                <a:gd name="connsiteY6" fmla="*/ 162063 h 357009"/>
                <a:gd name="connsiteX7" fmla="*/ 984115 w 1045832"/>
                <a:gd name="connsiteY7" fmla="*/ 259138 h 357009"/>
                <a:gd name="connsiteX8" fmla="*/ 951102 w 1045832"/>
                <a:gd name="connsiteY8" fmla="*/ 292545 h 357009"/>
                <a:gd name="connsiteX9" fmla="*/ 182757 w 1045832"/>
                <a:gd name="connsiteY9" fmla="*/ 294117 h 357009"/>
                <a:gd name="connsiteX10" fmla="*/ 154853 w 1045832"/>
                <a:gd name="connsiteY10" fmla="*/ 310623 h 357009"/>
                <a:gd name="connsiteX11" fmla="*/ 61708 w 1045832"/>
                <a:gd name="connsiteY11" fmla="*/ 354641 h 357009"/>
                <a:gd name="connsiteX12" fmla="*/ 4 w 1045832"/>
                <a:gd name="connsiteY12" fmla="*/ 275645 h 357009"/>
                <a:gd name="connsiteX13" fmla="*/ 62494 w 1045832"/>
                <a:gd name="connsiteY13" fmla="*/ 195077 h 357009"/>
                <a:gd name="connsiteX14" fmla="*/ 155638 w 1045832"/>
                <a:gd name="connsiteY14" fmla="*/ 239880 h 357009"/>
                <a:gd name="connsiteX15" fmla="*/ 176468 w 1045832"/>
                <a:gd name="connsiteY15" fmla="*/ 254815 h 357009"/>
                <a:gd name="connsiteX16" fmla="*/ 929093 w 1045832"/>
                <a:gd name="connsiteY16" fmla="*/ 252850 h 357009"/>
                <a:gd name="connsiteX17" fmla="*/ 945207 w 1045832"/>
                <a:gd name="connsiteY17" fmla="*/ 251671 h 357009"/>
                <a:gd name="connsiteX18" fmla="*/ 1006124 w 1045832"/>
                <a:gd name="connsiteY18" fmla="*/ 80709 h 357009"/>
                <a:gd name="connsiteX19" fmla="*/ 963286 w 1045832"/>
                <a:gd name="connsiteY19" fmla="*/ 39050 h 357009"/>
                <a:gd name="connsiteX20" fmla="*/ 922019 w 1045832"/>
                <a:gd name="connsiteY20" fmla="*/ 82281 h 357009"/>
                <a:gd name="connsiteX21" fmla="*/ 964857 w 1045832"/>
                <a:gd name="connsiteY21" fmla="*/ 123941 h 357009"/>
                <a:gd name="connsiteX22" fmla="*/ 1006124 w 1045832"/>
                <a:gd name="connsiteY22" fmla="*/ 80709 h 357009"/>
                <a:gd name="connsiteX23" fmla="*/ 82145 w 1045832"/>
                <a:gd name="connsiteY23" fmla="*/ 316911 h 357009"/>
                <a:gd name="connsiteX24" fmla="*/ 124590 w 1045832"/>
                <a:gd name="connsiteY24" fmla="*/ 275252 h 357009"/>
                <a:gd name="connsiteX25" fmla="*/ 82538 w 1045832"/>
                <a:gd name="connsiteY25" fmla="*/ 233199 h 357009"/>
                <a:gd name="connsiteX26" fmla="*/ 40092 w 1045832"/>
                <a:gd name="connsiteY26" fmla="*/ 274859 h 357009"/>
                <a:gd name="connsiteX27" fmla="*/ 82145 w 1045832"/>
                <a:gd name="connsiteY27" fmla="*/ 316911 h 35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5832" h="357009">
                  <a:moveTo>
                    <a:pt x="945207" y="251671"/>
                  </a:moveTo>
                  <a:cubicBezTo>
                    <a:pt x="945207" y="223374"/>
                    <a:pt x="945993" y="197042"/>
                    <a:pt x="944421" y="171103"/>
                  </a:cubicBezTo>
                  <a:cubicBezTo>
                    <a:pt x="944028" y="165600"/>
                    <a:pt x="935381" y="158919"/>
                    <a:pt x="928700" y="155775"/>
                  </a:cubicBezTo>
                  <a:cubicBezTo>
                    <a:pt x="896080" y="139269"/>
                    <a:pt x="878787" y="107827"/>
                    <a:pt x="882717" y="70098"/>
                  </a:cubicBezTo>
                  <a:cubicBezTo>
                    <a:pt x="886254" y="37477"/>
                    <a:pt x="912194" y="8787"/>
                    <a:pt x="944421" y="2106"/>
                  </a:cubicBezTo>
                  <a:cubicBezTo>
                    <a:pt x="980971" y="-5754"/>
                    <a:pt x="1016343" y="8787"/>
                    <a:pt x="1034028" y="39050"/>
                  </a:cubicBezTo>
                  <a:cubicBezTo>
                    <a:pt x="1061146" y="85032"/>
                    <a:pt x="1040316" y="138089"/>
                    <a:pt x="984115" y="162063"/>
                  </a:cubicBezTo>
                  <a:cubicBezTo>
                    <a:pt x="984115" y="193898"/>
                    <a:pt x="984115" y="226518"/>
                    <a:pt x="984115" y="259138"/>
                  </a:cubicBezTo>
                  <a:cubicBezTo>
                    <a:pt x="984115" y="287042"/>
                    <a:pt x="978613" y="292545"/>
                    <a:pt x="951102" y="292545"/>
                  </a:cubicBezTo>
                  <a:cubicBezTo>
                    <a:pt x="694856" y="293330"/>
                    <a:pt x="439003" y="294117"/>
                    <a:pt x="182757" y="294117"/>
                  </a:cubicBezTo>
                  <a:cubicBezTo>
                    <a:pt x="169001" y="294117"/>
                    <a:pt x="161141" y="296082"/>
                    <a:pt x="154853" y="310623"/>
                  </a:cubicBezTo>
                  <a:cubicBezTo>
                    <a:pt x="139525" y="346388"/>
                    <a:pt x="99830" y="363680"/>
                    <a:pt x="61708" y="354641"/>
                  </a:cubicBezTo>
                  <a:cubicBezTo>
                    <a:pt x="25943" y="345995"/>
                    <a:pt x="4" y="312981"/>
                    <a:pt x="4" y="275645"/>
                  </a:cubicBezTo>
                  <a:cubicBezTo>
                    <a:pt x="-389" y="237522"/>
                    <a:pt x="26336" y="203330"/>
                    <a:pt x="62494" y="195077"/>
                  </a:cubicBezTo>
                  <a:cubicBezTo>
                    <a:pt x="101402" y="186430"/>
                    <a:pt x="139525" y="204116"/>
                    <a:pt x="155638" y="239880"/>
                  </a:cubicBezTo>
                  <a:cubicBezTo>
                    <a:pt x="160355" y="249706"/>
                    <a:pt x="164285" y="254815"/>
                    <a:pt x="176468" y="254815"/>
                  </a:cubicBezTo>
                  <a:cubicBezTo>
                    <a:pt x="427212" y="254029"/>
                    <a:pt x="678349" y="253636"/>
                    <a:pt x="929093" y="252850"/>
                  </a:cubicBezTo>
                  <a:cubicBezTo>
                    <a:pt x="934202" y="252850"/>
                    <a:pt x="938525" y="252457"/>
                    <a:pt x="945207" y="251671"/>
                  </a:cubicBezTo>
                  <a:close/>
                  <a:moveTo>
                    <a:pt x="1006124" y="80709"/>
                  </a:moveTo>
                  <a:cubicBezTo>
                    <a:pt x="1005731" y="56735"/>
                    <a:pt x="987652" y="38656"/>
                    <a:pt x="963286" y="39050"/>
                  </a:cubicBezTo>
                  <a:cubicBezTo>
                    <a:pt x="939311" y="39443"/>
                    <a:pt x="921626" y="57914"/>
                    <a:pt x="922019" y="82281"/>
                  </a:cubicBezTo>
                  <a:cubicBezTo>
                    <a:pt x="922412" y="105862"/>
                    <a:pt x="941277" y="124334"/>
                    <a:pt x="964857" y="123941"/>
                  </a:cubicBezTo>
                  <a:cubicBezTo>
                    <a:pt x="988832" y="123548"/>
                    <a:pt x="1006517" y="105076"/>
                    <a:pt x="1006124" y="80709"/>
                  </a:cubicBezTo>
                  <a:close/>
                  <a:moveTo>
                    <a:pt x="82145" y="316911"/>
                  </a:moveTo>
                  <a:cubicBezTo>
                    <a:pt x="106512" y="316911"/>
                    <a:pt x="124197" y="299619"/>
                    <a:pt x="124590" y="275252"/>
                  </a:cubicBezTo>
                  <a:cubicBezTo>
                    <a:pt x="124983" y="250885"/>
                    <a:pt x="107298" y="233592"/>
                    <a:pt x="82538" y="233199"/>
                  </a:cubicBezTo>
                  <a:cubicBezTo>
                    <a:pt x="57778" y="233199"/>
                    <a:pt x="40485" y="250099"/>
                    <a:pt x="40092" y="274859"/>
                  </a:cubicBezTo>
                  <a:cubicBezTo>
                    <a:pt x="40092" y="299226"/>
                    <a:pt x="57778" y="316911"/>
                    <a:pt x="82145" y="31691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1587E54-84E5-4297-AD01-C1F2CBC3C483}"/>
                </a:ext>
              </a:extLst>
            </p:cNvPr>
            <p:cNvSpPr/>
            <p:nvPr/>
          </p:nvSpPr>
          <p:spPr>
            <a:xfrm>
              <a:off x="4676188" y="2335444"/>
              <a:ext cx="449614" cy="606981"/>
            </a:xfrm>
            <a:custGeom>
              <a:avLst/>
              <a:gdLst>
                <a:gd name="connsiteX0" fmla="*/ 408740 w 449614"/>
                <a:gd name="connsiteY0" fmla="*/ 504818 h 606981"/>
                <a:gd name="connsiteX1" fmla="*/ 408740 w 449614"/>
                <a:gd name="connsiteY1" fmla="*/ 102763 h 606981"/>
                <a:gd name="connsiteX2" fmla="*/ 244853 w 449614"/>
                <a:gd name="connsiteY2" fmla="*/ 103549 h 606981"/>
                <a:gd name="connsiteX3" fmla="*/ 230704 w 449614"/>
                <a:gd name="connsiteY3" fmla="*/ 118090 h 606981"/>
                <a:gd name="connsiteX4" fmla="*/ 152494 w 449614"/>
                <a:gd name="connsiteY4" fmla="*/ 163680 h 606981"/>
                <a:gd name="connsiteX5" fmla="*/ 80572 w 449614"/>
                <a:gd name="connsiteY5" fmla="*/ 111802 h 606981"/>
                <a:gd name="connsiteX6" fmla="*/ 99437 w 449614"/>
                <a:gd name="connsiteY6" fmla="*/ 23373 h 606981"/>
                <a:gd name="connsiteX7" fmla="*/ 230704 w 449614"/>
                <a:gd name="connsiteY7" fmla="*/ 48133 h 606981"/>
                <a:gd name="connsiteX8" fmla="*/ 255464 w 449614"/>
                <a:gd name="connsiteY8" fmla="*/ 63461 h 606981"/>
                <a:gd name="connsiteX9" fmla="*/ 420531 w 449614"/>
                <a:gd name="connsiteY9" fmla="*/ 63068 h 606981"/>
                <a:gd name="connsiteX10" fmla="*/ 449614 w 449614"/>
                <a:gd name="connsiteY10" fmla="*/ 91758 h 606981"/>
                <a:gd name="connsiteX11" fmla="*/ 449614 w 449614"/>
                <a:gd name="connsiteY11" fmla="*/ 515822 h 606981"/>
                <a:gd name="connsiteX12" fmla="*/ 420138 w 449614"/>
                <a:gd name="connsiteY12" fmla="*/ 544512 h 606981"/>
                <a:gd name="connsiteX13" fmla="*/ 178433 w 449614"/>
                <a:gd name="connsiteY13" fmla="*/ 544512 h 606981"/>
                <a:gd name="connsiteX14" fmla="*/ 156424 w 449614"/>
                <a:gd name="connsiteY14" fmla="*/ 558268 h 606981"/>
                <a:gd name="connsiteX15" fmla="*/ 64459 w 449614"/>
                <a:gd name="connsiteY15" fmla="*/ 605037 h 606981"/>
                <a:gd name="connsiteX16" fmla="*/ 4 w 449614"/>
                <a:gd name="connsiteY16" fmla="*/ 524075 h 606981"/>
                <a:gd name="connsiteX17" fmla="*/ 61708 w 449614"/>
                <a:gd name="connsiteY17" fmla="*/ 445079 h 606981"/>
                <a:gd name="connsiteX18" fmla="*/ 157603 w 449614"/>
                <a:gd name="connsiteY18" fmla="*/ 491455 h 606981"/>
                <a:gd name="connsiteX19" fmla="*/ 171359 w 449614"/>
                <a:gd name="connsiteY19" fmla="*/ 504031 h 606981"/>
                <a:gd name="connsiteX20" fmla="*/ 408740 w 449614"/>
                <a:gd name="connsiteY20" fmla="*/ 504818 h 606981"/>
                <a:gd name="connsiteX21" fmla="*/ 82931 w 449614"/>
                <a:gd name="connsiteY21" fmla="*/ 482809 h 606981"/>
                <a:gd name="connsiteX22" fmla="*/ 40485 w 449614"/>
                <a:gd name="connsiteY22" fmla="*/ 524468 h 606981"/>
                <a:gd name="connsiteX23" fmla="*/ 82537 w 449614"/>
                <a:gd name="connsiteY23" fmla="*/ 566914 h 606981"/>
                <a:gd name="connsiteX24" fmla="*/ 124983 w 449614"/>
                <a:gd name="connsiteY24" fmla="*/ 525254 h 606981"/>
                <a:gd name="connsiteX25" fmla="*/ 82931 w 449614"/>
                <a:gd name="connsiteY25" fmla="*/ 482809 h 606981"/>
                <a:gd name="connsiteX26" fmla="*/ 156424 w 449614"/>
                <a:gd name="connsiteY26" fmla="*/ 39880 h 606981"/>
                <a:gd name="connsiteX27" fmla="*/ 115158 w 449614"/>
                <a:gd name="connsiteY27" fmla="*/ 82719 h 606981"/>
                <a:gd name="connsiteX28" fmla="*/ 157997 w 449614"/>
                <a:gd name="connsiteY28" fmla="*/ 123985 h 606981"/>
                <a:gd name="connsiteX29" fmla="*/ 199656 w 449614"/>
                <a:gd name="connsiteY29" fmla="*/ 81147 h 606981"/>
                <a:gd name="connsiteX30" fmla="*/ 156424 w 449614"/>
                <a:gd name="connsiteY30" fmla="*/ 39880 h 60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49614" h="606981">
                  <a:moveTo>
                    <a:pt x="408740" y="504818"/>
                  </a:moveTo>
                  <a:cubicBezTo>
                    <a:pt x="408740" y="369620"/>
                    <a:pt x="408740" y="236781"/>
                    <a:pt x="408740" y="102763"/>
                  </a:cubicBezTo>
                  <a:cubicBezTo>
                    <a:pt x="353325" y="102763"/>
                    <a:pt x="299089" y="102370"/>
                    <a:pt x="244853" y="103549"/>
                  </a:cubicBezTo>
                  <a:cubicBezTo>
                    <a:pt x="240137" y="103549"/>
                    <a:pt x="233848" y="112195"/>
                    <a:pt x="230704" y="118090"/>
                  </a:cubicBezTo>
                  <a:cubicBezTo>
                    <a:pt x="215377" y="147959"/>
                    <a:pt x="185901" y="166038"/>
                    <a:pt x="152494" y="163680"/>
                  </a:cubicBezTo>
                  <a:cubicBezTo>
                    <a:pt x="117909" y="161322"/>
                    <a:pt x="92756" y="144422"/>
                    <a:pt x="80572" y="111802"/>
                  </a:cubicBezTo>
                  <a:cubicBezTo>
                    <a:pt x="68389" y="78789"/>
                    <a:pt x="74284" y="48133"/>
                    <a:pt x="99437" y="23373"/>
                  </a:cubicBezTo>
                  <a:cubicBezTo>
                    <a:pt x="139525" y="-16321"/>
                    <a:pt x="207910" y="-3745"/>
                    <a:pt x="230704" y="48133"/>
                  </a:cubicBezTo>
                  <a:cubicBezTo>
                    <a:pt x="236207" y="60710"/>
                    <a:pt x="242888" y="63461"/>
                    <a:pt x="255464" y="63461"/>
                  </a:cubicBezTo>
                  <a:cubicBezTo>
                    <a:pt x="310487" y="62675"/>
                    <a:pt x="365509" y="63068"/>
                    <a:pt x="420531" y="63068"/>
                  </a:cubicBezTo>
                  <a:cubicBezTo>
                    <a:pt x="443719" y="63068"/>
                    <a:pt x="449614" y="68570"/>
                    <a:pt x="449614" y="91758"/>
                  </a:cubicBezTo>
                  <a:cubicBezTo>
                    <a:pt x="449614" y="233244"/>
                    <a:pt x="449614" y="374729"/>
                    <a:pt x="449614" y="515822"/>
                  </a:cubicBezTo>
                  <a:cubicBezTo>
                    <a:pt x="449614" y="539010"/>
                    <a:pt x="443719" y="544512"/>
                    <a:pt x="420138" y="544512"/>
                  </a:cubicBezTo>
                  <a:cubicBezTo>
                    <a:pt x="339570" y="544512"/>
                    <a:pt x="259002" y="544905"/>
                    <a:pt x="178433" y="544512"/>
                  </a:cubicBezTo>
                  <a:cubicBezTo>
                    <a:pt x="167429" y="544512"/>
                    <a:pt x="161534" y="547263"/>
                    <a:pt x="156424" y="558268"/>
                  </a:cubicBezTo>
                  <a:cubicBezTo>
                    <a:pt x="140311" y="594818"/>
                    <a:pt x="102974" y="613290"/>
                    <a:pt x="64459" y="605037"/>
                  </a:cubicBezTo>
                  <a:cubicBezTo>
                    <a:pt x="26729" y="597176"/>
                    <a:pt x="-389" y="562984"/>
                    <a:pt x="4" y="524075"/>
                  </a:cubicBezTo>
                  <a:cubicBezTo>
                    <a:pt x="4" y="486739"/>
                    <a:pt x="26336" y="452939"/>
                    <a:pt x="61708" y="445079"/>
                  </a:cubicBezTo>
                  <a:cubicBezTo>
                    <a:pt x="102581" y="435647"/>
                    <a:pt x="139918" y="454118"/>
                    <a:pt x="157603" y="491455"/>
                  </a:cubicBezTo>
                  <a:cubicBezTo>
                    <a:pt x="159962" y="496564"/>
                    <a:pt x="166643" y="504031"/>
                    <a:pt x="171359" y="504031"/>
                  </a:cubicBezTo>
                  <a:cubicBezTo>
                    <a:pt x="249962" y="505210"/>
                    <a:pt x="328565" y="504818"/>
                    <a:pt x="408740" y="504818"/>
                  </a:cubicBezTo>
                  <a:close/>
                  <a:moveTo>
                    <a:pt x="82931" y="482809"/>
                  </a:moveTo>
                  <a:cubicBezTo>
                    <a:pt x="58564" y="482809"/>
                    <a:pt x="40485" y="500101"/>
                    <a:pt x="40485" y="524468"/>
                  </a:cubicBezTo>
                  <a:cubicBezTo>
                    <a:pt x="40485" y="548835"/>
                    <a:pt x="58171" y="566914"/>
                    <a:pt x="82537" y="566914"/>
                  </a:cubicBezTo>
                  <a:cubicBezTo>
                    <a:pt x="106511" y="566914"/>
                    <a:pt x="124983" y="548835"/>
                    <a:pt x="124983" y="525254"/>
                  </a:cubicBezTo>
                  <a:cubicBezTo>
                    <a:pt x="124983" y="501280"/>
                    <a:pt x="107298" y="483202"/>
                    <a:pt x="82931" y="482809"/>
                  </a:cubicBezTo>
                  <a:close/>
                  <a:moveTo>
                    <a:pt x="156424" y="39880"/>
                  </a:moveTo>
                  <a:cubicBezTo>
                    <a:pt x="132057" y="40273"/>
                    <a:pt x="114765" y="58352"/>
                    <a:pt x="115158" y="82719"/>
                  </a:cubicBezTo>
                  <a:cubicBezTo>
                    <a:pt x="115551" y="107086"/>
                    <a:pt x="133630" y="124378"/>
                    <a:pt x="157997" y="123985"/>
                  </a:cubicBezTo>
                  <a:cubicBezTo>
                    <a:pt x="181970" y="123592"/>
                    <a:pt x="200049" y="105514"/>
                    <a:pt x="199656" y="81147"/>
                  </a:cubicBezTo>
                  <a:cubicBezTo>
                    <a:pt x="198870" y="57566"/>
                    <a:pt x="180398" y="39880"/>
                    <a:pt x="156424" y="3988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A524BA1-50FE-497F-B2C1-94EB1297CED0}"/>
                </a:ext>
              </a:extLst>
            </p:cNvPr>
            <p:cNvSpPr/>
            <p:nvPr/>
          </p:nvSpPr>
          <p:spPr>
            <a:xfrm>
              <a:off x="5279074" y="1700703"/>
              <a:ext cx="1080631" cy="353922"/>
            </a:xfrm>
            <a:custGeom>
              <a:avLst/>
              <a:gdLst>
                <a:gd name="connsiteX0" fmla="*/ 917696 w 1080631"/>
                <a:gd name="connsiteY0" fmla="*/ 62303 h 353922"/>
                <a:gd name="connsiteX1" fmla="*/ 1025775 w 1080631"/>
                <a:gd name="connsiteY1" fmla="*/ 4923 h 353922"/>
                <a:gd name="connsiteX2" fmla="*/ 1080404 w 1080631"/>
                <a:gd name="connsiteY2" fmla="*/ 86670 h 353922"/>
                <a:gd name="connsiteX3" fmla="*/ 1015163 w 1080631"/>
                <a:gd name="connsiteY3" fmla="*/ 162915 h 353922"/>
                <a:gd name="connsiteX4" fmla="*/ 925556 w 1080631"/>
                <a:gd name="connsiteY4" fmla="*/ 118111 h 353922"/>
                <a:gd name="connsiteX5" fmla="*/ 899617 w 1080631"/>
                <a:gd name="connsiteY5" fmla="*/ 101605 h 353922"/>
                <a:gd name="connsiteX6" fmla="*/ 675598 w 1080631"/>
                <a:gd name="connsiteY6" fmla="*/ 102391 h 353922"/>
                <a:gd name="connsiteX7" fmla="*/ 638655 w 1080631"/>
                <a:gd name="connsiteY7" fmla="*/ 111430 h 353922"/>
                <a:gd name="connsiteX8" fmla="*/ 315203 w 1080631"/>
                <a:gd name="connsiteY8" fmla="*/ 279641 h 353922"/>
                <a:gd name="connsiteX9" fmla="*/ 268827 w 1080631"/>
                <a:gd name="connsiteY9" fmla="*/ 290645 h 353922"/>
                <a:gd name="connsiteX10" fmla="*/ 176468 w 1080631"/>
                <a:gd name="connsiteY10" fmla="*/ 291038 h 353922"/>
                <a:gd name="connsiteX11" fmla="*/ 156424 w 1080631"/>
                <a:gd name="connsiteY11" fmla="*/ 304401 h 353922"/>
                <a:gd name="connsiteX12" fmla="*/ 63280 w 1080631"/>
                <a:gd name="connsiteY12" fmla="*/ 351956 h 353922"/>
                <a:gd name="connsiteX13" fmla="*/ 4 w 1080631"/>
                <a:gd name="connsiteY13" fmla="*/ 272567 h 353922"/>
                <a:gd name="connsiteX14" fmla="*/ 62494 w 1080631"/>
                <a:gd name="connsiteY14" fmla="*/ 192391 h 353922"/>
                <a:gd name="connsiteX15" fmla="*/ 156424 w 1080631"/>
                <a:gd name="connsiteY15" fmla="*/ 238767 h 353922"/>
                <a:gd name="connsiteX16" fmla="*/ 176468 w 1080631"/>
                <a:gd name="connsiteY16" fmla="*/ 252130 h 353922"/>
                <a:gd name="connsiteX17" fmla="*/ 272757 w 1080631"/>
                <a:gd name="connsiteY17" fmla="*/ 251344 h 353922"/>
                <a:gd name="connsiteX18" fmla="*/ 298696 w 1080631"/>
                <a:gd name="connsiteY18" fmla="*/ 243876 h 353922"/>
                <a:gd name="connsiteX19" fmla="*/ 629222 w 1080631"/>
                <a:gd name="connsiteY19" fmla="*/ 71736 h 353922"/>
                <a:gd name="connsiteX20" fmla="*/ 666166 w 1080631"/>
                <a:gd name="connsiteY20" fmla="*/ 62696 h 353922"/>
                <a:gd name="connsiteX21" fmla="*/ 917696 w 1080631"/>
                <a:gd name="connsiteY21" fmla="*/ 62303 h 353922"/>
                <a:gd name="connsiteX22" fmla="*/ 1040316 w 1080631"/>
                <a:gd name="connsiteY22" fmla="*/ 81168 h 353922"/>
                <a:gd name="connsiteX23" fmla="*/ 997085 w 1080631"/>
                <a:gd name="connsiteY23" fmla="*/ 39901 h 353922"/>
                <a:gd name="connsiteX24" fmla="*/ 955818 w 1080631"/>
                <a:gd name="connsiteY24" fmla="*/ 83526 h 353922"/>
                <a:gd name="connsiteX25" fmla="*/ 999050 w 1080631"/>
                <a:gd name="connsiteY25" fmla="*/ 124793 h 353922"/>
                <a:gd name="connsiteX26" fmla="*/ 1040316 w 1080631"/>
                <a:gd name="connsiteY26" fmla="*/ 81168 h 353922"/>
                <a:gd name="connsiteX27" fmla="*/ 123018 w 1080631"/>
                <a:gd name="connsiteY27" fmla="*/ 272174 h 353922"/>
                <a:gd name="connsiteX28" fmla="*/ 80965 w 1080631"/>
                <a:gd name="connsiteY28" fmla="*/ 230514 h 353922"/>
                <a:gd name="connsiteX29" fmla="*/ 38913 w 1080631"/>
                <a:gd name="connsiteY29" fmla="*/ 272174 h 353922"/>
                <a:gd name="connsiteX30" fmla="*/ 80965 w 1080631"/>
                <a:gd name="connsiteY30" fmla="*/ 314226 h 353922"/>
                <a:gd name="connsiteX31" fmla="*/ 123018 w 1080631"/>
                <a:gd name="connsiteY31" fmla="*/ 272174 h 35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0631" h="353922">
                  <a:moveTo>
                    <a:pt x="917696" y="62303"/>
                  </a:moveTo>
                  <a:cubicBezTo>
                    <a:pt x="939704" y="10425"/>
                    <a:pt x="980185" y="-10405"/>
                    <a:pt x="1025775" y="4923"/>
                  </a:cubicBezTo>
                  <a:cubicBezTo>
                    <a:pt x="1060753" y="16713"/>
                    <a:pt x="1083155" y="50513"/>
                    <a:pt x="1080404" y="86670"/>
                  </a:cubicBezTo>
                  <a:cubicBezTo>
                    <a:pt x="1077653" y="125579"/>
                    <a:pt x="1052107" y="155055"/>
                    <a:pt x="1015163" y="162915"/>
                  </a:cubicBezTo>
                  <a:cubicBezTo>
                    <a:pt x="979399" y="170382"/>
                    <a:pt x="940098" y="152304"/>
                    <a:pt x="925556" y="118111"/>
                  </a:cubicBezTo>
                  <a:cubicBezTo>
                    <a:pt x="919661" y="104356"/>
                    <a:pt x="912586" y="101605"/>
                    <a:pt x="899617" y="101605"/>
                  </a:cubicBezTo>
                  <a:cubicBezTo>
                    <a:pt x="824944" y="101998"/>
                    <a:pt x="750271" y="101605"/>
                    <a:pt x="675598" y="102391"/>
                  </a:cubicBezTo>
                  <a:cubicBezTo>
                    <a:pt x="663022" y="102391"/>
                    <a:pt x="649659" y="105535"/>
                    <a:pt x="638655" y="111430"/>
                  </a:cubicBezTo>
                  <a:cubicBezTo>
                    <a:pt x="530575" y="167238"/>
                    <a:pt x="423282" y="224226"/>
                    <a:pt x="315203" y="279641"/>
                  </a:cubicBezTo>
                  <a:cubicBezTo>
                    <a:pt x="301447" y="286715"/>
                    <a:pt x="284547" y="289859"/>
                    <a:pt x="268827" y="290645"/>
                  </a:cubicBezTo>
                  <a:cubicBezTo>
                    <a:pt x="238172" y="292217"/>
                    <a:pt x="207123" y="291431"/>
                    <a:pt x="176468" y="291038"/>
                  </a:cubicBezTo>
                  <a:cubicBezTo>
                    <a:pt x="165464" y="290645"/>
                    <a:pt x="160748" y="294182"/>
                    <a:pt x="156424" y="304401"/>
                  </a:cubicBezTo>
                  <a:cubicBezTo>
                    <a:pt x="139918" y="342130"/>
                    <a:pt x="102974" y="360209"/>
                    <a:pt x="63280" y="351956"/>
                  </a:cubicBezTo>
                  <a:cubicBezTo>
                    <a:pt x="26729" y="344488"/>
                    <a:pt x="4" y="310689"/>
                    <a:pt x="4" y="272567"/>
                  </a:cubicBezTo>
                  <a:cubicBezTo>
                    <a:pt x="-389" y="234051"/>
                    <a:pt x="26336" y="200252"/>
                    <a:pt x="62494" y="192391"/>
                  </a:cubicBezTo>
                  <a:cubicBezTo>
                    <a:pt x="102188" y="183745"/>
                    <a:pt x="139918" y="201824"/>
                    <a:pt x="156424" y="238767"/>
                  </a:cubicBezTo>
                  <a:cubicBezTo>
                    <a:pt x="160748" y="248593"/>
                    <a:pt x="165464" y="252130"/>
                    <a:pt x="176468" y="252130"/>
                  </a:cubicBezTo>
                  <a:cubicBezTo>
                    <a:pt x="208695" y="251344"/>
                    <a:pt x="240530" y="252523"/>
                    <a:pt x="272757" y="251344"/>
                  </a:cubicBezTo>
                  <a:cubicBezTo>
                    <a:pt x="281403" y="250951"/>
                    <a:pt x="290836" y="248200"/>
                    <a:pt x="298696" y="243876"/>
                  </a:cubicBezTo>
                  <a:cubicBezTo>
                    <a:pt x="408740" y="186496"/>
                    <a:pt x="518785" y="128723"/>
                    <a:pt x="629222" y="71736"/>
                  </a:cubicBezTo>
                  <a:cubicBezTo>
                    <a:pt x="640226" y="65840"/>
                    <a:pt x="653982" y="62696"/>
                    <a:pt x="666166" y="62696"/>
                  </a:cubicBezTo>
                  <a:cubicBezTo>
                    <a:pt x="749092" y="61910"/>
                    <a:pt x="832804" y="62303"/>
                    <a:pt x="917696" y="62303"/>
                  </a:cubicBezTo>
                  <a:close/>
                  <a:moveTo>
                    <a:pt x="1040316" y="81168"/>
                  </a:moveTo>
                  <a:cubicBezTo>
                    <a:pt x="1039923" y="57194"/>
                    <a:pt x="1021059" y="39115"/>
                    <a:pt x="997085" y="39901"/>
                  </a:cubicBezTo>
                  <a:cubicBezTo>
                    <a:pt x="973504" y="40687"/>
                    <a:pt x="955425" y="59552"/>
                    <a:pt x="955818" y="83526"/>
                  </a:cubicBezTo>
                  <a:cubicBezTo>
                    <a:pt x="956211" y="107107"/>
                    <a:pt x="975076" y="125186"/>
                    <a:pt x="999050" y="124793"/>
                  </a:cubicBezTo>
                  <a:cubicBezTo>
                    <a:pt x="1023417" y="124007"/>
                    <a:pt x="1040709" y="105928"/>
                    <a:pt x="1040316" y="81168"/>
                  </a:cubicBezTo>
                  <a:close/>
                  <a:moveTo>
                    <a:pt x="123018" y="272174"/>
                  </a:moveTo>
                  <a:cubicBezTo>
                    <a:pt x="123018" y="247807"/>
                    <a:pt x="106118" y="230514"/>
                    <a:pt x="80965" y="230514"/>
                  </a:cubicBezTo>
                  <a:cubicBezTo>
                    <a:pt x="56205" y="230514"/>
                    <a:pt x="38913" y="247414"/>
                    <a:pt x="38913" y="272174"/>
                  </a:cubicBezTo>
                  <a:cubicBezTo>
                    <a:pt x="38913" y="296540"/>
                    <a:pt x="56205" y="313833"/>
                    <a:pt x="80965" y="314226"/>
                  </a:cubicBezTo>
                  <a:cubicBezTo>
                    <a:pt x="105332" y="314226"/>
                    <a:pt x="123018" y="296540"/>
                    <a:pt x="123018" y="27217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0527E59-20FD-47E0-B8AB-62EB25435935}"/>
                </a:ext>
              </a:extLst>
            </p:cNvPr>
            <p:cNvSpPr/>
            <p:nvPr/>
          </p:nvSpPr>
          <p:spPr>
            <a:xfrm>
              <a:off x="5782799" y="4201835"/>
              <a:ext cx="671343" cy="857412"/>
            </a:xfrm>
            <a:custGeom>
              <a:avLst/>
              <a:gdLst>
                <a:gd name="connsiteX0" fmla="*/ 208817 w 671343"/>
                <a:gd name="connsiteY0" fmla="*/ 101624 h 857412"/>
                <a:gd name="connsiteX1" fmla="*/ 198991 w 671343"/>
                <a:gd name="connsiteY1" fmla="*/ 101624 h 857412"/>
                <a:gd name="connsiteX2" fmla="*/ 148685 w 671343"/>
                <a:gd name="connsiteY2" fmla="*/ 127170 h 857412"/>
                <a:gd name="connsiteX3" fmla="*/ 56327 w 671343"/>
                <a:gd name="connsiteY3" fmla="*/ 159790 h 857412"/>
                <a:gd name="connsiteX4" fmla="*/ 125 w 671343"/>
                <a:gd name="connsiteY4" fmla="*/ 75292 h 857412"/>
                <a:gd name="connsiteX5" fmla="*/ 63401 w 671343"/>
                <a:gd name="connsiteY5" fmla="*/ 1798 h 857412"/>
                <a:gd name="connsiteX6" fmla="*/ 153794 w 671343"/>
                <a:gd name="connsiteY6" fmla="*/ 44243 h 857412"/>
                <a:gd name="connsiteX7" fmla="*/ 183271 w 671343"/>
                <a:gd name="connsiteY7" fmla="*/ 61536 h 857412"/>
                <a:gd name="connsiteX8" fmla="*/ 257944 w 671343"/>
                <a:gd name="connsiteY8" fmla="*/ 61143 h 857412"/>
                <a:gd name="connsiteX9" fmla="*/ 295673 w 671343"/>
                <a:gd name="connsiteY9" fmla="*/ 84724 h 857412"/>
                <a:gd name="connsiteX10" fmla="*/ 567247 w 671343"/>
                <a:gd name="connsiteY10" fmla="*/ 673854 h 857412"/>
                <a:gd name="connsiteX11" fmla="*/ 595544 w 671343"/>
                <a:gd name="connsiteY11" fmla="*/ 693898 h 857412"/>
                <a:gd name="connsiteX12" fmla="*/ 670610 w 671343"/>
                <a:gd name="connsiteY12" fmla="*/ 766606 h 857412"/>
                <a:gd name="connsiteX13" fmla="*/ 618339 w 671343"/>
                <a:gd name="connsiteY13" fmla="*/ 851890 h 857412"/>
                <a:gd name="connsiteX14" fmla="*/ 521264 w 671343"/>
                <a:gd name="connsiteY14" fmla="*/ 821235 h 857412"/>
                <a:gd name="connsiteX15" fmla="*/ 529124 w 671343"/>
                <a:gd name="connsiteY15" fmla="*/ 720230 h 857412"/>
                <a:gd name="connsiteX16" fmla="*/ 533447 w 671343"/>
                <a:gd name="connsiteY16" fmla="*/ 693505 h 857412"/>
                <a:gd name="connsiteX17" fmla="*/ 267376 w 671343"/>
                <a:gd name="connsiteY17" fmla="*/ 116951 h 857412"/>
                <a:gd name="connsiteX18" fmla="*/ 242223 w 671343"/>
                <a:gd name="connsiteY18" fmla="*/ 100838 h 857412"/>
                <a:gd name="connsiteX19" fmla="*/ 208817 w 671343"/>
                <a:gd name="connsiteY19" fmla="*/ 101624 h 857412"/>
                <a:gd name="connsiteX20" fmla="*/ 546810 w 671343"/>
                <a:gd name="connsiteY20" fmla="*/ 774073 h 857412"/>
                <a:gd name="connsiteX21" fmla="*/ 587291 w 671343"/>
                <a:gd name="connsiteY21" fmla="*/ 818484 h 857412"/>
                <a:gd name="connsiteX22" fmla="*/ 631308 w 671343"/>
                <a:gd name="connsiteY22" fmla="*/ 777610 h 857412"/>
                <a:gd name="connsiteX23" fmla="*/ 590828 w 671343"/>
                <a:gd name="connsiteY23" fmla="*/ 732806 h 857412"/>
                <a:gd name="connsiteX24" fmla="*/ 546810 w 671343"/>
                <a:gd name="connsiteY24" fmla="*/ 774073 h 857412"/>
                <a:gd name="connsiteX25" fmla="*/ 82266 w 671343"/>
                <a:gd name="connsiteY25" fmla="*/ 123632 h 857412"/>
                <a:gd name="connsiteX26" fmla="*/ 123532 w 671343"/>
                <a:gd name="connsiteY26" fmla="*/ 81187 h 857412"/>
                <a:gd name="connsiteX27" fmla="*/ 81087 w 671343"/>
                <a:gd name="connsiteY27" fmla="*/ 39920 h 857412"/>
                <a:gd name="connsiteX28" fmla="*/ 39820 w 671343"/>
                <a:gd name="connsiteY28" fmla="*/ 82366 h 857412"/>
                <a:gd name="connsiteX29" fmla="*/ 82266 w 671343"/>
                <a:gd name="connsiteY29" fmla="*/ 123632 h 85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71343" h="857412">
                  <a:moveTo>
                    <a:pt x="208817" y="101624"/>
                  </a:moveTo>
                  <a:cubicBezTo>
                    <a:pt x="205673" y="101624"/>
                    <a:pt x="202135" y="102017"/>
                    <a:pt x="198991" y="101624"/>
                  </a:cubicBezTo>
                  <a:cubicBezTo>
                    <a:pt x="176589" y="98872"/>
                    <a:pt x="160476" y="102410"/>
                    <a:pt x="148685" y="127170"/>
                  </a:cubicBezTo>
                  <a:cubicBezTo>
                    <a:pt x="133358" y="159397"/>
                    <a:pt x="91305" y="171187"/>
                    <a:pt x="56327" y="159790"/>
                  </a:cubicBezTo>
                  <a:cubicBezTo>
                    <a:pt x="19383" y="147606"/>
                    <a:pt x="-1840" y="116165"/>
                    <a:pt x="125" y="75292"/>
                  </a:cubicBezTo>
                  <a:cubicBezTo>
                    <a:pt x="2091" y="39920"/>
                    <a:pt x="28816" y="8872"/>
                    <a:pt x="63401" y="1798"/>
                  </a:cubicBezTo>
                  <a:cubicBezTo>
                    <a:pt x="101130" y="-5670"/>
                    <a:pt x="138860" y="10444"/>
                    <a:pt x="153794" y="44243"/>
                  </a:cubicBezTo>
                  <a:cubicBezTo>
                    <a:pt x="160476" y="59178"/>
                    <a:pt x="169122" y="62322"/>
                    <a:pt x="183271" y="61536"/>
                  </a:cubicBezTo>
                  <a:cubicBezTo>
                    <a:pt x="208031" y="60750"/>
                    <a:pt x="233184" y="62322"/>
                    <a:pt x="257944" y="61143"/>
                  </a:cubicBezTo>
                  <a:cubicBezTo>
                    <a:pt x="276808" y="60357"/>
                    <a:pt x="287420" y="67038"/>
                    <a:pt x="295673" y="84724"/>
                  </a:cubicBezTo>
                  <a:cubicBezTo>
                    <a:pt x="385674" y="281232"/>
                    <a:pt x="476853" y="477346"/>
                    <a:pt x="567247" y="673854"/>
                  </a:cubicBezTo>
                  <a:cubicBezTo>
                    <a:pt x="573142" y="686431"/>
                    <a:pt x="579037" y="693505"/>
                    <a:pt x="595544" y="693898"/>
                  </a:cubicBezTo>
                  <a:cubicBezTo>
                    <a:pt x="635239" y="695077"/>
                    <a:pt x="664715" y="725732"/>
                    <a:pt x="670610" y="766606"/>
                  </a:cubicBezTo>
                  <a:cubicBezTo>
                    <a:pt x="675719" y="802763"/>
                    <a:pt x="653710" y="838528"/>
                    <a:pt x="618339" y="851890"/>
                  </a:cubicBezTo>
                  <a:cubicBezTo>
                    <a:pt x="582181" y="865646"/>
                    <a:pt x="542880" y="853069"/>
                    <a:pt x="521264" y="821235"/>
                  </a:cubicBezTo>
                  <a:cubicBezTo>
                    <a:pt x="499648" y="789401"/>
                    <a:pt x="502399" y="747348"/>
                    <a:pt x="529124" y="720230"/>
                  </a:cubicBezTo>
                  <a:cubicBezTo>
                    <a:pt x="538164" y="711191"/>
                    <a:pt x="538950" y="704902"/>
                    <a:pt x="533447" y="693505"/>
                  </a:cubicBezTo>
                  <a:cubicBezTo>
                    <a:pt x="444233" y="501320"/>
                    <a:pt x="355805" y="309136"/>
                    <a:pt x="267376" y="116951"/>
                  </a:cubicBezTo>
                  <a:cubicBezTo>
                    <a:pt x="261874" y="105161"/>
                    <a:pt x="255978" y="99266"/>
                    <a:pt x="242223" y="100838"/>
                  </a:cubicBezTo>
                  <a:cubicBezTo>
                    <a:pt x="231219" y="102410"/>
                    <a:pt x="219821" y="101624"/>
                    <a:pt x="208817" y="101624"/>
                  </a:cubicBezTo>
                  <a:close/>
                  <a:moveTo>
                    <a:pt x="546810" y="774073"/>
                  </a:moveTo>
                  <a:cubicBezTo>
                    <a:pt x="546024" y="797654"/>
                    <a:pt x="564496" y="817698"/>
                    <a:pt x="587291" y="818484"/>
                  </a:cubicBezTo>
                  <a:cubicBezTo>
                    <a:pt x="610085" y="819270"/>
                    <a:pt x="630915" y="800405"/>
                    <a:pt x="631308" y="777610"/>
                  </a:cubicBezTo>
                  <a:cubicBezTo>
                    <a:pt x="632094" y="754422"/>
                    <a:pt x="613230" y="733593"/>
                    <a:pt x="590828" y="732806"/>
                  </a:cubicBezTo>
                  <a:cubicBezTo>
                    <a:pt x="567640" y="732021"/>
                    <a:pt x="547203" y="751278"/>
                    <a:pt x="546810" y="774073"/>
                  </a:cubicBezTo>
                  <a:close/>
                  <a:moveTo>
                    <a:pt x="82266" y="123632"/>
                  </a:moveTo>
                  <a:cubicBezTo>
                    <a:pt x="106633" y="123632"/>
                    <a:pt x="123532" y="105947"/>
                    <a:pt x="123532" y="81187"/>
                  </a:cubicBezTo>
                  <a:cubicBezTo>
                    <a:pt x="123532" y="56427"/>
                    <a:pt x="105847" y="39920"/>
                    <a:pt x="81087" y="39920"/>
                  </a:cubicBezTo>
                  <a:cubicBezTo>
                    <a:pt x="56720" y="40313"/>
                    <a:pt x="39427" y="57606"/>
                    <a:pt x="39820" y="82366"/>
                  </a:cubicBezTo>
                  <a:cubicBezTo>
                    <a:pt x="39820" y="106733"/>
                    <a:pt x="57506" y="124026"/>
                    <a:pt x="82266" y="12363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CF19D7C-1719-41E3-B9DF-3BA4E1E6F65F}"/>
                </a:ext>
              </a:extLst>
            </p:cNvPr>
            <p:cNvSpPr/>
            <p:nvPr/>
          </p:nvSpPr>
          <p:spPr>
            <a:xfrm>
              <a:off x="7490573" y="3346068"/>
              <a:ext cx="545938" cy="798931"/>
            </a:xfrm>
            <a:custGeom>
              <a:avLst/>
              <a:gdLst>
                <a:gd name="connsiteX0" fmla="*/ 444112 w 545938"/>
                <a:gd name="connsiteY0" fmla="*/ 309701 h 798931"/>
                <a:gd name="connsiteX1" fmla="*/ 444505 w 545938"/>
                <a:gd name="connsiteY1" fmla="*/ 178041 h 798931"/>
                <a:gd name="connsiteX2" fmla="*/ 430356 w 545938"/>
                <a:gd name="connsiteY2" fmla="*/ 156032 h 798931"/>
                <a:gd name="connsiteX3" fmla="*/ 383980 w 545938"/>
                <a:gd name="connsiteY3" fmla="*/ 62101 h 798931"/>
                <a:gd name="connsiteX4" fmla="*/ 462190 w 545938"/>
                <a:gd name="connsiteY4" fmla="*/ 4 h 798931"/>
                <a:gd name="connsiteX5" fmla="*/ 543938 w 545938"/>
                <a:gd name="connsiteY5" fmla="*/ 62887 h 798931"/>
                <a:gd name="connsiteX6" fmla="*/ 498348 w 545938"/>
                <a:gd name="connsiteY6" fmla="*/ 155639 h 798931"/>
                <a:gd name="connsiteX7" fmla="*/ 484199 w 545938"/>
                <a:gd name="connsiteY7" fmla="*/ 179220 h 798931"/>
                <a:gd name="connsiteX8" fmla="*/ 483806 w 545938"/>
                <a:gd name="connsiteY8" fmla="*/ 448042 h 798931"/>
                <a:gd name="connsiteX9" fmla="*/ 472409 w 545938"/>
                <a:gd name="connsiteY9" fmla="*/ 484200 h 798931"/>
                <a:gd name="connsiteX10" fmla="*/ 312452 w 545938"/>
                <a:gd name="connsiteY10" fmla="*/ 717258 h 798931"/>
                <a:gd name="connsiteX11" fmla="*/ 277080 w 545938"/>
                <a:gd name="connsiteY11" fmla="*/ 736123 h 798931"/>
                <a:gd name="connsiteX12" fmla="*/ 178826 w 545938"/>
                <a:gd name="connsiteY12" fmla="*/ 735730 h 798931"/>
                <a:gd name="connsiteX13" fmla="*/ 156818 w 545938"/>
                <a:gd name="connsiteY13" fmla="*/ 749092 h 798931"/>
                <a:gd name="connsiteX14" fmla="*/ 65638 w 545938"/>
                <a:gd name="connsiteY14" fmla="*/ 797040 h 798931"/>
                <a:gd name="connsiteX15" fmla="*/ 4 w 545938"/>
                <a:gd name="connsiteY15" fmla="*/ 717258 h 798931"/>
                <a:gd name="connsiteX16" fmla="*/ 64459 w 545938"/>
                <a:gd name="connsiteY16" fmla="*/ 637083 h 798931"/>
                <a:gd name="connsiteX17" fmla="*/ 157211 w 545938"/>
                <a:gd name="connsiteY17" fmla="*/ 684637 h 798931"/>
                <a:gd name="connsiteX18" fmla="*/ 175682 w 545938"/>
                <a:gd name="connsiteY18" fmla="*/ 696821 h 798931"/>
                <a:gd name="connsiteX19" fmla="*/ 266076 w 545938"/>
                <a:gd name="connsiteY19" fmla="*/ 696035 h 798931"/>
                <a:gd name="connsiteX20" fmla="*/ 284941 w 545938"/>
                <a:gd name="connsiteY20" fmla="*/ 686210 h 798931"/>
                <a:gd name="connsiteX21" fmla="*/ 437824 w 545938"/>
                <a:gd name="connsiteY21" fmla="*/ 465335 h 798931"/>
                <a:gd name="connsiteX22" fmla="*/ 443719 w 545938"/>
                <a:gd name="connsiteY22" fmla="*/ 441361 h 798931"/>
                <a:gd name="connsiteX23" fmla="*/ 444112 w 545938"/>
                <a:gd name="connsiteY23" fmla="*/ 309701 h 798931"/>
                <a:gd name="connsiteX24" fmla="*/ 124197 w 545938"/>
                <a:gd name="connsiteY24" fmla="*/ 715686 h 798931"/>
                <a:gd name="connsiteX25" fmla="*/ 81358 w 545938"/>
                <a:gd name="connsiteY25" fmla="*/ 673633 h 798931"/>
                <a:gd name="connsiteX26" fmla="*/ 39699 w 545938"/>
                <a:gd name="connsiteY26" fmla="*/ 716865 h 798931"/>
                <a:gd name="connsiteX27" fmla="*/ 82538 w 545938"/>
                <a:gd name="connsiteY27" fmla="*/ 758525 h 798931"/>
                <a:gd name="connsiteX28" fmla="*/ 124197 w 545938"/>
                <a:gd name="connsiteY28" fmla="*/ 715686 h 798931"/>
                <a:gd name="connsiteX29" fmla="*/ 505815 w 545938"/>
                <a:gd name="connsiteY29" fmla="*/ 81752 h 798931"/>
                <a:gd name="connsiteX30" fmla="*/ 464156 w 545938"/>
                <a:gd name="connsiteY30" fmla="*/ 39306 h 798931"/>
                <a:gd name="connsiteX31" fmla="*/ 422103 w 545938"/>
                <a:gd name="connsiteY31" fmla="*/ 80966 h 798931"/>
                <a:gd name="connsiteX32" fmla="*/ 463370 w 545938"/>
                <a:gd name="connsiteY32" fmla="*/ 123018 h 798931"/>
                <a:gd name="connsiteX33" fmla="*/ 505815 w 545938"/>
                <a:gd name="connsiteY33" fmla="*/ 81752 h 79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45938" h="798931">
                  <a:moveTo>
                    <a:pt x="444112" y="309701"/>
                  </a:moveTo>
                  <a:cubicBezTo>
                    <a:pt x="444112" y="265683"/>
                    <a:pt x="443719" y="222058"/>
                    <a:pt x="444505" y="178041"/>
                  </a:cubicBezTo>
                  <a:cubicBezTo>
                    <a:pt x="444505" y="167036"/>
                    <a:pt x="441754" y="161141"/>
                    <a:pt x="430356" y="156032"/>
                  </a:cubicBezTo>
                  <a:cubicBezTo>
                    <a:pt x="393020" y="139525"/>
                    <a:pt x="375334" y="102582"/>
                    <a:pt x="383980" y="62101"/>
                  </a:cubicBezTo>
                  <a:cubicBezTo>
                    <a:pt x="391448" y="26337"/>
                    <a:pt x="424461" y="398"/>
                    <a:pt x="462190" y="4"/>
                  </a:cubicBezTo>
                  <a:cubicBezTo>
                    <a:pt x="502671" y="-389"/>
                    <a:pt x="535291" y="25157"/>
                    <a:pt x="543938" y="62887"/>
                  </a:cubicBezTo>
                  <a:cubicBezTo>
                    <a:pt x="552191" y="101010"/>
                    <a:pt x="534505" y="139525"/>
                    <a:pt x="498348" y="155639"/>
                  </a:cubicBezTo>
                  <a:cubicBezTo>
                    <a:pt x="486164" y="161141"/>
                    <a:pt x="483806" y="167822"/>
                    <a:pt x="484199" y="179220"/>
                  </a:cubicBezTo>
                  <a:cubicBezTo>
                    <a:pt x="484592" y="268827"/>
                    <a:pt x="484986" y="358435"/>
                    <a:pt x="483806" y="448042"/>
                  </a:cubicBezTo>
                  <a:cubicBezTo>
                    <a:pt x="483806" y="460226"/>
                    <a:pt x="479483" y="473981"/>
                    <a:pt x="472409" y="484200"/>
                  </a:cubicBezTo>
                  <a:cubicBezTo>
                    <a:pt x="419745" y="562017"/>
                    <a:pt x="365509" y="639441"/>
                    <a:pt x="312452" y="717258"/>
                  </a:cubicBezTo>
                  <a:cubicBezTo>
                    <a:pt x="303412" y="730620"/>
                    <a:pt x="293587" y="736516"/>
                    <a:pt x="277080" y="736123"/>
                  </a:cubicBezTo>
                  <a:cubicBezTo>
                    <a:pt x="244460" y="734944"/>
                    <a:pt x="211446" y="736123"/>
                    <a:pt x="178826" y="735730"/>
                  </a:cubicBezTo>
                  <a:cubicBezTo>
                    <a:pt x="168215" y="735730"/>
                    <a:pt x="161534" y="737302"/>
                    <a:pt x="156818" y="749092"/>
                  </a:cubicBezTo>
                  <a:cubicBezTo>
                    <a:pt x="141097" y="786036"/>
                    <a:pt x="102974" y="805293"/>
                    <a:pt x="65638" y="797040"/>
                  </a:cubicBezTo>
                  <a:cubicBezTo>
                    <a:pt x="26729" y="788394"/>
                    <a:pt x="397" y="756166"/>
                    <a:pt x="4" y="717258"/>
                  </a:cubicBezTo>
                  <a:cubicBezTo>
                    <a:pt x="-389" y="678349"/>
                    <a:pt x="26336" y="645336"/>
                    <a:pt x="64459" y="637083"/>
                  </a:cubicBezTo>
                  <a:cubicBezTo>
                    <a:pt x="104153" y="628436"/>
                    <a:pt x="140704" y="646515"/>
                    <a:pt x="157211" y="684637"/>
                  </a:cubicBezTo>
                  <a:cubicBezTo>
                    <a:pt x="161534" y="694463"/>
                    <a:pt x="166250" y="697214"/>
                    <a:pt x="175682" y="696821"/>
                  </a:cubicBezTo>
                  <a:cubicBezTo>
                    <a:pt x="205945" y="696428"/>
                    <a:pt x="235814" y="697214"/>
                    <a:pt x="266076" y="696035"/>
                  </a:cubicBezTo>
                  <a:cubicBezTo>
                    <a:pt x="272364" y="695642"/>
                    <a:pt x="281010" y="691319"/>
                    <a:pt x="284941" y="686210"/>
                  </a:cubicBezTo>
                  <a:cubicBezTo>
                    <a:pt x="336425" y="612716"/>
                    <a:pt x="387125" y="539222"/>
                    <a:pt x="437824" y="465335"/>
                  </a:cubicBezTo>
                  <a:cubicBezTo>
                    <a:pt x="442147" y="459047"/>
                    <a:pt x="443719" y="449614"/>
                    <a:pt x="443719" y="441361"/>
                  </a:cubicBezTo>
                  <a:cubicBezTo>
                    <a:pt x="444505" y="397343"/>
                    <a:pt x="444112" y="353325"/>
                    <a:pt x="444112" y="309701"/>
                  </a:cubicBezTo>
                  <a:close/>
                  <a:moveTo>
                    <a:pt x="124197" y="715686"/>
                  </a:moveTo>
                  <a:cubicBezTo>
                    <a:pt x="124197" y="692105"/>
                    <a:pt x="105332" y="673240"/>
                    <a:pt x="81358" y="673633"/>
                  </a:cubicBezTo>
                  <a:cubicBezTo>
                    <a:pt x="57777" y="674026"/>
                    <a:pt x="39306" y="692891"/>
                    <a:pt x="39699" y="716865"/>
                  </a:cubicBezTo>
                  <a:cubicBezTo>
                    <a:pt x="40092" y="740446"/>
                    <a:pt x="58564" y="758918"/>
                    <a:pt x="82538" y="758525"/>
                  </a:cubicBezTo>
                  <a:cubicBezTo>
                    <a:pt x="106511" y="758525"/>
                    <a:pt x="124590" y="739660"/>
                    <a:pt x="124197" y="715686"/>
                  </a:cubicBezTo>
                  <a:close/>
                  <a:moveTo>
                    <a:pt x="505815" y="81752"/>
                  </a:moveTo>
                  <a:cubicBezTo>
                    <a:pt x="506208" y="57385"/>
                    <a:pt x="488916" y="39699"/>
                    <a:pt x="464156" y="39306"/>
                  </a:cubicBezTo>
                  <a:cubicBezTo>
                    <a:pt x="439789" y="38913"/>
                    <a:pt x="422103" y="56206"/>
                    <a:pt x="422103" y="80966"/>
                  </a:cubicBezTo>
                  <a:cubicBezTo>
                    <a:pt x="421710" y="105726"/>
                    <a:pt x="438610" y="123018"/>
                    <a:pt x="463370" y="123018"/>
                  </a:cubicBezTo>
                  <a:cubicBezTo>
                    <a:pt x="488129" y="123804"/>
                    <a:pt x="505422" y="106512"/>
                    <a:pt x="505815" y="8175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0886680-1D66-4C6A-B64C-2AB1B03874E3}"/>
                </a:ext>
              </a:extLst>
            </p:cNvPr>
            <p:cNvSpPr/>
            <p:nvPr/>
          </p:nvSpPr>
          <p:spPr>
            <a:xfrm>
              <a:off x="6176534" y="4245553"/>
              <a:ext cx="499086" cy="940288"/>
            </a:xfrm>
            <a:custGeom>
              <a:avLst/>
              <a:gdLst>
                <a:gd name="connsiteX0" fmla="*/ 405391 w 499086"/>
                <a:gd name="connsiteY0" fmla="*/ 777124 h 940288"/>
                <a:gd name="connsiteX1" fmla="*/ 496570 w 499086"/>
                <a:gd name="connsiteY1" fmla="*/ 840006 h 940288"/>
                <a:gd name="connsiteX2" fmla="*/ 449801 w 499086"/>
                <a:gd name="connsiteY2" fmla="*/ 933151 h 940288"/>
                <a:gd name="connsiteX3" fmla="*/ 349582 w 499086"/>
                <a:gd name="connsiteY3" fmla="*/ 904068 h 940288"/>
                <a:gd name="connsiteX4" fmla="*/ 368840 w 499086"/>
                <a:gd name="connsiteY4" fmla="*/ 790879 h 940288"/>
                <a:gd name="connsiteX5" fmla="*/ 237966 w 499086"/>
                <a:gd name="connsiteY5" fmla="*/ 491795 h 940288"/>
                <a:gd name="connsiteX6" fmla="*/ 102375 w 499086"/>
                <a:gd name="connsiteY6" fmla="*/ 181312 h 940288"/>
                <a:gd name="connsiteX7" fmla="*/ 78794 w 499086"/>
                <a:gd name="connsiteY7" fmla="*/ 164020 h 940288"/>
                <a:gd name="connsiteX8" fmla="*/ 977 w 499086"/>
                <a:gd name="connsiteY8" fmla="*/ 93670 h 940288"/>
                <a:gd name="connsiteX9" fmla="*/ 52463 w 499086"/>
                <a:gd name="connsiteY9" fmla="*/ 6027 h 940288"/>
                <a:gd name="connsiteX10" fmla="*/ 148358 w 499086"/>
                <a:gd name="connsiteY10" fmla="*/ 33538 h 940288"/>
                <a:gd name="connsiteX11" fmla="*/ 141677 w 499086"/>
                <a:gd name="connsiteY11" fmla="*/ 137687 h 940288"/>
                <a:gd name="connsiteX12" fmla="*/ 138140 w 499086"/>
                <a:gd name="connsiteY12" fmla="*/ 164806 h 940288"/>
                <a:gd name="connsiteX13" fmla="*/ 397530 w 499086"/>
                <a:gd name="connsiteY13" fmla="*/ 757080 h 940288"/>
                <a:gd name="connsiteX14" fmla="*/ 405391 w 499086"/>
                <a:gd name="connsiteY14" fmla="*/ 777124 h 940288"/>
                <a:gd name="connsiteX15" fmla="*/ 82332 w 499086"/>
                <a:gd name="connsiteY15" fmla="*/ 40220 h 940288"/>
                <a:gd name="connsiteX16" fmla="*/ 39100 w 499086"/>
                <a:gd name="connsiteY16" fmla="*/ 82272 h 940288"/>
                <a:gd name="connsiteX17" fmla="*/ 81153 w 499086"/>
                <a:gd name="connsiteY17" fmla="*/ 125504 h 940288"/>
                <a:gd name="connsiteX18" fmla="*/ 124384 w 499086"/>
                <a:gd name="connsiteY18" fmla="*/ 83058 h 940288"/>
                <a:gd name="connsiteX19" fmla="*/ 82332 w 499086"/>
                <a:gd name="connsiteY19" fmla="*/ 40220 h 940288"/>
                <a:gd name="connsiteX20" fmla="*/ 459627 w 499086"/>
                <a:gd name="connsiteY20" fmla="*/ 859264 h 940288"/>
                <a:gd name="connsiteX21" fmla="*/ 417967 w 499086"/>
                <a:gd name="connsiteY21" fmla="*/ 816032 h 940288"/>
                <a:gd name="connsiteX22" fmla="*/ 374735 w 499086"/>
                <a:gd name="connsiteY22" fmla="*/ 857692 h 940288"/>
                <a:gd name="connsiteX23" fmla="*/ 416395 w 499086"/>
                <a:gd name="connsiteY23" fmla="*/ 900924 h 940288"/>
                <a:gd name="connsiteX24" fmla="*/ 459627 w 499086"/>
                <a:gd name="connsiteY24" fmla="*/ 859264 h 94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9086" h="940288">
                  <a:moveTo>
                    <a:pt x="405391" y="777124"/>
                  </a:moveTo>
                  <a:cubicBezTo>
                    <a:pt x="451766" y="773587"/>
                    <a:pt x="485566" y="796775"/>
                    <a:pt x="496570" y="840006"/>
                  </a:cubicBezTo>
                  <a:cubicBezTo>
                    <a:pt x="506396" y="878129"/>
                    <a:pt x="486745" y="917037"/>
                    <a:pt x="449801" y="933151"/>
                  </a:cubicBezTo>
                  <a:cubicBezTo>
                    <a:pt x="412858" y="949265"/>
                    <a:pt x="371591" y="937474"/>
                    <a:pt x="349582" y="904068"/>
                  </a:cubicBezTo>
                  <a:cubicBezTo>
                    <a:pt x="324822" y="867124"/>
                    <a:pt x="331504" y="826251"/>
                    <a:pt x="368840" y="790879"/>
                  </a:cubicBezTo>
                  <a:cubicBezTo>
                    <a:pt x="325215" y="691446"/>
                    <a:pt x="281591" y="591620"/>
                    <a:pt x="237966" y="491795"/>
                  </a:cubicBezTo>
                  <a:cubicBezTo>
                    <a:pt x="192769" y="388431"/>
                    <a:pt x="147179" y="285068"/>
                    <a:pt x="102375" y="181312"/>
                  </a:cubicBezTo>
                  <a:cubicBezTo>
                    <a:pt x="97659" y="169915"/>
                    <a:pt x="92550" y="164412"/>
                    <a:pt x="78794" y="164020"/>
                  </a:cubicBezTo>
                  <a:cubicBezTo>
                    <a:pt x="38707" y="162841"/>
                    <a:pt x="6873" y="132971"/>
                    <a:pt x="977" y="93670"/>
                  </a:cubicBezTo>
                  <a:cubicBezTo>
                    <a:pt x="-4918" y="56333"/>
                    <a:pt x="16305" y="20176"/>
                    <a:pt x="52463" y="6027"/>
                  </a:cubicBezTo>
                  <a:cubicBezTo>
                    <a:pt x="87834" y="-8121"/>
                    <a:pt x="127136" y="3276"/>
                    <a:pt x="148358" y="33538"/>
                  </a:cubicBezTo>
                  <a:cubicBezTo>
                    <a:pt x="171939" y="66945"/>
                    <a:pt x="170367" y="108211"/>
                    <a:pt x="141677" y="137687"/>
                  </a:cubicBezTo>
                  <a:cubicBezTo>
                    <a:pt x="132245" y="147513"/>
                    <a:pt x="133817" y="154587"/>
                    <a:pt x="138140" y="164806"/>
                  </a:cubicBezTo>
                  <a:cubicBezTo>
                    <a:pt x="224603" y="362099"/>
                    <a:pt x="311067" y="559393"/>
                    <a:pt x="397530" y="757080"/>
                  </a:cubicBezTo>
                  <a:cubicBezTo>
                    <a:pt x="399888" y="763761"/>
                    <a:pt x="402246" y="770050"/>
                    <a:pt x="405391" y="777124"/>
                  </a:cubicBezTo>
                  <a:close/>
                  <a:moveTo>
                    <a:pt x="82332" y="40220"/>
                  </a:moveTo>
                  <a:cubicBezTo>
                    <a:pt x="58358" y="40220"/>
                    <a:pt x="39100" y="59084"/>
                    <a:pt x="39100" y="82272"/>
                  </a:cubicBezTo>
                  <a:cubicBezTo>
                    <a:pt x="39100" y="105460"/>
                    <a:pt x="59144" y="125897"/>
                    <a:pt x="81153" y="125504"/>
                  </a:cubicBezTo>
                  <a:cubicBezTo>
                    <a:pt x="103948" y="125504"/>
                    <a:pt x="124777" y="105067"/>
                    <a:pt x="124384" y="83058"/>
                  </a:cubicBezTo>
                  <a:cubicBezTo>
                    <a:pt x="124777" y="59870"/>
                    <a:pt x="105520" y="40220"/>
                    <a:pt x="82332" y="40220"/>
                  </a:cubicBezTo>
                  <a:close/>
                  <a:moveTo>
                    <a:pt x="459627" y="859264"/>
                  </a:moveTo>
                  <a:cubicBezTo>
                    <a:pt x="459627" y="835290"/>
                    <a:pt x="441155" y="816032"/>
                    <a:pt x="417967" y="816032"/>
                  </a:cubicBezTo>
                  <a:cubicBezTo>
                    <a:pt x="393993" y="816032"/>
                    <a:pt x="374735" y="834897"/>
                    <a:pt x="374735" y="857692"/>
                  </a:cubicBezTo>
                  <a:cubicBezTo>
                    <a:pt x="374735" y="881273"/>
                    <a:pt x="393600" y="900924"/>
                    <a:pt x="416395" y="900924"/>
                  </a:cubicBezTo>
                  <a:cubicBezTo>
                    <a:pt x="439976" y="900924"/>
                    <a:pt x="459627" y="882452"/>
                    <a:pt x="459627" y="85926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92FE539-E724-455E-BF06-6254211233DD}"/>
                </a:ext>
              </a:extLst>
            </p:cNvPr>
            <p:cNvSpPr/>
            <p:nvPr/>
          </p:nvSpPr>
          <p:spPr>
            <a:xfrm>
              <a:off x="6034991" y="2651610"/>
              <a:ext cx="166473" cy="1012023"/>
            </a:xfrm>
            <a:custGeom>
              <a:avLst/>
              <a:gdLst>
                <a:gd name="connsiteX0" fmla="*/ 62345 w 166473"/>
                <a:gd name="connsiteY0" fmla="*/ 163499 h 1012023"/>
                <a:gd name="connsiteX1" fmla="*/ 2214 w 166473"/>
                <a:gd name="connsiteY1" fmla="*/ 65638 h 1012023"/>
                <a:gd name="connsiteX2" fmla="*/ 81996 w 166473"/>
                <a:gd name="connsiteY2" fmla="*/ 4 h 1012023"/>
                <a:gd name="connsiteX3" fmla="*/ 162957 w 166473"/>
                <a:gd name="connsiteY3" fmla="*/ 66817 h 1012023"/>
                <a:gd name="connsiteX4" fmla="*/ 103219 w 166473"/>
                <a:gd name="connsiteY4" fmla="*/ 163106 h 1012023"/>
                <a:gd name="connsiteX5" fmla="*/ 102433 w 166473"/>
                <a:gd name="connsiteY5" fmla="*/ 178040 h 1012023"/>
                <a:gd name="connsiteX6" fmla="*/ 103612 w 166473"/>
                <a:gd name="connsiteY6" fmla="*/ 830053 h 1012023"/>
                <a:gd name="connsiteX7" fmla="*/ 119726 w 166473"/>
                <a:gd name="connsiteY7" fmla="*/ 856385 h 1012023"/>
                <a:gd name="connsiteX8" fmla="*/ 164136 w 166473"/>
                <a:gd name="connsiteY8" fmla="*/ 949137 h 1012023"/>
                <a:gd name="connsiteX9" fmla="*/ 83961 w 166473"/>
                <a:gd name="connsiteY9" fmla="*/ 1012019 h 1012023"/>
                <a:gd name="connsiteX10" fmla="*/ 4965 w 166473"/>
                <a:gd name="connsiteY10" fmla="*/ 950316 h 1012023"/>
                <a:gd name="connsiteX11" fmla="*/ 48197 w 166473"/>
                <a:gd name="connsiteY11" fmla="*/ 856778 h 1012023"/>
                <a:gd name="connsiteX12" fmla="*/ 64311 w 166473"/>
                <a:gd name="connsiteY12" fmla="*/ 834769 h 1012023"/>
                <a:gd name="connsiteX13" fmla="*/ 63131 w 166473"/>
                <a:gd name="connsiteY13" fmla="*/ 174896 h 1012023"/>
                <a:gd name="connsiteX14" fmla="*/ 62345 w 166473"/>
                <a:gd name="connsiteY14" fmla="*/ 163499 h 1012023"/>
                <a:gd name="connsiteX15" fmla="*/ 82782 w 166473"/>
                <a:gd name="connsiteY15" fmla="*/ 124590 h 1012023"/>
                <a:gd name="connsiteX16" fmla="*/ 125228 w 166473"/>
                <a:gd name="connsiteY16" fmla="*/ 82144 h 1012023"/>
                <a:gd name="connsiteX17" fmla="*/ 83175 w 166473"/>
                <a:gd name="connsiteY17" fmla="*/ 39306 h 1012023"/>
                <a:gd name="connsiteX18" fmla="*/ 39944 w 166473"/>
                <a:gd name="connsiteY18" fmla="*/ 82537 h 1012023"/>
                <a:gd name="connsiteX19" fmla="*/ 82782 w 166473"/>
                <a:gd name="connsiteY19" fmla="*/ 124590 h 1012023"/>
                <a:gd name="connsiteX20" fmla="*/ 126014 w 166473"/>
                <a:gd name="connsiteY20" fmla="*/ 928700 h 1012023"/>
                <a:gd name="connsiteX21" fmla="*/ 83568 w 166473"/>
                <a:gd name="connsiteY21" fmla="*/ 887433 h 1012023"/>
                <a:gd name="connsiteX22" fmla="*/ 42695 w 166473"/>
                <a:gd name="connsiteY22" fmla="*/ 930665 h 1012023"/>
                <a:gd name="connsiteX23" fmla="*/ 85533 w 166473"/>
                <a:gd name="connsiteY23" fmla="*/ 972325 h 1012023"/>
                <a:gd name="connsiteX24" fmla="*/ 126014 w 166473"/>
                <a:gd name="connsiteY24" fmla="*/ 928700 h 101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6473" h="1012023">
                  <a:moveTo>
                    <a:pt x="62345" y="163499"/>
                  </a:moveTo>
                  <a:cubicBezTo>
                    <a:pt x="13611" y="141097"/>
                    <a:pt x="-7218" y="106904"/>
                    <a:pt x="2214" y="65638"/>
                  </a:cubicBezTo>
                  <a:cubicBezTo>
                    <a:pt x="11253" y="26336"/>
                    <a:pt x="43088" y="397"/>
                    <a:pt x="81996" y="4"/>
                  </a:cubicBezTo>
                  <a:cubicBezTo>
                    <a:pt x="121691" y="-389"/>
                    <a:pt x="154311" y="26729"/>
                    <a:pt x="162957" y="66817"/>
                  </a:cubicBezTo>
                  <a:cubicBezTo>
                    <a:pt x="171604" y="107297"/>
                    <a:pt x="150381" y="141883"/>
                    <a:pt x="103219" y="163106"/>
                  </a:cubicBezTo>
                  <a:cubicBezTo>
                    <a:pt x="102826" y="167822"/>
                    <a:pt x="102433" y="172931"/>
                    <a:pt x="102433" y="178040"/>
                  </a:cubicBezTo>
                  <a:cubicBezTo>
                    <a:pt x="102826" y="395378"/>
                    <a:pt x="103219" y="612715"/>
                    <a:pt x="103612" y="830053"/>
                  </a:cubicBezTo>
                  <a:cubicBezTo>
                    <a:pt x="103612" y="842629"/>
                    <a:pt x="105577" y="850490"/>
                    <a:pt x="119726" y="856385"/>
                  </a:cubicBezTo>
                  <a:cubicBezTo>
                    <a:pt x="155490" y="871320"/>
                    <a:pt x="173176" y="910228"/>
                    <a:pt x="164136" y="949137"/>
                  </a:cubicBezTo>
                  <a:cubicBezTo>
                    <a:pt x="155883" y="985294"/>
                    <a:pt x="121298" y="1012412"/>
                    <a:pt x="83961" y="1012019"/>
                  </a:cubicBezTo>
                  <a:cubicBezTo>
                    <a:pt x="46625" y="1011626"/>
                    <a:pt x="13219" y="985294"/>
                    <a:pt x="4965" y="950316"/>
                  </a:cubicBezTo>
                  <a:cubicBezTo>
                    <a:pt x="-4467" y="912193"/>
                    <a:pt x="13219" y="872892"/>
                    <a:pt x="48197" y="856778"/>
                  </a:cubicBezTo>
                  <a:cubicBezTo>
                    <a:pt x="58415" y="852062"/>
                    <a:pt x="64311" y="847739"/>
                    <a:pt x="64311" y="834769"/>
                  </a:cubicBezTo>
                  <a:cubicBezTo>
                    <a:pt x="63524" y="614681"/>
                    <a:pt x="63131" y="394985"/>
                    <a:pt x="63131" y="174896"/>
                  </a:cubicBezTo>
                  <a:cubicBezTo>
                    <a:pt x="62738" y="170573"/>
                    <a:pt x="62345" y="166643"/>
                    <a:pt x="62345" y="163499"/>
                  </a:cubicBezTo>
                  <a:close/>
                  <a:moveTo>
                    <a:pt x="82782" y="124590"/>
                  </a:moveTo>
                  <a:cubicBezTo>
                    <a:pt x="105970" y="124590"/>
                    <a:pt x="124835" y="105725"/>
                    <a:pt x="125228" y="82144"/>
                  </a:cubicBezTo>
                  <a:cubicBezTo>
                    <a:pt x="125621" y="59349"/>
                    <a:pt x="106363" y="39699"/>
                    <a:pt x="83175" y="39306"/>
                  </a:cubicBezTo>
                  <a:cubicBezTo>
                    <a:pt x="59594" y="38913"/>
                    <a:pt x="39550" y="58957"/>
                    <a:pt x="39944" y="82537"/>
                  </a:cubicBezTo>
                  <a:cubicBezTo>
                    <a:pt x="40336" y="106511"/>
                    <a:pt x="59201" y="124590"/>
                    <a:pt x="82782" y="124590"/>
                  </a:cubicBezTo>
                  <a:close/>
                  <a:moveTo>
                    <a:pt x="126014" y="928700"/>
                  </a:moveTo>
                  <a:cubicBezTo>
                    <a:pt x="125621" y="904333"/>
                    <a:pt x="107542" y="887040"/>
                    <a:pt x="83568" y="887433"/>
                  </a:cubicBezTo>
                  <a:cubicBezTo>
                    <a:pt x="59594" y="887826"/>
                    <a:pt x="42302" y="905905"/>
                    <a:pt x="42695" y="930665"/>
                  </a:cubicBezTo>
                  <a:cubicBezTo>
                    <a:pt x="43088" y="954639"/>
                    <a:pt x="61559" y="972718"/>
                    <a:pt x="85533" y="972325"/>
                  </a:cubicBezTo>
                  <a:cubicBezTo>
                    <a:pt x="109114" y="971932"/>
                    <a:pt x="126407" y="953460"/>
                    <a:pt x="126014" y="92870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11FF4BC-7038-4F35-A25E-75FC6C0DD0B3}"/>
                </a:ext>
              </a:extLst>
            </p:cNvPr>
            <p:cNvSpPr/>
            <p:nvPr/>
          </p:nvSpPr>
          <p:spPr>
            <a:xfrm>
              <a:off x="7176160" y="2555718"/>
              <a:ext cx="305648" cy="733139"/>
            </a:xfrm>
            <a:custGeom>
              <a:avLst/>
              <a:gdLst>
                <a:gd name="connsiteX0" fmla="*/ 242888 w 305648"/>
                <a:gd name="connsiteY0" fmla="*/ 630397 h 733139"/>
                <a:gd name="connsiteX1" fmla="*/ 115551 w 305648"/>
                <a:gd name="connsiteY1" fmla="*/ 493628 h 733139"/>
                <a:gd name="connsiteX2" fmla="*/ 93149 w 305648"/>
                <a:gd name="connsiteY2" fmla="*/ 436247 h 733139"/>
                <a:gd name="connsiteX3" fmla="*/ 93935 w 305648"/>
                <a:gd name="connsiteY3" fmla="*/ 178822 h 733139"/>
                <a:gd name="connsiteX4" fmla="*/ 79393 w 305648"/>
                <a:gd name="connsiteY4" fmla="*/ 155241 h 733139"/>
                <a:gd name="connsiteX5" fmla="*/ 33803 w 305648"/>
                <a:gd name="connsiteY5" fmla="*/ 60917 h 733139"/>
                <a:gd name="connsiteX6" fmla="*/ 112799 w 305648"/>
                <a:gd name="connsiteY6" fmla="*/ 0 h 733139"/>
                <a:gd name="connsiteX7" fmla="*/ 193368 w 305648"/>
                <a:gd name="connsiteY7" fmla="*/ 61703 h 733139"/>
                <a:gd name="connsiteX8" fmla="*/ 148957 w 305648"/>
                <a:gd name="connsiteY8" fmla="*/ 154848 h 733139"/>
                <a:gd name="connsiteX9" fmla="*/ 133236 w 305648"/>
                <a:gd name="connsiteY9" fmla="*/ 179608 h 733139"/>
                <a:gd name="connsiteX10" fmla="*/ 134022 w 305648"/>
                <a:gd name="connsiteY10" fmla="*/ 435068 h 733139"/>
                <a:gd name="connsiteX11" fmla="*/ 146599 w 305648"/>
                <a:gd name="connsiteY11" fmla="*/ 467688 h 733139"/>
                <a:gd name="connsiteX12" fmla="*/ 295159 w 305648"/>
                <a:gd name="connsiteY12" fmla="*/ 629611 h 733139"/>
                <a:gd name="connsiteX13" fmla="*/ 304984 w 305648"/>
                <a:gd name="connsiteY13" fmla="*/ 657515 h 733139"/>
                <a:gd name="connsiteX14" fmla="*/ 277866 w 305648"/>
                <a:gd name="connsiteY14" fmla="*/ 669306 h 733139"/>
                <a:gd name="connsiteX15" fmla="*/ 175682 w 305648"/>
                <a:gd name="connsiteY15" fmla="*/ 670485 h 733139"/>
                <a:gd name="connsiteX16" fmla="*/ 157996 w 305648"/>
                <a:gd name="connsiteY16" fmla="*/ 682668 h 733139"/>
                <a:gd name="connsiteX17" fmla="*/ 64852 w 305648"/>
                <a:gd name="connsiteY17" fmla="*/ 731402 h 733139"/>
                <a:gd name="connsiteX18" fmla="*/ 4 w 305648"/>
                <a:gd name="connsiteY18" fmla="*/ 650834 h 733139"/>
                <a:gd name="connsiteX19" fmla="*/ 61314 w 305648"/>
                <a:gd name="connsiteY19" fmla="*/ 571445 h 733139"/>
                <a:gd name="connsiteX20" fmla="*/ 158389 w 305648"/>
                <a:gd name="connsiteY20" fmla="*/ 619393 h 733139"/>
                <a:gd name="connsiteX21" fmla="*/ 172931 w 305648"/>
                <a:gd name="connsiteY21" fmla="*/ 630004 h 733139"/>
                <a:gd name="connsiteX22" fmla="*/ 242888 w 305648"/>
                <a:gd name="connsiteY22" fmla="*/ 630397 h 733139"/>
                <a:gd name="connsiteX23" fmla="*/ 156031 w 305648"/>
                <a:gd name="connsiteY23" fmla="*/ 81747 h 733139"/>
                <a:gd name="connsiteX24" fmla="*/ 114372 w 305648"/>
                <a:gd name="connsiteY24" fmla="*/ 39695 h 733139"/>
                <a:gd name="connsiteX25" fmla="*/ 71926 w 305648"/>
                <a:gd name="connsiteY25" fmla="*/ 80961 h 733139"/>
                <a:gd name="connsiteX26" fmla="*/ 113586 w 305648"/>
                <a:gd name="connsiteY26" fmla="*/ 123014 h 733139"/>
                <a:gd name="connsiteX27" fmla="*/ 156031 w 305648"/>
                <a:gd name="connsiteY27" fmla="*/ 81747 h 733139"/>
                <a:gd name="connsiteX28" fmla="*/ 124197 w 305648"/>
                <a:gd name="connsiteY28" fmla="*/ 649655 h 733139"/>
                <a:gd name="connsiteX29" fmla="*/ 80965 w 305648"/>
                <a:gd name="connsiteY29" fmla="*/ 608781 h 733139"/>
                <a:gd name="connsiteX30" fmla="*/ 39699 w 305648"/>
                <a:gd name="connsiteY30" fmla="*/ 651620 h 733139"/>
                <a:gd name="connsiteX31" fmla="*/ 82930 w 305648"/>
                <a:gd name="connsiteY31" fmla="*/ 692493 h 733139"/>
                <a:gd name="connsiteX32" fmla="*/ 124197 w 305648"/>
                <a:gd name="connsiteY32" fmla="*/ 649655 h 73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5648" h="733139">
                  <a:moveTo>
                    <a:pt x="242888" y="630397"/>
                  </a:moveTo>
                  <a:cubicBezTo>
                    <a:pt x="198477" y="582449"/>
                    <a:pt x="157996" y="536859"/>
                    <a:pt x="115551" y="493628"/>
                  </a:cubicBezTo>
                  <a:cubicBezTo>
                    <a:pt x="99044" y="476728"/>
                    <a:pt x="93149" y="459435"/>
                    <a:pt x="93149" y="436247"/>
                  </a:cubicBezTo>
                  <a:cubicBezTo>
                    <a:pt x="94328" y="350570"/>
                    <a:pt x="93542" y="264893"/>
                    <a:pt x="93935" y="178822"/>
                  </a:cubicBezTo>
                  <a:cubicBezTo>
                    <a:pt x="93935" y="167032"/>
                    <a:pt x="91970" y="160743"/>
                    <a:pt x="79393" y="155241"/>
                  </a:cubicBezTo>
                  <a:cubicBezTo>
                    <a:pt x="42450" y="139521"/>
                    <a:pt x="24764" y="101005"/>
                    <a:pt x="33803" y="60917"/>
                  </a:cubicBezTo>
                  <a:cubicBezTo>
                    <a:pt x="42057" y="24760"/>
                    <a:pt x="74284" y="0"/>
                    <a:pt x="112799" y="0"/>
                  </a:cubicBezTo>
                  <a:cubicBezTo>
                    <a:pt x="152494" y="0"/>
                    <a:pt x="184328" y="24367"/>
                    <a:pt x="193368" y="61703"/>
                  </a:cubicBezTo>
                  <a:cubicBezTo>
                    <a:pt x="202407" y="99433"/>
                    <a:pt x="184328" y="139128"/>
                    <a:pt x="148957" y="154848"/>
                  </a:cubicBezTo>
                  <a:cubicBezTo>
                    <a:pt x="136774" y="160350"/>
                    <a:pt x="133236" y="166639"/>
                    <a:pt x="133236" y="179608"/>
                  </a:cubicBezTo>
                  <a:cubicBezTo>
                    <a:pt x="134022" y="264893"/>
                    <a:pt x="133236" y="349784"/>
                    <a:pt x="134022" y="435068"/>
                  </a:cubicBezTo>
                  <a:cubicBezTo>
                    <a:pt x="134022" y="446073"/>
                    <a:pt x="139132" y="459435"/>
                    <a:pt x="146599" y="467688"/>
                  </a:cubicBezTo>
                  <a:cubicBezTo>
                    <a:pt x="195726" y="522318"/>
                    <a:pt x="246032" y="575375"/>
                    <a:pt x="295159" y="629611"/>
                  </a:cubicBezTo>
                  <a:cubicBezTo>
                    <a:pt x="301447" y="636685"/>
                    <a:pt x="307735" y="650834"/>
                    <a:pt x="304984" y="657515"/>
                  </a:cubicBezTo>
                  <a:cubicBezTo>
                    <a:pt x="302233" y="664196"/>
                    <a:pt x="287691" y="668913"/>
                    <a:pt x="277866" y="669306"/>
                  </a:cubicBezTo>
                  <a:cubicBezTo>
                    <a:pt x="244067" y="670878"/>
                    <a:pt x="209874" y="669306"/>
                    <a:pt x="175682" y="670485"/>
                  </a:cubicBezTo>
                  <a:cubicBezTo>
                    <a:pt x="169394" y="670878"/>
                    <a:pt x="160747" y="676773"/>
                    <a:pt x="157996" y="682668"/>
                  </a:cubicBezTo>
                  <a:cubicBezTo>
                    <a:pt x="139918" y="720005"/>
                    <a:pt x="103760" y="739262"/>
                    <a:pt x="64852" y="731402"/>
                  </a:cubicBezTo>
                  <a:cubicBezTo>
                    <a:pt x="27122" y="723542"/>
                    <a:pt x="-389" y="689742"/>
                    <a:pt x="4" y="650834"/>
                  </a:cubicBezTo>
                  <a:cubicBezTo>
                    <a:pt x="4" y="613497"/>
                    <a:pt x="26336" y="579698"/>
                    <a:pt x="61314" y="571445"/>
                  </a:cubicBezTo>
                  <a:cubicBezTo>
                    <a:pt x="102188" y="561619"/>
                    <a:pt x="139525" y="580484"/>
                    <a:pt x="158389" y="619393"/>
                  </a:cubicBezTo>
                  <a:cubicBezTo>
                    <a:pt x="160747" y="624502"/>
                    <a:pt x="167822" y="629611"/>
                    <a:pt x="172931" y="630004"/>
                  </a:cubicBezTo>
                  <a:cubicBezTo>
                    <a:pt x="194547" y="630790"/>
                    <a:pt x="216163" y="630397"/>
                    <a:pt x="242888" y="630397"/>
                  </a:cubicBezTo>
                  <a:close/>
                  <a:moveTo>
                    <a:pt x="156031" y="81747"/>
                  </a:moveTo>
                  <a:cubicBezTo>
                    <a:pt x="156424" y="57380"/>
                    <a:pt x="139132" y="39695"/>
                    <a:pt x="114372" y="39695"/>
                  </a:cubicBezTo>
                  <a:cubicBezTo>
                    <a:pt x="89612" y="39695"/>
                    <a:pt x="72319" y="56594"/>
                    <a:pt x="71926" y="80961"/>
                  </a:cubicBezTo>
                  <a:cubicBezTo>
                    <a:pt x="71533" y="105328"/>
                    <a:pt x="89218" y="123014"/>
                    <a:pt x="113586" y="123014"/>
                  </a:cubicBezTo>
                  <a:cubicBezTo>
                    <a:pt x="137953" y="123407"/>
                    <a:pt x="155638" y="106114"/>
                    <a:pt x="156031" y="81747"/>
                  </a:cubicBezTo>
                  <a:close/>
                  <a:moveTo>
                    <a:pt x="124197" y="649655"/>
                  </a:moveTo>
                  <a:cubicBezTo>
                    <a:pt x="123804" y="625681"/>
                    <a:pt x="105725" y="608388"/>
                    <a:pt x="80965" y="608781"/>
                  </a:cubicBezTo>
                  <a:cubicBezTo>
                    <a:pt x="56598" y="609174"/>
                    <a:pt x="39306" y="627646"/>
                    <a:pt x="39699" y="651620"/>
                  </a:cubicBezTo>
                  <a:cubicBezTo>
                    <a:pt x="40092" y="675594"/>
                    <a:pt x="58563" y="692886"/>
                    <a:pt x="82930" y="692493"/>
                  </a:cubicBezTo>
                  <a:cubicBezTo>
                    <a:pt x="106904" y="692100"/>
                    <a:pt x="124590" y="673629"/>
                    <a:pt x="124197" y="64965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8EB3161-BD90-4093-8929-FF5D3D7CB046}"/>
                </a:ext>
              </a:extLst>
            </p:cNvPr>
            <p:cNvSpPr/>
            <p:nvPr/>
          </p:nvSpPr>
          <p:spPr>
            <a:xfrm>
              <a:off x="5250371" y="4034494"/>
              <a:ext cx="950328" cy="173176"/>
            </a:xfrm>
            <a:custGeom>
              <a:avLst/>
              <a:gdLst>
                <a:gd name="connsiteX0" fmla="*/ 161939 w 950328"/>
                <a:gd name="connsiteY0" fmla="*/ 69706 h 173176"/>
                <a:gd name="connsiteX1" fmla="*/ 327006 w 950328"/>
                <a:gd name="connsiteY1" fmla="*/ 69706 h 173176"/>
                <a:gd name="connsiteX2" fmla="*/ 774651 w 950328"/>
                <a:gd name="connsiteY2" fmla="*/ 63024 h 173176"/>
                <a:gd name="connsiteX3" fmla="*/ 793515 w 950328"/>
                <a:gd name="connsiteY3" fmla="*/ 50841 h 173176"/>
                <a:gd name="connsiteX4" fmla="*/ 883909 w 950328"/>
                <a:gd name="connsiteY4" fmla="*/ 1714 h 173176"/>
                <a:gd name="connsiteX5" fmla="*/ 950329 w 950328"/>
                <a:gd name="connsiteY5" fmla="*/ 82282 h 173176"/>
                <a:gd name="connsiteX6" fmla="*/ 885874 w 950328"/>
                <a:gd name="connsiteY6" fmla="*/ 162458 h 173176"/>
                <a:gd name="connsiteX7" fmla="*/ 793515 w 950328"/>
                <a:gd name="connsiteY7" fmla="*/ 113724 h 173176"/>
                <a:gd name="connsiteX8" fmla="*/ 772293 w 950328"/>
                <a:gd name="connsiteY8" fmla="*/ 102326 h 173176"/>
                <a:gd name="connsiteX9" fmla="*/ 417006 w 950328"/>
                <a:gd name="connsiteY9" fmla="*/ 107435 h 173176"/>
                <a:gd name="connsiteX10" fmla="*/ 179232 w 950328"/>
                <a:gd name="connsiteY10" fmla="*/ 110186 h 173176"/>
                <a:gd name="connsiteX11" fmla="*/ 156830 w 950328"/>
                <a:gd name="connsiteY11" fmla="*/ 123156 h 173176"/>
                <a:gd name="connsiteX12" fmla="*/ 64078 w 950328"/>
                <a:gd name="connsiteY12" fmla="*/ 171104 h 173176"/>
                <a:gd name="connsiteX13" fmla="*/ 17 w 950328"/>
                <a:gd name="connsiteY13" fmla="*/ 89750 h 173176"/>
                <a:gd name="connsiteX14" fmla="*/ 64078 w 950328"/>
                <a:gd name="connsiteY14" fmla="*/ 11147 h 173176"/>
                <a:gd name="connsiteX15" fmla="*/ 158402 w 950328"/>
                <a:gd name="connsiteY15" fmla="*/ 60274 h 173176"/>
                <a:gd name="connsiteX16" fmla="*/ 161939 w 950328"/>
                <a:gd name="connsiteY16" fmla="*/ 69706 h 173176"/>
                <a:gd name="connsiteX17" fmla="*/ 124210 w 950328"/>
                <a:gd name="connsiteY17" fmla="*/ 90143 h 173176"/>
                <a:gd name="connsiteX18" fmla="*/ 80978 w 950328"/>
                <a:gd name="connsiteY18" fmla="*/ 48876 h 173176"/>
                <a:gd name="connsiteX19" fmla="*/ 39711 w 950328"/>
                <a:gd name="connsiteY19" fmla="*/ 92108 h 173176"/>
                <a:gd name="connsiteX20" fmla="*/ 82943 w 950328"/>
                <a:gd name="connsiteY20" fmla="*/ 133374 h 173176"/>
                <a:gd name="connsiteX21" fmla="*/ 124210 w 950328"/>
                <a:gd name="connsiteY21" fmla="*/ 90143 h 173176"/>
                <a:gd name="connsiteX22" fmla="*/ 826922 w 950328"/>
                <a:gd name="connsiteY22" fmla="*/ 82675 h 173176"/>
                <a:gd name="connsiteX23" fmla="*/ 868974 w 950328"/>
                <a:gd name="connsiteY23" fmla="*/ 125121 h 173176"/>
                <a:gd name="connsiteX24" fmla="*/ 910634 w 950328"/>
                <a:gd name="connsiteY24" fmla="*/ 82282 h 173176"/>
                <a:gd name="connsiteX25" fmla="*/ 868581 w 950328"/>
                <a:gd name="connsiteY25" fmla="*/ 39837 h 173176"/>
                <a:gd name="connsiteX26" fmla="*/ 826922 w 950328"/>
                <a:gd name="connsiteY26" fmla="*/ 82675 h 17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0328" h="173176">
                  <a:moveTo>
                    <a:pt x="161939" y="69706"/>
                  </a:moveTo>
                  <a:cubicBezTo>
                    <a:pt x="218141" y="69706"/>
                    <a:pt x="272377" y="70492"/>
                    <a:pt x="327006" y="69706"/>
                  </a:cubicBezTo>
                  <a:cubicBezTo>
                    <a:pt x="476352" y="67741"/>
                    <a:pt x="625305" y="65383"/>
                    <a:pt x="774651" y="63024"/>
                  </a:cubicBezTo>
                  <a:cubicBezTo>
                    <a:pt x="784083" y="63024"/>
                    <a:pt x="789192" y="60666"/>
                    <a:pt x="793515" y="50841"/>
                  </a:cubicBezTo>
                  <a:cubicBezTo>
                    <a:pt x="809236" y="13505"/>
                    <a:pt x="846572" y="-6146"/>
                    <a:pt x="883909" y="1714"/>
                  </a:cubicBezTo>
                  <a:cubicBezTo>
                    <a:pt x="924783" y="10361"/>
                    <a:pt x="950329" y="41409"/>
                    <a:pt x="950329" y="82282"/>
                  </a:cubicBezTo>
                  <a:cubicBezTo>
                    <a:pt x="950329" y="122370"/>
                    <a:pt x="925569" y="153025"/>
                    <a:pt x="885874" y="162458"/>
                  </a:cubicBezTo>
                  <a:cubicBezTo>
                    <a:pt x="847751" y="171104"/>
                    <a:pt x="810022" y="152239"/>
                    <a:pt x="793515" y="113724"/>
                  </a:cubicBezTo>
                  <a:cubicBezTo>
                    <a:pt x="788406" y="101933"/>
                    <a:pt x="781725" y="102326"/>
                    <a:pt x="772293" y="102326"/>
                  </a:cubicBezTo>
                  <a:cubicBezTo>
                    <a:pt x="653995" y="104291"/>
                    <a:pt x="535304" y="105863"/>
                    <a:pt x="417006" y="107435"/>
                  </a:cubicBezTo>
                  <a:cubicBezTo>
                    <a:pt x="337617" y="108614"/>
                    <a:pt x="258621" y="109401"/>
                    <a:pt x="179232" y="110186"/>
                  </a:cubicBezTo>
                  <a:cubicBezTo>
                    <a:pt x="168621" y="110186"/>
                    <a:pt x="161939" y="111366"/>
                    <a:pt x="156830" y="123156"/>
                  </a:cubicBezTo>
                  <a:cubicBezTo>
                    <a:pt x="140717" y="160885"/>
                    <a:pt x="101808" y="179750"/>
                    <a:pt x="64078" y="171104"/>
                  </a:cubicBezTo>
                  <a:cubicBezTo>
                    <a:pt x="25956" y="162064"/>
                    <a:pt x="-769" y="128658"/>
                    <a:pt x="17" y="89750"/>
                  </a:cubicBezTo>
                  <a:cubicBezTo>
                    <a:pt x="803" y="50841"/>
                    <a:pt x="27135" y="18614"/>
                    <a:pt x="64078" y="11147"/>
                  </a:cubicBezTo>
                  <a:cubicBezTo>
                    <a:pt x="105345" y="2893"/>
                    <a:pt x="141502" y="21758"/>
                    <a:pt x="158402" y="60274"/>
                  </a:cubicBezTo>
                  <a:cubicBezTo>
                    <a:pt x="159581" y="63418"/>
                    <a:pt x="160760" y="66562"/>
                    <a:pt x="161939" y="69706"/>
                  </a:cubicBezTo>
                  <a:close/>
                  <a:moveTo>
                    <a:pt x="124210" y="90143"/>
                  </a:moveTo>
                  <a:cubicBezTo>
                    <a:pt x="123817" y="66562"/>
                    <a:pt x="104952" y="48483"/>
                    <a:pt x="80978" y="48876"/>
                  </a:cubicBezTo>
                  <a:cubicBezTo>
                    <a:pt x="57004" y="49269"/>
                    <a:pt x="38925" y="68134"/>
                    <a:pt x="39711" y="92108"/>
                  </a:cubicBezTo>
                  <a:cubicBezTo>
                    <a:pt x="40498" y="116082"/>
                    <a:pt x="58969" y="133767"/>
                    <a:pt x="82943" y="133374"/>
                  </a:cubicBezTo>
                  <a:cubicBezTo>
                    <a:pt x="106917" y="132588"/>
                    <a:pt x="124603" y="114117"/>
                    <a:pt x="124210" y="90143"/>
                  </a:cubicBezTo>
                  <a:close/>
                  <a:moveTo>
                    <a:pt x="826922" y="82675"/>
                  </a:moveTo>
                  <a:cubicBezTo>
                    <a:pt x="826922" y="107042"/>
                    <a:pt x="845393" y="125121"/>
                    <a:pt x="868974" y="125121"/>
                  </a:cubicBezTo>
                  <a:cubicBezTo>
                    <a:pt x="892555" y="124728"/>
                    <a:pt x="910634" y="106256"/>
                    <a:pt x="910634" y="82282"/>
                  </a:cubicBezTo>
                  <a:cubicBezTo>
                    <a:pt x="910634" y="58308"/>
                    <a:pt x="892162" y="39837"/>
                    <a:pt x="868581" y="39837"/>
                  </a:cubicBezTo>
                  <a:cubicBezTo>
                    <a:pt x="844607" y="39837"/>
                    <a:pt x="826922" y="58308"/>
                    <a:pt x="826922" y="8267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433ED23-647E-4CA1-A553-1815E239A50D}"/>
                </a:ext>
              </a:extLst>
            </p:cNvPr>
            <p:cNvSpPr/>
            <p:nvPr/>
          </p:nvSpPr>
          <p:spPr>
            <a:xfrm>
              <a:off x="4410942" y="1903216"/>
              <a:ext cx="807860" cy="616911"/>
            </a:xfrm>
            <a:custGeom>
              <a:avLst/>
              <a:gdLst>
                <a:gd name="connsiteX0" fmla="*/ 648048 w 807860"/>
                <a:gd name="connsiteY0" fmla="*/ 112106 h 616911"/>
                <a:gd name="connsiteX1" fmla="*/ 696782 w 807860"/>
                <a:gd name="connsiteY1" fmla="*/ 5599 h 616911"/>
                <a:gd name="connsiteX2" fmla="*/ 794642 w 807860"/>
                <a:gd name="connsiteY2" fmla="*/ 37826 h 616911"/>
                <a:gd name="connsiteX3" fmla="*/ 783245 w 807860"/>
                <a:gd name="connsiteY3" fmla="*/ 140403 h 616911"/>
                <a:gd name="connsiteX4" fmla="*/ 670843 w 807860"/>
                <a:gd name="connsiteY4" fmla="*/ 143940 h 616911"/>
                <a:gd name="connsiteX5" fmla="*/ 175643 w 807860"/>
                <a:gd name="connsiteY5" fmla="*/ 494117 h 616911"/>
                <a:gd name="connsiteX6" fmla="*/ 162673 w 807860"/>
                <a:gd name="connsiteY6" fmla="*/ 522414 h 616911"/>
                <a:gd name="connsiteX7" fmla="*/ 89573 w 807860"/>
                <a:gd name="connsiteY7" fmla="*/ 616345 h 616911"/>
                <a:gd name="connsiteX8" fmla="*/ 358 w 807860"/>
                <a:gd name="connsiteY8" fmla="*/ 543244 h 616911"/>
                <a:gd name="connsiteX9" fmla="*/ 77389 w 807860"/>
                <a:gd name="connsiteY9" fmla="*/ 453244 h 616911"/>
                <a:gd name="connsiteX10" fmla="*/ 143416 w 807860"/>
                <a:gd name="connsiteY10" fmla="*/ 468571 h 616911"/>
                <a:gd name="connsiteX11" fmla="*/ 648048 w 807860"/>
                <a:gd name="connsiteY11" fmla="*/ 112106 h 616911"/>
                <a:gd name="connsiteX12" fmla="*/ 82891 w 807860"/>
                <a:gd name="connsiteY12" fmla="*/ 492152 h 616911"/>
                <a:gd name="connsiteX13" fmla="*/ 39660 w 807860"/>
                <a:gd name="connsiteY13" fmla="*/ 533812 h 616911"/>
                <a:gd name="connsiteX14" fmla="*/ 81319 w 807860"/>
                <a:gd name="connsiteY14" fmla="*/ 577437 h 616911"/>
                <a:gd name="connsiteX15" fmla="*/ 124944 w 807860"/>
                <a:gd name="connsiteY15" fmla="*/ 534991 h 616911"/>
                <a:gd name="connsiteX16" fmla="*/ 82891 w 807860"/>
                <a:gd name="connsiteY16" fmla="*/ 492152 h 616911"/>
                <a:gd name="connsiteX17" fmla="*/ 768310 w 807860"/>
                <a:gd name="connsiteY17" fmla="*/ 81844 h 616911"/>
                <a:gd name="connsiteX18" fmla="*/ 725865 w 807860"/>
                <a:gd name="connsiteY18" fmla="*/ 39791 h 616911"/>
                <a:gd name="connsiteX19" fmla="*/ 684205 w 807860"/>
                <a:gd name="connsiteY19" fmla="*/ 82630 h 616911"/>
                <a:gd name="connsiteX20" fmla="*/ 727044 w 807860"/>
                <a:gd name="connsiteY20" fmla="*/ 125076 h 616911"/>
                <a:gd name="connsiteX21" fmla="*/ 768310 w 807860"/>
                <a:gd name="connsiteY21" fmla="*/ 81844 h 61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7860" h="616911">
                  <a:moveTo>
                    <a:pt x="648048" y="112106"/>
                  </a:moveTo>
                  <a:cubicBezTo>
                    <a:pt x="638222" y="58656"/>
                    <a:pt x="655122" y="22106"/>
                    <a:pt x="696782" y="5599"/>
                  </a:cubicBezTo>
                  <a:cubicBezTo>
                    <a:pt x="732939" y="-8550"/>
                    <a:pt x="773420" y="4813"/>
                    <a:pt x="794642" y="37826"/>
                  </a:cubicBezTo>
                  <a:cubicBezTo>
                    <a:pt x="815865" y="70840"/>
                    <a:pt x="811149" y="112892"/>
                    <a:pt x="783245" y="140403"/>
                  </a:cubicBezTo>
                  <a:cubicBezTo>
                    <a:pt x="751804" y="171451"/>
                    <a:pt x="712109" y="172631"/>
                    <a:pt x="670843" y="143940"/>
                  </a:cubicBezTo>
                  <a:cubicBezTo>
                    <a:pt x="505776" y="260666"/>
                    <a:pt x="340709" y="377392"/>
                    <a:pt x="175643" y="494117"/>
                  </a:cubicBezTo>
                  <a:cubicBezTo>
                    <a:pt x="165031" y="501585"/>
                    <a:pt x="159529" y="507873"/>
                    <a:pt x="162673" y="522414"/>
                  </a:cubicBezTo>
                  <a:cubicBezTo>
                    <a:pt x="171320" y="568004"/>
                    <a:pt x="137913" y="609664"/>
                    <a:pt x="89573" y="616345"/>
                  </a:cubicBezTo>
                  <a:cubicBezTo>
                    <a:pt x="47913" y="621847"/>
                    <a:pt x="4288" y="586476"/>
                    <a:pt x="358" y="543244"/>
                  </a:cubicBezTo>
                  <a:cubicBezTo>
                    <a:pt x="-3965" y="495689"/>
                    <a:pt x="31406" y="452458"/>
                    <a:pt x="77389" y="453244"/>
                  </a:cubicBezTo>
                  <a:cubicBezTo>
                    <a:pt x="97826" y="453637"/>
                    <a:pt x="118263" y="462283"/>
                    <a:pt x="143416" y="468571"/>
                  </a:cubicBezTo>
                  <a:cubicBezTo>
                    <a:pt x="308482" y="352632"/>
                    <a:pt x="478265" y="232369"/>
                    <a:pt x="648048" y="112106"/>
                  </a:cubicBezTo>
                  <a:close/>
                  <a:moveTo>
                    <a:pt x="82891" y="492152"/>
                  </a:moveTo>
                  <a:cubicBezTo>
                    <a:pt x="59310" y="492152"/>
                    <a:pt x="40053" y="511017"/>
                    <a:pt x="39660" y="533812"/>
                  </a:cubicBezTo>
                  <a:cubicBezTo>
                    <a:pt x="39660" y="557000"/>
                    <a:pt x="58917" y="577437"/>
                    <a:pt x="81319" y="577437"/>
                  </a:cubicBezTo>
                  <a:cubicBezTo>
                    <a:pt x="103721" y="577830"/>
                    <a:pt x="124551" y="557393"/>
                    <a:pt x="124944" y="534991"/>
                  </a:cubicBezTo>
                  <a:cubicBezTo>
                    <a:pt x="125337" y="512196"/>
                    <a:pt x="106079" y="492152"/>
                    <a:pt x="82891" y="492152"/>
                  </a:cubicBezTo>
                  <a:close/>
                  <a:moveTo>
                    <a:pt x="768310" y="81844"/>
                  </a:moveTo>
                  <a:cubicBezTo>
                    <a:pt x="767917" y="58263"/>
                    <a:pt x="749053" y="39398"/>
                    <a:pt x="725865" y="39791"/>
                  </a:cubicBezTo>
                  <a:cubicBezTo>
                    <a:pt x="702284" y="40184"/>
                    <a:pt x="683812" y="59442"/>
                    <a:pt x="684205" y="82630"/>
                  </a:cubicBezTo>
                  <a:cubicBezTo>
                    <a:pt x="684598" y="105818"/>
                    <a:pt x="704642" y="125862"/>
                    <a:pt x="727044" y="125076"/>
                  </a:cubicBezTo>
                  <a:cubicBezTo>
                    <a:pt x="749446" y="125076"/>
                    <a:pt x="768310" y="105032"/>
                    <a:pt x="768310" y="8184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F278E23-F7CA-46CC-994F-5D6C557D32C4}"/>
                </a:ext>
              </a:extLst>
            </p:cNvPr>
            <p:cNvSpPr/>
            <p:nvPr/>
          </p:nvSpPr>
          <p:spPr>
            <a:xfrm>
              <a:off x="7586936" y="3044809"/>
              <a:ext cx="291173" cy="812576"/>
            </a:xfrm>
            <a:custGeom>
              <a:avLst/>
              <a:gdLst>
                <a:gd name="connsiteX0" fmla="*/ 102507 w 291173"/>
                <a:gd name="connsiteY0" fmla="*/ 103184 h 812576"/>
                <a:gd name="connsiteX1" fmla="*/ 102507 w 291173"/>
                <a:gd name="connsiteY1" fmla="*/ 649475 h 812576"/>
                <a:gd name="connsiteX2" fmla="*/ 161852 w 291173"/>
                <a:gd name="connsiteY2" fmla="*/ 749694 h 812576"/>
                <a:gd name="connsiteX3" fmla="*/ 82463 w 291173"/>
                <a:gd name="connsiteY3" fmla="*/ 812577 h 812576"/>
                <a:gd name="connsiteX4" fmla="*/ 2288 w 291173"/>
                <a:gd name="connsiteY4" fmla="*/ 747729 h 812576"/>
                <a:gd name="connsiteX5" fmla="*/ 62812 w 291173"/>
                <a:gd name="connsiteY5" fmla="*/ 649475 h 812576"/>
                <a:gd name="connsiteX6" fmla="*/ 62812 w 291173"/>
                <a:gd name="connsiteY6" fmla="*/ 628646 h 812576"/>
                <a:gd name="connsiteX7" fmla="*/ 61633 w 291173"/>
                <a:gd name="connsiteY7" fmla="*/ 98075 h 812576"/>
                <a:gd name="connsiteX8" fmla="*/ 97397 w 291173"/>
                <a:gd name="connsiteY8" fmla="*/ 62703 h 812576"/>
                <a:gd name="connsiteX9" fmla="*/ 139450 w 291173"/>
                <a:gd name="connsiteY9" fmla="*/ 39908 h 812576"/>
                <a:gd name="connsiteX10" fmla="*/ 232202 w 291173"/>
                <a:gd name="connsiteY10" fmla="*/ 3358 h 812576"/>
                <a:gd name="connsiteX11" fmla="*/ 291154 w 291173"/>
                <a:gd name="connsiteY11" fmla="*/ 84319 h 812576"/>
                <a:gd name="connsiteX12" fmla="*/ 225914 w 291173"/>
                <a:gd name="connsiteY12" fmla="*/ 162136 h 812576"/>
                <a:gd name="connsiteX13" fmla="*/ 137485 w 291173"/>
                <a:gd name="connsiteY13" fmla="*/ 119691 h 812576"/>
                <a:gd name="connsiteX14" fmla="*/ 102507 w 291173"/>
                <a:gd name="connsiteY14" fmla="*/ 103184 h 812576"/>
                <a:gd name="connsiteX15" fmla="*/ 208621 w 291173"/>
                <a:gd name="connsiteY15" fmla="*/ 124014 h 812576"/>
                <a:gd name="connsiteX16" fmla="*/ 251853 w 291173"/>
                <a:gd name="connsiteY16" fmla="*/ 82354 h 812576"/>
                <a:gd name="connsiteX17" fmla="*/ 210979 w 291173"/>
                <a:gd name="connsiteY17" fmla="*/ 38729 h 812576"/>
                <a:gd name="connsiteX18" fmla="*/ 166961 w 291173"/>
                <a:gd name="connsiteY18" fmla="*/ 81175 h 812576"/>
                <a:gd name="connsiteX19" fmla="*/ 208621 w 291173"/>
                <a:gd name="connsiteY19" fmla="*/ 124014 h 812576"/>
                <a:gd name="connsiteX20" fmla="*/ 81677 w 291173"/>
                <a:gd name="connsiteY20" fmla="*/ 688777 h 812576"/>
                <a:gd name="connsiteX21" fmla="*/ 40017 w 291173"/>
                <a:gd name="connsiteY21" fmla="*/ 732009 h 812576"/>
                <a:gd name="connsiteX22" fmla="*/ 83642 w 291173"/>
                <a:gd name="connsiteY22" fmla="*/ 773275 h 812576"/>
                <a:gd name="connsiteX23" fmla="*/ 125302 w 291173"/>
                <a:gd name="connsiteY23" fmla="*/ 730044 h 812576"/>
                <a:gd name="connsiteX24" fmla="*/ 81677 w 291173"/>
                <a:gd name="connsiteY24" fmla="*/ 688777 h 81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1173" h="812576">
                  <a:moveTo>
                    <a:pt x="102507" y="103184"/>
                  </a:moveTo>
                  <a:cubicBezTo>
                    <a:pt x="102507" y="285936"/>
                    <a:pt x="102507" y="467902"/>
                    <a:pt x="102507" y="649475"/>
                  </a:cubicBezTo>
                  <a:cubicBezTo>
                    <a:pt x="153206" y="673842"/>
                    <a:pt x="171677" y="705284"/>
                    <a:pt x="161852" y="749694"/>
                  </a:cubicBezTo>
                  <a:cubicBezTo>
                    <a:pt x="153206" y="787424"/>
                    <a:pt x="121372" y="812577"/>
                    <a:pt x="82463" y="812577"/>
                  </a:cubicBezTo>
                  <a:cubicBezTo>
                    <a:pt x="42769" y="812577"/>
                    <a:pt x="11327" y="787031"/>
                    <a:pt x="2288" y="747729"/>
                  </a:cubicBezTo>
                  <a:cubicBezTo>
                    <a:pt x="-7145" y="706070"/>
                    <a:pt x="12506" y="673449"/>
                    <a:pt x="62812" y="649475"/>
                  </a:cubicBezTo>
                  <a:cubicBezTo>
                    <a:pt x="62812" y="642794"/>
                    <a:pt x="62812" y="635720"/>
                    <a:pt x="62812" y="628646"/>
                  </a:cubicBezTo>
                  <a:cubicBezTo>
                    <a:pt x="62419" y="451789"/>
                    <a:pt x="62026" y="274932"/>
                    <a:pt x="61633" y="98075"/>
                  </a:cubicBezTo>
                  <a:cubicBezTo>
                    <a:pt x="61633" y="65061"/>
                    <a:pt x="64384" y="61524"/>
                    <a:pt x="97397" y="62703"/>
                  </a:cubicBezTo>
                  <a:cubicBezTo>
                    <a:pt x="117048" y="63489"/>
                    <a:pt x="129625" y="60738"/>
                    <a:pt x="139450" y="39908"/>
                  </a:cubicBezTo>
                  <a:cubicBezTo>
                    <a:pt x="154778" y="6502"/>
                    <a:pt x="195651" y="-6861"/>
                    <a:pt x="232202" y="3358"/>
                  </a:cubicBezTo>
                  <a:cubicBezTo>
                    <a:pt x="268359" y="13576"/>
                    <a:pt x="291940" y="46590"/>
                    <a:pt x="291154" y="84319"/>
                  </a:cubicBezTo>
                  <a:cubicBezTo>
                    <a:pt x="289975" y="122835"/>
                    <a:pt x="264429" y="153490"/>
                    <a:pt x="225914" y="162136"/>
                  </a:cubicBezTo>
                  <a:cubicBezTo>
                    <a:pt x="190935" y="169996"/>
                    <a:pt x="152419" y="153097"/>
                    <a:pt x="137485" y="119691"/>
                  </a:cubicBezTo>
                  <a:cubicBezTo>
                    <a:pt x="129625" y="102791"/>
                    <a:pt x="120585" y="98075"/>
                    <a:pt x="102507" y="103184"/>
                  </a:cubicBezTo>
                  <a:close/>
                  <a:moveTo>
                    <a:pt x="208621" y="124014"/>
                  </a:moveTo>
                  <a:cubicBezTo>
                    <a:pt x="231416" y="124407"/>
                    <a:pt x="251067" y="105935"/>
                    <a:pt x="251853" y="82354"/>
                  </a:cubicBezTo>
                  <a:cubicBezTo>
                    <a:pt x="252638" y="59166"/>
                    <a:pt x="234560" y="39908"/>
                    <a:pt x="210979" y="38729"/>
                  </a:cubicBezTo>
                  <a:cubicBezTo>
                    <a:pt x="187398" y="37550"/>
                    <a:pt x="166961" y="56808"/>
                    <a:pt x="166961" y="81175"/>
                  </a:cubicBezTo>
                  <a:cubicBezTo>
                    <a:pt x="166568" y="104363"/>
                    <a:pt x="185040" y="123621"/>
                    <a:pt x="208621" y="124014"/>
                  </a:cubicBezTo>
                  <a:close/>
                  <a:moveTo>
                    <a:pt x="81677" y="688777"/>
                  </a:moveTo>
                  <a:cubicBezTo>
                    <a:pt x="57703" y="689170"/>
                    <a:pt x="39624" y="708428"/>
                    <a:pt x="40017" y="732009"/>
                  </a:cubicBezTo>
                  <a:cubicBezTo>
                    <a:pt x="40803" y="755590"/>
                    <a:pt x="60061" y="773668"/>
                    <a:pt x="83642" y="773275"/>
                  </a:cubicBezTo>
                  <a:cubicBezTo>
                    <a:pt x="107223" y="772882"/>
                    <a:pt x="125695" y="753625"/>
                    <a:pt x="125302" y="730044"/>
                  </a:cubicBezTo>
                  <a:cubicBezTo>
                    <a:pt x="124908" y="706070"/>
                    <a:pt x="105651" y="687991"/>
                    <a:pt x="81677" y="68877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179D9E-7E5C-4190-8C55-156DD2B702E6}"/>
                </a:ext>
              </a:extLst>
            </p:cNvPr>
            <p:cNvSpPr/>
            <p:nvPr/>
          </p:nvSpPr>
          <p:spPr>
            <a:xfrm>
              <a:off x="4358113" y="2776802"/>
              <a:ext cx="734275" cy="324079"/>
            </a:xfrm>
            <a:custGeom>
              <a:avLst/>
              <a:gdLst>
                <a:gd name="connsiteX0" fmla="*/ 102707 w 734275"/>
                <a:gd name="connsiteY0" fmla="*/ 221059 h 324079"/>
                <a:gd name="connsiteX1" fmla="*/ 571574 w 734275"/>
                <a:gd name="connsiteY1" fmla="*/ 221059 h 324079"/>
                <a:gd name="connsiteX2" fmla="*/ 652535 w 734275"/>
                <a:gd name="connsiteY2" fmla="*/ 160534 h 324079"/>
                <a:gd name="connsiteX3" fmla="*/ 733103 w 734275"/>
                <a:gd name="connsiteY3" fmla="*/ 227347 h 324079"/>
                <a:gd name="connsiteX4" fmla="*/ 679260 w 734275"/>
                <a:gd name="connsiteY4" fmla="*/ 319313 h 324079"/>
                <a:gd name="connsiteX5" fmla="*/ 580614 w 734275"/>
                <a:gd name="connsiteY5" fmla="*/ 280797 h 324079"/>
                <a:gd name="connsiteX6" fmla="*/ 549565 w 734275"/>
                <a:gd name="connsiteY6" fmla="*/ 262325 h 324079"/>
                <a:gd name="connsiteX7" fmla="*/ 93667 w 734275"/>
                <a:gd name="connsiteY7" fmla="*/ 260360 h 324079"/>
                <a:gd name="connsiteX8" fmla="*/ 62619 w 734275"/>
                <a:gd name="connsiteY8" fmla="*/ 229312 h 324079"/>
                <a:gd name="connsiteX9" fmla="*/ 62619 w 734275"/>
                <a:gd name="connsiteY9" fmla="*/ 209661 h 324079"/>
                <a:gd name="connsiteX10" fmla="*/ 32750 w 734275"/>
                <a:gd name="connsiteY10" fmla="*/ 145207 h 324079"/>
                <a:gd name="connsiteX11" fmla="*/ 5632 w 734275"/>
                <a:gd name="connsiteY11" fmla="*/ 53241 h 324079"/>
                <a:gd name="connsiteX12" fmla="*/ 88558 w 734275"/>
                <a:gd name="connsiteY12" fmla="*/ 184 h 324079"/>
                <a:gd name="connsiteX13" fmla="*/ 161659 w 734275"/>
                <a:gd name="connsiteY13" fmla="*/ 61102 h 324079"/>
                <a:gd name="connsiteX14" fmla="*/ 125501 w 734275"/>
                <a:gd name="connsiteY14" fmla="*/ 150709 h 324079"/>
                <a:gd name="connsiteX15" fmla="*/ 102314 w 734275"/>
                <a:gd name="connsiteY15" fmla="*/ 192762 h 324079"/>
                <a:gd name="connsiteX16" fmla="*/ 102707 w 734275"/>
                <a:gd name="connsiteY16" fmla="*/ 221059 h 324079"/>
                <a:gd name="connsiteX17" fmla="*/ 694195 w 734275"/>
                <a:gd name="connsiteY17" fmla="*/ 241103 h 324079"/>
                <a:gd name="connsiteX18" fmla="*/ 651356 w 734275"/>
                <a:gd name="connsiteY18" fmla="*/ 200229 h 324079"/>
                <a:gd name="connsiteX19" fmla="*/ 609697 w 734275"/>
                <a:gd name="connsiteY19" fmla="*/ 242675 h 324079"/>
                <a:gd name="connsiteX20" fmla="*/ 652928 w 734275"/>
                <a:gd name="connsiteY20" fmla="*/ 283548 h 324079"/>
                <a:gd name="connsiteX21" fmla="*/ 694195 w 734275"/>
                <a:gd name="connsiteY21" fmla="*/ 241103 h 324079"/>
                <a:gd name="connsiteX22" fmla="*/ 124322 w 734275"/>
                <a:gd name="connsiteY22" fmla="*/ 80359 h 324079"/>
                <a:gd name="connsiteX23" fmla="*/ 81484 w 734275"/>
                <a:gd name="connsiteY23" fmla="*/ 39093 h 324079"/>
                <a:gd name="connsiteX24" fmla="*/ 40610 w 734275"/>
                <a:gd name="connsiteY24" fmla="*/ 82324 h 324079"/>
                <a:gd name="connsiteX25" fmla="*/ 83449 w 734275"/>
                <a:gd name="connsiteY25" fmla="*/ 123984 h 324079"/>
                <a:gd name="connsiteX26" fmla="*/ 124322 w 734275"/>
                <a:gd name="connsiteY26" fmla="*/ 80359 h 32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34275" h="324079">
                  <a:moveTo>
                    <a:pt x="102707" y="221059"/>
                  </a:moveTo>
                  <a:cubicBezTo>
                    <a:pt x="260699" y="221059"/>
                    <a:pt x="415547" y="221059"/>
                    <a:pt x="571574" y="221059"/>
                  </a:cubicBezTo>
                  <a:cubicBezTo>
                    <a:pt x="585330" y="184115"/>
                    <a:pt x="610090" y="160534"/>
                    <a:pt x="652535" y="160534"/>
                  </a:cubicBezTo>
                  <a:cubicBezTo>
                    <a:pt x="693016" y="160534"/>
                    <a:pt x="726029" y="188046"/>
                    <a:pt x="733103" y="227347"/>
                  </a:cubicBezTo>
                  <a:cubicBezTo>
                    <a:pt x="739785" y="267435"/>
                    <a:pt x="717383" y="305950"/>
                    <a:pt x="679260" y="319313"/>
                  </a:cubicBezTo>
                  <a:cubicBezTo>
                    <a:pt x="641138" y="332675"/>
                    <a:pt x="597906" y="317348"/>
                    <a:pt x="580614" y="280797"/>
                  </a:cubicBezTo>
                  <a:cubicBezTo>
                    <a:pt x="573539" y="265470"/>
                    <a:pt x="564893" y="262325"/>
                    <a:pt x="549565" y="262325"/>
                  </a:cubicBezTo>
                  <a:cubicBezTo>
                    <a:pt x="397468" y="262325"/>
                    <a:pt x="245764" y="261146"/>
                    <a:pt x="93667" y="260360"/>
                  </a:cubicBezTo>
                  <a:cubicBezTo>
                    <a:pt x="67335" y="260360"/>
                    <a:pt x="63012" y="255644"/>
                    <a:pt x="62619" y="229312"/>
                  </a:cubicBezTo>
                  <a:cubicBezTo>
                    <a:pt x="62619" y="222631"/>
                    <a:pt x="62619" y="216343"/>
                    <a:pt x="62619" y="209661"/>
                  </a:cubicBezTo>
                  <a:cubicBezTo>
                    <a:pt x="63012" y="183329"/>
                    <a:pt x="66156" y="160141"/>
                    <a:pt x="32750" y="145207"/>
                  </a:cubicBezTo>
                  <a:cubicBezTo>
                    <a:pt x="1309" y="131058"/>
                    <a:pt x="-6945" y="87041"/>
                    <a:pt x="5632" y="53241"/>
                  </a:cubicBezTo>
                  <a:cubicBezTo>
                    <a:pt x="18601" y="18263"/>
                    <a:pt x="50435" y="-2174"/>
                    <a:pt x="88558" y="184"/>
                  </a:cubicBezTo>
                  <a:cubicBezTo>
                    <a:pt x="123536" y="2149"/>
                    <a:pt x="152620" y="26516"/>
                    <a:pt x="161659" y="61102"/>
                  </a:cubicBezTo>
                  <a:cubicBezTo>
                    <a:pt x="170698" y="95294"/>
                    <a:pt x="156943" y="136168"/>
                    <a:pt x="125501" y="150709"/>
                  </a:cubicBezTo>
                  <a:cubicBezTo>
                    <a:pt x="104279" y="160534"/>
                    <a:pt x="100348" y="173111"/>
                    <a:pt x="102314" y="192762"/>
                  </a:cubicBezTo>
                  <a:cubicBezTo>
                    <a:pt x="103493" y="201015"/>
                    <a:pt x="102707" y="209268"/>
                    <a:pt x="102707" y="221059"/>
                  </a:cubicBezTo>
                  <a:close/>
                  <a:moveTo>
                    <a:pt x="694195" y="241103"/>
                  </a:moveTo>
                  <a:cubicBezTo>
                    <a:pt x="693802" y="217129"/>
                    <a:pt x="675723" y="199836"/>
                    <a:pt x="651356" y="200229"/>
                  </a:cubicBezTo>
                  <a:cubicBezTo>
                    <a:pt x="626989" y="200622"/>
                    <a:pt x="609304" y="218701"/>
                    <a:pt x="609697" y="242675"/>
                  </a:cubicBezTo>
                  <a:cubicBezTo>
                    <a:pt x="610090" y="266649"/>
                    <a:pt x="628168" y="283941"/>
                    <a:pt x="652928" y="283548"/>
                  </a:cubicBezTo>
                  <a:cubicBezTo>
                    <a:pt x="677295" y="283155"/>
                    <a:pt x="694588" y="265470"/>
                    <a:pt x="694195" y="241103"/>
                  </a:cubicBezTo>
                  <a:close/>
                  <a:moveTo>
                    <a:pt x="124322" y="80359"/>
                  </a:moveTo>
                  <a:cubicBezTo>
                    <a:pt x="123929" y="56385"/>
                    <a:pt x="105458" y="38700"/>
                    <a:pt x="81484" y="39093"/>
                  </a:cubicBezTo>
                  <a:cubicBezTo>
                    <a:pt x="57510" y="39486"/>
                    <a:pt x="40217" y="57564"/>
                    <a:pt x="40610" y="82324"/>
                  </a:cubicBezTo>
                  <a:cubicBezTo>
                    <a:pt x="41003" y="106298"/>
                    <a:pt x="59868" y="124377"/>
                    <a:pt x="83449" y="123984"/>
                  </a:cubicBezTo>
                  <a:cubicBezTo>
                    <a:pt x="107030" y="123591"/>
                    <a:pt x="124715" y="104726"/>
                    <a:pt x="124322" y="8035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F16A64B-E4B5-48AF-99D2-0535D30D0302}"/>
                </a:ext>
              </a:extLst>
            </p:cNvPr>
            <p:cNvSpPr/>
            <p:nvPr/>
          </p:nvSpPr>
          <p:spPr>
            <a:xfrm>
              <a:off x="7048357" y="4009827"/>
              <a:ext cx="639210" cy="543589"/>
            </a:xfrm>
            <a:custGeom>
              <a:avLst/>
              <a:gdLst>
                <a:gd name="connsiteX0" fmla="*/ 535758 w 639210"/>
                <a:gd name="connsiteY0" fmla="*/ 380095 h 543589"/>
                <a:gd name="connsiteX1" fmla="*/ 535365 w 639210"/>
                <a:gd name="connsiteY1" fmla="*/ 274767 h 543589"/>
                <a:gd name="connsiteX2" fmla="*/ 526326 w 639210"/>
                <a:gd name="connsiteY2" fmla="*/ 259439 h 543589"/>
                <a:gd name="connsiteX3" fmla="*/ 290909 w 639210"/>
                <a:gd name="connsiteY3" fmla="*/ 106949 h 543589"/>
                <a:gd name="connsiteX4" fmla="*/ 284228 w 639210"/>
                <a:gd name="connsiteY4" fmla="*/ 103412 h 543589"/>
                <a:gd name="connsiteX5" fmla="*/ 166323 w 639210"/>
                <a:gd name="connsiteY5" fmla="*/ 103019 h 543589"/>
                <a:gd name="connsiteX6" fmla="*/ 155712 w 639210"/>
                <a:gd name="connsiteY6" fmla="*/ 117167 h 543589"/>
                <a:gd name="connsiteX7" fmla="*/ 62174 w 639210"/>
                <a:gd name="connsiteY7" fmla="*/ 161578 h 543589"/>
                <a:gd name="connsiteX8" fmla="*/ 78 w 639210"/>
                <a:gd name="connsiteY8" fmla="*/ 87298 h 543589"/>
                <a:gd name="connsiteX9" fmla="*/ 59423 w 639210"/>
                <a:gd name="connsiteY9" fmla="*/ 3193 h 543589"/>
                <a:gd name="connsiteX10" fmla="*/ 155712 w 639210"/>
                <a:gd name="connsiteY10" fmla="*/ 47604 h 543589"/>
                <a:gd name="connsiteX11" fmla="*/ 180472 w 639210"/>
                <a:gd name="connsiteY11" fmla="*/ 62931 h 543589"/>
                <a:gd name="connsiteX12" fmla="*/ 295625 w 639210"/>
                <a:gd name="connsiteY12" fmla="*/ 66468 h 543589"/>
                <a:gd name="connsiteX13" fmla="*/ 392307 w 639210"/>
                <a:gd name="connsiteY13" fmla="*/ 125421 h 543589"/>
                <a:gd name="connsiteX14" fmla="*/ 555802 w 639210"/>
                <a:gd name="connsiteY14" fmla="*/ 230356 h 543589"/>
                <a:gd name="connsiteX15" fmla="*/ 576238 w 639210"/>
                <a:gd name="connsiteY15" fmla="*/ 266906 h 543589"/>
                <a:gd name="connsiteX16" fmla="*/ 575845 w 639210"/>
                <a:gd name="connsiteY16" fmla="*/ 380095 h 543589"/>
                <a:gd name="connsiteX17" fmla="*/ 636763 w 639210"/>
                <a:gd name="connsiteY17" fmla="*/ 480314 h 543589"/>
                <a:gd name="connsiteX18" fmla="*/ 557373 w 639210"/>
                <a:gd name="connsiteY18" fmla="*/ 543589 h 543589"/>
                <a:gd name="connsiteX19" fmla="*/ 477199 w 639210"/>
                <a:gd name="connsiteY19" fmla="*/ 483458 h 543589"/>
                <a:gd name="connsiteX20" fmla="*/ 535758 w 639210"/>
                <a:gd name="connsiteY20" fmla="*/ 380095 h 543589"/>
                <a:gd name="connsiteX21" fmla="*/ 81825 w 639210"/>
                <a:gd name="connsiteY21" fmla="*/ 124242 h 543589"/>
                <a:gd name="connsiteX22" fmla="*/ 123484 w 639210"/>
                <a:gd name="connsiteY22" fmla="*/ 81796 h 543589"/>
                <a:gd name="connsiteX23" fmla="*/ 81432 w 639210"/>
                <a:gd name="connsiteY23" fmla="*/ 40136 h 543589"/>
                <a:gd name="connsiteX24" fmla="*/ 39772 w 639210"/>
                <a:gd name="connsiteY24" fmla="*/ 82582 h 543589"/>
                <a:gd name="connsiteX25" fmla="*/ 81825 w 639210"/>
                <a:gd name="connsiteY25" fmla="*/ 124242 h 543589"/>
                <a:gd name="connsiteX26" fmla="*/ 514142 w 639210"/>
                <a:gd name="connsiteY26" fmla="*/ 459091 h 543589"/>
                <a:gd name="connsiteX27" fmla="*/ 553837 w 639210"/>
                <a:gd name="connsiteY27" fmla="*/ 503895 h 543589"/>
                <a:gd name="connsiteX28" fmla="*/ 598247 w 639210"/>
                <a:gd name="connsiteY28" fmla="*/ 464200 h 543589"/>
                <a:gd name="connsiteX29" fmla="*/ 558553 w 639210"/>
                <a:gd name="connsiteY29" fmla="*/ 419789 h 543589"/>
                <a:gd name="connsiteX30" fmla="*/ 514142 w 639210"/>
                <a:gd name="connsiteY30" fmla="*/ 459091 h 54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9210" h="543589">
                  <a:moveTo>
                    <a:pt x="535758" y="380095"/>
                  </a:moveTo>
                  <a:cubicBezTo>
                    <a:pt x="535758" y="345509"/>
                    <a:pt x="536151" y="310138"/>
                    <a:pt x="535365" y="274767"/>
                  </a:cubicBezTo>
                  <a:cubicBezTo>
                    <a:pt x="535365" y="269658"/>
                    <a:pt x="531042" y="262583"/>
                    <a:pt x="526326" y="259439"/>
                  </a:cubicBezTo>
                  <a:cubicBezTo>
                    <a:pt x="448115" y="208347"/>
                    <a:pt x="369512" y="157648"/>
                    <a:pt x="290909" y="106949"/>
                  </a:cubicBezTo>
                  <a:cubicBezTo>
                    <a:pt x="288551" y="105377"/>
                    <a:pt x="286586" y="103412"/>
                    <a:pt x="284228" y="103412"/>
                  </a:cubicBezTo>
                  <a:cubicBezTo>
                    <a:pt x="244926" y="103019"/>
                    <a:pt x="205625" y="102233"/>
                    <a:pt x="166323" y="103019"/>
                  </a:cubicBezTo>
                  <a:cubicBezTo>
                    <a:pt x="162786" y="103019"/>
                    <a:pt x="158463" y="112058"/>
                    <a:pt x="155712" y="117167"/>
                  </a:cubicBezTo>
                  <a:cubicBezTo>
                    <a:pt x="138419" y="152539"/>
                    <a:pt x="101868" y="170224"/>
                    <a:pt x="62174" y="161578"/>
                  </a:cubicBezTo>
                  <a:cubicBezTo>
                    <a:pt x="27589" y="154111"/>
                    <a:pt x="1650" y="122670"/>
                    <a:pt x="78" y="87298"/>
                  </a:cubicBezTo>
                  <a:cubicBezTo>
                    <a:pt x="-1495" y="46032"/>
                    <a:pt x="20907" y="13804"/>
                    <a:pt x="59423" y="3193"/>
                  </a:cubicBezTo>
                  <a:cubicBezTo>
                    <a:pt x="98331" y="-7812"/>
                    <a:pt x="139991" y="10267"/>
                    <a:pt x="155712" y="47604"/>
                  </a:cubicBezTo>
                  <a:cubicBezTo>
                    <a:pt x="161214" y="60573"/>
                    <a:pt x="167895" y="62931"/>
                    <a:pt x="180472" y="62931"/>
                  </a:cubicBezTo>
                  <a:cubicBezTo>
                    <a:pt x="218987" y="62538"/>
                    <a:pt x="259861" y="55857"/>
                    <a:pt x="295625" y="66468"/>
                  </a:cubicBezTo>
                  <a:cubicBezTo>
                    <a:pt x="330604" y="76687"/>
                    <a:pt x="360080" y="104984"/>
                    <a:pt x="392307" y="125421"/>
                  </a:cubicBezTo>
                  <a:cubicBezTo>
                    <a:pt x="446936" y="160399"/>
                    <a:pt x="500780" y="196164"/>
                    <a:pt x="555802" y="230356"/>
                  </a:cubicBezTo>
                  <a:cubicBezTo>
                    <a:pt x="569950" y="239395"/>
                    <a:pt x="576631" y="249221"/>
                    <a:pt x="576238" y="266906"/>
                  </a:cubicBezTo>
                  <a:cubicBezTo>
                    <a:pt x="575059" y="304636"/>
                    <a:pt x="575845" y="342758"/>
                    <a:pt x="575845" y="380095"/>
                  </a:cubicBezTo>
                  <a:cubicBezTo>
                    <a:pt x="626937" y="405641"/>
                    <a:pt x="646588" y="438261"/>
                    <a:pt x="636763" y="480314"/>
                  </a:cubicBezTo>
                  <a:cubicBezTo>
                    <a:pt x="628116" y="518043"/>
                    <a:pt x="595889" y="543589"/>
                    <a:pt x="557373" y="543589"/>
                  </a:cubicBezTo>
                  <a:cubicBezTo>
                    <a:pt x="519251" y="543589"/>
                    <a:pt x="486238" y="518829"/>
                    <a:pt x="477199" y="483458"/>
                  </a:cubicBezTo>
                  <a:cubicBezTo>
                    <a:pt x="465801" y="439440"/>
                    <a:pt x="484273" y="406820"/>
                    <a:pt x="535758" y="380095"/>
                  </a:cubicBezTo>
                  <a:close/>
                  <a:moveTo>
                    <a:pt x="81825" y="124242"/>
                  </a:moveTo>
                  <a:cubicBezTo>
                    <a:pt x="106192" y="124242"/>
                    <a:pt x="123484" y="106556"/>
                    <a:pt x="123484" y="81796"/>
                  </a:cubicBezTo>
                  <a:cubicBezTo>
                    <a:pt x="123484" y="57429"/>
                    <a:pt x="105799" y="39743"/>
                    <a:pt x="81432" y="40136"/>
                  </a:cubicBezTo>
                  <a:cubicBezTo>
                    <a:pt x="57458" y="40136"/>
                    <a:pt x="39772" y="58215"/>
                    <a:pt x="39772" y="82582"/>
                  </a:cubicBezTo>
                  <a:cubicBezTo>
                    <a:pt x="39379" y="106556"/>
                    <a:pt x="57065" y="124242"/>
                    <a:pt x="81825" y="124242"/>
                  </a:cubicBezTo>
                  <a:close/>
                  <a:moveTo>
                    <a:pt x="514142" y="459091"/>
                  </a:moveTo>
                  <a:cubicBezTo>
                    <a:pt x="512963" y="483458"/>
                    <a:pt x="529862" y="502323"/>
                    <a:pt x="553837" y="503895"/>
                  </a:cubicBezTo>
                  <a:cubicBezTo>
                    <a:pt x="577810" y="505074"/>
                    <a:pt x="597068" y="487781"/>
                    <a:pt x="598247" y="464200"/>
                  </a:cubicBezTo>
                  <a:cubicBezTo>
                    <a:pt x="599426" y="439833"/>
                    <a:pt x="582919" y="420969"/>
                    <a:pt x="558553" y="419789"/>
                  </a:cubicBezTo>
                  <a:cubicBezTo>
                    <a:pt x="534186" y="418217"/>
                    <a:pt x="515321" y="435117"/>
                    <a:pt x="514142" y="45909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1CD64AB-110B-49BE-9948-88CB0299E651}"/>
                </a:ext>
              </a:extLst>
            </p:cNvPr>
            <p:cNvSpPr/>
            <p:nvPr/>
          </p:nvSpPr>
          <p:spPr>
            <a:xfrm>
              <a:off x="4206712" y="2586692"/>
              <a:ext cx="791364" cy="166574"/>
            </a:xfrm>
            <a:custGeom>
              <a:avLst/>
              <a:gdLst>
                <a:gd name="connsiteX0" fmla="*/ 162535 w 791364"/>
                <a:gd name="connsiteY0" fmla="*/ 63350 h 166574"/>
                <a:gd name="connsiteX1" fmla="*/ 465550 w 791364"/>
                <a:gd name="connsiteY1" fmla="*/ 63350 h 166574"/>
                <a:gd name="connsiteX2" fmla="*/ 614896 w 791364"/>
                <a:gd name="connsiteY2" fmla="*/ 62564 h 166574"/>
                <a:gd name="connsiteX3" fmla="*/ 634940 w 791364"/>
                <a:gd name="connsiteY3" fmla="*/ 49595 h 166574"/>
                <a:gd name="connsiteX4" fmla="*/ 730050 w 791364"/>
                <a:gd name="connsiteY4" fmla="*/ 2433 h 166574"/>
                <a:gd name="connsiteX5" fmla="*/ 791360 w 791364"/>
                <a:gd name="connsiteY5" fmla="*/ 81429 h 166574"/>
                <a:gd name="connsiteX6" fmla="*/ 729657 w 791364"/>
                <a:gd name="connsiteY6" fmla="*/ 161997 h 166574"/>
                <a:gd name="connsiteX7" fmla="*/ 635726 w 791364"/>
                <a:gd name="connsiteY7" fmla="*/ 116014 h 166574"/>
                <a:gd name="connsiteX8" fmla="*/ 615682 w 791364"/>
                <a:gd name="connsiteY8" fmla="*/ 102652 h 166574"/>
                <a:gd name="connsiteX9" fmla="*/ 175505 w 791364"/>
                <a:gd name="connsiteY9" fmla="*/ 104224 h 166574"/>
                <a:gd name="connsiteX10" fmla="*/ 155854 w 791364"/>
                <a:gd name="connsiteY10" fmla="*/ 118372 h 166574"/>
                <a:gd name="connsiteX11" fmla="*/ 61924 w 791364"/>
                <a:gd name="connsiteY11" fmla="*/ 163962 h 166574"/>
                <a:gd name="connsiteX12" fmla="*/ 220 w 791364"/>
                <a:gd name="connsiteY12" fmla="*/ 75927 h 166574"/>
                <a:gd name="connsiteX13" fmla="*/ 72928 w 791364"/>
                <a:gd name="connsiteY13" fmla="*/ 2826 h 166574"/>
                <a:gd name="connsiteX14" fmla="*/ 154282 w 791364"/>
                <a:gd name="connsiteY14" fmla="*/ 46844 h 166574"/>
                <a:gd name="connsiteX15" fmla="*/ 162535 w 791364"/>
                <a:gd name="connsiteY15" fmla="*/ 63350 h 166574"/>
                <a:gd name="connsiteX16" fmla="*/ 709220 w 791364"/>
                <a:gd name="connsiteY16" fmla="*/ 39769 h 166574"/>
                <a:gd name="connsiteX17" fmla="*/ 668346 w 791364"/>
                <a:gd name="connsiteY17" fmla="*/ 82215 h 166574"/>
                <a:gd name="connsiteX18" fmla="*/ 710792 w 791364"/>
                <a:gd name="connsiteY18" fmla="*/ 123482 h 166574"/>
                <a:gd name="connsiteX19" fmla="*/ 751666 w 791364"/>
                <a:gd name="connsiteY19" fmla="*/ 81036 h 166574"/>
                <a:gd name="connsiteX20" fmla="*/ 709220 w 791364"/>
                <a:gd name="connsiteY20" fmla="*/ 39769 h 166574"/>
                <a:gd name="connsiteX21" fmla="*/ 123234 w 791364"/>
                <a:gd name="connsiteY21" fmla="*/ 83394 h 166574"/>
                <a:gd name="connsiteX22" fmla="*/ 80788 w 791364"/>
                <a:gd name="connsiteY22" fmla="*/ 41341 h 166574"/>
                <a:gd name="connsiteX23" fmla="*/ 39522 w 791364"/>
                <a:gd name="connsiteY23" fmla="*/ 84573 h 166574"/>
                <a:gd name="connsiteX24" fmla="*/ 81967 w 791364"/>
                <a:gd name="connsiteY24" fmla="*/ 126626 h 166574"/>
                <a:gd name="connsiteX25" fmla="*/ 123234 w 791364"/>
                <a:gd name="connsiteY25" fmla="*/ 83394 h 16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91364" h="166574">
                  <a:moveTo>
                    <a:pt x="162535" y="63350"/>
                  </a:moveTo>
                  <a:cubicBezTo>
                    <a:pt x="263933" y="63350"/>
                    <a:pt x="364545" y="63350"/>
                    <a:pt x="465550" y="63350"/>
                  </a:cubicBezTo>
                  <a:cubicBezTo>
                    <a:pt x="515463" y="63350"/>
                    <a:pt x="564983" y="62564"/>
                    <a:pt x="614896" y="62564"/>
                  </a:cubicBezTo>
                  <a:cubicBezTo>
                    <a:pt x="625115" y="62564"/>
                    <a:pt x="630617" y="60206"/>
                    <a:pt x="634940" y="49595"/>
                  </a:cubicBezTo>
                  <a:cubicBezTo>
                    <a:pt x="651054" y="11472"/>
                    <a:pt x="689962" y="-7000"/>
                    <a:pt x="730050" y="2433"/>
                  </a:cubicBezTo>
                  <a:cubicBezTo>
                    <a:pt x="765814" y="10686"/>
                    <a:pt x="790967" y="42913"/>
                    <a:pt x="791360" y="81429"/>
                  </a:cubicBezTo>
                  <a:cubicBezTo>
                    <a:pt x="791753" y="120730"/>
                    <a:pt x="766600" y="153351"/>
                    <a:pt x="729657" y="161997"/>
                  </a:cubicBezTo>
                  <a:cubicBezTo>
                    <a:pt x="690748" y="171429"/>
                    <a:pt x="652233" y="152958"/>
                    <a:pt x="635726" y="116014"/>
                  </a:cubicBezTo>
                  <a:cubicBezTo>
                    <a:pt x="631403" y="105796"/>
                    <a:pt x="626294" y="102652"/>
                    <a:pt x="615682" y="102652"/>
                  </a:cubicBezTo>
                  <a:cubicBezTo>
                    <a:pt x="469088" y="103438"/>
                    <a:pt x="322493" y="104224"/>
                    <a:pt x="175505" y="104224"/>
                  </a:cubicBezTo>
                  <a:cubicBezTo>
                    <a:pt x="164108" y="104224"/>
                    <a:pt x="160177" y="108940"/>
                    <a:pt x="155854" y="118372"/>
                  </a:cubicBezTo>
                  <a:cubicBezTo>
                    <a:pt x="139348" y="155316"/>
                    <a:pt x="100439" y="173788"/>
                    <a:pt x="61924" y="163962"/>
                  </a:cubicBezTo>
                  <a:cubicBezTo>
                    <a:pt x="20657" y="153351"/>
                    <a:pt x="-2531" y="119944"/>
                    <a:pt x="220" y="75927"/>
                  </a:cubicBezTo>
                  <a:cubicBezTo>
                    <a:pt x="2578" y="38197"/>
                    <a:pt x="32840" y="7542"/>
                    <a:pt x="72928" y="2826"/>
                  </a:cubicBezTo>
                  <a:cubicBezTo>
                    <a:pt x="105155" y="-1104"/>
                    <a:pt x="138955" y="16974"/>
                    <a:pt x="154282" y="46844"/>
                  </a:cubicBezTo>
                  <a:cubicBezTo>
                    <a:pt x="157426" y="51953"/>
                    <a:pt x="159784" y="57848"/>
                    <a:pt x="162535" y="63350"/>
                  </a:cubicBezTo>
                  <a:close/>
                  <a:moveTo>
                    <a:pt x="709220" y="39769"/>
                  </a:moveTo>
                  <a:cubicBezTo>
                    <a:pt x="684460" y="40162"/>
                    <a:pt x="667953" y="57455"/>
                    <a:pt x="668346" y="82215"/>
                  </a:cubicBezTo>
                  <a:cubicBezTo>
                    <a:pt x="668740" y="106975"/>
                    <a:pt x="686032" y="123482"/>
                    <a:pt x="710792" y="123482"/>
                  </a:cubicBezTo>
                  <a:cubicBezTo>
                    <a:pt x="735159" y="123089"/>
                    <a:pt x="752059" y="105796"/>
                    <a:pt x="751666" y="81036"/>
                  </a:cubicBezTo>
                  <a:cubicBezTo>
                    <a:pt x="751666" y="56276"/>
                    <a:pt x="734373" y="39769"/>
                    <a:pt x="709220" y="39769"/>
                  </a:cubicBezTo>
                  <a:close/>
                  <a:moveTo>
                    <a:pt x="123234" y="83394"/>
                  </a:moveTo>
                  <a:cubicBezTo>
                    <a:pt x="123234" y="59420"/>
                    <a:pt x="104762" y="40948"/>
                    <a:pt x="80788" y="41341"/>
                  </a:cubicBezTo>
                  <a:cubicBezTo>
                    <a:pt x="57207" y="41734"/>
                    <a:pt x="39129" y="60206"/>
                    <a:pt x="39522" y="84573"/>
                  </a:cubicBezTo>
                  <a:cubicBezTo>
                    <a:pt x="39915" y="108547"/>
                    <a:pt x="58386" y="127019"/>
                    <a:pt x="81967" y="126626"/>
                  </a:cubicBezTo>
                  <a:cubicBezTo>
                    <a:pt x="105941" y="126233"/>
                    <a:pt x="123627" y="107761"/>
                    <a:pt x="123234" y="8339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E6C2D4-7F39-439F-A266-2290CDE6A64A}"/>
                </a:ext>
              </a:extLst>
            </p:cNvPr>
            <p:cNvSpPr/>
            <p:nvPr/>
          </p:nvSpPr>
          <p:spPr>
            <a:xfrm>
              <a:off x="6986044" y="4455085"/>
              <a:ext cx="480645" cy="448857"/>
            </a:xfrm>
            <a:custGeom>
              <a:avLst/>
              <a:gdLst>
                <a:gd name="connsiteX0" fmla="*/ 229029 w 480645"/>
                <a:gd name="connsiteY0" fmla="*/ 385626 h 448857"/>
                <a:gd name="connsiteX1" fmla="*/ 203483 w 480645"/>
                <a:gd name="connsiteY1" fmla="*/ 385626 h 448857"/>
                <a:gd name="connsiteX2" fmla="*/ 148068 w 480645"/>
                <a:gd name="connsiteY2" fmla="*/ 413530 h 448857"/>
                <a:gd name="connsiteX3" fmla="*/ 53351 w 480645"/>
                <a:gd name="connsiteY3" fmla="*/ 443399 h 448857"/>
                <a:gd name="connsiteX4" fmla="*/ 294 w 480645"/>
                <a:gd name="connsiteY4" fmla="*/ 360080 h 448857"/>
                <a:gd name="connsiteX5" fmla="*/ 63962 w 480645"/>
                <a:gd name="connsiteY5" fmla="*/ 286979 h 448857"/>
                <a:gd name="connsiteX6" fmla="*/ 155535 w 480645"/>
                <a:gd name="connsiteY6" fmla="*/ 330604 h 448857"/>
                <a:gd name="connsiteX7" fmla="*/ 181474 w 480645"/>
                <a:gd name="connsiteY7" fmla="*/ 346717 h 448857"/>
                <a:gd name="connsiteX8" fmla="*/ 282872 w 480645"/>
                <a:gd name="connsiteY8" fmla="*/ 343573 h 448857"/>
                <a:gd name="connsiteX9" fmla="*/ 365798 w 480645"/>
                <a:gd name="connsiteY9" fmla="*/ 288944 h 448857"/>
                <a:gd name="connsiteX10" fmla="*/ 379554 w 480645"/>
                <a:gd name="connsiteY10" fmla="*/ 261433 h 448857"/>
                <a:gd name="connsiteX11" fmla="*/ 379554 w 480645"/>
                <a:gd name="connsiteY11" fmla="*/ 182830 h 448857"/>
                <a:gd name="connsiteX12" fmla="*/ 362261 w 480645"/>
                <a:gd name="connsiteY12" fmla="*/ 154926 h 448857"/>
                <a:gd name="connsiteX13" fmla="*/ 318636 w 480645"/>
                <a:gd name="connsiteY13" fmla="*/ 63353 h 448857"/>
                <a:gd name="connsiteX14" fmla="*/ 394488 w 480645"/>
                <a:gd name="connsiteY14" fmla="*/ 78 h 448857"/>
                <a:gd name="connsiteX15" fmla="*/ 476628 w 480645"/>
                <a:gd name="connsiteY15" fmla="*/ 57065 h 448857"/>
                <a:gd name="connsiteX16" fmla="*/ 433790 w 480645"/>
                <a:gd name="connsiteY16" fmla="*/ 155712 h 448857"/>
                <a:gd name="connsiteX17" fmla="*/ 418855 w 480645"/>
                <a:gd name="connsiteY17" fmla="*/ 178900 h 448857"/>
                <a:gd name="connsiteX18" fmla="*/ 419641 w 480645"/>
                <a:gd name="connsiteY18" fmla="*/ 269293 h 448857"/>
                <a:gd name="connsiteX19" fmla="*/ 394095 w 480645"/>
                <a:gd name="connsiteY19" fmla="*/ 317634 h 448857"/>
                <a:gd name="connsiteX20" fmla="*/ 323352 w 480645"/>
                <a:gd name="connsiteY20" fmla="*/ 367154 h 448857"/>
                <a:gd name="connsiteX21" fmla="*/ 262042 w 480645"/>
                <a:gd name="connsiteY21" fmla="*/ 386412 h 448857"/>
                <a:gd name="connsiteX22" fmla="*/ 229029 w 480645"/>
                <a:gd name="connsiteY22" fmla="*/ 385626 h 448857"/>
                <a:gd name="connsiteX23" fmla="*/ 82041 w 480645"/>
                <a:gd name="connsiteY23" fmla="*/ 408421 h 448857"/>
                <a:gd name="connsiteX24" fmla="*/ 125273 w 480645"/>
                <a:gd name="connsiteY24" fmla="*/ 367154 h 448857"/>
                <a:gd name="connsiteX25" fmla="*/ 83220 w 480645"/>
                <a:gd name="connsiteY25" fmla="*/ 324709 h 448857"/>
                <a:gd name="connsiteX26" fmla="*/ 39988 w 480645"/>
                <a:gd name="connsiteY26" fmla="*/ 365975 h 448857"/>
                <a:gd name="connsiteX27" fmla="*/ 82041 w 480645"/>
                <a:gd name="connsiteY27" fmla="*/ 408421 h 448857"/>
                <a:gd name="connsiteX28" fmla="*/ 440471 w 480645"/>
                <a:gd name="connsiteY28" fmla="*/ 81039 h 448857"/>
                <a:gd name="connsiteX29" fmla="*/ 398025 w 480645"/>
                <a:gd name="connsiteY29" fmla="*/ 39379 h 448857"/>
                <a:gd name="connsiteX30" fmla="*/ 356759 w 480645"/>
                <a:gd name="connsiteY30" fmla="*/ 82611 h 448857"/>
                <a:gd name="connsiteX31" fmla="*/ 399204 w 480645"/>
                <a:gd name="connsiteY31" fmla="*/ 124664 h 448857"/>
                <a:gd name="connsiteX32" fmla="*/ 440471 w 480645"/>
                <a:gd name="connsiteY32" fmla="*/ 81039 h 44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45" h="448857">
                  <a:moveTo>
                    <a:pt x="229029" y="385626"/>
                  </a:moveTo>
                  <a:cubicBezTo>
                    <a:pt x="220382" y="385626"/>
                    <a:pt x="211736" y="386412"/>
                    <a:pt x="203483" y="385626"/>
                  </a:cubicBezTo>
                  <a:cubicBezTo>
                    <a:pt x="179116" y="382875"/>
                    <a:pt x="161430" y="386412"/>
                    <a:pt x="148068" y="413530"/>
                  </a:cubicBezTo>
                  <a:cubicBezTo>
                    <a:pt x="131954" y="446150"/>
                    <a:pt x="89115" y="456369"/>
                    <a:pt x="53351" y="443399"/>
                  </a:cubicBezTo>
                  <a:cubicBezTo>
                    <a:pt x="19551" y="431216"/>
                    <a:pt x="-2850" y="395844"/>
                    <a:pt x="294" y="360080"/>
                  </a:cubicBezTo>
                  <a:cubicBezTo>
                    <a:pt x="3438" y="323923"/>
                    <a:pt x="30163" y="293267"/>
                    <a:pt x="63962" y="286979"/>
                  </a:cubicBezTo>
                  <a:cubicBezTo>
                    <a:pt x="103264" y="279512"/>
                    <a:pt x="140993" y="296019"/>
                    <a:pt x="155535" y="330604"/>
                  </a:cubicBezTo>
                  <a:cubicBezTo>
                    <a:pt x="161430" y="344359"/>
                    <a:pt x="168504" y="347111"/>
                    <a:pt x="181474" y="346717"/>
                  </a:cubicBezTo>
                  <a:cubicBezTo>
                    <a:pt x="215273" y="345931"/>
                    <a:pt x="251824" y="353399"/>
                    <a:pt x="282872" y="343573"/>
                  </a:cubicBezTo>
                  <a:cubicBezTo>
                    <a:pt x="313134" y="334141"/>
                    <a:pt x="337894" y="307023"/>
                    <a:pt x="365798" y="288944"/>
                  </a:cubicBezTo>
                  <a:cubicBezTo>
                    <a:pt x="376803" y="281870"/>
                    <a:pt x="379947" y="273617"/>
                    <a:pt x="379554" y="261433"/>
                  </a:cubicBezTo>
                  <a:cubicBezTo>
                    <a:pt x="378768" y="235101"/>
                    <a:pt x="378375" y="209162"/>
                    <a:pt x="379554" y="182830"/>
                  </a:cubicBezTo>
                  <a:cubicBezTo>
                    <a:pt x="380340" y="168681"/>
                    <a:pt x="376410" y="161214"/>
                    <a:pt x="362261" y="154926"/>
                  </a:cubicBezTo>
                  <a:cubicBezTo>
                    <a:pt x="327283" y="139598"/>
                    <a:pt x="310383" y="101476"/>
                    <a:pt x="318636" y="63353"/>
                  </a:cubicBezTo>
                  <a:cubicBezTo>
                    <a:pt x="326104" y="28375"/>
                    <a:pt x="357938" y="2043"/>
                    <a:pt x="394488" y="78"/>
                  </a:cubicBezTo>
                  <a:cubicBezTo>
                    <a:pt x="432611" y="-1494"/>
                    <a:pt x="465231" y="20908"/>
                    <a:pt x="476628" y="57065"/>
                  </a:cubicBezTo>
                  <a:cubicBezTo>
                    <a:pt x="489205" y="96366"/>
                    <a:pt x="471519" y="138419"/>
                    <a:pt x="433790" y="155712"/>
                  </a:cubicBezTo>
                  <a:cubicBezTo>
                    <a:pt x="422392" y="160821"/>
                    <a:pt x="418462" y="166716"/>
                    <a:pt x="418855" y="178900"/>
                  </a:cubicBezTo>
                  <a:cubicBezTo>
                    <a:pt x="419641" y="209162"/>
                    <a:pt x="417676" y="239031"/>
                    <a:pt x="419641" y="269293"/>
                  </a:cubicBezTo>
                  <a:cubicBezTo>
                    <a:pt x="421213" y="291695"/>
                    <a:pt x="412960" y="305844"/>
                    <a:pt x="394095" y="317634"/>
                  </a:cubicBezTo>
                  <a:cubicBezTo>
                    <a:pt x="369728" y="332569"/>
                    <a:pt x="345754" y="349076"/>
                    <a:pt x="323352" y="367154"/>
                  </a:cubicBezTo>
                  <a:cubicBezTo>
                    <a:pt x="304881" y="382089"/>
                    <a:pt x="285623" y="388770"/>
                    <a:pt x="262042" y="386412"/>
                  </a:cubicBezTo>
                  <a:cubicBezTo>
                    <a:pt x="251038" y="384840"/>
                    <a:pt x="240033" y="385626"/>
                    <a:pt x="229029" y="385626"/>
                  </a:cubicBezTo>
                  <a:close/>
                  <a:moveTo>
                    <a:pt x="82041" y="408421"/>
                  </a:moveTo>
                  <a:cubicBezTo>
                    <a:pt x="106015" y="408814"/>
                    <a:pt x="124487" y="390735"/>
                    <a:pt x="125273" y="367154"/>
                  </a:cubicBezTo>
                  <a:cubicBezTo>
                    <a:pt x="126059" y="343573"/>
                    <a:pt x="107587" y="325102"/>
                    <a:pt x="83220" y="324709"/>
                  </a:cubicBezTo>
                  <a:cubicBezTo>
                    <a:pt x="58853" y="324315"/>
                    <a:pt x="40381" y="342001"/>
                    <a:pt x="39988" y="365975"/>
                  </a:cubicBezTo>
                  <a:cubicBezTo>
                    <a:pt x="39595" y="389163"/>
                    <a:pt x="58067" y="408028"/>
                    <a:pt x="82041" y="408421"/>
                  </a:cubicBezTo>
                  <a:close/>
                  <a:moveTo>
                    <a:pt x="440471" y="81039"/>
                  </a:moveTo>
                  <a:cubicBezTo>
                    <a:pt x="440471" y="57065"/>
                    <a:pt x="421999" y="38986"/>
                    <a:pt x="398025" y="39379"/>
                  </a:cubicBezTo>
                  <a:cubicBezTo>
                    <a:pt x="374052" y="39772"/>
                    <a:pt x="356759" y="58244"/>
                    <a:pt x="356759" y="82611"/>
                  </a:cubicBezTo>
                  <a:cubicBezTo>
                    <a:pt x="356759" y="106585"/>
                    <a:pt x="375231" y="124664"/>
                    <a:pt x="399204" y="124664"/>
                  </a:cubicBezTo>
                  <a:cubicBezTo>
                    <a:pt x="423178" y="123878"/>
                    <a:pt x="440864" y="105406"/>
                    <a:pt x="440471" y="8103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5D31DCC-D4D0-4BFF-9581-D7EA5528254A}"/>
                </a:ext>
              </a:extLst>
            </p:cNvPr>
            <p:cNvSpPr/>
            <p:nvPr/>
          </p:nvSpPr>
          <p:spPr>
            <a:xfrm>
              <a:off x="5212659" y="2586284"/>
              <a:ext cx="704067" cy="166507"/>
            </a:xfrm>
            <a:custGeom>
              <a:avLst/>
              <a:gdLst>
                <a:gd name="connsiteX0" fmla="*/ 613104 w 704067"/>
                <a:gd name="connsiteY0" fmla="*/ 163584 h 166507"/>
                <a:gd name="connsiteX1" fmla="*/ 547078 w 704067"/>
                <a:gd name="connsiteY1" fmla="*/ 115636 h 166507"/>
                <a:gd name="connsiteX2" fmla="*/ 527034 w 704067"/>
                <a:gd name="connsiteY2" fmla="*/ 102274 h 166507"/>
                <a:gd name="connsiteX3" fmla="*/ 177250 w 704067"/>
                <a:gd name="connsiteY3" fmla="*/ 103846 h 166507"/>
                <a:gd name="connsiteX4" fmla="*/ 155634 w 704067"/>
                <a:gd name="connsiteY4" fmla="*/ 117995 h 166507"/>
                <a:gd name="connsiteX5" fmla="*/ 65634 w 704067"/>
                <a:gd name="connsiteY5" fmla="*/ 164763 h 166507"/>
                <a:gd name="connsiteX6" fmla="*/ 0 w 704067"/>
                <a:gd name="connsiteY6" fmla="*/ 83409 h 166507"/>
                <a:gd name="connsiteX7" fmla="*/ 65241 w 704067"/>
                <a:gd name="connsiteY7" fmla="*/ 4020 h 166507"/>
                <a:gd name="connsiteX8" fmla="*/ 155634 w 704067"/>
                <a:gd name="connsiteY8" fmla="*/ 50003 h 166507"/>
                <a:gd name="connsiteX9" fmla="*/ 178822 w 704067"/>
                <a:gd name="connsiteY9" fmla="*/ 64937 h 166507"/>
                <a:gd name="connsiteX10" fmla="*/ 520746 w 704067"/>
                <a:gd name="connsiteY10" fmla="*/ 63365 h 166507"/>
                <a:gd name="connsiteX11" fmla="*/ 548257 w 704067"/>
                <a:gd name="connsiteY11" fmla="*/ 46073 h 166507"/>
                <a:gd name="connsiteX12" fmla="*/ 645725 w 704067"/>
                <a:gd name="connsiteY12" fmla="*/ 3627 h 166507"/>
                <a:gd name="connsiteX13" fmla="*/ 703105 w 704067"/>
                <a:gd name="connsiteY13" fmla="*/ 93234 h 166507"/>
                <a:gd name="connsiteX14" fmla="*/ 613104 w 704067"/>
                <a:gd name="connsiteY14" fmla="*/ 163584 h 166507"/>
                <a:gd name="connsiteX15" fmla="*/ 621751 w 704067"/>
                <a:gd name="connsiteY15" fmla="*/ 123890 h 166507"/>
                <a:gd name="connsiteX16" fmla="*/ 664589 w 704067"/>
                <a:gd name="connsiteY16" fmla="*/ 82230 h 166507"/>
                <a:gd name="connsiteX17" fmla="*/ 621751 w 704067"/>
                <a:gd name="connsiteY17" fmla="*/ 40570 h 166507"/>
                <a:gd name="connsiteX18" fmla="*/ 579305 w 704067"/>
                <a:gd name="connsiteY18" fmla="*/ 82230 h 166507"/>
                <a:gd name="connsiteX19" fmla="*/ 621751 w 704067"/>
                <a:gd name="connsiteY19" fmla="*/ 123890 h 166507"/>
                <a:gd name="connsiteX20" fmla="*/ 39695 w 704067"/>
                <a:gd name="connsiteY20" fmla="*/ 84588 h 166507"/>
                <a:gd name="connsiteX21" fmla="*/ 81747 w 704067"/>
                <a:gd name="connsiteY21" fmla="*/ 127034 h 166507"/>
                <a:gd name="connsiteX22" fmla="*/ 123407 w 704067"/>
                <a:gd name="connsiteY22" fmla="*/ 84195 h 166507"/>
                <a:gd name="connsiteX23" fmla="*/ 81354 w 704067"/>
                <a:gd name="connsiteY23" fmla="*/ 41750 h 166507"/>
                <a:gd name="connsiteX24" fmla="*/ 39695 w 704067"/>
                <a:gd name="connsiteY24" fmla="*/ 84588 h 16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04067" h="166507">
                  <a:moveTo>
                    <a:pt x="613104" y="163584"/>
                  </a:moveTo>
                  <a:cubicBezTo>
                    <a:pt x="586772" y="162798"/>
                    <a:pt x="561226" y="147471"/>
                    <a:pt x="547078" y="115636"/>
                  </a:cubicBezTo>
                  <a:cubicBezTo>
                    <a:pt x="542755" y="105418"/>
                    <a:pt x="537645" y="102274"/>
                    <a:pt x="527034" y="102274"/>
                  </a:cubicBezTo>
                  <a:cubicBezTo>
                    <a:pt x="410308" y="103060"/>
                    <a:pt x="293976" y="103453"/>
                    <a:pt x="177250" y="103846"/>
                  </a:cubicBezTo>
                  <a:cubicBezTo>
                    <a:pt x="165853" y="103846"/>
                    <a:pt x="160350" y="106990"/>
                    <a:pt x="155634" y="117995"/>
                  </a:cubicBezTo>
                  <a:cubicBezTo>
                    <a:pt x="140307" y="153366"/>
                    <a:pt x="101791" y="172624"/>
                    <a:pt x="65634" y="164763"/>
                  </a:cubicBezTo>
                  <a:cubicBezTo>
                    <a:pt x="25153" y="156117"/>
                    <a:pt x="0" y="124283"/>
                    <a:pt x="0" y="83409"/>
                  </a:cubicBezTo>
                  <a:cubicBezTo>
                    <a:pt x="393" y="43322"/>
                    <a:pt x="25546" y="12666"/>
                    <a:pt x="65241" y="4020"/>
                  </a:cubicBezTo>
                  <a:cubicBezTo>
                    <a:pt x="102184" y="-3840"/>
                    <a:pt x="140307" y="14631"/>
                    <a:pt x="155634" y="50003"/>
                  </a:cubicBezTo>
                  <a:cubicBezTo>
                    <a:pt x="160743" y="61793"/>
                    <a:pt x="166639" y="64937"/>
                    <a:pt x="178822" y="64937"/>
                  </a:cubicBezTo>
                  <a:cubicBezTo>
                    <a:pt x="292797" y="63758"/>
                    <a:pt x="406771" y="63365"/>
                    <a:pt x="520746" y="63365"/>
                  </a:cubicBezTo>
                  <a:cubicBezTo>
                    <a:pt x="534501" y="63365"/>
                    <a:pt x="542361" y="60221"/>
                    <a:pt x="548257" y="46073"/>
                  </a:cubicBezTo>
                  <a:cubicBezTo>
                    <a:pt x="563977" y="9522"/>
                    <a:pt x="606816" y="-8163"/>
                    <a:pt x="645725" y="3627"/>
                  </a:cubicBezTo>
                  <a:cubicBezTo>
                    <a:pt x="684240" y="15417"/>
                    <a:pt x="709393" y="54326"/>
                    <a:pt x="703105" y="93234"/>
                  </a:cubicBezTo>
                  <a:cubicBezTo>
                    <a:pt x="696424" y="135287"/>
                    <a:pt x="663803" y="163584"/>
                    <a:pt x="613104" y="163584"/>
                  </a:cubicBezTo>
                  <a:close/>
                  <a:moveTo>
                    <a:pt x="621751" y="123890"/>
                  </a:moveTo>
                  <a:cubicBezTo>
                    <a:pt x="645725" y="123890"/>
                    <a:pt x="664589" y="105811"/>
                    <a:pt x="664589" y="82230"/>
                  </a:cubicBezTo>
                  <a:cubicBezTo>
                    <a:pt x="664589" y="58649"/>
                    <a:pt x="646118" y="40570"/>
                    <a:pt x="621751" y="40570"/>
                  </a:cubicBezTo>
                  <a:cubicBezTo>
                    <a:pt x="597384" y="40570"/>
                    <a:pt x="578912" y="58649"/>
                    <a:pt x="579305" y="82230"/>
                  </a:cubicBezTo>
                  <a:cubicBezTo>
                    <a:pt x="578912" y="105811"/>
                    <a:pt x="597384" y="123890"/>
                    <a:pt x="621751" y="123890"/>
                  </a:cubicBezTo>
                  <a:close/>
                  <a:moveTo>
                    <a:pt x="39695" y="84588"/>
                  </a:moveTo>
                  <a:cubicBezTo>
                    <a:pt x="39695" y="108955"/>
                    <a:pt x="57773" y="127034"/>
                    <a:pt x="81747" y="127034"/>
                  </a:cubicBezTo>
                  <a:cubicBezTo>
                    <a:pt x="105328" y="127034"/>
                    <a:pt x="123407" y="108562"/>
                    <a:pt x="123407" y="84195"/>
                  </a:cubicBezTo>
                  <a:cubicBezTo>
                    <a:pt x="123407" y="60221"/>
                    <a:pt x="105328" y="41750"/>
                    <a:pt x="81354" y="41750"/>
                  </a:cubicBezTo>
                  <a:cubicBezTo>
                    <a:pt x="57773" y="41750"/>
                    <a:pt x="39695" y="60221"/>
                    <a:pt x="39695" y="8458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075C762-7435-4430-ABBB-B65C89E8E5F3}"/>
                </a:ext>
              </a:extLst>
            </p:cNvPr>
            <p:cNvSpPr/>
            <p:nvPr/>
          </p:nvSpPr>
          <p:spPr>
            <a:xfrm>
              <a:off x="7018003" y="4180306"/>
              <a:ext cx="374319" cy="467799"/>
            </a:xfrm>
            <a:custGeom>
              <a:avLst/>
              <a:gdLst>
                <a:gd name="connsiteX0" fmla="*/ 101567 w 374319"/>
                <a:gd name="connsiteY0" fmla="*/ 102716 h 467799"/>
                <a:gd name="connsiteX1" fmla="*/ 102353 w 374319"/>
                <a:gd name="connsiteY1" fmla="*/ 296080 h 467799"/>
                <a:gd name="connsiteX2" fmla="*/ 116108 w 374319"/>
                <a:gd name="connsiteY2" fmla="*/ 310621 h 467799"/>
                <a:gd name="connsiteX3" fmla="*/ 164056 w 374319"/>
                <a:gd name="connsiteY3" fmla="*/ 391582 h 467799"/>
                <a:gd name="connsiteX4" fmla="*/ 107069 w 374319"/>
                <a:gd name="connsiteY4" fmla="*/ 463897 h 467799"/>
                <a:gd name="connsiteX5" fmla="*/ 18641 w 374319"/>
                <a:gd name="connsiteY5" fmla="*/ 437565 h 467799"/>
                <a:gd name="connsiteX6" fmla="*/ 45758 w 374319"/>
                <a:gd name="connsiteY6" fmla="*/ 312979 h 467799"/>
                <a:gd name="connsiteX7" fmla="*/ 62658 w 374319"/>
                <a:gd name="connsiteY7" fmla="*/ 285075 h 467799"/>
                <a:gd name="connsiteX8" fmla="*/ 61872 w 374319"/>
                <a:gd name="connsiteY8" fmla="*/ 92498 h 467799"/>
                <a:gd name="connsiteX9" fmla="*/ 91741 w 374319"/>
                <a:gd name="connsiteY9" fmla="*/ 62235 h 467799"/>
                <a:gd name="connsiteX10" fmla="*/ 195890 w 374319"/>
                <a:gd name="connsiteY10" fmla="*/ 62235 h 467799"/>
                <a:gd name="connsiteX11" fmla="*/ 217899 w 374319"/>
                <a:gd name="connsiteY11" fmla="*/ 48873 h 467799"/>
                <a:gd name="connsiteX12" fmla="*/ 313402 w 374319"/>
                <a:gd name="connsiteY12" fmla="*/ 2497 h 467799"/>
                <a:gd name="connsiteX13" fmla="*/ 374320 w 374319"/>
                <a:gd name="connsiteY13" fmla="*/ 81886 h 467799"/>
                <a:gd name="connsiteX14" fmla="*/ 309865 w 374319"/>
                <a:gd name="connsiteY14" fmla="*/ 162454 h 467799"/>
                <a:gd name="connsiteX15" fmla="*/ 217899 w 374319"/>
                <a:gd name="connsiteY15" fmla="*/ 115292 h 467799"/>
                <a:gd name="connsiteX16" fmla="*/ 197856 w 374319"/>
                <a:gd name="connsiteY16" fmla="*/ 101537 h 467799"/>
                <a:gd name="connsiteX17" fmla="*/ 101567 w 374319"/>
                <a:gd name="connsiteY17" fmla="*/ 102716 h 467799"/>
                <a:gd name="connsiteX18" fmla="*/ 82702 w 374319"/>
                <a:gd name="connsiteY18" fmla="*/ 428133 h 467799"/>
                <a:gd name="connsiteX19" fmla="*/ 124755 w 374319"/>
                <a:gd name="connsiteY19" fmla="*/ 385687 h 467799"/>
                <a:gd name="connsiteX20" fmla="*/ 81523 w 374319"/>
                <a:gd name="connsiteY20" fmla="*/ 344420 h 467799"/>
                <a:gd name="connsiteX21" fmla="*/ 39470 w 374319"/>
                <a:gd name="connsiteY21" fmla="*/ 386866 h 467799"/>
                <a:gd name="connsiteX22" fmla="*/ 82702 w 374319"/>
                <a:gd name="connsiteY22" fmla="*/ 428133 h 467799"/>
                <a:gd name="connsiteX23" fmla="*/ 334232 w 374319"/>
                <a:gd name="connsiteY23" fmla="*/ 82672 h 467799"/>
                <a:gd name="connsiteX24" fmla="*/ 292572 w 374319"/>
                <a:gd name="connsiteY24" fmla="*/ 40227 h 467799"/>
                <a:gd name="connsiteX25" fmla="*/ 250520 w 374319"/>
                <a:gd name="connsiteY25" fmla="*/ 82279 h 467799"/>
                <a:gd name="connsiteX26" fmla="*/ 292179 w 374319"/>
                <a:gd name="connsiteY26" fmla="*/ 124725 h 467799"/>
                <a:gd name="connsiteX27" fmla="*/ 334232 w 374319"/>
                <a:gd name="connsiteY27" fmla="*/ 82672 h 46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319" h="467799">
                  <a:moveTo>
                    <a:pt x="101567" y="102716"/>
                  </a:moveTo>
                  <a:cubicBezTo>
                    <a:pt x="101567" y="169136"/>
                    <a:pt x="101174" y="232804"/>
                    <a:pt x="102353" y="296080"/>
                  </a:cubicBezTo>
                  <a:cubicBezTo>
                    <a:pt x="102353" y="301189"/>
                    <a:pt x="110213" y="307870"/>
                    <a:pt x="116108" y="310621"/>
                  </a:cubicBezTo>
                  <a:cubicBezTo>
                    <a:pt x="147550" y="325949"/>
                    <a:pt x="166807" y="356997"/>
                    <a:pt x="164056" y="391582"/>
                  </a:cubicBezTo>
                  <a:cubicBezTo>
                    <a:pt x="161698" y="425775"/>
                    <a:pt x="139689" y="453679"/>
                    <a:pt x="107069" y="463897"/>
                  </a:cubicBezTo>
                  <a:cubicBezTo>
                    <a:pt x="74842" y="474116"/>
                    <a:pt x="40256" y="463897"/>
                    <a:pt x="18641" y="437565"/>
                  </a:cubicBezTo>
                  <a:cubicBezTo>
                    <a:pt x="-14766" y="397085"/>
                    <a:pt x="-1796" y="334988"/>
                    <a:pt x="45758" y="312979"/>
                  </a:cubicBezTo>
                  <a:cubicBezTo>
                    <a:pt x="59907" y="306691"/>
                    <a:pt x="62658" y="299224"/>
                    <a:pt x="62658" y="285075"/>
                  </a:cubicBezTo>
                  <a:cubicBezTo>
                    <a:pt x="61872" y="221014"/>
                    <a:pt x="61872" y="156952"/>
                    <a:pt x="61872" y="92498"/>
                  </a:cubicBezTo>
                  <a:cubicBezTo>
                    <a:pt x="61872" y="68131"/>
                    <a:pt x="67374" y="62628"/>
                    <a:pt x="91741" y="62235"/>
                  </a:cubicBezTo>
                  <a:cubicBezTo>
                    <a:pt x="126327" y="62235"/>
                    <a:pt x="161305" y="61842"/>
                    <a:pt x="195890" y="62235"/>
                  </a:cubicBezTo>
                  <a:cubicBezTo>
                    <a:pt x="206502" y="62235"/>
                    <a:pt x="213183" y="60663"/>
                    <a:pt x="217899" y="48873"/>
                  </a:cubicBezTo>
                  <a:cubicBezTo>
                    <a:pt x="234406" y="10750"/>
                    <a:pt x="272136" y="-6935"/>
                    <a:pt x="313402" y="2497"/>
                  </a:cubicBezTo>
                  <a:cubicBezTo>
                    <a:pt x="349167" y="10750"/>
                    <a:pt x="374320" y="43371"/>
                    <a:pt x="374320" y="81886"/>
                  </a:cubicBezTo>
                  <a:cubicBezTo>
                    <a:pt x="374320" y="121974"/>
                    <a:pt x="348774" y="153415"/>
                    <a:pt x="309865" y="162454"/>
                  </a:cubicBezTo>
                  <a:cubicBezTo>
                    <a:pt x="272528" y="170707"/>
                    <a:pt x="234406" y="151843"/>
                    <a:pt x="217899" y="115292"/>
                  </a:cubicBezTo>
                  <a:cubicBezTo>
                    <a:pt x="213576" y="105467"/>
                    <a:pt x="208860" y="101537"/>
                    <a:pt x="197856" y="101537"/>
                  </a:cubicBezTo>
                  <a:cubicBezTo>
                    <a:pt x="166414" y="103109"/>
                    <a:pt x="134973" y="102716"/>
                    <a:pt x="101567" y="102716"/>
                  </a:cubicBezTo>
                  <a:close/>
                  <a:moveTo>
                    <a:pt x="82702" y="428133"/>
                  </a:moveTo>
                  <a:cubicBezTo>
                    <a:pt x="106676" y="428133"/>
                    <a:pt x="124755" y="409268"/>
                    <a:pt x="124755" y="385687"/>
                  </a:cubicBezTo>
                  <a:cubicBezTo>
                    <a:pt x="124755" y="362106"/>
                    <a:pt x="105890" y="344027"/>
                    <a:pt x="81523" y="344420"/>
                  </a:cubicBezTo>
                  <a:cubicBezTo>
                    <a:pt x="57549" y="344420"/>
                    <a:pt x="39077" y="363285"/>
                    <a:pt x="39470" y="386866"/>
                  </a:cubicBezTo>
                  <a:cubicBezTo>
                    <a:pt x="39863" y="410054"/>
                    <a:pt x="58728" y="428133"/>
                    <a:pt x="82702" y="428133"/>
                  </a:cubicBezTo>
                  <a:close/>
                  <a:moveTo>
                    <a:pt x="334232" y="82672"/>
                  </a:moveTo>
                  <a:cubicBezTo>
                    <a:pt x="334232" y="58305"/>
                    <a:pt x="316939" y="40619"/>
                    <a:pt x="292572" y="40227"/>
                  </a:cubicBezTo>
                  <a:cubicBezTo>
                    <a:pt x="268205" y="40227"/>
                    <a:pt x="250520" y="57912"/>
                    <a:pt x="250520" y="82279"/>
                  </a:cubicBezTo>
                  <a:cubicBezTo>
                    <a:pt x="250520" y="106253"/>
                    <a:pt x="268205" y="124725"/>
                    <a:pt x="292179" y="124725"/>
                  </a:cubicBezTo>
                  <a:cubicBezTo>
                    <a:pt x="316153" y="125118"/>
                    <a:pt x="333839" y="107432"/>
                    <a:pt x="334232" y="8267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DE3EDE-4C15-4A8C-8BB2-55454C269786}"/>
                </a:ext>
              </a:extLst>
            </p:cNvPr>
            <p:cNvSpPr/>
            <p:nvPr/>
          </p:nvSpPr>
          <p:spPr>
            <a:xfrm>
              <a:off x="7143246" y="3359459"/>
              <a:ext cx="374059" cy="467138"/>
            </a:xfrm>
            <a:custGeom>
              <a:avLst/>
              <a:gdLst>
                <a:gd name="connsiteX0" fmla="*/ 102089 w 374059"/>
                <a:gd name="connsiteY0" fmla="*/ 101375 h 467138"/>
                <a:gd name="connsiteX1" fmla="*/ 102089 w 374059"/>
                <a:gd name="connsiteY1" fmla="*/ 304564 h 467138"/>
                <a:gd name="connsiteX2" fmla="*/ 162220 w 374059"/>
                <a:gd name="connsiteY2" fmla="*/ 370983 h 467138"/>
                <a:gd name="connsiteX3" fmla="*/ 105233 w 374059"/>
                <a:gd name="connsiteY3" fmla="*/ 463735 h 467138"/>
                <a:gd name="connsiteX4" fmla="*/ 6586 w 374059"/>
                <a:gd name="connsiteY4" fmla="*/ 417359 h 467138"/>
                <a:gd name="connsiteX5" fmla="*/ 43530 w 374059"/>
                <a:gd name="connsiteY5" fmla="*/ 313603 h 467138"/>
                <a:gd name="connsiteX6" fmla="*/ 62787 w 374059"/>
                <a:gd name="connsiteY6" fmla="*/ 281376 h 467138"/>
                <a:gd name="connsiteX7" fmla="*/ 61215 w 374059"/>
                <a:gd name="connsiteY7" fmla="*/ 94693 h 467138"/>
                <a:gd name="connsiteX8" fmla="*/ 92656 w 374059"/>
                <a:gd name="connsiteY8" fmla="*/ 62466 h 467138"/>
                <a:gd name="connsiteX9" fmla="*/ 196806 w 374059"/>
                <a:gd name="connsiteY9" fmla="*/ 62466 h 467138"/>
                <a:gd name="connsiteX10" fmla="*/ 217242 w 374059"/>
                <a:gd name="connsiteY10" fmla="*/ 49496 h 467138"/>
                <a:gd name="connsiteX11" fmla="*/ 308422 w 374059"/>
                <a:gd name="connsiteY11" fmla="*/ 1942 h 467138"/>
                <a:gd name="connsiteX12" fmla="*/ 374055 w 374059"/>
                <a:gd name="connsiteY12" fmla="*/ 80938 h 467138"/>
                <a:gd name="connsiteX13" fmla="*/ 308815 w 374059"/>
                <a:gd name="connsiteY13" fmla="*/ 162685 h 467138"/>
                <a:gd name="connsiteX14" fmla="*/ 216850 w 374059"/>
                <a:gd name="connsiteY14" fmla="*/ 114737 h 467138"/>
                <a:gd name="connsiteX15" fmla="*/ 203094 w 374059"/>
                <a:gd name="connsiteY15" fmla="*/ 102554 h 467138"/>
                <a:gd name="connsiteX16" fmla="*/ 102089 w 374059"/>
                <a:gd name="connsiteY16" fmla="*/ 101375 h 467138"/>
                <a:gd name="connsiteX17" fmla="*/ 82438 w 374059"/>
                <a:gd name="connsiteY17" fmla="*/ 427184 h 467138"/>
                <a:gd name="connsiteX18" fmla="*/ 124098 w 374059"/>
                <a:gd name="connsiteY18" fmla="*/ 384346 h 467138"/>
                <a:gd name="connsiteX19" fmla="*/ 80866 w 374059"/>
                <a:gd name="connsiteY19" fmla="*/ 343079 h 467138"/>
                <a:gd name="connsiteX20" fmla="*/ 39206 w 374059"/>
                <a:gd name="connsiteY20" fmla="*/ 385525 h 467138"/>
                <a:gd name="connsiteX21" fmla="*/ 82438 w 374059"/>
                <a:gd name="connsiteY21" fmla="*/ 427184 h 467138"/>
                <a:gd name="connsiteX22" fmla="*/ 250256 w 374059"/>
                <a:gd name="connsiteY22" fmla="*/ 80938 h 467138"/>
                <a:gd name="connsiteX23" fmla="*/ 291522 w 374059"/>
                <a:gd name="connsiteY23" fmla="*/ 124170 h 467138"/>
                <a:gd name="connsiteX24" fmla="*/ 334361 w 374059"/>
                <a:gd name="connsiteY24" fmla="*/ 82510 h 467138"/>
                <a:gd name="connsiteX25" fmla="*/ 293094 w 374059"/>
                <a:gd name="connsiteY25" fmla="*/ 39278 h 467138"/>
                <a:gd name="connsiteX26" fmla="*/ 250256 w 374059"/>
                <a:gd name="connsiteY26" fmla="*/ 80938 h 46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059" h="467138">
                  <a:moveTo>
                    <a:pt x="102089" y="101375"/>
                  </a:moveTo>
                  <a:cubicBezTo>
                    <a:pt x="102089" y="170545"/>
                    <a:pt x="102089" y="236965"/>
                    <a:pt x="102089" y="304564"/>
                  </a:cubicBezTo>
                  <a:cubicBezTo>
                    <a:pt x="134316" y="315961"/>
                    <a:pt x="155932" y="336005"/>
                    <a:pt x="162220" y="370983"/>
                  </a:cubicBezTo>
                  <a:cubicBezTo>
                    <a:pt x="169688" y="412643"/>
                    <a:pt x="145714" y="451551"/>
                    <a:pt x="105233" y="463735"/>
                  </a:cubicBezTo>
                  <a:cubicBezTo>
                    <a:pt x="64752" y="475525"/>
                    <a:pt x="22700" y="455875"/>
                    <a:pt x="6586" y="417359"/>
                  </a:cubicBezTo>
                  <a:cubicBezTo>
                    <a:pt x="-9921" y="377665"/>
                    <a:pt x="5407" y="331682"/>
                    <a:pt x="43530" y="313603"/>
                  </a:cubicBezTo>
                  <a:cubicBezTo>
                    <a:pt x="59250" y="306136"/>
                    <a:pt x="63180" y="297489"/>
                    <a:pt x="62787" y="281376"/>
                  </a:cubicBezTo>
                  <a:cubicBezTo>
                    <a:pt x="61608" y="219279"/>
                    <a:pt x="61608" y="157183"/>
                    <a:pt x="61215" y="94693"/>
                  </a:cubicBezTo>
                  <a:cubicBezTo>
                    <a:pt x="60822" y="67182"/>
                    <a:pt x="65539" y="62466"/>
                    <a:pt x="92656" y="62466"/>
                  </a:cubicBezTo>
                  <a:cubicBezTo>
                    <a:pt x="127242" y="62466"/>
                    <a:pt x="162220" y="62073"/>
                    <a:pt x="196806" y="62466"/>
                  </a:cubicBezTo>
                  <a:cubicBezTo>
                    <a:pt x="207024" y="62466"/>
                    <a:pt x="212526" y="60108"/>
                    <a:pt x="217242" y="49496"/>
                  </a:cubicBezTo>
                  <a:cubicBezTo>
                    <a:pt x="233356" y="12160"/>
                    <a:pt x="270300" y="-6312"/>
                    <a:pt x="308422" y="1942"/>
                  </a:cubicBezTo>
                  <a:cubicBezTo>
                    <a:pt x="348510" y="10588"/>
                    <a:pt x="373663" y="41243"/>
                    <a:pt x="374055" y="80938"/>
                  </a:cubicBezTo>
                  <a:cubicBezTo>
                    <a:pt x="374449" y="121811"/>
                    <a:pt x="348510" y="154039"/>
                    <a:pt x="308815" y="162685"/>
                  </a:cubicBezTo>
                  <a:cubicBezTo>
                    <a:pt x="271872" y="170545"/>
                    <a:pt x="234928" y="150895"/>
                    <a:pt x="216850" y="114737"/>
                  </a:cubicBezTo>
                  <a:cubicBezTo>
                    <a:pt x="214098" y="109628"/>
                    <a:pt x="207810" y="102554"/>
                    <a:pt x="203094" y="102554"/>
                  </a:cubicBezTo>
                  <a:cubicBezTo>
                    <a:pt x="169688" y="100982"/>
                    <a:pt x="137067" y="101375"/>
                    <a:pt x="102089" y="101375"/>
                  </a:cubicBezTo>
                  <a:close/>
                  <a:moveTo>
                    <a:pt x="82438" y="427184"/>
                  </a:moveTo>
                  <a:cubicBezTo>
                    <a:pt x="106412" y="427184"/>
                    <a:pt x="124491" y="408320"/>
                    <a:pt x="124098" y="384346"/>
                  </a:cubicBezTo>
                  <a:cubicBezTo>
                    <a:pt x="124098" y="360765"/>
                    <a:pt x="105233" y="342686"/>
                    <a:pt x="80866" y="343079"/>
                  </a:cubicBezTo>
                  <a:cubicBezTo>
                    <a:pt x="56499" y="343472"/>
                    <a:pt x="38814" y="361158"/>
                    <a:pt x="39206" y="385525"/>
                  </a:cubicBezTo>
                  <a:cubicBezTo>
                    <a:pt x="39599" y="409499"/>
                    <a:pt x="58071" y="427184"/>
                    <a:pt x="82438" y="427184"/>
                  </a:cubicBezTo>
                  <a:close/>
                  <a:moveTo>
                    <a:pt x="250256" y="80938"/>
                  </a:moveTo>
                  <a:cubicBezTo>
                    <a:pt x="249863" y="105305"/>
                    <a:pt x="267548" y="123776"/>
                    <a:pt x="291522" y="124170"/>
                  </a:cubicBezTo>
                  <a:cubicBezTo>
                    <a:pt x="315103" y="124562"/>
                    <a:pt x="333968" y="106484"/>
                    <a:pt x="334361" y="82510"/>
                  </a:cubicBezTo>
                  <a:cubicBezTo>
                    <a:pt x="334754" y="58536"/>
                    <a:pt x="317068" y="39671"/>
                    <a:pt x="293094" y="39278"/>
                  </a:cubicBezTo>
                  <a:cubicBezTo>
                    <a:pt x="269513" y="38492"/>
                    <a:pt x="250256" y="56964"/>
                    <a:pt x="250256" y="8093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6FF3691-3E47-4597-B566-702C53B3D190}"/>
                </a:ext>
              </a:extLst>
            </p:cNvPr>
            <p:cNvSpPr/>
            <p:nvPr/>
          </p:nvSpPr>
          <p:spPr>
            <a:xfrm>
              <a:off x="5023168" y="2146256"/>
              <a:ext cx="544796" cy="414816"/>
            </a:xfrm>
            <a:custGeom>
              <a:avLst/>
              <a:gdLst>
                <a:gd name="connsiteX0" fmla="*/ 163944 w 544796"/>
                <a:gd name="connsiteY0" fmla="*/ 80116 h 414816"/>
                <a:gd name="connsiteX1" fmla="*/ 161193 w 544796"/>
                <a:gd name="connsiteY1" fmla="*/ 100946 h 414816"/>
                <a:gd name="connsiteX2" fmla="*/ 172198 w 544796"/>
                <a:gd name="connsiteY2" fmla="*/ 149680 h 414816"/>
                <a:gd name="connsiteX3" fmla="*/ 298749 w 544796"/>
                <a:gd name="connsiteY3" fmla="*/ 297060 h 414816"/>
                <a:gd name="connsiteX4" fmla="*/ 333727 w 544796"/>
                <a:gd name="connsiteY4" fmla="*/ 312781 h 414816"/>
                <a:gd name="connsiteX5" fmla="*/ 353378 w 544796"/>
                <a:gd name="connsiteY5" fmla="*/ 312781 h 414816"/>
                <a:gd name="connsiteX6" fmla="*/ 393859 w 544796"/>
                <a:gd name="connsiteY6" fmla="*/ 290379 h 414816"/>
                <a:gd name="connsiteX7" fmla="*/ 488575 w 544796"/>
                <a:gd name="connsiteY7" fmla="*/ 254222 h 414816"/>
                <a:gd name="connsiteX8" fmla="*/ 544777 w 544796"/>
                <a:gd name="connsiteY8" fmla="*/ 335183 h 414816"/>
                <a:gd name="connsiteX9" fmla="*/ 481894 w 544796"/>
                <a:gd name="connsiteY9" fmla="*/ 412607 h 414816"/>
                <a:gd name="connsiteX10" fmla="*/ 391501 w 544796"/>
                <a:gd name="connsiteY10" fmla="*/ 370554 h 414816"/>
                <a:gd name="connsiteX11" fmla="*/ 362417 w 544796"/>
                <a:gd name="connsiteY11" fmla="*/ 352869 h 414816"/>
                <a:gd name="connsiteX12" fmla="*/ 250408 w 544796"/>
                <a:gd name="connsiteY12" fmla="*/ 302170 h 414816"/>
                <a:gd name="connsiteX13" fmla="*/ 136433 w 544796"/>
                <a:gd name="connsiteY13" fmla="*/ 167365 h 414816"/>
                <a:gd name="connsiteX14" fmla="*/ 104992 w 544796"/>
                <a:gd name="connsiteY14" fmla="*/ 160291 h 414816"/>
                <a:gd name="connsiteX15" fmla="*/ 3594 w 544796"/>
                <a:gd name="connsiteY15" fmla="*/ 106448 h 414816"/>
                <a:gd name="connsiteX16" fmla="*/ 58223 w 544796"/>
                <a:gd name="connsiteY16" fmla="*/ 3478 h 414816"/>
                <a:gd name="connsiteX17" fmla="*/ 160407 w 544796"/>
                <a:gd name="connsiteY17" fmla="*/ 58893 h 414816"/>
                <a:gd name="connsiteX18" fmla="*/ 163944 w 544796"/>
                <a:gd name="connsiteY18" fmla="*/ 80116 h 414816"/>
                <a:gd name="connsiteX19" fmla="*/ 123857 w 544796"/>
                <a:gd name="connsiteY19" fmla="*/ 81295 h 414816"/>
                <a:gd name="connsiteX20" fmla="*/ 81804 w 544796"/>
                <a:gd name="connsiteY20" fmla="*/ 39635 h 414816"/>
                <a:gd name="connsiteX21" fmla="*/ 39752 w 544796"/>
                <a:gd name="connsiteY21" fmla="*/ 81295 h 414816"/>
                <a:gd name="connsiteX22" fmla="*/ 81804 w 544796"/>
                <a:gd name="connsiteY22" fmla="*/ 123348 h 414816"/>
                <a:gd name="connsiteX23" fmla="*/ 123857 w 544796"/>
                <a:gd name="connsiteY23" fmla="*/ 81295 h 414816"/>
                <a:gd name="connsiteX24" fmla="*/ 505082 w 544796"/>
                <a:gd name="connsiteY24" fmla="*/ 332432 h 414816"/>
                <a:gd name="connsiteX25" fmla="*/ 463029 w 544796"/>
                <a:gd name="connsiteY25" fmla="*/ 290772 h 414816"/>
                <a:gd name="connsiteX26" fmla="*/ 421370 w 544796"/>
                <a:gd name="connsiteY26" fmla="*/ 333218 h 414816"/>
                <a:gd name="connsiteX27" fmla="*/ 463422 w 544796"/>
                <a:gd name="connsiteY27" fmla="*/ 375271 h 414816"/>
                <a:gd name="connsiteX28" fmla="*/ 505082 w 544796"/>
                <a:gd name="connsiteY28" fmla="*/ 332432 h 4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4796" h="414816">
                  <a:moveTo>
                    <a:pt x="163944" y="80116"/>
                  </a:moveTo>
                  <a:cubicBezTo>
                    <a:pt x="163159" y="88369"/>
                    <a:pt x="164338" y="95836"/>
                    <a:pt x="161193" y="100946"/>
                  </a:cubicBezTo>
                  <a:cubicBezTo>
                    <a:pt x="148617" y="121382"/>
                    <a:pt x="158835" y="134745"/>
                    <a:pt x="172198" y="149680"/>
                  </a:cubicBezTo>
                  <a:cubicBezTo>
                    <a:pt x="215036" y="198021"/>
                    <a:pt x="257089" y="247540"/>
                    <a:pt x="298749" y="297060"/>
                  </a:cubicBezTo>
                  <a:cubicBezTo>
                    <a:pt x="308574" y="308458"/>
                    <a:pt x="318400" y="315139"/>
                    <a:pt x="333727" y="312781"/>
                  </a:cubicBezTo>
                  <a:cubicBezTo>
                    <a:pt x="340016" y="311995"/>
                    <a:pt x="346697" y="311995"/>
                    <a:pt x="353378" y="312781"/>
                  </a:cubicBezTo>
                  <a:cubicBezTo>
                    <a:pt x="372243" y="314746"/>
                    <a:pt x="384426" y="311209"/>
                    <a:pt x="393859" y="290379"/>
                  </a:cubicBezTo>
                  <a:cubicBezTo>
                    <a:pt x="409579" y="256580"/>
                    <a:pt x="451632" y="242824"/>
                    <a:pt x="488575" y="254222"/>
                  </a:cubicBezTo>
                  <a:cubicBezTo>
                    <a:pt x="523554" y="264833"/>
                    <a:pt x="545563" y="297060"/>
                    <a:pt x="544777" y="335183"/>
                  </a:cubicBezTo>
                  <a:cubicBezTo>
                    <a:pt x="543598" y="373699"/>
                    <a:pt x="519231" y="403568"/>
                    <a:pt x="481894" y="412607"/>
                  </a:cubicBezTo>
                  <a:cubicBezTo>
                    <a:pt x="446130" y="421253"/>
                    <a:pt x="406828" y="403961"/>
                    <a:pt x="391501" y="370554"/>
                  </a:cubicBezTo>
                  <a:cubicBezTo>
                    <a:pt x="384819" y="356406"/>
                    <a:pt x="377352" y="350118"/>
                    <a:pt x="362417" y="352869"/>
                  </a:cubicBezTo>
                  <a:cubicBezTo>
                    <a:pt x="313290" y="361908"/>
                    <a:pt x="279491" y="342257"/>
                    <a:pt x="250408" y="302170"/>
                  </a:cubicBezTo>
                  <a:cubicBezTo>
                    <a:pt x="215823" y="254615"/>
                    <a:pt x="173770" y="212562"/>
                    <a:pt x="136433" y="167365"/>
                  </a:cubicBezTo>
                  <a:cubicBezTo>
                    <a:pt x="126215" y="155182"/>
                    <a:pt x="117962" y="156361"/>
                    <a:pt x="104992" y="160291"/>
                  </a:cubicBezTo>
                  <a:cubicBezTo>
                    <a:pt x="61760" y="173654"/>
                    <a:pt x="16564" y="148894"/>
                    <a:pt x="3594" y="106448"/>
                  </a:cubicBezTo>
                  <a:cubicBezTo>
                    <a:pt x="-9768" y="62823"/>
                    <a:pt x="15385" y="15661"/>
                    <a:pt x="58223" y="3478"/>
                  </a:cubicBezTo>
                  <a:cubicBezTo>
                    <a:pt x="102634" y="-9492"/>
                    <a:pt x="147831" y="14875"/>
                    <a:pt x="160407" y="58893"/>
                  </a:cubicBezTo>
                  <a:cubicBezTo>
                    <a:pt x="162372" y="65967"/>
                    <a:pt x="162765" y="73828"/>
                    <a:pt x="163944" y="80116"/>
                  </a:cubicBezTo>
                  <a:close/>
                  <a:moveTo>
                    <a:pt x="123857" y="81295"/>
                  </a:moveTo>
                  <a:cubicBezTo>
                    <a:pt x="123857" y="56928"/>
                    <a:pt x="106957" y="39635"/>
                    <a:pt x="81804" y="39635"/>
                  </a:cubicBezTo>
                  <a:cubicBezTo>
                    <a:pt x="57044" y="39635"/>
                    <a:pt x="40145" y="56535"/>
                    <a:pt x="39752" y="81295"/>
                  </a:cubicBezTo>
                  <a:cubicBezTo>
                    <a:pt x="39752" y="105662"/>
                    <a:pt x="57044" y="122955"/>
                    <a:pt x="81804" y="123348"/>
                  </a:cubicBezTo>
                  <a:cubicBezTo>
                    <a:pt x="106171" y="123741"/>
                    <a:pt x="123857" y="106055"/>
                    <a:pt x="123857" y="81295"/>
                  </a:cubicBezTo>
                  <a:close/>
                  <a:moveTo>
                    <a:pt x="505082" y="332432"/>
                  </a:moveTo>
                  <a:cubicBezTo>
                    <a:pt x="505082" y="308065"/>
                    <a:pt x="487789" y="290772"/>
                    <a:pt x="463029" y="290772"/>
                  </a:cubicBezTo>
                  <a:cubicBezTo>
                    <a:pt x="438662" y="290772"/>
                    <a:pt x="421370" y="308458"/>
                    <a:pt x="421370" y="333218"/>
                  </a:cubicBezTo>
                  <a:cubicBezTo>
                    <a:pt x="421370" y="357585"/>
                    <a:pt x="439448" y="375271"/>
                    <a:pt x="463422" y="375271"/>
                  </a:cubicBezTo>
                  <a:cubicBezTo>
                    <a:pt x="487789" y="374877"/>
                    <a:pt x="505082" y="356799"/>
                    <a:pt x="505082" y="33243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2A6CB50-CD96-4C54-8309-1E1CA4C024BD}"/>
                </a:ext>
              </a:extLst>
            </p:cNvPr>
            <p:cNvSpPr/>
            <p:nvPr/>
          </p:nvSpPr>
          <p:spPr>
            <a:xfrm>
              <a:off x="6663238" y="2288058"/>
              <a:ext cx="567573" cy="171537"/>
            </a:xfrm>
            <a:custGeom>
              <a:avLst/>
              <a:gdLst>
                <a:gd name="connsiteX0" fmla="*/ 164714 w 567573"/>
                <a:gd name="connsiteY0" fmla="*/ 68009 h 171537"/>
                <a:gd name="connsiteX1" fmla="*/ 394628 w 567573"/>
                <a:gd name="connsiteY1" fmla="*/ 67616 h 171537"/>
                <a:gd name="connsiteX2" fmla="*/ 410742 w 567573"/>
                <a:gd name="connsiteY2" fmla="*/ 56218 h 171537"/>
                <a:gd name="connsiteX3" fmla="*/ 507031 w 567573"/>
                <a:gd name="connsiteY3" fmla="*/ 9843 h 171537"/>
                <a:gd name="connsiteX4" fmla="*/ 567555 w 567573"/>
                <a:gd name="connsiteY4" fmla="*/ 91197 h 171537"/>
                <a:gd name="connsiteX5" fmla="*/ 503494 w 567573"/>
                <a:gd name="connsiteY5" fmla="*/ 169800 h 171537"/>
                <a:gd name="connsiteX6" fmla="*/ 410742 w 567573"/>
                <a:gd name="connsiteY6" fmla="*/ 121066 h 171537"/>
                <a:gd name="connsiteX7" fmla="*/ 391091 w 567573"/>
                <a:gd name="connsiteY7" fmla="*/ 107310 h 171537"/>
                <a:gd name="connsiteX8" fmla="*/ 179256 w 567573"/>
                <a:gd name="connsiteY8" fmla="*/ 103380 h 171537"/>
                <a:gd name="connsiteX9" fmla="*/ 155282 w 567573"/>
                <a:gd name="connsiteY9" fmla="*/ 117136 h 171537"/>
                <a:gd name="connsiteX10" fmla="*/ 60565 w 567573"/>
                <a:gd name="connsiteY10" fmla="*/ 161547 h 171537"/>
                <a:gd name="connsiteX11" fmla="*/ 41 w 567573"/>
                <a:gd name="connsiteY11" fmla="*/ 77834 h 171537"/>
                <a:gd name="connsiteX12" fmla="*/ 64889 w 567573"/>
                <a:gd name="connsiteY12" fmla="*/ 1589 h 171537"/>
                <a:gd name="connsiteX13" fmla="*/ 157640 w 567573"/>
                <a:gd name="connsiteY13" fmla="*/ 50716 h 171537"/>
                <a:gd name="connsiteX14" fmla="*/ 164714 w 567573"/>
                <a:gd name="connsiteY14" fmla="*/ 68009 h 171537"/>
                <a:gd name="connsiteX15" fmla="*/ 485415 w 567573"/>
                <a:gd name="connsiteY15" fmla="*/ 47572 h 171537"/>
                <a:gd name="connsiteX16" fmla="*/ 444149 w 567573"/>
                <a:gd name="connsiteY16" fmla="*/ 90018 h 171537"/>
                <a:gd name="connsiteX17" fmla="*/ 486594 w 567573"/>
                <a:gd name="connsiteY17" fmla="*/ 131284 h 171537"/>
                <a:gd name="connsiteX18" fmla="*/ 527468 w 567573"/>
                <a:gd name="connsiteY18" fmla="*/ 88839 h 171537"/>
                <a:gd name="connsiteX19" fmla="*/ 485415 w 567573"/>
                <a:gd name="connsiteY19" fmla="*/ 47572 h 171537"/>
                <a:gd name="connsiteX20" fmla="*/ 81002 w 567573"/>
                <a:gd name="connsiteY20" fmla="*/ 123817 h 171537"/>
                <a:gd name="connsiteX21" fmla="*/ 123448 w 567573"/>
                <a:gd name="connsiteY21" fmla="*/ 82550 h 171537"/>
                <a:gd name="connsiteX22" fmla="*/ 82181 w 567573"/>
                <a:gd name="connsiteY22" fmla="*/ 40105 h 171537"/>
                <a:gd name="connsiteX23" fmla="*/ 39735 w 567573"/>
                <a:gd name="connsiteY23" fmla="*/ 81371 h 171537"/>
                <a:gd name="connsiteX24" fmla="*/ 81002 w 567573"/>
                <a:gd name="connsiteY24" fmla="*/ 123817 h 1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67573" h="171537">
                  <a:moveTo>
                    <a:pt x="164714" y="68009"/>
                  </a:moveTo>
                  <a:cubicBezTo>
                    <a:pt x="240173" y="68009"/>
                    <a:pt x="317598" y="68402"/>
                    <a:pt x="394628" y="67616"/>
                  </a:cubicBezTo>
                  <a:cubicBezTo>
                    <a:pt x="400131" y="67616"/>
                    <a:pt x="407991" y="61328"/>
                    <a:pt x="410742" y="56218"/>
                  </a:cubicBezTo>
                  <a:cubicBezTo>
                    <a:pt x="429607" y="18882"/>
                    <a:pt x="466550" y="410"/>
                    <a:pt x="507031" y="9843"/>
                  </a:cubicBezTo>
                  <a:cubicBezTo>
                    <a:pt x="543188" y="18096"/>
                    <a:pt x="568341" y="51895"/>
                    <a:pt x="567555" y="91197"/>
                  </a:cubicBezTo>
                  <a:cubicBezTo>
                    <a:pt x="566769" y="130105"/>
                    <a:pt x="540830" y="162333"/>
                    <a:pt x="503494" y="169800"/>
                  </a:cubicBezTo>
                  <a:cubicBezTo>
                    <a:pt x="464192" y="177660"/>
                    <a:pt x="426070" y="158402"/>
                    <a:pt x="410742" y="121066"/>
                  </a:cubicBezTo>
                  <a:cubicBezTo>
                    <a:pt x="406419" y="110848"/>
                    <a:pt x="401703" y="107703"/>
                    <a:pt x="391091" y="107310"/>
                  </a:cubicBezTo>
                  <a:cubicBezTo>
                    <a:pt x="320349" y="106524"/>
                    <a:pt x="249606" y="105345"/>
                    <a:pt x="179256" y="103380"/>
                  </a:cubicBezTo>
                  <a:cubicBezTo>
                    <a:pt x="167858" y="102987"/>
                    <a:pt x="161177" y="104559"/>
                    <a:pt x="155282" y="117136"/>
                  </a:cubicBezTo>
                  <a:cubicBezTo>
                    <a:pt x="139168" y="153686"/>
                    <a:pt x="99474" y="171372"/>
                    <a:pt x="60565" y="161547"/>
                  </a:cubicBezTo>
                  <a:cubicBezTo>
                    <a:pt x="23229" y="152114"/>
                    <a:pt x="-1138" y="118315"/>
                    <a:pt x="41" y="77834"/>
                  </a:cubicBezTo>
                  <a:cubicBezTo>
                    <a:pt x="1220" y="40891"/>
                    <a:pt x="28731" y="8271"/>
                    <a:pt x="64889" y="1589"/>
                  </a:cubicBezTo>
                  <a:cubicBezTo>
                    <a:pt x="105369" y="-5878"/>
                    <a:pt x="141527" y="13380"/>
                    <a:pt x="157640" y="50716"/>
                  </a:cubicBezTo>
                  <a:cubicBezTo>
                    <a:pt x="159212" y="55039"/>
                    <a:pt x="161177" y="58969"/>
                    <a:pt x="164714" y="68009"/>
                  </a:cubicBezTo>
                  <a:close/>
                  <a:moveTo>
                    <a:pt x="485415" y="47572"/>
                  </a:moveTo>
                  <a:cubicBezTo>
                    <a:pt x="460655" y="47965"/>
                    <a:pt x="443755" y="65258"/>
                    <a:pt x="444149" y="90018"/>
                  </a:cubicBezTo>
                  <a:cubicBezTo>
                    <a:pt x="444541" y="114385"/>
                    <a:pt x="462227" y="131284"/>
                    <a:pt x="486594" y="131284"/>
                  </a:cubicBezTo>
                  <a:cubicBezTo>
                    <a:pt x="511354" y="130891"/>
                    <a:pt x="527861" y="113599"/>
                    <a:pt x="527468" y="88839"/>
                  </a:cubicBezTo>
                  <a:cubicBezTo>
                    <a:pt x="527468" y="63686"/>
                    <a:pt x="510568" y="47179"/>
                    <a:pt x="485415" y="47572"/>
                  </a:cubicBezTo>
                  <a:close/>
                  <a:moveTo>
                    <a:pt x="81002" y="123817"/>
                  </a:moveTo>
                  <a:cubicBezTo>
                    <a:pt x="105762" y="124210"/>
                    <a:pt x="123055" y="107310"/>
                    <a:pt x="123448" y="82550"/>
                  </a:cubicBezTo>
                  <a:cubicBezTo>
                    <a:pt x="123841" y="57790"/>
                    <a:pt x="106548" y="40105"/>
                    <a:pt x="82181" y="40105"/>
                  </a:cubicBezTo>
                  <a:cubicBezTo>
                    <a:pt x="57814" y="40105"/>
                    <a:pt x="39735" y="57397"/>
                    <a:pt x="39735" y="81371"/>
                  </a:cubicBezTo>
                  <a:cubicBezTo>
                    <a:pt x="39343" y="105738"/>
                    <a:pt x="56635" y="123424"/>
                    <a:pt x="81002" y="12381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6E4CED9-0F85-4A9C-BD28-4C553D205DF0}"/>
                </a:ext>
              </a:extLst>
            </p:cNvPr>
            <p:cNvSpPr/>
            <p:nvPr/>
          </p:nvSpPr>
          <p:spPr>
            <a:xfrm>
              <a:off x="5939949" y="2174820"/>
              <a:ext cx="482613" cy="164088"/>
            </a:xfrm>
            <a:custGeom>
              <a:avLst/>
              <a:gdLst>
                <a:gd name="connsiteX0" fmla="*/ 162890 w 482613"/>
                <a:gd name="connsiteY0" fmla="*/ 62949 h 164088"/>
                <a:gd name="connsiteX1" fmla="*/ 307520 w 482613"/>
                <a:gd name="connsiteY1" fmla="*/ 62556 h 164088"/>
                <a:gd name="connsiteX2" fmla="*/ 323634 w 482613"/>
                <a:gd name="connsiteY2" fmla="*/ 51551 h 164088"/>
                <a:gd name="connsiteX3" fmla="*/ 419922 w 482613"/>
                <a:gd name="connsiteY3" fmla="*/ 2817 h 164088"/>
                <a:gd name="connsiteX4" fmla="*/ 482412 w 482613"/>
                <a:gd name="connsiteY4" fmla="*/ 86530 h 164088"/>
                <a:gd name="connsiteX5" fmla="*/ 407346 w 482613"/>
                <a:gd name="connsiteY5" fmla="*/ 163561 h 164088"/>
                <a:gd name="connsiteX6" fmla="*/ 320490 w 482613"/>
                <a:gd name="connsiteY6" fmla="*/ 102250 h 164088"/>
                <a:gd name="connsiteX7" fmla="*/ 170358 w 482613"/>
                <a:gd name="connsiteY7" fmla="*/ 102643 h 164088"/>
                <a:gd name="connsiteX8" fmla="*/ 156995 w 482613"/>
                <a:gd name="connsiteY8" fmla="*/ 115613 h 164088"/>
                <a:gd name="connsiteX9" fmla="*/ 47737 w 482613"/>
                <a:gd name="connsiteY9" fmla="*/ 156487 h 164088"/>
                <a:gd name="connsiteX10" fmla="*/ 7649 w 482613"/>
                <a:gd name="connsiteY10" fmla="*/ 47228 h 164088"/>
                <a:gd name="connsiteX11" fmla="*/ 78785 w 482613"/>
                <a:gd name="connsiteY11" fmla="*/ 66 h 164088"/>
                <a:gd name="connsiteX12" fmla="*/ 154244 w 482613"/>
                <a:gd name="connsiteY12" fmla="*/ 43298 h 164088"/>
                <a:gd name="connsiteX13" fmla="*/ 162890 w 482613"/>
                <a:gd name="connsiteY13" fmla="*/ 62949 h 164088"/>
                <a:gd name="connsiteX14" fmla="*/ 442717 w 482613"/>
                <a:gd name="connsiteY14" fmla="*/ 82600 h 164088"/>
                <a:gd name="connsiteX15" fmla="*/ 401058 w 482613"/>
                <a:gd name="connsiteY15" fmla="*/ 39761 h 164088"/>
                <a:gd name="connsiteX16" fmla="*/ 358612 w 482613"/>
                <a:gd name="connsiteY16" fmla="*/ 81814 h 164088"/>
                <a:gd name="connsiteX17" fmla="*/ 400272 w 482613"/>
                <a:gd name="connsiteY17" fmla="*/ 124652 h 164088"/>
                <a:gd name="connsiteX18" fmla="*/ 442717 w 482613"/>
                <a:gd name="connsiteY18" fmla="*/ 82600 h 164088"/>
                <a:gd name="connsiteX19" fmla="*/ 123982 w 482613"/>
                <a:gd name="connsiteY19" fmla="*/ 82993 h 164088"/>
                <a:gd name="connsiteX20" fmla="*/ 82715 w 482613"/>
                <a:gd name="connsiteY20" fmla="*/ 39761 h 164088"/>
                <a:gd name="connsiteX21" fmla="*/ 39876 w 482613"/>
                <a:gd name="connsiteY21" fmla="*/ 81421 h 164088"/>
                <a:gd name="connsiteX22" fmla="*/ 81143 w 482613"/>
                <a:gd name="connsiteY22" fmla="*/ 124652 h 164088"/>
                <a:gd name="connsiteX23" fmla="*/ 123982 w 482613"/>
                <a:gd name="connsiteY23" fmla="*/ 82993 h 16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2613" h="164088">
                  <a:moveTo>
                    <a:pt x="162890" y="62949"/>
                  </a:moveTo>
                  <a:cubicBezTo>
                    <a:pt x="212017" y="62949"/>
                    <a:pt x="259572" y="63342"/>
                    <a:pt x="307520" y="62556"/>
                  </a:cubicBezTo>
                  <a:cubicBezTo>
                    <a:pt x="313022" y="62556"/>
                    <a:pt x="321275" y="56661"/>
                    <a:pt x="323634" y="51551"/>
                  </a:cubicBezTo>
                  <a:cubicBezTo>
                    <a:pt x="342105" y="12250"/>
                    <a:pt x="379835" y="-7401"/>
                    <a:pt x="419922" y="2817"/>
                  </a:cubicBezTo>
                  <a:cubicBezTo>
                    <a:pt x="459617" y="13036"/>
                    <a:pt x="485163" y="47621"/>
                    <a:pt x="482412" y="86530"/>
                  </a:cubicBezTo>
                  <a:cubicBezTo>
                    <a:pt x="479268" y="128975"/>
                    <a:pt x="450185" y="158845"/>
                    <a:pt x="407346" y="163561"/>
                  </a:cubicBezTo>
                  <a:cubicBezTo>
                    <a:pt x="369616" y="167884"/>
                    <a:pt x="337389" y="145482"/>
                    <a:pt x="320490" y="102250"/>
                  </a:cubicBezTo>
                  <a:cubicBezTo>
                    <a:pt x="270969" y="102250"/>
                    <a:pt x="220663" y="101857"/>
                    <a:pt x="170358" y="102643"/>
                  </a:cubicBezTo>
                  <a:cubicBezTo>
                    <a:pt x="165641" y="102643"/>
                    <a:pt x="159746" y="110111"/>
                    <a:pt x="156995" y="115613"/>
                  </a:cubicBezTo>
                  <a:cubicBezTo>
                    <a:pt x="136951" y="157273"/>
                    <a:pt x="89003" y="174958"/>
                    <a:pt x="47737" y="156487"/>
                  </a:cubicBezTo>
                  <a:cubicBezTo>
                    <a:pt x="6863" y="138015"/>
                    <a:pt x="-11609" y="88888"/>
                    <a:pt x="7649" y="47228"/>
                  </a:cubicBezTo>
                  <a:cubicBezTo>
                    <a:pt x="21405" y="16966"/>
                    <a:pt x="46164" y="1245"/>
                    <a:pt x="78785" y="66"/>
                  </a:cubicBezTo>
                  <a:cubicBezTo>
                    <a:pt x="112191" y="-1113"/>
                    <a:pt x="138130" y="13429"/>
                    <a:pt x="154244" y="43298"/>
                  </a:cubicBezTo>
                  <a:cubicBezTo>
                    <a:pt x="157388" y="49586"/>
                    <a:pt x="159746" y="55875"/>
                    <a:pt x="162890" y="62949"/>
                  </a:cubicBezTo>
                  <a:close/>
                  <a:moveTo>
                    <a:pt x="442717" y="82600"/>
                  </a:moveTo>
                  <a:cubicBezTo>
                    <a:pt x="443110" y="58626"/>
                    <a:pt x="424639" y="40154"/>
                    <a:pt x="401058" y="39761"/>
                  </a:cubicBezTo>
                  <a:cubicBezTo>
                    <a:pt x="377477" y="39368"/>
                    <a:pt x="358612" y="58233"/>
                    <a:pt x="358612" y="81814"/>
                  </a:cubicBezTo>
                  <a:cubicBezTo>
                    <a:pt x="358612" y="105788"/>
                    <a:pt x="376691" y="124259"/>
                    <a:pt x="400272" y="124652"/>
                  </a:cubicBezTo>
                  <a:cubicBezTo>
                    <a:pt x="423853" y="125045"/>
                    <a:pt x="442324" y="106574"/>
                    <a:pt x="442717" y="82600"/>
                  </a:cubicBezTo>
                  <a:close/>
                  <a:moveTo>
                    <a:pt x="123982" y="82993"/>
                  </a:moveTo>
                  <a:cubicBezTo>
                    <a:pt x="124375" y="59019"/>
                    <a:pt x="106689" y="40547"/>
                    <a:pt x="82715" y="39761"/>
                  </a:cubicBezTo>
                  <a:cubicBezTo>
                    <a:pt x="59134" y="39368"/>
                    <a:pt x="40269" y="57447"/>
                    <a:pt x="39876" y="81421"/>
                  </a:cubicBezTo>
                  <a:cubicBezTo>
                    <a:pt x="39483" y="105395"/>
                    <a:pt x="57562" y="124259"/>
                    <a:pt x="81143" y="124652"/>
                  </a:cubicBezTo>
                  <a:cubicBezTo>
                    <a:pt x="104724" y="125045"/>
                    <a:pt x="123589" y="106967"/>
                    <a:pt x="123982" y="82993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5886A1-8918-4D0B-8E1D-22D07D25CF75}"/>
                </a:ext>
              </a:extLst>
            </p:cNvPr>
            <p:cNvSpPr/>
            <p:nvPr/>
          </p:nvSpPr>
          <p:spPr>
            <a:xfrm>
              <a:off x="4075204" y="2776944"/>
              <a:ext cx="164347" cy="444050"/>
            </a:xfrm>
            <a:custGeom>
              <a:avLst/>
              <a:gdLst>
                <a:gd name="connsiteX0" fmla="*/ 164348 w 164347"/>
                <a:gd name="connsiteY0" fmla="*/ 78252 h 444050"/>
                <a:gd name="connsiteX1" fmla="*/ 116793 w 164347"/>
                <a:gd name="connsiteY1" fmla="*/ 156069 h 444050"/>
                <a:gd name="connsiteX2" fmla="*/ 102644 w 164347"/>
                <a:gd name="connsiteY2" fmla="*/ 177685 h 444050"/>
                <a:gd name="connsiteX3" fmla="*/ 101858 w 164347"/>
                <a:gd name="connsiteY3" fmla="*/ 262184 h 444050"/>
                <a:gd name="connsiteX4" fmla="*/ 117972 w 164347"/>
                <a:gd name="connsiteY4" fmla="*/ 288516 h 444050"/>
                <a:gd name="connsiteX5" fmla="*/ 162776 w 164347"/>
                <a:gd name="connsiteY5" fmla="*/ 377730 h 444050"/>
                <a:gd name="connsiteX6" fmla="*/ 89282 w 164347"/>
                <a:gd name="connsiteY6" fmla="*/ 443757 h 444050"/>
                <a:gd name="connsiteX7" fmla="*/ 5177 w 164347"/>
                <a:gd name="connsiteY7" fmla="*/ 389521 h 444050"/>
                <a:gd name="connsiteX8" fmla="*/ 48015 w 164347"/>
                <a:gd name="connsiteY8" fmla="*/ 287730 h 444050"/>
                <a:gd name="connsiteX9" fmla="*/ 62164 w 164347"/>
                <a:gd name="connsiteY9" fmla="*/ 266114 h 444050"/>
                <a:gd name="connsiteX10" fmla="*/ 62557 w 164347"/>
                <a:gd name="connsiteY10" fmla="*/ 179650 h 444050"/>
                <a:gd name="connsiteX11" fmla="*/ 46443 w 164347"/>
                <a:gd name="connsiteY11" fmla="*/ 155283 h 444050"/>
                <a:gd name="connsiteX12" fmla="*/ 2032 w 164347"/>
                <a:gd name="connsiteY12" fmla="*/ 62139 h 444050"/>
                <a:gd name="connsiteX13" fmla="*/ 78671 w 164347"/>
                <a:gd name="connsiteY13" fmla="*/ 42 h 444050"/>
                <a:gd name="connsiteX14" fmla="*/ 160811 w 164347"/>
                <a:gd name="connsiteY14" fmla="*/ 59781 h 444050"/>
                <a:gd name="connsiteX15" fmla="*/ 164348 w 164347"/>
                <a:gd name="connsiteY15" fmla="*/ 78252 h 444050"/>
                <a:gd name="connsiteX16" fmla="*/ 124653 w 164347"/>
                <a:gd name="connsiteY16" fmla="*/ 80217 h 444050"/>
                <a:gd name="connsiteX17" fmla="*/ 81815 w 164347"/>
                <a:gd name="connsiteY17" fmla="*/ 39344 h 444050"/>
                <a:gd name="connsiteX18" fmla="*/ 41334 w 164347"/>
                <a:gd name="connsiteY18" fmla="*/ 82576 h 444050"/>
                <a:gd name="connsiteX19" fmla="*/ 84173 w 164347"/>
                <a:gd name="connsiteY19" fmla="*/ 123842 h 444050"/>
                <a:gd name="connsiteX20" fmla="*/ 124653 w 164347"/>
                <a:gd name="connsiteY20" fmla="*/ 80217 h 444050"/>
                <a:gd name="connsiteX21" fmla="*/ 124653 w 164347"/>
                <a:gd name="connsiteY21" fmla="*/ 361617 h 444050"/>
                <a:gd name="connsiteX22" fmla="*/ 82601 w 164347"/>
                <a:gd name="connsiteY22" fmla="*/ 319171 h 444050"/>
                <a:gd name="connsiteX23" fmla="*/ 40941 w 164347"/>
                <a:gd name="connsiteY23" fmla="*/ 361617 h 444050"/>
                <a:gd name="connsiteX24" fmla="*/ 82994 w 164347"/>
                <a:gd name="connsiteY24" fmla="*/ 404062 h 444050"/>
                <a:gd name="connsiteX25" fmla="*/ 124653 w 164347"/>
                <a:gd name="connsiteY25" fmla="*/ 361617 h 44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347" h="444050">
                  <a:moveTo>
                    <a:pt x="164348" y="78252"/>
                  </a:moveTo>
                  <a:cubicBezTo>
                    <a:pt x="163562" y="115589"/>
                    <a:pt x="148234" y="141528"/>
                    <a:pt x="116793" y="156069"/>
                  </a:cubicBezTo>
                  <a:cubicBezTo>
                    <a:pt x="105789" y="161179"/>
                    <a:pt x="102251" y="166681"/>
                    <a:pt x="102644" y="177685"/>
                  </a:cubicBezTo>
                  <a:cubicBezTo>
                    <a:pt x="103038" y="205982"/>
                    <a:pt x="103038" y="233887"/>
                    <a:pt x="101858" y="262184"/>
                  </a:cubicBezTo>
                  <a:cubicBezTo>
                    <a:pt x="101465" y="275546"/>
                    <a:pt x="104610" y="282620"/>
                    <a:pt x="117972" y="288516"/>
                  </a:cubicBezTo>
                  <a:cubicBezTo>
                    <a:pt x="152164" y="303057"/>
                    <a:pt x="169850" y="340001"/>
                    <a:pt x="162776" y="377730"/>
                  </a:cubicBezTo>
                  <a:cubicBezTo>
                    <a:pt x="156488" y="413102"/>
                    <a:pt x="125832" y="440613"/>
                    <a:pt x="89282" y="443757"/>
                  </a:cubicBezTo>
                  <a:cubicBezTo>
                    <a:pt x="52338" y="446901"/>
                    <a:pt x="17753" y="424499"/>
                    <a:pt x="5177" y="389521"/>
                  </a:cubicBezTo>
                  <a:cubicBezTo>
                    <a:pt x="-9365" y="349040"/>
                    <a:pt x="8714" y="305415"/>
                    <a:pt x="48015" y="287730"/>
                  </a:cubicBezTo>
                  <a:cubicBezTo>
                    <a:pt x="58627" y="283013"/>
                    <a:pt x="62557" y="277511"/>
                    <a:pt x="62164" y="266114"/>
                  </a:cubicBezTo>
                  <a:cubicBezTo>
                    <a:pt x="61378" y="237424"/>
                    <a:pt x="61378" y="208341"/>
                    <a:pt x="62557" y="179650"/>
                  </a:cubicBezTo>
                  <a:cubicBezTo>
                    <a:pt x="62950" y="166681"/>
                    <a:pt x="59020" y="160786"/>
                    <a:pt x="46443" y="155283"/>
                  </a:cubicBezTo>
                  <a:cubicBezTo>
                    <a:pt x="11072" y="139563"/>
                    <a:pt x="-6221" y="101047"/>
                    <a:pt x="2032" y="62139"/>
                  </a:cubicBezTo>
                  <a:cubicBezTo>
                    <a:pt x="9500" y="27553"/>
                    <a:pt x="42120" y="1221"/>
                    <a:pt x="78671" y="42"/>
                  </a:cubicBezTo>
                  <a:cubicBezTo>
                    <a:pt x="117972" y="-1137"/>
                    <a:pt x="150592" y="22444"/>
                    <a:pt x="160811" y="59781"/>
                  </a:cubicBezTo>
                  <a:cubicBezTo>
                    <a:pt x="163169" y="66462"/>
                    <a:pt x="163562" y="73536"/>
                    <a:pt x="164348" y="78252"/>
                  </a:cubicBezTo>
                  <a:close/>
                  <a:moveTo>
                    <a:pt x="124653" y="80217"/>
                  </a:moveTo>
                  <a:cubicBezTo>
                    <a:pt x="124260" y="56243"/>
                    <a:pt x="105789" y="38558"/>
                    <a:pt x="81815" y="39344"/>
                  </a:cubicBezTo>
                  <a:cubicBezTo>
                    <a:pt x="57841" y="39737"/>
                    <a:pt x="40941" y="57815"/>
                    <a:pt x="41334" y="82576"/>
                  </a:cubicBezTo>
                  <a:cubicBezTo>
                    <a:pt x="41727" y="106550"/>
                    <a:pt x="60592" y="124628"/>
                    <a:pt x="84173" y="123842"/>
                  </a:cubicBezTo>
                  <a:cubicBezTo>
                    <a:pt x="107361" y="123449"/>
                    <a:pt x="125046" y="104584"/>
                    <a:pt x="124653" y="80217"/>
                  </a:cubicBezTo>
                  <a:close/>
                  <a:moveTo>
                    <a:pt x="124653" y="361617"/>
                  </a:moveTo>
                  <a:cubicBezTo>
                    <a:pt x="124653" y="337250"/>
                    <a:pt x="106575" y="319171"/>
                    <a:pt x="82601" y="319171"/>
                  </a:cubicBezTo>
                  <a:cubicBezTo>
                    <a:pt x="58627" y="319171"/>
                    <a:pt x="40941" y="337250"/>
                    <a:pt x="40941" y="361617"/>
                  </a:cubicBezTo>
                  <a:cubicBezTo>
                    <a:pt x="40941" y="385591"/>
                    <a:pt x="59020" y="404062"/>
                    <a:pt x="82994" y="404062"/>
                  </a:cubicBezTo>
                  <a:cubicBezTo>
                    <a:pt x="106182" y="404455"/>
                    <a:pt x="124653" y="385591"/>
                    <a:pt x="124653" y="36161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8FD4D76-8EC9-431C-A578-B6883E740609}"/>
                </a:ext>
              </a:extLst>
            </p:cNvPr>
            <p:cNvSpPr/>
            <p:nvPr/>
          </p:nvSpPr>
          <p:spPr>
            <a:xfrm>
              <a:off x="6480306" y="3130339"/>
              <a:ext cx="164468" cy="444155"/>
            </a:xfrm>
            <a:custGeom>
              <a:avLst/>
              <a:gdLst>
                <a:gd name="connsiteX0" fmla="*/ 61924 w 164468"/>
                <a:gd name="connsiteY0" fmla="*/ 280974 h 444155"/>
                <a:gd name="connsiteX1" fmla="*/ 61139 w 164468"/>
                <a:gd name="connsiteY1" fmla="*/ 171716 h 444155"/>
                <a:gd name="connsiteX2" fmla="*/ 45811 w 164468"/>
                <a:gd name="connsiteY2" fmla="*/ 156388 h 444155"/>
                <a:gd name="connsiteX3" fmla="*/ 614 w 164468"/>
                <a:gd name="connsiteY3" fmla="*/ 73855 h 444155"/>
                <a:gd name="connsiteX4" fmla="*/ 69392 w 164468"/>
                <a:gd name="connsiteY4" fmla="*/ 1147 h 444155"/>
                <a:gd name="connsiteX5" fmla="*/ 153890 w 164468"/>
                <a:gd name="connsiteY5" fmla="*/ 42414 h 444155"/>
                <a:gd name="connsiteX6" fmla="*/ 116161 w 164468"/>
                <a:gd name="connsiteY6" fmla="*/ 156781 h 444155"/>
                <a:gd name="connsiteX7" fmla="*/ 101226 w 164468"/>
                <a:gd name="connsiteY7" fmla="*/ 179969 h 444155"/>
                <a:gd name="connsiteX8" fmla="*/ 101619 w 164468"/>
                <a:gd name="connsiteY8" fmla="*/ 279795 h 444155"/>
                <a:gd name="connsiteX9" fmla="*/ 159785 w 164468"/>
                <a:gd name="connsiteY9" fmla="*/ 388660 h 444155"/>
                <a:gd name="connsiteX10" fmla="*/ 76466 w 164468"/>
                <a:gd name="connsiteY10" fmla="*/ 444075 h 444155"/>
                <a:gd name="connsiteX11" fmla="*/ 2579 w 164468"/>
                <a:gd name="connsiteY11" fmla="*/ 381979 h 444155"/>
                <a:gd name="connsiteX12" fmla="*/ 61924 w 164468"/>
                <a:gd name="connsiteY12" fmla="*/ 280974 h 444155"/>
                <a:gd name="connsiteX13" fmla="*/ 124414 w 164468"/>
                <a:gd name="connsiteY13" fmla="*/ 81715 h 444155"/>
                <a:gd name="connsiteX14" fmla="*/ 81968 w 164468"/>
                <a:gd name="connsiteY14" fmla="*/ 39662 h 444155"/>
                <a:gd name="connsiteX15" fmla="*/ 39916 w 164468"/>
                <a:gd name="connsiteY15" fmla="*/ 82108 h 444155"/>
                <a:gd name="connsiteX16" fmla="*/ 83540 w 164468"/>
                <a:gd name="connsiteY16" fmla="*/ 124947 h 444155"/>
                <a:gd name="connsiteX17" fmla="*/ 124414 w 164468"/>
                <a:gd name="connsiteY17" fmla="*/ 81715 h 444155"/>
                <a:gd name="connsiteX18" fmla="*/ 81968 w 164468"/>
                <a:gd name="connsiteY18" fmla="*/ 404774 h 444155"/>
                <a:gd name="connsiteX19" fmla="*/ 124414 w 164468"/>
                <a:gd name="connsiteY19" fmla="*/ 362721 h 444155"/>
                <a:gd name="connsiteX20" fmla="*/ 81968 w 164468"/>
                <a:gd name="connsiteY20" fmla="*/ 321062 h 444155"/>
                <a:gd name="connsiteX21" fmla="*/ 39523 w 164468"/>
                <a:gd name="connsiteY21" fmla="*/ 363114 h 444155"/>
                <a:gd name="connsiteX22" fmla="*/ 81968 w 164468"/>
                <a:gd name="connsiteY22" fmla="*/ 404774 h 44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468" h="444155">
                  <a:moveTo>
                    <a:pt x="61924" y="280974"/>
                  </a:moveTo>
                  <a:cubicBezTo>
                    <a:pt x="61924" y="245210"/>
                    <a:pt x="62710" y="208266"/>
                    <a:pt x="61139" y="171716"/>
                  </a:cubicBezTo>
                  <a:cubicBezTo>
                    <a:pt x="60745" y="166213"/>
                    <a:pt x="52099" y="159532"/>
                    <a:pt x="45811" y="156388"/>
                  </a:cubicBezTo>
                  <a:cubicBezTo>
                    <a:pt x="15156" y="140667"/>
                    <a:pt x="-3709" y="107261"/>
                    <a:pt x="614" y="73855"/>
                  </a:cubicBezTo>
                  <a:cubicBezTo>
                    <a:pt x="5723" y="34553"/>
                    <a:pt x="31269" y="7828"/>
                    <a:pt x="69392" y="1147"/>
                  </a:cubicBezTo>
                  <a:cubicBezTo>
                    <a:pt x="102012" y="-4748"/>
                    <a:pt x="137777" y="12544"/>
                    <a:pt x="153890" y="42414"/>
                  </a:cubicBezTo>
                  <a:cubicBezTo>
                    <a:pt x="177078" y="84466"/>
                    <a:pt x="160178" y="137130"/>
                    <a:pt x="116161" y="156781"/>
                  </a:cubicBezTo>
                  <a:cubicBezTo>
                    <a:pt x="104370" y="161890"/>
                    <a:pt x="101226" y="167786"/>
                    <a:pt x="101226" y="179969"/>
                  </a:cubicBezTo>
                  <a:cubicBezTo>
                    <a:pt x="102012" y="213375"/>
                    <a:pt x="101619" y="246782"/>
                    <a:pt x="101619" y="279795"/>
                  </a:cubicBezTo>
                  <a:cubicBezTo>
                    <a:pt x="157820" y="315166"/>
                    <a:pt x="173541" y="344643"/>
                    <a:pt x="159785" y="388660"/>
                  </a:cubicBezTo>
                  <a:cubicBezTo>
                    <a:pt x="148781" y="424032"/>
                    <a:pt x="115768" y="445648"/>
                    <a:pt x="76466" y="444075"/>
                  </a:cubicBezTo>
                  <a:cubicBezTo>
                    <a:pt x="41095" y="442503"/>
                    <a:pt x="9653" y="416171"/>
                    <a:pt x="2579" y="381979"/>
                  </a:cubicBezTo>
                  <a:cubicBezTo>
                    <a:pt x="-6853" y="337175"/>
                    <a:pt x="10439" y="307306"/>
                    <a:pt x="61924" y="280974"/>
                  </a:cubicBezTo>
                  <a:close/>
                  <a:moveTo>
                    <a:pt x="124414" y="81715"/>
                  </a:moveTo>
                  <a:cubicBezTo>
                    <a:pt x="124021" y="58134"/>
                    <a:pt x="105549" y="39662"/>
                    <a:pt x="81968" y="39662"/>
                  </a:cubicBezTo>
                  <a:cubicBezTo>
                    <a:pt x="58780" y="39662"/>
                    <a:pt x="39916" y="58134"/>
                    <a:pt x="39916" y="82108"/>
                  </a:cubicBezTo>
                  <a:cubicBezTo>
                    <a:pt x="39523" y="106082"/>
                    <a:pt x="59566" y="125733"/>
                    <a:pt x="83540" y="124947"/>
                  </a:cubicBezTo>
                  <a:cubicBezTo>
                    <a:pt x="106335" y="124554"/>
                    <a:pt x="124807" y="105296"/>
                    <a:pt x="124414" y="81715"/>
                  </a:cubicBezTo>
                  <a:close/>
                  <a:moveTo>
                    <a:pt x="81968" y="404774"/>
                  </a:moveTo>
                  <a:cubicBezTo>
                    <a:pt x="105549" y="404774"/>
                    <a:pt x="124021" y="386302"/>
                    <a:pt x="124414" y="362721"/>
                  </a:cubicBezTo>
                  <a:cubicBezTo>
                    <a:pt x="124414" y="338747"/>
                    <a:pt x="106728" y="321062"/>
                    <a:pt x="81968" y="321062"/>
                  </a:cubicBezTo>
                  <a:cubicBezTo>
                    <a:pt x="57601" y="321062"/>
                    <a:pt x="39523" y="338747"/>
                    <a:pt x="39523" y="363114"/>
                  </a:cubicBezTo>
                  <a:cubicBezTo>
                    <a:pt x="39523" y="386695"/>
                    <a:pt x="57994" y="404774"/>
                    <a:pt x="81968" y="40477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07EE7C8-5448-42B6-8A35-86DDD17A502D}"/>
                </a:ext>
              </a:extLst>
            </p:cNvPr>
            <p:cNvSpPr/>
            <p:nvPr/>
          </p:nvSpPr>
          <p:spPr>
            <a:xfrm>
              <a:off x="6459772" y="4135641"/>
              <a:ext cx="164895" cy="444430"/>
            </a:xfrm>
            <a:custGeom>
              <a:avLst/>
              <a:gdLst>
                <a:gd name="connsiteX0" fmla="*/ 102109 w 164895"/>
                <a:gd name="connsiteY0" fmla="*/ 163888 h 444430"/>
                <a:gd name="connsiteX1" fmla="*/ 101716 w 164895"/>
                <a:gd name="connsiteY1" fmla="*/ 262928 h 444430"/>
                <a:gd name="connsiteX2" fmla="*/ 117829 w 164895"/>
                <a:gd name="connsiteY2" fmla="*/ 288866 h 444430"/>
                <a:gd name="connsiteX3" fmla="*/ 163812 w 164895"/>
                <a:gd name="connsiteY3" fmla="*/ 372186 h 444430"/>
                <a:gd name="connsiteX4" fmla="*/ 95428 w 164895"/>
                <a:gd name="connsiteY4" fmla="*/ 443321 h 444430"/>
                <a:gd name="connsiteX5" fmla="*/ 9750 w 164895"/>
                <a:gd name="connsiteY5" fmla="*/ 400483 h 444430"/>
                <a:gd name="connsiteX6" fmla="*/ 48266 w 164895"/>
                <a:gd name="connsiteY6" fmla="*/ 288080 h 444430"/>
                <a:gd name="connsiteX7" fmla="*/ 62807 w 164895"/>
                <a:gd name="connsiteY7" fmla="*/ 264893 h 444430"/>
                <a:gd name="connsiteX8" fmla="*/ 62414 w 164895"/>
                <a:gd name="connsiteY8" fmla="*/ 163101 h 444430"/>
                <a:gd name="connsiteX9" fmla="*/ 2676 w 164895"/>
                <a:gd name="connsiteY9" fmla="*/ 63276 h 444430"/>
                <a:gd name="connsiteX10" fmla="*/ 82065 w 164895"/>
                <a:gd name="connsiteY10" fmla="*/ 0 h 444430"/>
                <a:gd name="connsiteX11" fmla="*/ 162633 w 164895"/>
                <a:gd name="connsiteY11" fmla="*/ 64455 h 444430"/>
                <a:gd name="connsiteX12" fmla="*/ 102109 w 164895"/>
                <a:gd name="connsiteY12" fmla="*/ 163888 h 444430"/>
                <a:gd name="connsiteX13" fmla="*/ 82065 w 164895"/>
                <a:gd name="connsiteY13" fmla="*/ 320308 h 444430"/>
                <a:gd name="connsiteX14" fmla="*/ 39619 w 164895"/>
                <a:gd name="connsiteY14" fmla="*/ 362360 h 444430"/>
                <a:gd name="connsiteX15" fmla="*/ 83637 w 164895"/>
                <a:gd name="connsiteY15" fmla="*/ 405199 h 444430"/>
                <a:gd name="connsiteX16" fmla="*/ 124904 w 164895"/>
                <a:gd name="connsiteY16" fmla="*/ 361967 h 444430"/>
                <a:gd name="connsiteX17" fmla="*/ 82065 w 164895"/>
                <a:gd name="connsiteY17" fmla="*/ 320308 h 444430"/>
                <a:gd name="connsiteX18" fmla="*/ 81672 w 164895"/>
                <a:gd name="connsiteY18" fmla="*/ 40481 h 444430"/>
                <a:gd name="connsiteX19" fmla="*/ 39619 w 164895"/>
                <a:gd name="connsiteY19" fmla="*/ 82926 h 444430"/>
                <a:gd name="connsiteX20" fmla="*/ 82065 w 164895"/>
                <a:gd name="connsiteY20" fmla="*/ 125372 h 444430"/>
                <a:gd name="connsiteX21" fmla="*/ 124904 w 164895"/>
                <a:gd name="connsiteY21" fmla="*/ 81747 h 444430"/>
                <a:gd name="connsiteX22" fmla="*/ 81672 w 164895"/>
                <a:gd name="connsiteY22" fmla="*/ 40481 h 4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895" h="444430">
                  <a:moveTo>
                    <a:pt x="102109" y="163888"/>
                  </a:moveTo>
                  <a:cubicBezTo>
                    <a:pt x="102109" y="197687"/>
                    <a:pt x="102502" y="230307"/>
                    <a:pt x="101716" y="262928"/>
                  </a:cubicBezTo>
                  <a:cubicBezTo>
                    <a:pt x="101323" y="275897"/>
                    <a:pt x="104467" y="283364"/>
                    <a:pt x="117829" y="288866"/>
                  </a:cubicBezTo>
                  <a:cubicBezTo>
                    <a:pt x="150057" y="302622"/>
                    <a:pt x="168528" y="337993"/>
                    <a:pt x="163812" y="372186"/>
                  </a:cubicBezTo>
                  <a:cubicBezTo>
                    <a:pt x="159096" y="409129"/>
                    <a:pt x="132371" y="436640"/>
                    <a:pt x="95428" y="443321"/>
                  </a:cubicBezTo>
                  <a:cubicBezTo>
                    <a:pt x="62021" y="449217"/>
                    <a:pt x="25864" y="431138"/>
                    <a:pt x="9750" y="400483"/>
                  </a:cubicBezTo>
                  <a:cubicBezTo>
                    <a:pt x="-12259" y="358430"/>
                    <a:pt x="4248" y="307731"/>
                    <a:pt x="48266" y="288080"/>
                  </a:cubicBezTo>
                  <a:cubicBezTo>
                    <a:pt x="60056" y="282971"/>
                    <a:pt x="63200" y="277076"/>
                    <a:pt x="62807" y="264893"/>
                  </a:cubicBezTo>
                  <a:cubicBezTo>
                    <a:pt x="62021" y="230700"/>
                    <a:pt x="62414" y="196901"/>
                    <a:pt x="62414" y="163101"/>
                  </a:cubicBezTo>
                  <a:cubicBezTo>
                    <a:pt x="11322" y="137555"/>
                    <a:pt x="-7542" y="106114"/>
                    <a:pt x="2676" y="63276"/>
                  </a:cubicBezTo>
                  <a:cubicBezTo>
                    <a:pt x="11715" y="25153"/>
                    <a:pt x="43156" y="0"/>
                    <a:pt x="82065" y="0"/>
                  </a:cubicBezTo>
                  <a:cubicBezTo>
                    <a:pt x="121760" y="0"/>
                    <a:pt x="153594" y="25546"/>
                    <a:pt x="162633" y="64455"/>
                  </a:cubicBezTo>
                  <a:cubicBezTo>
                    <a:pt x="172066" y="106900"/>
                    <a:pt x="152022" y="139914"/>
                    <a:pt x="102109" y="163888"/>
                  </a:cubicBezTo>
                  <a:close/>
                  <a:moveTo>
                    <a:pt x="82065" y="320308"/>
                  </a:moveTo>
                  <a:cubicBezTo>
                    <a:pt x="58877" y="320308"/>
                    <a:pt x="39619" y="339172"/>
                    <a:pt x="39619" y="362360"/>
                  </a:cubicBezTo>
                  <a:cubicBezTo>
                    <a:pt x="39226" y="385941"/>
                    <a:pt x="59663" y="405985"/>
                    <a:pt x="83637" y="405199"/>
                  </a:cubicBezTo>
                  <a:cubicBezTo>
                    <a:pt x="106825" y="404413"/>
                    <a:pt x="125297" y="385155"/>
                    <a:pt x="124904" y="361967"/>
                  </a:cubicBezTo>
                  <a:cubicBezTo>
                    <a:pt x="124511" y="338779"/>
                    <a:pt x="105646" y="320308"/>
                    <a:pt x="82065" y="320308"/>
                  </a:cubicBezTo>
                  <a:close/>
                  <a:moveTo>
                    <a:pt x="81672" y="40481"/>
                  </a:moveTo>
                  <a:cubicBezTo>
                    <a:pt x="58091" y="40874"/>
                    <a:pt x="39619" y="59345"/>
                    <a:pt x="39619" y="82926"/>
                  </a:cubicBezTo>
                  <a:cubicBezTo>
                    <a:pt x="39619" y="105721"/>
                    <a:pt x="58877" y="124979"/>
                    <a:pt x="82065" y="125372"/>
                  </a:cubicBezTo>
                  <a:cubicBezTo>
                    <a:pt x="106039" y="125765"/>
                    <a:pt x="125690" y="105721"/>
                    <a:pt x="124904" y="81747"/>
                  </a:cubicBezTo>
                  <a:cubicBezTo>
                    <a:pt x="124511" y="57773"/>
                    <a:pt x="105646" y="40088"/>
                    <a:pt x="81672" y="4048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B41D37A-2DCB-43C2-87E9-1AFBE89FB826}"/>
                </a:ext>
              </a:extLst>
            </p:cNvPr>
            <p:cNvSpPr/>
            <p:nvPr/>
          </p:nvSpPr>
          <p:spPr>
            <a:xfrm>
              <a:off x="6762923" y="2776589"/>
              <a:ext cx="164329" cy="443736"/>
            </a:xfrm>
            <a:custGeom>
              <a:avLst/>
              <a:gdLst>
                <a:gd name="connsiteX0" fmla="*/ 61493 w 164329"/>
                <a:gd name="connsiteY0" fmla="*/ 281404 h 443736"/>
                <a:gd name="connsiteX1" fmla="*/ 61493 w 164329"/>
                <a:gd name="connsiteY1" fmla="*/ 162713 h 443736"/>
                <a:gd name="connsiteX2" fmla="*/ 2540 w 164329"/>
                <a:gd name="connsiteY2" fmla="*/ 62494 h 443736"/>
                <a:gd name="connsiteX3" fmla="*/ 80358 w 164329"/>
                <a:gd name="connsiteY3" fmla="*/ 5 h 443736"/>
                <a:gd name="connsiteX4" fmla="*/ 161712 w 164329"/>
                <a:gd name="connsiteY4" fmla="*/ 63280 h 443736"/>
                <a:gd name="connsiteX5" fmla="*/ 101973 w 164329"/>
                <a:gd name="connsiteY5" fmla="*/ 163106 h 443736"/>
                <a:gd name="connsiteX6" fmla="*/ 101973 w 164329"/>
                <a:gd name="connsiteY6" fmla="*/ 280225 h 443736"/>
                <a:gd name="connsiteX7" fmla="*/ 161712 w 164329"/>
                <a:gd name="connsiteY7" fmla="*/ 379658 h 443736"/>
                <a:gd name="connsiteX8" fmla="*/ 80750 w 164329"/>
                <a:gd name="connsiteY8" fmla="*/ 443719 h 443736"/>
                <a:gd name="connsiteX9" fmla="*/ 2147 w 164329"/>
                <a:gd name="connsiteY9" fmla="*/ 379265 h 443736"/>
                <a:gd name="connsiteX10" fmla="*/ 61493 w 164329"/>
                <a:gd name="connsiteY10" fmla="*/ 281404 h 443736"/>
                <a:gd name="connsiteX11" fmla="*/ 83109 w 164329"/>
                <a:gd name="connsiteY11" fmla="*/ 319526 h 443736"/>
                <a:gd name="connsiteX12" fmla="*/ 39484 w 164329"/>
                <a:gd name="connsiteY12" fmla="*/ 360793 h 443736"/>
                <a:gd name="connsiteX13" fmla="*/ 81144 w 164329"/>
                <a:gd name="connsiteY13" fmla="*/ 404418 h 443736"/>
                <a:gd name="connsiteX14" fmla="*/ 124768 w 164329"/>
                <a:gd name="connsiteY14" fmla="*/ 362758 h 443736"/>
                <a:gd name="connsiteX15" fmla="*/ 83109 w 164329"/>
                <a:gd name="connsiteY15" fmla="*/ 319526 h 443736"/>
                <a:gd name="connsiteX16" fmla="*/ 81537 w 164329"/>
                <a:gd name="connsiteY16" fmla="*/ 39699 h 443736"/>
                <a:gd name="connsiteX17" fmla="*/ 39877 w 164329"/>
                <a:gd name="connsiteY17" fmla="*/ 82538 h 443736"/>
                <a:gd name="connsiteX18" fmla="*/ 83109 w 164329"/>
                <a:gd name="connsiteY18" fmla="*/ 124198 h 443736"/>
                <a:gd name="connsiteX19" fmla="*/ 124768 w 164329"/>
                <a:gd name="connsiteY19" fmla="*/ 80966 h 443736"/>
                <a:gd name="connsiteX20" fmla="*/ 81537 w 164329"/>
                <a:gd name="connsiteY20" fmla="*/ 39699 h 44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329" h="443736">
                  <a:moveTo>
                    <a:pt x="61493" y="281404"/>
                  </a:moveTo>
                  <a:cubicBezTo>
                    <a:pt x="61493" y="240923"/>
                    <a:pt x="61493" y="201622"/>
                    <a:pt x="61493" y="162713"/>
                  </a:cubicBezTo>
                  <a:cubicBezTo>
                    <a:pt x="11187" y="138346"/>
                    <a:pt x="-7285" y="106905"/>
                    <a:pt x="2540" y="62494"/>
                  </a:cubicBezTo>
                  <a:cubicBezTo>
                    <a:pt x="10401" y="26337"/>
                    <a:pt x="42628" y="398"/>
                    <a:pt x="80358" y="5"/>
                  </a:cubicBezTo>
                  <a:cubicBezTo>
                    <a:pt x="120445" y="-388"/>
                    <a:pt x="152279" y="24372"/>
                    <a:pt x="161712" y="63280"/>
                  </a:cubicBezTo>
                  <a:cubicBezTo>
                    <a:pt x="171930" y="104940"/>
                    <a:pt x="152279" y="137953"/>
                    <a:pt x="101973" y="163106"/>
                  </a:cubicBezTo>
                  <a:cubicBezTo>
                    <a:pt x="101973" y="202015"/>
                    <a:pt x="101973" y="241316"/>
                    <a:pt x="101973" y="280225"/>
                  </a:cubicBezTo>
                  <a:cubicBezTo>
                    <a:pt x="152279" y="305378"/>
                    <a:pt x="171930" y="337998"/>
                    <a:pt x="161712" y="379658"/>
                  </a:cubicBezTo>
                  <a:cubicBezTo>
                    <a:pt x="152279" y="418566"/>
                    <a:pt x="120052" y="444505"/>
                    <a:pt x="80750" y="443719"/>
                  </a:cubicBezTo>
                  <a:cubicBezTo>
                    <a:pt x="42235" y="442933"/>
                    <a:pt x="9615" y="416601"/>
                    <a:pt x="2147" y="379265"/>
                  </a:cubicBezTo>
                  <a:cubicBezTo>
                    <a:pt x="-6499" y="335640"/>
                    <a:pt x="12366" y="303413"/>
                    <a:pt x="61493" y="281404"/>
                  </a:cubicBezTo>
                  <a:close/>
                  <a:moveTo>
                    <a:pt x="83109" y="319526"/>
                  </a:moveTo>
                  <a:cubicBezTo>
                    <a:pt x="59528" y="318740"/>
                    <a:pt x="40270" y="337212"/>
                    <a:pt x="39484" y="360793"/>
                  </a:cubicBezTo>
                  <a:cubicBezTo>
                    <a:pt x="38698" y="384374"/>
                    <a:pt x="57170" y="403632"/>
                    <a:pt x="81144" y="404418"/>
                  </a:cubicBezTo>
                  <a:cubicBezTo>
                    <a:pt x="104331" y="405204"/>
                    <a:pt x="123982" y="386732"/>
                    <a:pt x="124768" y="362758"/>
                  </a:cubicBezTo>
                  <a:cubicBezTo>
                    <a:pt x="125554" y="339570"/>
                    <a:pt x="107083" y="320312"/>
                    <a:pt x="83109" y="319526"/>
                  </a:cubicBezTo>
                  <a:close/>
                  <a:moveTo>
                    <a:pt x="81537" y="39699"/>
                  </a:moveTo>
                  <a:cubicBezTo>
                    <a:pt x="57563" y="40092"/>
                    <a:pt x="39484" y="58957"/>
                    <a:pt x="39877" y="82538"/>
                  </a:cubicBezTo>
                  <a:cubicBezTo>
                    <a:pt x="40270" y="105726"/>
                    <a:pt x="59921" y="124591"/>
                    <a:pt x="83109" y="124198"/>
                  </a:cubicBezTo>
                  <a:cubicBezTo>
                    <a:pt x="106296" y="123805"/>
                    <a:pt x="125161" y="104547"/>
                    <a:pt x="124768" y="80966"/>
                  </a:cubicBezTo>
                  <a:cubicBezTo>
                    <a:pt x="124375" y="57385"/>
                    <a:pt x="105510" y="39306"/>
                    <a:pt x="81537" y="3969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439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err="1"/>
              <a:t>Contoh</a:t>
            </a:r>
            <a:r>
              <a:rPr lang="en-US" sz="4400" dirty="0"/>
              <a:t> Virtual Memory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863365" y="1209126"/>
            <a:ext cx="5890592" cy="51566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altLang="ko-KR" sz="1300" dirty="0" err="1">
                <a:cs typeface="Arial" pitchFamily="34" charset="0"/>
              </a:rPr>
              <a:t>Contoh</a:t>
            </a:r>
            <a:r>
              <a:rPr lang="es-ES" altLang="ko-KR" sz="1300" dirty="0">
                <a:cs typeface="Arial" pitchFamily="34" charset="0"/>
              </a:rPr>
              <a:t>: 10 </a:t>
            </a:r>
            <a:r>
              <a:rPr lang="es-ES" altLang="ko-KR" sz="1300" dirty="0" err="1">
                <a:cs typeface="Arial" pitchFamily="34" charset="0"/>
              </a:rPr>
              <a:t>program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dengan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ukuran</a:t>
            </a:r>
            <a:r>
              <a:rPr lang="es-ES" altLang="ko-KR" sz="1300" dirty="0">
                <a:cs typeface="Arial" pitchFamily="34" charset="0"/>
              </a:rPr>
              <a:t> 2 MB </a:t>
            </a:r>
            <a:r>
              <a:rPr lang="es-ES" altLang="ko-KR" sz="1300" dirty="0" err="1">
                <a:cs typeface="Arial" pitchFamily="34" charset="0"/>
              </a:rPr>
              <a:t>dapat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berjalan</a:t>
            </a:r>
            <a:r>
              <a:rPr lang="es-ES" altLang="ko-KR" sz="1300" dirty="0">
                <a:cs typeface="Arial" pitchFamily="34" charset="0"/>
              </a:rPr>
              <a:t> di </a:t>
            </a:r>
            <a:r>
              <a:rPr lang="es-ES" altLang="ko-KR" sz="1300" dirty="0" err="1">
                <a:cs typeface="Arial" pitchFamily="34" charset="0"/>
              </a:rPr>
              <a:t>memori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berkapasitas</a:t>
            </a:r>
            <a:r>
              <a:rPr lang="es-ES" altLang="ko-KR" sz="1300" dirty="0">
                <a:cs typeface="Arial" pitchFamily="34" charset="0"/>
              </a:rPr>
              <a:t> 4 MB. </a:t>
            </a:r>
            <a:r>
              <a:rPr lang="es-ES" altLang="ko-KR" sz="1300" dirty="0" err="1">
                <a:cs typeface="Arial" pitchFamily="34" charset="0"/>
              </a:rPr>
              <a:t>Tiap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program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dialokasikan</a:t>
            </a:r>
            <a:r>
              <a:rPr lang="es-ES" altLang="ko-KR" sz="1300" dirty="0">
                <a:cs typeface="Arial" pitchFamily="34" charset="0"/>
              </a:rPr>
              <a:t> 256 Kbyte dan </a:t>
            </a:r>
            <a:r>
              <a:rPr lang="es-ES" altLang="ko-KR" sz="1300" dirty="0" err="1">
                <a:cs typeface="Arial" pitchFamily="34" charset="0"/>
              </a:rPr>
              <a:t>bagian-bagian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proses</a:t>
            </a:r>
            <a:r>
              <a:rPr lang="es-ES" altLang="ko-KR" sz="1300" dirty="0">
                <a:cs typeface="Arial" pitchFamily="34" charset="0"/>
              </a:rPr>
              <a:t> (swap in) </a:t>
            </a:r>
            <a:r>
              <a:rPr lang="es-ES" altLang="ko-KR" sz="1300" dirty="0" err="1">
                <a:cs typeface="Arial" pitchFamily="34" charset="0"/>
              </a:rPr>
              <a:t>masuk</a:t>
            </a:r>
            <a:r>
              <a:rPr lang="es-ES" altLang="ko-KR" sz="1300" dirty="0">
                <a:cs typeface="Arial" pitchFamily="34" charset="0"/>
              </a:rPr>
              <a:t> ke </a:t>
            </a:r>
            <a:r>
              <a:rPr lang="es-ES" altLang="ko-KR" sz="1300" dirty="0" err="1">
                <a:cs typeface="Arial" pitchFamily="34" charset="0"/>
              </a:rPr>
              <a:t>dalam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memori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fisik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begitu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diperlukan</a:t>
            </a:r>
            <a:r>
              <a:rPr lang="es-ES" altLang="ko-KR" sz="1300" dirty="0">
                <a:cs typeface="Arial" pitchFamily="34" charset="0"/>
              </a:rPr>
              <a:t> dan </a:t>
            </a:r>
            <a:r>
              <a:rPr lang="es-ES" altLang="ko-KR" sz="1300" dirty="0" err="1">
                <a:cs typeface="Arial" pitchFamily="34" charset="0"/>
              </a:rPr>
              <a:t>akan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keluar</a:t>
            </a:r>
            <a:r>
              <a:rPr lang="es-ES" altLang="ko-KR" sz="1300" dirty="0">
                <a:cs typeface="Arial" pitchFamily="34" charset="0"/>
              </a:rPr>
              <a:t> (swap </a:t>
            </a:r>
            <a:r>
              <a:rPr lang="es-ES" altLang="ko-KR" sz="1300" dirty="0" err="1">
                <a:cs typeface="Arial" pitchFamily="34" charset="0"/>
              </a:rPr>
              <a:t>out</a:t>
            </a:r>
            <a:r>
              <a:rPr lang="es-ES" altLang="ko-KR" sz="1300" dirty="0">
                <a:cs typeface="Arial" pitchFamily="34" charset="0"/>
              </a:rPr>
              <a:t>) </a:t>
            </a:r>
            <a:r>
              <a:rPr lang="es-ES" altLang="ko-KR" sz="1300" dirty="0" err="1">
                <a:cs typeface="Arial" pitchFamily="34" charset="0"/>
              </a:rPr>
              <a:t>jika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sedang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tidak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diperlukan</a:t>
            </a:r>
            <a:r>
              <a:rPr lang="es-ES" altLang="ko-KR" sz="1300" dirty="0"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s-ES" altLang="ko-KR" sz="1300" dirty="0" err="1">
                <a:cs typeface="Arial" pitchFamily="34" charset="0"/>
              </a:rPr>
              <a:t>keuntungan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penggunaan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memori</a:t>
            </a:r>
            <a:r>
              <a:rPr lang="es-ES" altLang="ko-KR" sz="1300" dirty="0">
                <a:cs typeface="Arial" pitchFamily="34" charset="0"/>
              </a:rPr>
              <a:t> virtual </a:t>
            </a:r>
            <a:r>
              <a:rPr lang="es-ES" altLang="ko-KR" sz="1300" dirty="0" err="1">
                <a:cs typeface="Arial" pitchFamily="34" charset="0"/>
              </a:rPr>
              <a:t>adalah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sebagai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berikut</a:t>
            </a:r>
            <a:r>
              <a:rPr lang="es-ES" altLang="ko-KR" sz="1300" dirty="0">
                <a:cs typeface="Arial" pitchFamily="34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ko-KR" sz="1300" dirty="0" err="1">
                <a:cs typeface="Arial" pitchFamily="34" charset="0"/>
              </a:rPr>
              <a:t>Untuk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program</a:t>
            </a:r>
            <a:r>
              <a:rPr lang="es-ES" altLang="ko-KR" sz="1300" dirty="0">
                <a:cs typeface="Arial" pitchFamily="34" charset="0"/>
              </a:rPr>
              <a:t> 10 MB </a:t>
            </a:r>
            <a:r>
              <a:rPr lang="es-ES" altLang="ko-KR" sz="1300" dirty="0" err="1">
                <a:cs typeface="Arial" pitchFamily="34" charset="0"/>
              </a:rPr>
              <a:t>tidak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seluruh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bagian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dimasukkan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dalam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memori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fisik</a:t>
            </a:r>
            <a:r>
              <a:rPr lang="es-ES" altLang="ko-KR" sz="1300" dirty="0">
                <a:cs typeface="Arial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ko-KR" sz="1300" dirty="0" err="1">
                <a:cs typeface="Arial" pitchFamily="34" charset="0"/>
              </a:rPr>
              <a:t>Berkurangnya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proses</a:t>
            </a:r>
            <a:r>
              <a:rPr lang="es-ES" altLang="ko-KR" sz="1300" dirty="0">
                <a:cs typeface="Arial" pitchFamily="34" charset="0"/>
              </a:rPr>
              <a:t> I/O yang </a:t>
            </a:r>
            <a:r>
              <a:rPr lang="es-ES" altLang="ko-KR" sz="1300" dirty="0" err="1">
                <a:cs typeface="Arial" pitchFamily="34" charset="0"/>
              </a:rPr>
              <a:t>dibutuhkan</a:t>
            </a:r>
            <a:r>
              <a:rPr lang="es-ES" altLang="ko-KR" sz="1300" dirty="0">
                <a:cs typeface="Arial" pitchFamily="34" charset="0"/>
              </a:rPr>
              <a:t> (</a:t>
            </a:r>
            <a:r>
              <a:rPr lang="es-ES" altLang="ko-KR" sz="1300" dirty="0" err="1">
                <a:cs typeface="Arial" pitchFamily="34" charset="0"/>
              </a:rPr>
              <a:t>lalu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lintas</a:t>
            </a:r>
            <a:r>
              <a:rPr lang="es-ES" altLang="ko-KR" sz="1300" dirty="0">
                <a:cs typeface="Arial" pitchFamily="34" charset="0"/>
              </a:rPr>
              <a:t> I/O </a:t>
            </a:r>
            <a:r>
              <a:rPr lang="es-ES" altLang="ko-KR" sz="1300" dirty="0" err="1">
                <a:cs typeface="Arial" pitchFamily="34" charset="0"/>
              </a:rPr>
              <a:t>menjadi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rendah</a:t>
            </a:r>
            <a:r>
              <a:rPr lang="es-ES" altLang="ko-KR" sz="1300" dirty="0">
                <a:cs typeface="Arial" pitchFamily="34" charset="0"/>
              </a:rPr>
              <a:t>). </a:t>
            </a:r>
            <a:r>
              <a:rPr lang="es-ES" altLang="ko-KR" sz="1300" dirty="0" err="1">
                <a:cs typeface="Arial" pitchFamily="34" charset="0"/>
              </a:rPr>
              <a:t>Misalnya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untuk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program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butuh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membaca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dari</a:t>
            </a:r>
            <a:r>
              <a:rPr lang="es-ES" altLang="ko-KR" sz="1300" dirty="0">
                <a:cs typeface="Arial" pitchFamily="34" charset="0"/>
              </a:rPr>
              <a:t> disk dan </a:t>
            </a:r>
            <a:r>
              <a:rPr lang="es-ES" altLang="ko-KR" sz="1300" dirty="0" err="1">
                <a:cs typeface="Arial" pitchFamily="34" charset="0"/>
              </a:rPr>
              <a:t>memasukkan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dalam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memory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setiap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kali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diakses</a:t>
            </a:r>
            <a:r>
              <a:rPr lang="es-ES" altLang="ko-KR" sz="1300" dirty="0">
                <a:cs typeface="Arial" pitchFamily="3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ko-KR" sz="1300" dirty="0" err="1">
                <a:cs typeface="Arial" pitchFamily="34" charset="0"/>
              </a:rPr>
              <a:t>Ruang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menjadi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lebih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leluasa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karena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berkurangnya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memori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fisik</a:t>
            </a:r>
            <a:r>
              <a:rPr lang="es-ES" altLang="ko-KR" sz="1300" dirty="0">
                <a:cs typeface="Arial" pitchFamily="34" charset="0"/>
              </a:rPr>
              <a:t> yang </a:t>
            </a:r>
            <a:r>
              <a:rPr lang="es-ES" altLang="ko-KR" sz="1300" dirty="0" err="1">
                <a:cs typeface="Arial" pitchFamily="34" charset="0"/>
              </a:rPr>
              <a:t>digunakan</a:t>
            </a:r>
            <a:r>
              <a:rPr lang="es-ES" altLang="ko-KR" sz="1300" dirty="0">
                <a:cs typeface="Arial" pitchFamily="3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ko-KR" sz="1300" dirty="0">
                <a:cs typeface="Arial" pitchFamily="34" charset="0"/>
              </a:rPr>
              <a:t>Pesan-pesan error </a:t>
            </a:r>
            <a:r>
              <a:rPr lang="es-ES" altLang="ko-KR" sz="1300" dirty="0" err="1">
                <a:cs typeface="Arial" pitchFamily="34" charset="0"/>
              </a:rPr>
              <a:t>hanya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dimasukkan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jika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terjadi</a:t>
            </a:r>
            <a:r>
              <a:rPr lang="es-ES" altLang="ko-KR" sz="1300" dirty="0">
                <a:cs typeface="Arial" pitchFamily="34" charset="0"/>
              </a:rPr>
              <a:t> error.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ko-KR" sz="1300" dirty="0" err="1">
                <a:cs typeface="Arial" pitchFamily="34" charset="0"/>
              </a:rPr>
              <a:t>Meningkatnya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respon</a:t>
            </a:r>
            <a:r>
              <a:rPr lang="es-ES" altLang="ko-KR" sz="1300" dirty="0">
                <a:cs typeface="Arial" pitchFamily="34" charset="0"/>
              </a:rPr>
              <a:t>, </a:t>
            </a:r>
            <a:r>
              <a:rPr lang="es-ES" altLang="ko-KR" sz="1300" dirty="0" err="1">
                <a:cs typeface="Arial" pitchFamily="34" charset="0"/>
              </a:rPr>
              <a:t>karena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menurunnya</a:t>
            </a:r>
            <a:r>
              <a:rPr lang="es-ES" altLang="ko-KR" sz="1300" dirty="0">
                <a:cs typeface="Arial" pitchFamily="34" charset="0"/>
              </a:rPr>
              <a:t> beban I/O dan </a:t>
            </a:r>
            <a:r>
              <a:rPr lang="es-ES" altLang="ko-KR" sz="1300" dirty="0" err="1">
                <a:cs typeface="Arial" pitchFamily="34" charset="0"/>
              </a:rPr>
              <a:t>memori</a:t>
            </a:r>
            <a:r>
              <a:rPr lang="es-ES" altLang="ko-KR" sz="1300" dirty="0">
                <a:cs typeface="Arial" pitchFamily="3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ko-KR" sz="1300" dirty="0" err="1">
                <a:cs typeface="Arial" pitchFamily="34" charset="0"/>
              </a:rPr>
              <a:t>Bertambahnya</a:t>
            </a:r>
            <a:r>
              <a:rPr lang="es-ES" altLang="ko-KR" sz="1300" dirty="0">
                <a:cs typeface="Arial" pitchFamily="34" charset="0"/>
              </a:rPr>
              <a:t> jumlah </a:t>
            </a:r>
            <a:r>
              <a:rPr lang="es-ES" altLang="ko-KR" sz="1300" dirty="0" err="1">
                <a:cs typeface="Arial" pitchFamily="34" charset="0"/>
              </a:rPr>
              <a:t>pengguna</a:t>
            </a:r>
            <a:r>
              <a:rPr lang="es-ES" altLang="ko-KR" sz="1300" dirty="0">
                <a:cs typeface="Arial" pitchFamily="34" charset="0"/>
              </a:rPr>
              <a:t> yang </a:t>
            </a:r>
            <a:r>
              <a:rPr lang="es-ES" altLang="ko-KR" sz="1300" dirty="0" err="1">
                <a:cs typeface="Arial" pitchFamily="34" charset="0"/>
              </a:rPr>
              <a:t>dapat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dilayani</a:t>
            </a:r>
            <a:r>
              <a:rPr lang="es-ES" altLang="ko-KR" sz="1300" dirty="0">
                <a:cs typeface="Arial" pitchFamily="3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ko-KR" sz="1300" dirty="0" err="1">
                <a:cs typeface="Arial" pitchFamily="34" charset="0"/>
              </a:rPr>
              <a:t>Ruang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memori</a:t>
            </a:r>
            <a:r>
              <a:rPr lang="es-ES" altLang="ko-KR" sz="1300" dirty="0">
                <a:cs typeface="Arial" pitchFamily="34" charset="0"/>
              </a:rPr>
              <a:t> yang </a:t>
            </a:r>
            <a:r>
              <a:rPr lang="es-ES" altLang="ko-KR" sz="1300" dirty="0" err="1">
                <a:cs typeface="Arial" pitchFamily="34" charset="0"/>
              </a:rPr>
              <a:t>masih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tersedia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luas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memungkinkan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komputer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untuk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menerima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lebih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banyak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permintaan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dari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pengguna</a:t>
            </a:r>
            <a:r>
              <a:rPr lang="es-ES" altLang="ko-KR" sz="1300" dirty="0">
                <a:cs typeface="Arial" pitchFamily="34" charset="0"/>
              </a:rPr>
              <a:t>.</a:t>
            </a:r>
            <a:endParaRPr lang="ko-KR" altLang="en-US" sz="1300" dirty="0">
              <a:cs typeface="Arial" pitchFamily="34" charset="0"/>
            </a:endParaRPr>
          </a:p>
        </p:txBody>
      </p:sp>
      <p:grpSp>
        <p:nvGrpSpPr>
          <p:cNvPr id="58" name="Graphic 2">
            <a:extLst>
              <a:ext uri="{FF2B5EF4-FFF2-40B4-BE49-F238E27FC236}">
                <a16:creationId xmlns:a16="http://schemas.microsoft.com/office/drawing/2014/main" id="{AC54B098-EE2E-4138-90FF-FD56AF31F180}"/>
              </a:ext>
            </a:extLst>
          </p:cNvPr>
          <p:cNvGrpSpPr/>
          <p:nvPr/>
        </p:nvGrpSpPr>
        <p:grpSpPr>
          <a:xfrm>
            <a:off x="1241058" y="1546587"/>
            <a:ext cx="3600000" cy="5040000"/>
            <a:chOff x="8544520" y="2061601"/>
            <a:chExt cx="2443203" cy="431274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55DD2C3-F363-490F-8DC6-836DA283743B}"/>
                </a:ext>
              </a:extLst>
            </p:cNvPr>
            <p:cNvSpPr/>
            <p:nvPr/>
          </p:nvSpPr>
          <p:spPr>
            <a:xfrm>
              <a:off x="9313776" y="3984915"/>
              <a:ext cx="1448107" cy="2378198"/>
            </a:xfrm>
            <a:custGeom>
              <a:avLst/>
              <a:gdLst>
                <a:gd name="connsiteX0" fmla="*/ 1076207 w 1448107"/>
                <a:gd name="connsiteY0" fmla="*/ 754477 h 2378198"/>
                <a:gd name="connsiteX1" fmla="*/ 1077744 w 1448107"/>
                <a:gd name="connsiteY1" fmla="*/ 720160 h 2378198"/>
                <a:gd name="connsiteX2" fmla="*/ 1168404 w 1448107"/>
                <a:gd name="connsiteY2" fmla="*/ 604914 h 2378198"/>
                <a:gd name="connsiteX3" fmla="*/ 1214502 w 1448107"/>
                <a:gd name="connsiteY3" fmla="*/ 492742 h 2378198"/>
                <a:gd name="connsiteX4" fmla="*/ 1225770 w 1448107"/>
                <a:gd name="connsiteY4" fmla="*/ 18443 h 2378198"/>
                <a:gd name="connsiteX5" fmla="*/ 1206819 w 1448107"/>
                <a:gd name="connsiteY5" fmla="*/ 4 h 2378198"/>
                <a:gd name="connsiteX6" fmla="*/ 35925 w 1448107"/>
                <a:gd name="connsiteY6" fmla="*/ 54297 h 2378198"/>
                <a:gd name="connsiteX7" fmla="*/ 583 w 1448107"/>
                <a:gd name="connsiteY7" fmla="*/ 91176 h 2378198"/>
                <a:gd name="connsiteX8" fmla="*/ 12364 w 1448107"/>
                <a:gd name="connsiteY8" fmla="*/ 276081 h 2378198"/>
                <a:gd name="connsiteX9" fmla="*/ 53340 w 1448107"/>
                <a:gd name="connsiteY9" fmla="*/ 332935 h 2378198"/>
                <a:gd name="connsiteX10" fmla="*/ 624445 w 1448107"/>
                <a:gd name="connsiteY10" fmla="*/ 632573 h 2378198"/>
                <a:gd name="connsiteX11" fmla="*/ 638275 w 1448107"/>
                <a:gd name="connsiteY11" fmla="*/ 653574 h 2378198"/>
                <a:gd name="connsiteX12" fmla="*/ 658763 w 1448107"/>
                <a:gd name="connsiteY12" fmla="*/ 1274875 h 2378198"/>
                <a:gd name="connsiteX13" fmla="*/ 679251 w 1448107"/>
                <a:gd name="connsiteY13" fmla="*/ 1297411 h 2378198"/>
                <a:gd name="connsiteX14" fmla="*/ 812936 w 1448107"/>
                <a:gd name="connsiteY14" fmla="*/ 1300997 h 2378198"/>
                <a:gd name="connsiteX15" fmla="*/ 850838 w 1448107"/>
                <a:gd name="connsiteY15" fmla="*/ 1308680 h 2378198"/>
                <a:gd name="connsiteX16" fmla="*/ 868253 w 1448107"/>
                <a:gd name="connsiteY16" fmla="*/ 1438779 h 2378198"/>
                <a:gd name="connsiteX17" fmla="*/ 937401 w 1448107"/>
                <a:gd name="connsiteY17" fmla="*/ 2358694 h 2378198"/>
                <a:gd name="connsiteX18" fmla="*/ 960450 w 1448107"/>
                <a:gd name="connsiteY18" fmla="*/ 2378157 h 2378198"/>
                <a:gd name="connsiteX19" fmla="*/ 1141769 w 1448107"/>
                <a:gd name="connsiteY19" fmla="*/ 2365865 h 2378198"/>
                <a:gd name="connsiteX20" fmla="*/ 1161745 w 1448107"/>
                <a:gd name="connsiteY20" fmla="*/ 2345377 h 2378198"/>
                <a:gd name="connsiteX21" fmla="*/ 1169940 w 1448107"/>
                <a:gd name="connsiteY21" fmla="*/ 1518171 h 2378198"/>
                <a:gd name="connsiteX22" fmla="*/ 1189916 w 1448107"/>
                <a:gd name="connsiteY22" fmla="*/ 1494097 h 2378198"/>
                <a:gd name="connsiteX23" fmla="*/ 1429627 w 1448107"/>
                <a:gd name="connsiteY23" fmla="*/ 1450047 h 2378198"/>
                <a:gd name="connsiteX24" fmla="*/ 1448066 w 1448107"/>
                <a:gd name="connsiteY24" fmla="*/ 1425974 h 2378198"/>
                <a:gd name="connsiteX25" fmla="*/ 1444481 w 1448107"/>
                <a:gd name="connsiteY25" fmla="*/ 1294338 h 2378198"/>
                <a:gd name="connsiteX26" fmla="*/ 1076207 w 1448107"/>
                <a:gd name="connsiteY26" fmla="*/ 754477 h 23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48107" h="2378198">
                  <a:moveTo>
                    <a:pt x="1076207" y="754477"/>
                  </a:moveTo>
                  <a:cubicBezTo>
                    <a:pt x="1067500" y="741672"/>
                    <a:pt x="1068012" y="732453"/>
                    <a:pt x="1077744" y="720160"/>
                  </a:cubicBezTo>
                  <a:cubicBezTo>
                    <a:pt x="1108476" y="682257"/>
                    <a:pt x="1137159" y="642305"/>
                    <a:pt x="1168404" y="604914"/>
                  </a:cubicBezTo>
                  <a:cubicBezTo>
                    <a:pt x="1195550" y="572134"/>
                    <a:pt x="1216551" y="538328"/>
                    <a:pt x="1214502" y="492742"/>
                  </a:cubicBezTo>
                  <a:cubicBezTo>
                    <a:pt x="1211429" y="416424"/>
                    <a:pt x="1226283" y="95273"/>
                    <a:pt x="1225770" y="18443"/>
                  </a:cubicBezTo>
                  <a:cubicBezTo>
                    <a:pt x="1225770" y="5126"/>
                    <a:pt x="1220136" y="516"/>
                    <a:pt x="1206819" y="4"/>
                  </a:cubicBezTo>
                  <a:cubicBezTo>
                    <a:pt x="1191453" y="-508"/>
                    <a:pt x="139390" y="49688"/>
                    <a:pt x="35925" y="54297"/>
                  </a:cubicBezTo>
                  <a:cubicBezTo>
                    <a:pt x="71" y="55834"/>
                    <a:pt x="-1465" y="54810"/>
                    <a:pt x="583" y="91176"/>
                  </a:cubicBezTo>
                  <a:cubicBezTo>
                    <a:pt x="3657" y="152640"/>
                    <a:pt x="9291" y="214104"/>
                    <a:pt x="12364" y="276081"/>
                  </a:cubicBezTo>
                  <a:cubicBezTo>
                    <a:pt x="13901" y="305276"/>
                    <a:pt x="24145" y="324740"/>
                    <a:pt x="53340" y="332935"/>
                  </a:cubicBezTo>
                  <a:cubicBezTo>
                    <a:pt x="61023" y="334984"/>
                    <a:pt x="587054" y="613110"/>
                    <a:pt x="624445" y="632573"/>
                  </a:cubicBezTo>
                  <a:cubicBezTo>
                    <a:pt x="633153" y="637183"/>
                    <a:pt x="638275" y="643330"/>
                    <a:pt x="638275" y="653574"/>
                  </a:cubicBezTo>
                  <a:cubicBezTo>
                    <a:pt x="643397" y="762673"/>
                    <a:pt x="659275" y="1262582"/>
                    <a:pt x="658763" y="1274875"/>
                  </a:cubicBezTo>
                  <a:cubicBezTo>
                    <a:pt x="658251" y="1288704"/>
                    <a:pt x="663373" y="1297411"/>
                    <a:pt x="679251" y="1297411"/>
                  </a:cubicBezTo>
                  <a:cubicBezTo>
                    <a:pt x="723812" y="1297411"/>
                    <a:pt x="768374" y="1300997"/>
                    <a:pt x="812936" y="1300997"/>
                  </a:cubicBezTo>
                  <a:cubicBezTo>
                    <a:pt x="828302" y="1300997"/>
                    <a:pt x="841619" y="1300997"/>
                    <a:pt x="850838" y="1308680"/>
                  </a:cubicBezTo>
                  <a:cubicBezTo>
                    <a:pt x="864156" y="1319948"/>
                    <a:pt x="867229" y="1417267"/>
                    <a:pt x="868253" y="1438779"/>
                  </a:cubicBezTo>
                  <a:cubicBezTo>
                    <a:pt x="873375" y="1515097"/>
                    <a:pt x="932791" y="2304400"/>
                    <a:pt x="937401" y="2358694"/>
                  </a:cubicBezTo>
                  <a:cubicBezTo>
                    <a:pt x="938937" y="2374572"/>
                    <a:pt x="944571" y="2378670"/>
                    <a:pt x="960450" y="2378157"/>
                  </a:cubicBezTo>
                  <a:cubicBezTo>
                    <a:pt x="1020890" y="2374572"/>
                    <a:pt x="1081329" y="2367401"/>
                    <a:pt x="1141769" y="2365865"/>
                  </a:cubicBezTo>
                  <a:cubicBezTo>
                    <a:pt x="1154574" y="2365352"/>
                    <a:pt x="1160721" y="2360230"/>
                    <a:pt x="1161745" y="2345377"/>
                  </a:cubicBezTo>
                  <a:cubicBezTo>
                    <a:pt x="1165843" y="2289034"/>
                    <a:pt x="1169428" y="1580659"/>
                    <a:pt x="1169940" y="1518171"/>
                  </a:cubicBezTo>
                  <a:cubicBezTo>
                    <a:pt x="1169940" y="1503829"/>
                    <a:pt x="1173526" y="1496146"/>
                    <a:pt x="1189916" y="1494097"/>
                  </a:cubicBezTo>
                  <a:cubicBezTo>
                    <a:pt x="1210916" y="1491024"/>
                    <a:pt x="1370211" y="1460804"/>
                    <a:pt x="1429627" y="1450047"/>
                  </a:cubicBezTo>
                  <a:cubicBezTo>
                    <a:pt x="1444481" y="1447486"/>
                    <a:pt x="1448578" y="1440828"/>
                    <a:pt x="1448066" y="1425974"/>
                  </a:cubicBezTo>
                  <a:cubicBezTo>
                    <a:pt x="1446529" y="1381925"/>
                    <a:pt x="1443456" y="1338387"/>
                    <a:pt x="1444481" y="1294338"/>
                  </a:cubicBezTo>
                  <a:cubicBezTo>
                    <a:pt x="1443968" y="1281533"/>
                    <a:pt x="1155599" y="866137"/>
                    <a:pt x="1076207" y="754477"/>
                  </a:cubicBezTo>
                  <a:close/>
                </a:path>
              </a:pathLst>
            </a:custGeom>
            <a:solidFill>
              <a:schemeClr val="accent6"/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6B048AD-A561-426C-A8AD-595F7C3D9D9C}"/>
                </a:ext>
              </a:extLst>
            </p:cNvPr>
            <p:cNvSpPr/>
            <p:nvPr/>
          </p:nvSpPr>
          <p:spPr>
            <a:xfrm>
              <a:off x="8800872" y="3988656"/>
              <a:ext cx="975815" cy="2386238"/>
            </a:xfrm>
            <a:custGeom>
              <a:avLst/>
              <a:gdLst>
                <a:gd name="connsiteX0" fmla="*/ 965249 w 975815"/>
                <a:gd name="connsiteY0" fmla="*/ 779419 h 2386238"/>
                <a:gd name="connsiteX1" fmla="*/ 384412 w 975815"/>
                <a:gd name="connsiteY1" fmla="*/ 387072 h 2386238"/>
                <a:gd name="connsiteX2" fmla="*/ 366485 w 975815"/>
                <a:gd name="connsiteY2" fmla="*/ 359926 h 2386238"/>
                <a:gd name="connsiteX3" fmla="*/ 358289 w 975815"/>
                <a:gd name="connsiteY3" fmla="*/ 35702 h 2386238"/>
                <a:gd name="connsiteX4" fmla="*/ 331655 w 975815"/>
                <a:gd name="connsiteY4" fmla="*/ 11116 h 2386238"/>
                <a:gd name="connsiteX5" fmla="*/ 162628 w 975815"/>
                <a:gd name="connsiteY5" fmla="*/ 360 h 2386238"/>
                <a:gd name="connsiteX6" fmla="*/ 134969 w 975815"/>
                <a:gd name="connsiteY6" fmla="*/ 24434 h 2386238"/>
                <a:gd name="connsiteX7" fmla="*/ 145213 w 975815"/>
                <a:gd name="connsiteY7" fmla="*/ 450586 h 2386238"/>
                <a:gd name="connsiteX8" fmla="*/ 188750 w 975815"/>
                <a:gd name="connsiteY8" fmla="*/ 537660 h 2386238"/>
                <a:gd name="connsiteX9" fmla="*/ 389021 w 975815"/>
                <a:gd name="connsiteY9" fmla="*/ 701052 h 2386238"/>
                <a:gd name="connsiteX10" fmla="*/ 399265 w 975815"/>
                <a:gd name="connsiteY10" fmla="*/ 728199 h 2386238"/>
                <a:gd name="connsiteX11" fmla="*/ 369046 w 975815"/>
                <a:gd name="connsiteY11" fmla="*/ 875713 h 2386238"/>
                <a:gd name="connsiteX12" fmla="*/ 341387 w 975815"/>
                <a:gd name="connsiteY12" fmla="*/ 917714 h 2386238"/>
                <a:gd name="connsiteX13" fmla="*/ 89383 w 975815"/>
                <a:gd name="connsiteY13" fmla="*/ 1099546 h 2386238"/>
                <a:gd name="connsiteX14" fmla="*/ 65310 w 975815"/>
                <a:gd name="connsiteY14" fmla="*/ 1130790 h 2386238"/>
                <a:gd name="connsiteX15" fmla="*/ 1285 w 975815"/>
                <a:gd name="connsiteY15" fmla="*/ 1422745 h 2386238"/>
                <a:gd name="connsiteX16" fmla="*/ 19212 w 975815"/>
                <a:gd name="connsiteY16" fmla="*/ 1451428 h 2386238"/>
                <a:gd name="connsiteX17" fmla="*/ 42261 w 975815"/>
                <a:gd name="connsiteY17" fmla="*/ 1457574 h 2386238"/>
                <a:gd name="connsiteX18" fmla="*/ 357777 w 975815"/>
                <a:gd name="connsiteY18" fmla="*/ 1547722 h 2386238"/>
                <a:gd name="connsiteX19" fmla="*/ 398753 w 975815"/>
                <a:gd name="connsiteY19" fmla="*/ 1597918 h 2386238"/>
                <a:gd name="connsiteX20" fmla="*/ 447412 w 975815"/>
                <a:gd name="connsiteY20" fmla="*/ 2368269 h 2386238"/>
                <a:gd name="connsiteX21" fmla="*/ 467388 w 975815"/>
                <a:gd name="connsiteY21" fmla="*/ 2386196 h 2386238"/>
                <a:gd name="connsiteX22" fmla="*/ 621561 w 975815"/>
                <a:gd name="connsiteY22" fmla="*/ 2381587 h 2386238"/>
                <a:gd name="connsiteX23" fmla="*/ 644610 w 975815"/>
                <a:gd name="connsiteY23" fmla="*/ 2357001 h 2386238"/>
                <a:gd name="connsiteX24" fmla="*/ 666123 w 975815"/>
                <a:gd name="connsiteY24" fmla="*/ 1579991 h 2386238"/>
                <a:gd name="connsiteX25" fmla="*/ 673293 w 975815"/>
                <a:gd name="connsiteY25" fmla="*/ 1546698 h 2386238"/>
                <a:gd name="connsiteX26" fmla="*/ 725026 w 975815"/>
                <a:gd name="connsiteY26" fmla="*/ 1426330 h 2386238"/>
                <a:gd name="connsiteX27" fmla="*/ 779831 w 975815"/>
                <a:gd name="connsiteY27" fmla="*/ 1195839 h 2386238"/>
                <a:gd name="connsiteX28" fmla="*/ 779319 w 975815"/>
                <a:gd name="connsiteY28" fmla="*/ 898250 h 2386238"/>
                <a:gd name="connsiteX29" fmla="*/ 808003 w 975815"/>
                <a:gd name="connsiteY29" fmla="*/ 857786 h 2386238"/>
                <a:gd name="connsiteX30" fmla="*/ 963200 w 975815"/>
                <a:gd name="connsiteY30" fmla="*/ 798883 h 2386238"/>
                <a:gd name="connsiteX31" fmla="*/ 975493 w 975815"/>
                <a:gd name="connsiteY31" fmla="*/ 791200 h 2386238"/>
                <a:gd name="connsiteX32" fmla="*/ 965249 w 975815"/>
                <a:gd name="connsiteY32" fmla="*/ 779419 h 238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75815" h="2386238">
                  <a:moveTo>
                    <a:pt x="965249" y="779419"/>
                  </a:moveTo>
                  <a:cubicBezTo>
                    <a:pt x="877150" y="720004"/>
                    <a:pt x="489925" y="458269"/>
                    <a:pt x="384412" y="387072"/>
                  </a:cubicBezTo>
                  <a:cubicBezTo>
                    <a:pt x="374168" y="380414"/>
                    <a:pt x="365460" y="373243"/>
                    <a:pt x="366485" y="359926"/>
                  </a:cubicBezTo>
                  <a:cubicBezTo>
                    <a:pt x="368533" y="324584"/>
                    <a:pt x="358289" y="38263"/>
                    <a:pt x="358289" y="35702"/>
                  </a:cubicBezTo>
                  <a:cubicBezTo>
                    <a:pt x="357265" y="18799"/>
                    <a:pt x="350094" y="11628"/>
                    <a:pt x="331655" y="11116"/>
                  </a:cubicBezTo>
                  <a:cubicBezTo>
                    <a:pt x="275313" y="9067"/>
                    <a:pt x="218970" y="4458"/>
                    <a:pt x="162628" y="360"/>
                  </a:cubicBezTo>
                  <a:cubicBezTo>
                    <a:pt x="139067" y="-1177"/>
                    <a:pt x="133945" y="1384"/>
                    <a:pt x="134969" y="24434"/>
                  </a:cubicBezTo>
                  <a:cubicBezTo>
                    <a:pt x="137530" y="96142"/>
                    <a:pt x="147774" y="380414"/>
                    <a:pt x="145213" y="450586"/>
                  </a:cubicBezTo>
                  <a:cubicBezTo>
                    <a:pt x="143677" y="490025"/>
                    <a:pt x="158531" y="514611"/>
                    <a:pt x="188750" y="537660"/>
                  </a:cubicBezTo>
                  <a:cubicBezTo>
                    <a:pt x="256873" y="590417"/>
                    <a:pt x="322435" y="646247"/>
                    <a:pt x="389021" y="701052"/>
                  </a:cubicBezTo>
                  <a:cubicBezTo>
                    <a:pt x="397729" y="708223"/>
                    <a:pt x="401826" y="715906"/>
                    <a:pt x="399265" y="728199"/>
                  </a:cubicBezTo>
                  <a:cubicBezTo>
                    <a:pt x="388509" y="777370"/>
                    <a:pt x="378777" y="826542"/>
                    <a:pt x="369046" y="875713"/>
                  </a:cubicBezTo>
                  <a:cubicBezTo>
                    <a:pt x="365460" y="894152"/>
                    <a:pt x="356753" y="906957"/>
                    <a:pt x="341387" y="917714"/>
                  </a:cubicBezTo>
                  <a:cubicBezTo>
                    <a:pt x="256873" y="978154"/>
                    <a:pt x="173384" y="1039105"/>
                    <a:pt x="89383" y="1099546"/>
                  </a:cubicBezTo>
                  <a:cubicBezTo>
                    <a:pt x="78115" y="1107741"/>
                    <a:pt x="67871" y="1115424"/>
                    <a:pt x="65310" y="1130790"/>
                  </a:cubicBezTo>
                  <a:cubicBezTo>
                    <a:pt x="60188" y="1159473"/>
                    <a:pt x="6919" y="1400720"/>
                    <a:pt x="1285" y="1422745"/>
                  </a:cubicBezTo>
                  <a:cubicBezTo>
                    <a:pt x="-2813" y="1438111"/>
                    <a:pt x="2821" y="1447843"/>
                    <a:pt x="19212" y="1451428"/>
                  </a:cubicBezTo>
                  <a:cubicBezTo>
                    <a:pt x="26895" y="1452965"/>
                    <a:pt x="34578" y="1455013"/>
                    <a:pt x="42261" y="1457574"/>
                  </a:cubicBezTo>
                  <a:cubicBezTo>
                    <a:pt x="147262" y="1488307"/>
                    <a:pt x="252776" y="1516990"/>
                    <a:pt x="357777" y="1547722"/>
                  </a:cubicBezTo>
                  <a:cubicBezTo>
                    <a:pt x="376216" y="1553356"/>
                    <a:pt x="398241" y="1578966"/>
                    <a:pt x="398753" y="1597918"/>
                  </a:cubicBezTo>
                  <a:cubicBezTo>
                    <a:pt x="399265" y="1613284"/>
                    <a:pt x="442290" y="2263780"/>
                    <a:pt x="447412" y="2368269"/>
                  </a:cubicBezTo>
                  <a:cubicBezTo>
                    <a:pt x="447925" y="2382611"/>
                    <a:pt x="453047" y="2386709"/>
                    <a:pt x="467388" y="2386196"/>
                  </a:cubicBezTo>
                  <a:cubicBezTo>
                    <a:pt x="518609" y="2384148"/>
                    <a:pt x="570341" y="2382099"/>
                    <a:pt x="621561" y="2381587"/>
                  </a:cubicBezTo>
                  <a:cubicBezTo>
                    <a:pt x="640000" y="2381587"/>
                    <a:pt x="644610" y="2373904"/>
                    <a:pt x="644610" y="2357001"/>
                  </a:cubicBezTo>
                  <a:cubicBezTo>
                    <a:pt x="645635" y="2274537"/>
                    <a:pt x="664074" y="1651699"/>
                    <a:pt x="666123" y="1579991"/>
                  </a:cubicBezTo>
                  <a:cubicBezTo>
                    <a:pt x="666635" y="1568210"/>
                    <a:pt x="668684" y="1557454"/>
                    <a:pt x="673293" y="1546698"/>
                  </a:cubicBezTo>
                  <a:cubicBezTo>
                    <a:pt x="690708" y="1506746"/>
                    <a:pt x="703513" y="1464233"/>
                    <a:pt x="725026" y="1426330"/>
                  </a:cubicBezTo>
                  <a:cubicBezTo>
                    <a:pt x="786490" y="1318768"/>
                    <a:pt x="776246" y="1345914"/>
                    <a:pt x="779831" y="1195839"/>
                  </a:cubicBezTo>
                  <a:cubicBezTo>
                    <a:pt x="782393" y="1096472"/>
                    <a:pt x="780856" y="997617"/>
                    <a:pt x="779319" y="898250"/>
                  </a:cubicBezTo>
                  <a:cubicBezTo>
                    <a:pt x="778807" y="875201"/>
                    <a:pt x="787515" y="865469"/>
                    <a:pt x="808003" y="857786"/>
                  </a:cubicBezTo>
                  <a:cubicBezTo>
                    <a:pt x="860247" y="839347"/>
                    <a:pt x="911467" y="818859"/>
                    <a:pt x="963200" y="798883"/>
                  </a:cubicBezTo>
                  <a:cubicBezTo>
                    <a:pt x="967810" y="797346"/>
                    <a:pt x="974468" y="796834"/>
                    <a:pt x="975493" y="791200"/>
                  </a:cubicBezTo>
                  <a:cubicBezTo>
                    <a:pt x="977541" y="784029"/>
                    <a:pt x="969346" y="782492"/>
                    <a:pt x="965249" y="779419"/>
                  </a:cubicBezTo>
                  <a:close/>
                </a:path>
              </a:pathLst>
            </a:custGeom>
            <a:solidFill>
              <a:schemeClr val="accent6"/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BC1804F-37BA-4963-AEF4-1A85C814C4F1}"/>
                </a:ext>
              </a:extLst>
            </p:cNvPr>
            <p:cNvSpPr/>
            <p:nvPr/>
          </p:nvSpPr>
          <p:spPr>
            <a:xfrm>
              <a:off x="8544791" y="2061601"/>
              <a:ext cx="2445519" cy="3786974"/>
            </a:xfrm>
            <a:custGeom>
              <a:avLst/>
              <a:gdLst>
                <a:gd name="connsiteX0" fmla="*/ 2436273 w 2445519"/>
                <a:gd name="connsiteY0" fmla="*/ 3227897 h 3786974"/>
                <a:gd name="connsiteX1" fmla="*/ 2431151 w 2445519"/>
                <a:gd name="connsiteY1" fmla="*/ 3208945 h 3786974"/>
                <a:gd name="connsiteX2" fmla="*/ 2430639 w 2445519"/>
                <a:gd name="connsiteY2" fmla="*/ 3208945 h 3786974"/>
                <a:gd name="connsiteX3" fmla="*/ 2429614 w 2445519"/>
                <a:gd name="connsiteY3" fmla="*/ 3192042 h 3786974"/>
                <a:gd name="connsiteX4" fmla="*/ 2331783 w 2445519"/>
                <a:gd name="connsiteY4" fmla="*/ 3164896 h 3786974"/>
                <a:gd name="connsiteX5" fmla="*/ 2290295 w 2445519"/>
                <a:gd name="connsiteY5" fmla="*/ 3165920 h 3786974"/>
                <a:gd name="connsiteX6" fmla="*/ 2290295 w 2445519"/>
                <a:gd name="connsiteY6" fmla="*/ 1067941 h 3786974"/>
                <a:gd name="connsiteX7" fmla="*/ 1222354 w 2445519"/>
                <a:gd name="connsiteY7" fmla="*/ 0 h 3786974"/>
                <a:gd name="connsiteX8" fmla="*/ 1222354 w 2445519"/>
                <a:gd name="connsiteY8" fmla="*/ 0 h 3786974"/>
                <a:gd name="connsiteX9" fmla="*/ 154413 w 2445519"/>
                <a:gd name="connsiteY9" fmla="*/ 1067941 h 3786974"/>
                <a:gd name="connsiteX10" fmla="*/ 154413 w 2445519"/>
                <a:gd name="connsiteY10" fmla="*/ 3202799 h 3786974"/>
                <a:gd name="connsiteX11" fmla="*/ 26875 w 2445519"/>
                <a:gd name="connsiteY11" fmla="*/ 3246336 h 3786974"/>
                <a:gd name="connsiteX12" fmla="*/ 12533 w 2445519"/>
                <a:gd name="connsiteY12" fmla="*/ 3257092 h 3786974"/>
                <a:gd name="connsiteX13" fmla="*/ 13045 w 2445519"/>
                <a:gd name="connsiteY13" fmla="*/ 3258629 h 3786974"/>
                <a:gd name="connsiteX14" fmla="*/ 1265 w 2445519"/>
                <a:gd name="connsiteY14" fmla="*/ 3278604 h 3786974"/>
                <a:gd name="connsiteX15" fmla="*/ 19192 w 2445519"/>
                <a:gd name="connsiteY15" fmla="*/ 3684781 h 3786974"/>
                <a:gd name="connsiteX16" fmla="*/ 46851 w 2445519"/>
                <a:gd name="connsiteY16" fmla="*/ 3710903 h 3786974"/>
                <a:gd name="connsiteX17" fmla="*/ 261463 w 2445519"/>
                <a:gd name="connsiteY17" fmla="*/ 3735489 h 3786974"/>
                <a:gd name="connsiteX18" fmla="*/ 580565 w 2445519"/>
                <a:gd name="connsiteY18" fmla="*/ 3765196 h 3786974"/>
                <a:gd name="connsiteX19" fmla="*/ 952936 w 2445519"/>
                <a:gd name="connsiteY19" fmla="*/ 3784660 h 3786974"/>
                <a:gd name="connsiteX20" fmla="*/ 1476406 w 2445519"/>
                <a:gd name="connsiteY20" fmla="*/ 3785172 h 3786974"/>
                <a:gd name="connsiteX21" fmla="*/ 1709458 w 2445519"/>
                <a:gd name="connsiteY21" fmla="*/ 3772367 h 3786974"/>
                <a:gd name="connsiteX22" fmla="*/ 2108976 w 2445519"/>
                <a:gd name="connsiteY22" fmla="*/ 3718586 h 3786974"/>
                <a:gd name="connsiteX23" fmla="*/ 2422443 w 2445519"/>
                <a:gd name="connsiteY23" fmla="*/ 3637658 h 3786974"/>
                <a:gd name="connsiteX24" fmla="*/ 2445492 w 2445519"/>
                <a:gd name="connsiteY24" fmla="*/ 3604877 h 3786974"/>
                <a:gd name="connsiteX25" fmla="*/ 2436273 w 2445519"/>
                <a:gd name="connsiteY25" fmla="*/ 3227897 h 378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445519" h="3786974">
                  <a:moveTo>
                    <a:pt x="2436273" y="3227897"/>
                  </a:moveTo>
                  <a:cubicBezTo>
                    <a:pt x="2432687" y="3222262"/>
                    <a:pt x="2438322" y="3214067"/>
                    <a:pt x="2431151" y="3208945"/>
                  </a:cubicBezTo>
                  <a:cubicBezTo>
                    <a:pt x="2431151" y="3208945"/>
                    <a:pt x="2430639" y="3208945"/>
                    <a:pt x="2430639" y="3208945"/>
                  </a:cubicBezTo>
                  <a:cubicBezTo>
                    <a:pt x="2434224" y="3203823"/>
                    <a:pt x="2431151" y="3197677"/>
                    <a:pt x="2429614" y="3192042"/>
                  </a:cubicBezTo>
                  <a:cubicBezTo>
                    <a:pt x="2397858" y="3179749"/>
                    <a:pt x="2365077" y="3172066"/>
                    <a:pt x="2331783" y="3164896"/>
                  </a:cubicBezTo>
                  <a:cubicBezTo>
                    <a:pt x="2329735" y="3164896"/>
                    <a:pt x="2314881" y="3165408"/>
                    <a:pt x="2290295" y="3165920"/>
                  </a:cubicBezTo>
                  <a:lnTo>
                    <a:pt x="2290295" y="1067941"/>
                  </a:lnTo>
                  <a:cubicBezTo>
                    <a:pt x="2290295" y="480445"/>
                    <a:pt x="1809850" y="0"/>
                    <a:pt x="1222354" y="0"/>
                  </a:cubicBezTo>
                  <a:lnTo>
                    <a:pt x="1222354" y="0"/>
                  </a:lnTo>
                  <a:cubicBezTo>
                    <a:pt x="634859" y="0"/>
                    <a:pt x="154413" y="480445"/>
                    <a:pt x="154413" y="1067941"/>
                  </a:cubicBezTo>
                  <a:lnTo>
                    <a:pt x="154413" y="3202799"/>
                  </a:lnTo>
                  <a:cubicBezTo>
                    <a:pt x="110364" y="3210994"/>
                    <a:pt x="68363" y="3229945"/>
                    <a:pt x="26875" y="3246336"/>
                  </a:cubicBezTo>
                  <a:cubicBezTo>
                    <a:pt x="21241" y="3248385"/>
                    <a:pt x="12021" y="3248897"/>
                    <a:pt x="12533" y="3257092"/>
                  </a:cubicBezTo>
                  <a:cubicBezTo>
                    <a:pt x="12533" y="3257604"/>
                    <a:pt x="12533" y="3258116"/>
                    <a:pt x="13045" y="3258629"/>
                  </a:cubicBezTo>
                  <a:cubicBezTo>
                    <a:pt x="7411" y="3260677"/>
                    <a:pt x="3826" y="3266824"/>
                    <a:pt x="1265" y="3278604"/>
                  </a:cubicBezTo>
                  <a:cubicBezTo>
                    <a:pt x="-4882" y="3317532"/>
                    <a:pt x="13045" y="3629463"/>
                    <a:pt x="19192" y="3684781"/>
                  </a:cubicBezTo>
                  <a:cubicBezTo>
                    <a:pt x="21241" y="3703732"/>
                    <a:pt x="29436" y="3708854"/>
                    <a:pt x="46851" y="3710903"/>
                  </a:cubicBezTo>
                  <a:cubicBezTo>
                    <a:pt x="118559" y="3718586"/>
                    <a:pt x="189755" y="3727293"/>
                    <a:pt x="261463" y="3735489"/>
                  </a:cubicBezTo>
                  <a:cubicBezTo>
                    <a:pt x="367489" y="3747269"/>
                    <a:pt x="474027" y="3756489"/>
                    <a:pt x="580565" y="3765196"/>
                  </a:cubicBezTo>
                  <a:cubicBezTo>
                    <a:pt x="629737" y="3769294"/>
                    <a:pt x="952424" y="3784660"/>
                    <a:pt x="952936" y="3784660"/>
                  </a:cubicBezTo>
                  <a:cubicBezTo>
                    <a:pt x="952936" y="3785172"/>
                    <a:pt x="1346307" y="3789270"/>
                    <a:pt x="1476406" y="3785172"/>
                  </a:cubicBezTo>
                  <a:cubicBezTo>
                    <a:pt x="1554261" y="3782611"/>
                    <a:pt x="1632116" y="3775953"/>
                    <a:pt x="1709458" y="3772367"/>
                  </a:cubicBezTo>
                  <a:cubicBezTo>
                    <a:pt x="1715092" y="3768782"/>
                    <a:pt x="1982462" y="3746245"/>
                    <a:pt x="2108976" y="3718586"/>
                  </a:cubicBezTo>
                  <a:cubicBezTo>
                    <a:pt x="2214489" y="3695537"/>
                    <a:pt x="2320003" y="3674024"/>
                    <a:pt x="2422443" y="3637658"/>
                  </a:cubicBezTo>
                  <a:cubicBezTo>
                    <a:pt x="2439346" y="3631512"/>
                    <a:pt x="2446005" y="3623829"/>
                    <a:pt x="2445492" y="3604877"/>
                  </a:cubicBezTo>
                  <a:cubicBezTo>
                    <a:pt x="2440883" y="3478875"/>
                    <a:pt x="2438834" y="3353386"/>
                    <a:pt x="2436273" y="3227897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43AE70A-D3EA-46DA-8E28-562ABAA9D9E6}"/>
                </a:ext>
              </a:extLst>
            </p:cNvPr>
            <p:cNvSpPr/>
            <p:nvPr/>
          </p:nvSpPr>
          <p:spPr>
            <a:xfrm>
              <a:off x="8557304" y="5226496"/>
              <a:ext cx="2419451" cy="163088"/>
            </a:xfrm>
            <a:custGeom>
              <a:avLst/>
              <a:gdLst>
                <a:gd name="connsiteX0" fmla="*/ 2417101 w 2419451"/>
                <a:gd name="connsiteY0" fmla="*/ 27147 h 163088"/>
                <a:gd name="connsiteX1" fmla="*/ 2319271 w 2419451"/>
                <a:gd name="connsiteY1" fmla="*/ 0 h 163088"/>
                <a:gd name="connsiteX2" fmla="*/ 181852 w 2419451"/>
                <a:gd name="connsiteY2" fmla="*/ 33805 h 163088"/>
                <a:gd name="connsiteX3" fmla="*/ 14362 w 2419451"/>
                <a:gd name="connsiteY3" fmla="*/ 80928 h 163088"/>
                <a:gd name="connsiteX4" fmla="*/ 20 w 2419451"/>
                <a:gd name="connsiteY4" fmla="*/ 91684 h 163088"/>
                <a:gd name="connsiteX5" fmla="*/ 16923 w 2419451"/>
                <a:gd name="connsiteY5" fmla="*/ 100904 h 163088"/>
                <a:gd name="connsiteX6" fmla="*/ 175706 w 2419451"/>
                <a:gd name="connsiteY6" fmla="*/ 119343 h 163088"/>
                <a:gd name="connsiteX7" fmla="*/ 368294 w 2419451"/>
                <a:gd name="connsiteY7" fmla="*/ 136246 h 163088"/>
                <a:gd name="connsiteX8" fmla="*/ 742201 w 2419451"/>
                <a:gd name="connsiteY8" fmla="*/ 157758 h 163088"/>
                <a:gd name="connsiteX9" fmla="*/ 1066425 w 2419451"/>
                <a:gd name="connsiteY9" fmla="*/ 162368 h 163088"/>
                <a:gd name="connsiteX10" fmla="*/ 1066425 w 2419451"/>
                <a:gd name="connsiteY10" fmla="*/ 162368 h 163088"/>
                <a:gd name="connsiteX11" fmla="*/ 1066425 w 2419451"/>
                <a:gd name="connsiteY11" fmla="*/ 162368 h 163088"/>
                <a:gd name="connsiteX12" fmla="*/ 1065913 w 2419451"/>
                <a:gd name="connsiteY12" fmla="*/ 162880 h 163088"/>
                <a:gd name="connsiteX13" fmla="*/ 1390136 w 2419451"/>
                <a:gd name="connsiteY13" fmla="*/ 157246 h 163088"/>
                <a:gd name="connsiteX14" fmla="*/ 1739970 w 2419451"/>
                <a:gd name="connsiteY14" fmla="*/ 135734 h 163088"/>
                <a:gd name="connsiteX15" fmla="*/ 2096463 w 2419451"/>
                <a:gd name="connsiteY15" fmla="*/ 97830 h 163088"/>
                <a:gd name="connsiteX16" fmla="*/ 2276758 w 2419451"/>
                <a:gd name="connsiteY16" fmla="*/ 70171 h 163088"/>
                <a:gd name="connsiteX17" fmla="*/ 2415565 w 2419451"/>
                <a:gd name="connsiteY17" fmla="*/ 46610 h 163088"/>
                <a:gd name="connsiteX18" fmla="*/ 2417101 w 2419451"/>
                <a:gd name="connsiteY18" fmla="*/ 27147 h 16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19451" h="163088">
                  <a:moveTo>
                    <a:pt x="2417101" y="27147"/>
                  </a:moveTo>
                  <a:cubicBezTo>
                    <a:pt x="2385345" y="14854"/>
                    <a:pt x="2352564" y="7171"/>
                    <a:pt x="2319271" y="0"/>
                  </a:cubicBezTo>
                  <a:cubicBezTo>
                    <a:pt x="2289563" y="1537"/>
                    <a:pt x="233585" y="33293"/>
                    <a:pt x="181852" y="33805"/>
                  </a:cubicBezTo>
                  <a:cubicBezTo>
                    <a:pt x="123461" y="34317"/>
                    <a:pt x="68143" y="60440"/>
                    <a:pt x="14362" y="80928"/>
                  </a:cubicBezTo>
                  <a:cubicBezTo>
                    <a:pt x="8728" y="82976"/>
                    <a:pt x="-492" y="83489"/>
                    <a:pt x="20" y="91684"/>
                  </a:cubicBezTo>
                  <a:cubicBezTo>
                    <a:pt x="533" y="100904"/>
                    <a:pt x="10265" y="99879"/>
                    <a:pt x="16923" y="100904"/>
                  </a:cubicBezTo>
                  <a:cubicBezTo>
                    <a:pt x="69680" y="107050"/>
                    <a:pt x="122949" y="114733"/>
                    <a:pt x="175706" y="119343"/>
                  </a:cubicBezTo>
                  <a:cubicBezTo>
                    <a:pt x="224877" y="123953"/>
                    <a:pt x="360098" y="135734"/>
                    <a:pt x="368294" y="136246"/>
                  </a:cubicBezTo>
                  <a:cubicBezTo>
                    <a:pt x="492759" y="147514"/>
                    <a:pt x="617224" y="153148"/>
                    <a:pt x="742201" y="157758"/>
                  </a:cubicBezTo>
                  <a:cubicBezTo>
                    <a:pt x="850276" y="161856"/>
                    <a:pt x="958350" y="164417"/>
                    <a:pt x="1066425" y="162368"/>
                  </a:cubicBezTo>
                  <a:cubicBezTo>
                    <a:pt x="1066425" y="162368"/>
                    <a:pt x="1066425" y="162368"/>
                    <a:pt x="1066425" y="162368"/>
                  </a:cubicBezTo>
                  <a:cubicBezTo>
                    <a:pt x="1066425" y="162368"/>
                    <a:pt x="1066425" y="162368"/>
                    <a:pt x="1066425" y="162368"/>
                  </a:cubicBezTo>
                  <a:cubicBezTo>
                    <a:pt x="1066425" y="162368"/>
                    <a:pt x="1065913" y="162880"/>
                    <a:pt x="1065913" y="162880"/>
                  </a:cubicBezTo>
                  <a:cubicBezTo>
                    <a:pt x="1080254" y="162880"/>
                    <a:pt x="1296404" y="159807"/>
                    <a:pt x="1390136" y="157246"/>
                  </a:cubicBezTo>
                  <a:cubicBezTo>
                    <a:pt x="1483357" y="154685"/>
                    <a:pt x="1716409" y="137782"/>
                    <a:pt x="1739970" y="135734"/>
                  </a:cubicBezTo>
                  <a:cubicBezTo>
                    <a:pt x="1859313" y="126002"/>
                    <a:pt x="1978144" y="113196"/>
                    <a:pt x="2096463" y="97830"/>
                  </a:cubicBezTo>
                  <a:cubicBezTo>
                    <a:pt x="2146146" y="91172"/>
                    <a:pt x="2276758" y="70171"/>
                    <a:pt x="2276758" y="70171"/>
                  </a:cubicBezTo>
                  <a:cubicBezTo>
                    <a:pt x="2323368" y="65049"/>
                    <a:pt x="2369467" y="56854"/>
                    <a:pt x="2415565" y="46610"/>
                  </a:cubicBezTo>
                  <a:cubicBezTo>
                    <a:pt x="2422223" y="40464"/>
                    <a:pt x="2418638" y="33805"/>
                    <a:pt x="2417101" y="27147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40000"/>
              </a:schemeClr>
            </a:solidFill>
            <a:ln w="51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166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921168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TERIMA KASIH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err="1"/>
              <a:t>Referensi</a:t>
            </a:r>
            <a:endParaRPr lang="en-US" sz="4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247250" y="1222972"/>
            <a:ext cx="6944750" cy="655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altLang="ko-KR" sz="13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https://www.nesabamedia.com/pengertian-virtual-memory/</a:t>
            </a:r>
            <a:endParaRPr lang="es-ES" altLang="ko-KR" sz="1300" dirty="0"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D" altLang="ko-KR" sz="1300" dirty="0"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http://alfianwarisman.blogspot.com/2015/12/contoh-dan-devinisi-virtual-memory.html</a:t>
            </a:r>
            <a:endParaRPr lang="en-ID" altLang="ko-KR" sz="1300" dirty="0">
              <a:cs typeface="Arial" pitchFamily="34" charset="0"/>
            </a:endParaRPr>
          </a:p>
        </p:txBody>
      </p:sp>
      <p:grpSp>
        <p:nvGrpSpPr>
          <p:cNvPr id="9" name="Graphic 1">
            <a:extLst>
              <a:ext uri="{FF2B5EF4-FFF2-40B4-BE49-F238E27FC236}">
                <a16:creationId xmlns:a16="http://schemas.microsoft.com/office/drawing/2014/main" id="{DF12C4C1-F16B-4E06-A5B3-0FF8120F9521}"/>
              </a:ext>
            </a:extLst>
          </p:cNvPr>
          <p:cNvGrpSpPr/>
          <p:nvPr/>
        </p:nvGrpSpPr>
        <p:grpSpPr>
          <a:xfrm>
            <a:off x="876615" y="1377720"/>
            <a:ext cx="3967789" cy="4695825"/>
            <a:chOff x="3889868" y="2615973"/>
            <a:chExt cx="3503018" cy="41457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311D003-DA26-473F-9EDD-028A7B166EDF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8E46A0-74FC-4546-A36A-687F5FF384E0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9E2176-7FC4-4380-B60D-8E7EEE5FD60D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5B5413F-3D68-4CB1-9979-CC336D233703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CFB5ACC-5C06-4769-9081-077D1A0D5FAC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4DAC3E-CF01-4D86-98AD-87608890E567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BC8AC2A-56AA-46B7-8F8C-30C0CAFEFB67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6C03BA-E408-4688-BF37-39C8407FB48A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37C8CAA-1820-432C-B815-8E672277A101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CD14CB5-9D72-46BE-B46B-1ACA8F9EBDAA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82466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4092</TotalTime>
  <Words>691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Andri Firman Saputra</cp:lastModifiedBy>
  <cp:revision>68</cp:revision>
  <dcterms:created xsi:type="dcterms:W3CDTF">2020-01-20T05:08:25Z</dcterms:created>
  <dcterms:modified xsi:type="dcterms:W3CDTF">2022-04-13T16:45:57Z</dcterms:modified>
</cp:coreProperties>
</file>