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8" r:id="rId3"/>
    <p:sldId id="260" r:id="rId4"/>
    <p:sldId id="261" r:id="rId5"/>
    <p:sldId id="262"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Lst>
  <p:sldSz cx="9144000" cy="5143500" type="screen16x9"/>
  <p:notesSz cx="6858000" cy="9144000"/>
  <p:embeddedFontLst>
    <p:embeddedFont>
      <p:font typeface="Anaheim" panose="020B0604020202020204" charset="0"/>
      <p:regular r:id="rId21"/>
    </p:embeddedFont>
    <p:embeddedFont>
      <p:font typeface="Nunito" pitchFamily="2" charset="0"/>
      <p:regular r:id="rId22"/>
      <p:bold r:id="rId23"/>
      <p:italic r:id="rId24"/>
      <p:boldItalic r:id="rId25"/>
    </p:embeddedFont>
    <p:embeddedFont>
      <p:font typeface="Sora"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B70E60-E49D-4679-A472-10A30BCC842A}">
  <a:tblStyle styleId="{A2B70E60-E49D-4679-A472-10A30BCC84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96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92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60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79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21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250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72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784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04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4f49123c6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4f49123c6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18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946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55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39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1075" y="-111555"/>
            <a:ext cx="3323144" cy="603840"/>
            <a:chOff x="201075" y="-111555"/>
            <a:chExt cx="3323144" cy="603840"/>
          </a:xfrm>
        </p:grpSpPr>
        <p:sp>
          <p:nvSpPr>
            <p:cNvPr id="10" name="Google Shape;10;p2"/>
            <p:cNvSpPr/>
            <p:nvPr/>
          </p:nvSpPr>
          <p:spPr>
            <a:xfrm>
              <a:off x="2958637" y="-11155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01075" y="-64350"/>
              <a:ext cx="338421" cy="556630"/>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4388" y="1155135"/>
            <a:ext cx="9385665" cy="4091673"/>
            <a:chOff x="84388" y="1155135"/>
            <a:chExt cx="9385665" cy="4091673"/>
          </a:xfrm>
        </p:grpSpPr>
        <p:sp>
          <p:nvSpPr>
            <p:cNvPr id="13" name="Google Shape;13;p2"/>
            <p:cNvSpPr/>
            <p:nvPr/>
          </p:nvSpPr>
          <p:spPr>
            <a:xfrm>
              <a:off x="84388" y="1155135"/>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25330" y="4491197"/>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6690" y="3704800"/>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288661">
              <a:off x="1159316" y="4558336"/>
              <a:ext cx="570835" cy="477741"/>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24056">
              <a:off x="8509220" y="2062631"/>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2801" y="262550"/>
            <a:ext cx="8598698" cy="4618500"/>
            <a:chOff x="272801" y="262550"/>
            <a:chExt cx="8598698" cy="4618500"/>
          </a:xfrm>
        </p:grpSpPr>
        <p:sp>
          <p:nvSpPr>
            <p:cNvPr id="19" name="Google Shape;19;p2"/>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22" name="Google Shape;22;p2"/>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3" name="Google Shape;23;p2"/>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4" name="Google Shape;24;p2"/>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25;p2"/>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26;p2"/>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2"/>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2"/>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2"/>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1" name="Google Shape;31;p2"/>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2" name="Google Shape;32;p2"/>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2"/>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2"/>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35" name="Google Shape;35;p2"/>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36" name="Google Shape;36;p2"/>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37" name="Google Shape;37;p2"/>
          <p:cNvSpPr txBox="1">
            <a:spLocks noGrp="1"/>
          </p:cNvSpPr>
          <p:nvPr>
            <p:ph type="ctrTitle"/>
          </p:nvPr>
        </p:nvSpPr>
        <p:spPr>
          <a:xfrm>
            <a:off x="1620150" y="2061775"/>
            <a:ext cx="590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8" name="Google Shape;38;p2"/>
          <p:cNvSpPr txBox="1">
            <a:spLocks noGrp="1"/>
          </p:cNvSpPr>
          <p:nvPr>
            <p:ph type="subTitle" idx="1"/>
          </p:nvPr>
        </p:nvSpPr>
        <p:spPr>
          <a:xfrm>
            <a:off x="1620150" y="3535425"/>
            <a:ext cx="45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9" name="Google Shape;39;p2"/>
          <p:cNvGrpSpPr/>
          <p:nvPr/>
        </p:nvGrpSpPr>
        <p:grpSpPr>
          <a:xfrm>
            <a:off x="86163" y="90882"/>
            <a:ext cx="8972483" cy="4966521"/>
            <a:chOff x="86163" y="90882"/>
            <a:chExt cx="8972483" cy="4966521"/>
          </a:xfrm>
        </p:grpSpPr>
        <p:grpSp>
          <p:nvGrpSpPr>
            <p:cNvPr id="40" name="Google Shape;40;p2"/>
            <p:cNvGrpSpPr/>
            <p:nvPr/>
          </p:nvGrpSpPr>
          <p:grpSpPr>
            <a:xfrm>
              <a:off x="86163" y="2789117"/>
              <a:ext cx="5169493" cy="2268285"/>
              <a:chOff x="86163" y="2789117"/>
              <a:chExt cx="5169493" cy="2268285"/>
            </a:xfrm>
          </p:grpSpPr>
          <p:sp>
            <p:nvSpPr>
              <p:cNvPr id="41" name="Google Shape;41;p2"/>
              <p:cNvSpPr/>
              <p:nvPr/>
            </p:nvSpPr>
            <p:spPr>
              <a:xfrm>
                <a:off x="4779984" y="4556269"/>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6163" y="2789117"/>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5426215" y="90882"/>
              <a:ext cx="3632431" cy="898227"/>
              <a:chOff x="5426215" y="90882"/>
              <a:chExt cx="3632431" cy="898227"/>
            </a:xfrm>
          </p:grpSpPr>
          <p:sp>
            <p:nvSpPr>
              <p:cNvPr id="44" name="Google Shape;44;p2"/>
              <p:cNvSpPr/>
              <p:nvPr/>
            </p:nvSpPr>
            <p:spPr>
              <a:xfrm>
                <a:off x="8593649" y="539495"/>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426215" y="90882"/>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3"/>
          <p:cNvGrpSpPr/>
          <p:nvPr/>
        </p:nvGrpSpPr>
        <p:grpSpPr>
          <a:xfrm>
            <a:off x="82891" y="77473"/>
            <a:ext cx="9329068" cy="5150636"/>
            <a:chOff x="82891" y="77473"/>
            <a:chExt cx="9329068" cy="5150636"/>
          </a:xfrm>
        </p:grpSpPr>
        <p:sp>
          <p:nvSpPr>
            <p:cNvPr id="48" name="Google Shape;48;p3"/>
            <p:cNvSpPr/>
            <p:nvPr/>
          </p:nvSpPr>
          <p:spPr>
            <a:xfrm rot="-3124056">
              <a:off x="8762695" y="2475456"/>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363387" y="4778495"/>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644495" y="4580625"/>
              <a:ext cx="570820" cy="477728"/>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2891" y="77482"/>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757393" y="77473"/>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3"/>
          <p:cNvSpPr/>
          <p:nvPr/>
        </p:nvSpPr>
        <p:spPr>
          <a:xfrm>
            <a:off x="8490187" y="460399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272801" y="262550"/>
            <a:ext cx="8598698" cy="4618500"/>
            <a:chOff x="272801" y="262550"/>
            <a:chExt cx="8598698" cy="4618500"/>
          </a:xfrm>
        </p:grpSpPr>
        <p:sp>
          <p:nvSpPr>
            <p:cNvPr id="55" name="Google Shape;55;p3"/>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 name="Google Shape;56;p3"/>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7" name="Google Shape;57;p3"/>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58" name="Google Shape;58;p3"/>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9" name="Google Shape;59;p3"/>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0" name="Google Shape;60;p3"/>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61" name="Google Shape;61;p3"/>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2" name="Google Shape;62;p3"/>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3" name="Google Shape;63;p3"/>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64" name="Google Shape;64;p3"/>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65" name="Google Shape;65;p3"/>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66" name="Google Shape;66;p3"/>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67" name="Google Shape;67;p3"/>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68" name="Google Shape;68;p3"/>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3"/>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3"/>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71" name="Google Shape;71;p3"/>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72" name="Google Shape;72;p3"/>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73" name="Google Shape;73;p3"/>
          <p:cNvSpPr txBox="1">
            <a:spLocks noGrp="1"/>
          </p:cNvSpPr>
          <p:nvPr>
            <p:ph type="title"/>
          </p:nvPr>
        </p:nvSpPr>
        <p:spPr>
          <a:xfrm>
            <a:off x="2317038" y="2654900"/>
            <a:ext cx="45099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4" name="Google Shape;74;p3"/>
          <p:cNvSpPr txBox="1">
            <a:spLocks noGrp="1"/>
          </p:cNvSpPr>
          <p:nvPr>
            <p:ph type="title" idx="2" hasCustomPrompt="1"/>
          </p:nvPr>
        </p:nvSpPr>
        <p:spPr>
          <a:xfrm>
            <a:off x="2317050" y="1360875"/>
            <a:ext cx="1162800" cy="11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75" name="Google Shape;75;p3"/>
          <p:cNvSpPr txBox="1">
            <a:spLocks noGrp="1"/>
          </p:cNvSpPr>
          <p:nvPr>
            <p:ph type="subTitle" idx="1"/>
          </p:nvPr>
        </p:nvSpPr>
        <p:spPr>
          <a:xfrm>
            <a:off x="2317038" y="3407625"/>
            <a:ext cx="4509900" cy="375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6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grpSp>
        <p:nvGrpSpPr>
          <p:cNvPr id="76" name="Google Shape;76;p3"/>
          <p:cNvGrpSpPr/>
          <p:nvPr/>
        </p:nvGrpSpPr>
        <p:grpSpPr>
          <a:xfrm>
            <a:off x="2655240" y="-219678"/>
            <a:ext cx="3243323" cy="755612"/>
            <a:chOff x="2655240" y="-219678"/>
            <a:chExt cx="3243323" cy="755612"/>
          </a:xfrm>
        </p:grpSpPr>
        <p:sp>
          <p:nvSpPr>
            <p:cNvPr id="77" name="Google Shape;77;p3"/>
            <p:cNvSpPr/>
            <p:nvPr/>
          </p:nvSpPr>
          <p:spPr>
            <a:xfrm>
              <a:off x="5134265" y="-219678"/>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2655240" y="-219675"/>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a:off x="-147003" y="85146"/>
            <a:ext cx="9202784" cy="4973210"/>
            <a:chOff x="-147003" y="85146"/>
            <a:chExt cx="9202784" cy="4973210"/>
          </a:xfrm>
        </p:grpSpPr>
        <p:sp>
          <p:nvSpPr>
            <p:cNvPr id="80" name="Google Shape;80;p3"/>
            <p:cNvSpPr/>
            <p:nvPr/>
          </p:nvSpPr>
          <p:spPr>
            <a:xfrm>
              <a:off x="8580109" y="85146"/>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47003" y="3379492"/>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848175" y="4501725"/>
              <a:ext cx="338421" cy="556630"/>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41"/>
        <p:cNvGrpSpPr/>
        <p:nvPr/>
      </p:nvGrpSpPr>
      <p:grpSpPr>
        <a:xfrm>
          <a:off x="0" y="0"/>
          <a:ext cx="0" cy="0"/>
          <a:chOff x="0" y="0"/>
          <a:chExt cx="0" cy="0"/>
        </a:xfrm>
      </p:grpSpPr>
      <p:grpSp>
        <p:nvGrpSpPr>
          <p:cNvPr id="342" name="Google Shape;342;p13"/>
          <p:cNvGrpSpPr/>
          <p:nvPr/>
        </p:nvGrpSpPr>
        <p:grpSpPr>
          <a:xfrm>
            <a:off x="4371610" y="-202424"/>
            <a:ext cx="4695836" cy="4366383"/>
            <a:chOff x="4371610" y="-202424"/>
            <a:chExt cx="4695836" cy="4366383"/>
          </a:xfrm>
        </p:grpSpPr>
        <p:sp>
          <p:nvSpPr>
            <p:cNvPr id="343" name="Google Shape;343;p13"/>
            <p:cNvSpPr/>
            <p:nvPr/>
          </p:nvSpPr>
          <p:spPr>
            <a:xfrm>
              <a:off x="8602449" y="815770"/>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4371610" y="-202424"/>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8827413" y="3928166"/>
              <a:ext cx="240029" cy="235793"/>
            </a:xfrm>
            <a:custGeom>
              <a:avLst/>
              <a:gdLst/>
              <a:ahLst/>
              <a:cxnLst/>
              <a:rect l="l" t="t" r="r" b="b"/>
              <a:pathLst>
                <a:path w="3570" h="3507" extrusionOk="0">
                  <a:moveTo>
                    <a:pt x="1785" y="0"/>
                  </a:moveTo>
                  <a:cubicBezTo>
                    <a:pt x="1731" y="0"/>
                    <a:pt x="1678" y="31"/>
                    <a:pt x="1660" y="94"/>
                  </a:cubicBezTo>
                  <a:lnTo>
                    <a:pt x="1348" y="1227"/>
                  </a:lnTo>
                  <a:cubicBezTo>
                    <a:pt x="1330" y="1271"/>
                    <a:pt x="1303" y="1307"/>
                    <a:pt x="1258" y="1316"/>
                  </a:cubicBezTo>
                  <a:lnTo>
                    <a:pt x="125" y="1628"/>
                  </a:lnTo>
                  <a:cubicBezTo>
                    <a:pt x="1" y="1664"/>
                    <a:pt x="1" y="1842"/>
                    <a:pt x="125" y="1878"/>
                  </a:cubicBezTo>
                  <a:lnTo>
                    <a:pt x="1258" y="2190"/>
                  </a:lnTo>
                  <a:cubicBezTo>
                    <a:pt x="1303" y="2208"/>
                    <a:pt x="1330" y="2235"/>
                    <a:pt x="1348" y="2279"/>
                  </a:cubicBezTo>
                  <a:lnTo>
                    <a:pt x="1660" y="3412"/>
                  </a:lnTo>
                  <a:cubicBezTo>
                    <a:pt x="1678" y="3475"/>
                    <a:pt x="1731" y="3506"/>
                    <a:pt x="1785" y="3506"/>
                  </a:cubicBezTo>
                  <a:cubicBezTo>
                    <a:pt x="1838" y="3506"/>
                    <a:pt x="1892" y="3475"/>
                    <a:pt x="1910" y="3412"/>
                  </a:cubicBezTo>
                  <a:lnTo>
                    <a:pt x="2222" y="2279"/>
                  </a:lnTo>
                  <a:cubicBezTo>
                    <a:pt x="2231" y="2235"/>
                    <a:pt x="2267" y="2208"/>
                    <a:pt x="2311" y="2190"/>
                  </a:cubicBezTo>
                  <a:lnTo>
                    <a:pt x="3444" y="1878"/>
                  </a:lnTo>
                  <a:cubicBezTo>
                    <a:pt x="3569" y="1842"/>
                    <a:pt x="3569" y="1664"/>
                    <a:pt x="3444" y="1628"/>
                  </a:cubicBezTo>
                  <a:lnTo>
                    <a:pt x="2311" y="1316"/>
                  </a:lnTo>
                  <a:cubicBezTo>
                    <a:pt x="2267" y="1307"/>
                    <a:pt x="2231" y="1271"/>
                    <a:pt x="2222" y="1227"/>
                  </a:cubicBezTo>
                  <a:lnTo>
                    <a:pt x="1910" y="94"/>
                  </a:lnTo>
                  <a:cubicBezTo>
                    <a:pt x="1892" y="31"/>
                    <a:pt x="1838" y="0"/>
                    <a:pt x="1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3"/>
          <p:cNvGrpSpPr/>
          <p:nvPr/>
        </p:nvGrpSpPr>
        <p:grpSpPr>
          <a:xfrm>
            <a:off x="-49095" y="-20096"/>
            <a:ext cx="2169273" cy="5071189"/>
            <a:chOff x="-49095" y="-20096"/>
            <a:chExt cx="2169273" cy="5071189"/>
          </a:xfrm>
        </p:grpSpPr>
        <p:sp>
          <p:nvSpPr>
            <p:cNvPr id="347" name="Google Shape;347;p13"/>
            <p:cNvSpPr/>
            <p:nvPr/>
          </p:nvSpPr>
          <p:spPr>
            <a:xfrm rot="3514343">
              <a:off x="75295" y="84690"/>
              <a:ext cx="596872" cy="626311"/>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688334" y="4603999"/>
              <a:ext cx="431844" cy="447095"/>
            </a:xfrm>
            <a:custGeom>
              <a:avLst/>
              <a:gdLst/>
              <a:ahLst/>
              <a:cxnLst/>
              <a:rect l="l" t="t" r="r" b="b"/>
              <a:pathLst>
                <a:path w="6513" h="6743" extrusionOk="0">
                  <a:moveTo>
                    <a:pt x="3179" y="0"/>
                  </a:moveTo>
                  <a:cubicBezTo>
                    <a:pt x="2917" y="0"/>
                    <a:pt x="2647" y="46"/>
                    <a:pt x="2364" y="138"/>
                  </a:cubicBezTo>
                  <a:cubicBezTo>
                    <a:pt x="2034" y="236"/>
                    <a:pt x="1731" y="379"/>
                    <a:pt x="1445" y="566"/>
                  </a:cubicBezTo>
                  <a:cubicBezTo>
                    <a:pt x="937" y="896"/>
                    <a:pt x="562" y="1307"/>
                    <a:pt x="321" y="1806"/>
                  </a:cubicBezTo>
                  <a:cubicBezTo>
                    <a:pt x="89" y="2297"/>
                    <a:pt x="0" y="2823"/>
                    <a:pt x="63" y="3394"/>
                  </a:cubicBezTo>
                  <a:cubicBezTo>
                    <a:pt x="116" y="3974"/>
                    <a:pt x="330" y="4536"/>
                    <a:pt x="696" y="5089"/>
                  </a:cubicBezTo>
                  <a:cubicBezTo>
                    <a:pt x="1053" y="5642"/>
                    <a:pt x="1472" y="6062"/>
                    <a:pt x="1963" y="6347"/>
                  </a:cubicBezTo>
                  <a:cubicBezTo>
                    <a:pt x="2404" y="6609"/>
                    <a:pt x="2876" y="6743"/>
                    <a:pt x="3363" y="6743"/>
                  </a:cubicBezTo>
                  <a:cubicBezTo>
                    <a:pt x="3408" y="6743"/>
                    <a:pt x="3452" y="6742"/>
                    <a:pt x="3497" y="6740"/>
                  </a:cubicBezTo>
                  <a:cubicBezTo>
                    <a:pt x="4032" y="6722"/>
                    <a:pt x="4559" y="6543"/>
                    <a:pt x="5058" y="6213"/>
                  </a:cubicBezTo>
                  <a:cubicBezTo>
                    <a:pt x="5353" y="6026"/>
                    <a:pt x="5620" y="5785"/>
                    <a:pt x="5861" y="5517"/>
                  </a:cubicBezTo>
                  <a:cubicBezTo>
                    <a:pt x="6102" y="5241"/>
                    <a:pt x="6272" y="4964"/>
                    <a:pt x="6388" y="4688"/>
                  </a:cubicBezTo>
                  <a:cubicBezTo>
                    <a:pt x="6468" y="4500"/>
                    <a:pt x="6504" y="4349"/>
                    <a:pt x="6513" y="4242"/>
                  </a:cubicBezTo>
                  <a:cubicBezTo>
                    <a:pt x="6513" y="4126"/>
                    <a:pt x="6477" y="4019"/>
                    <a:pt x="6414" y="3929"/>
                  </a:cubicBezTo>
                  <a:cubicBezTo>
                    <a:pt x="6352" y="3822"/>
                    <a:pt x="6263" y="3760"/>
                    <a:pt x="6165" y="3724"/>
                  </a:cubicBezTo>
                  <a:cubicBezTo>
                    <a:pt x="6129" y="3715"/>
                    <a:pt x="6095" y="3710"/>
                    <a:pt x="6062" y="3710"/>
                  </a:cubicBezTo>
                  <a:cubicBezTo>
                    <a:pt x="6004" y="3710"/>
                    <a:pt x="5948" y="3726"/>
                    <a:pt x="5897" y="3760"/>
                  </a:cubicBezTo>
                  <a:cubicBezTo>
                    <a:pt x="5843" y="3796"/>
                    <a:pt x="5790" y="3849"/>
                    <a:pt x="5745" y="3938"/>
                  </a:cubicBezTo>
                  <a:cubicBezTo>
                    <a:pt x="5692" y="4019"/>
                    <a:pt x="5647" y="4117"/>
                    <a:pt x="5594" y="4224"/>
                  </a:cubicBezTo>
                  <a:cubicBezTo>
                    <a:pt x="5496" y="4465"/>
                    <a:pt x="5380" y="4688"/>
                    <a:pt x="5246" y="4884"/>
                  </a:cubicBezTo>
                  <a:cubicBezTo>
                    <a:pt x="5112" y="5071"/>
                    <a:pt x="4916" y="5250"/>
                    <a:pt x="4666" y="5410"/>
                  </a:cubicBezTo>
                  <a:cubicBezTo>
                    <a:pt x="4295" y="5654"/>
                    <a:pt x="3928" y="5773"/>
                    <a:pt x="3565" y="5773"/>
                  </a:cubicBezTo>
                  <a:cubicBezTo>
                    <a:pt x="3396" y="5773"/>
                    <a:pt x="3227" y="5747"/>
                    <a:pt x="3060" y="5696"/>
                  </a:cubicBezTo>
                  <a:cubicBezTo>
                    <a:pt x="2525" y="5535"/>
                    <a:pt x="2052" y="5134"/>
                    <a:pt x="1624" y="4483"/>
                  </a:cubicBezTo>
                  <a:cubicBezTo>
                    <a:pt x="1204" y="3831"/>
                    <a:pt x="1017" y="3225"/>
                    <a:pt x="1080" y="2663"/>
                  </a:cubicBezTo>
                  <a:cubicBezTo>
                    <a:pt x="1142" y="2101"/>
                    <a:pt x="1445" y="1646"/>
                    <a:pt x="1990" y="1289"/>
                  </a:cubicBezTo>
                  <a:cubicBezTo>
                    <a:pt x="2239" y="1128"/>
                    <a:pt x="2471" y="1030"/>
                    <a:pt x="2694" y="986"/>
                  </a:cubicBezTo>
                  <a:cubicBezTo>
                    <a:pt x="2917" y="950"/>
                    <a:pt x="3167" y="932"/>
                    <a:pt x="3444" y="932"/>
                  </a:cubicBezTo>
                  <a:lnTo>
                    <a:pt x="3560" y="932"/>
                  </a:lnTo>
                  <a:cubicBezTo>
                    <a:pt x="3622" y="932"/>
                    <a:pt x="3693" y="932"/>
                    <a:pt x="3765" y="923"/>
                  </a:cubicBezTo>
                  <a:cubicBezTo>
                    <a:pt x="3845" y="914"/>
                    <a:pt x="3908" y="896"/>
                    <a:pt x="3961" y="861"/>
                  </a:cubicBezTo>
                  <a:cubicBezTo>
                    <a:pt x="4050" y="798"/>
                    <a:pt x="4104" y="718"/>
                    <a:pt x="4113" y="620"/>
                  </a:cubicBezTo>
                  <a:cubicBezTo>
                    <a:pt x="4131" y="513"/>
                    <a:pt x="4104" y="415"/>
                    <a:pt x="4032" y="308"/>
                  </a:cubicBezTo>
                  <a:cubicBezTo>
                    <a:pt x="3961" y="200"/>
                    <a:pt x="3872" y="129"/>
                    <a:pt x="3765" y="76"/>
                  </a:cubicBezTo>
                  <a:cubicBezTo>
                    <a:pt x="3658" y="31"/>
                    <a:pt x="3506" y="4"/>
                    <a:pt x="3310" y="4"/>
                  </a:cubicBezTo>
                  <a:cubicBezTo>
                    <a:pt x="3267" y="2"/>
                    <a:pt x="3223" y="0"/>
                    <a:pt x="3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3"/>
          <p:cNvGrpSpPr/>
          <p:nvPr/>
        </p:nvGrpSpPr>
        <p:grpSpPr>
          <a:xfrm>
            <a:off x="272801" y="262550"/>
            <a:ext cx="8598698" cy="4618500"/>
            <a:chOff x="272801" y="262550"/>
            <a:chExt cx="8598698" cy="4618500"/>
          </a:xfrm>
        </p:grpSpPr>
        <p:sp>
          <p:nvSpPr>
            <p:cNvPr id="350" name="Google Shape;350;p13"/>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13"/>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2" name="Google Shape;352;p13"/>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353" name="Google Shape;353;p13"/>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4" name="Google Shape;354;p13"/>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5" name="Google Shape;355;p13"/>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356" name="Google Shape;356;p13"/>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13"/>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58" name="Google Shape;358;p13"/>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359" name="Google Shape;359;p13"/>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360" name="Google Shape;360;p13"/>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361" name="Google Shape;361;p13"/>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62" name="Google Shape;362;p13"/>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363" name="Google Shape;363;p13"/>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364" name="Google Shape;364;p13"/>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365" name="Google Shape;365;p13"/>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366" name="Google Shape;366;p13"/>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367" name="Google Shape;367;p13"/>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368" name="Google Shape;368;p13"/>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9" name="Google Shape;369;p13"/>
          <p:cNvSpPr txBox="1">
            <a:spLocks noGrp="1"/>
          </p:cNvSpPr>
          <p:nvPr>
            <p:ph type="subTitle" idx="1"/>
          </p:nvPr>
        </p:nvSpPr>
        <p:spPr>
          <a:xfrm>
            <a:off x="1775963" y="2266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0" name="Google Shape;370;p13"/>
          <p:cNvSpPr txBox="1">
            <a:spLocks noGrp="1"/>
          </p:cNvSpPr>
          <p:nvPr>
            <p:ph type="subTitle" idx="2"/>
          </p:nvPr>
        </p:nvSpPr>
        <p:spPr>
          <a:xfrm>
            <a:off x="5062533" y="2266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1" name="Google Shape;371;p13"/>
          <p:cNvSpPr txBox="1">
            <a:spLocks noGrp="1"/>
          </p:cNvSpPr>
          <p:nvPr>
            <p:ph type="subTitle" idx="3"/>
          </p:nvPr>
        </p:nvSpPr>
        <p:spPr>
          <a:xfrm>
            <a:off x="1775963" y="3928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2" name="Google Shape;372;p13"/>
          <p:cNvSpPr txBox="1">
            <a:spLocks noGrp="1"/>
          </p:cNvSpPr>
          <p:nvPr>
            <p:ph type="subTitle" idx="4"/>
          </p:nvPr>
        </p:nvSpPr>
        <p:spPr>
          <a:xfrm>
            <a:off x="5062533" y="39281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373" name="Google Shape;373;p13"/>
          <p:cNvSpPr txBox="1">
            <a:spLocks noGrp="1"/>
          </p:cNvSpPr>
          <p:nvPr>
            <p:ph type="title" idx="5" hasCustomPrompt="1"/>
          </p:nvPr>
        </p:nvSpPr>
        <p:spPr>
          <a:xfrm>
            <a:off x="1775963"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4" name="Google Shape;374;p13"/>
          <p:cNvSpPr txBox="1">
            <a:spLocks noGrp="1"/>
          </p:cNvSpPr>
          <p:nvPr>
            <p:ph type="title" idx="6" hasCustomPrompt="1"/>
          </p:nvPr>
        </p:nvSpPr>
        <p:spPr>
          <a:xfrm>
            <a:off x="1775963"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5" name="Google Shape;375;p13"/>
          <p:cNvSpPr txBox="1">
            <a:spLocks noGrp="1"/>
          </p:cNvSpPr>
          <p:nvPr>
            <p:ph type="title" idx="7" hasCustomPrompt="1"/>
          </p:nvPr>
        </p:nvSpPr>
        <p:spPr>
          <a:xfrm>
            <a:off x="5062532" y="1417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6" name="Google Shape;376;p13"/>
          <p:cNvSpPr txBox="1">
            <a:spLocks noGrp="1"/>
          </p:cNvSpPr>
          <p:nvPr>
            <p:ph type="title" idx="8" hasCustomPrompt="1"/>
          </p:nvPr>
        </p:nvSpPr>
        <p:spPr>
          <a:xfrm>
            <a:off x="5062532" y="30797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377" name="Google Shape;377;p13"/>
          <p:cNvSpPr txBox="1">
            <a:spLocks noGrp="1"/>
          </p:cNvSpPr>
          <p:nvPr>
            <p:ph type="subTitle" idx="9"/>
          </p:nvPr>
        </p:nvSpPr>
        <p:spPr>
          <a:xfrm>
            <a:off x="1775963" y="1977175"/>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378" name="Google Shape;378;p13"/>
          <p:cNvSpPr txBox="1">
            <a:spLocks noGrp="1"/>
          </p:cNvSpPr>
          <p:nvPr>
            <p:ph type="subTitle" idx="13"/>
          </p:nvPr>
        </p:nvSpPr>
        <p:spPr>
          <a:xfrm>
            <a:off x="5062532" y="1977175"/>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379" name="Google Shape;379;p13"/>
          <p:cNvSpPr txBox="1">
            <a:spLocks noGrp="1"/>
          </p:cNvSpPr>
          <p:nvPr>
            <p:ph type="subTitle" idx="14"/>
          </p:nvPr>
        </p:nvSpPr>
        <p:spPr>
          <a:xfrm>
            <a:off x="1775963" y="3639250"/>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sp>
        <p:nvSpPr>
          <p:cNvPr id="380" name="Google Shape;380;p13"/>
          <p:cNvSpPr txBox="1">
            <a:spLocks noGrp="1"/>
          </p:cNvSpPr>
          <p:nvPr>
            <p:ph type="subTitle" idx="15"/>
          </p:nvPr>
        </p:nvSpPr>
        <p:spPr>
          <a:xfrm>
            <a:off x="5062532" y="3639250"/>
            <a:ext cx="2305500" cy="39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a:latin typeface="Sora"/>
                <a:ea typeface="Sora"/>
                <a:cs typeface="Sora"/>
                <a:sym typeface="Sora"/>
              </a:defRPr>
            </a:lvl2pPr>
            <a:lvl3pPr lvl="2" rtl="0">
              <a:lnSpc>
                <a:spcPct val="115000"/>
              </a:lnSpc>
              <a:spcBef>
                <a:spcPts val="0"/>
              </a:spcBef>
              <a:spcAft>
                <a:spcPts val="0"/>
              </a:spcAft>
              <a:buSzPts val="2400"/>
              <a:buFont typeface="Sora"/>
              <a:buNone/>
              <a:defRPr sz="2400">
                <a:latin typeface="Sora"/>
                <a:ea typeface="Sora"/>
                <a:cs typeface="Sora"/>
                <a:sym typeface="Sora"/>
              </a:defRPr>
            </a:lvl3pPr>
            <a:lvl4pPr lvl="3" rtl="0">
              <a:lnSpc>
                <a:spcPct val="115000"/>
              </a:lnSpc>
              <a:spcBef>
                <a:spcPts val="0"/>
              </a:spcBef>
              <a:spcAft>
                <a:spcPts val="0"/>
              </a:spcAft>
              <a:buSzPts val="2400"/>
              <a:buFont typeface="Sora"/>
              <a:buNone/>
              <a:defRPr sz="2400">
                <a:latin typeface="Sora"/>
                <a:ea typeface="Sora"/>
                <a:cs typeface="Sora"/>
                <a:sym typeface="Sora"/>
              </a:defRPr>
            </a:lvl4pPr>
            <a:lvl5pPr lvl="4" rtl="0">
              <a:lnSpc>
                <a:spcPct val="115000"/>
              </a:lnSpc>
              <a:spcBef>
                <a:spcPts val="0"/>
              </a:spcBef>
              <a:spcAft>
                <a:spcPts val="0"/>
              </a:spcAft>
              <a:buSzPts val="2400"/>
              <a:buFont typeface="Sora"/>
              <a:buNone/>
              <a:defRPr sz="2400">
                <a:latin typeface="Sora"/>
                <a:ea typeface="Sora"/>
                <a:cs typeface="Sora"/>
                <a:sym typeface="Sora"/>
              </a:defRPr>
            </a:lvl5pPr>
            <a:lvl6pPr lvl="5" rtl="0">
              <a:lnSpc>
                <a:spcPct val="115000"/>
              </a:lnSpc>
              <a:spcBef>
                <a:spcPts val="0"/>
              </a:spcBef>
              <a:spcAft>
                <a:spcPts val="0"/>
              </a:spcAft>
              <a:buSzPts val="2400"/>
              <a:buFont typeface="Sora"/>
              <a:buNone/>
              <a:defRPr sz="2400">
                <a:latin typeface="Sora"/>
                <a:ea typeface="Sora"/>
                <a:cs typeface="Sora"/>
                <a:sym typeface="Sora"/>
              </a:defRPr>
            </a:lvl6pPr>
            <a:lvl7pPr lvl="6" rtl="0">
              <a:lnSpc>
                <a:spcPct val="115000"/>
              </a:lnSpc>
              <a:spcBef>
                <a:spcPts val="0"/>
              </a:spcBef>
              <a:spcAft>
                <a:spcPts val="0"/>
              </a:spcAft>
              <a:buSzPts val="2400"/>
              <a:buFont typeface="Sora"/>
              <a:buNone/>
              <a:defRPr sz="2400">
                <a:latin typeface="Sora"/>
                <a:ea typeface="Sora"/>
                <a:cs typeface="Sora"/>
                <a:sym typeface="Sora"/>
              </a:defRPr>
            </a:lvl7pPr>
            <a:lvl8pPr lvl="7" rtl="0">
              <a:lnSpc>
                <a:spcPct val="115000"/>
              </a:lnSpc>
              <a:spcBef>
                <a:spcPts val="0"/>
              </a:spcBef>
              <a:spcAft>
                <a:spcPts val="0"/>
              </a:spcAft>
              <a:buSzPts val="2400"/>
              <a:buFont typeface="Sora"/>
              <a:buNone/>
              <a:defRPr sz="2400">
                <a:latin typeface="Sora"/>
                <a:ea typeface="Sora"/>
                <a:cs typeface="Sora"/>
                <a:sym typeface="Sora"/>
              </a:defRPr>
            </a:lvl8pPr>
            <a:lvl9pPr lvl="8" rtl="0">
              <a:lnSpc>
                <a:spcPct val="115000"/>
              </a:lnSpc>
              <a:spcBef>
                <a:spcPts val="0"/>
              </a:spcBef>
              <a:spcAft>
                <a:spcPts val="0"/>
              </a:spcAft>
              <a:buSzPts val="2400"/>
              <a:buFont typeface="Sora"/>
              <a:buNone/>
              <a:defRPr sz="2400">
                <a:latin typeface="Sora"/>
                <a:ea typeface="Sora"/>
                <a:cs typeface="Sora"/>
                <a:sym typeface="Sora"/>
              </a:defRPr>
            </a:lvl9pPr>
          </a:lstStyle>
          <a:p>
            <a:endParaRPr/>
          </a:p>
        </p:txBody>
      </p:sp>
      <p:grpSp>
        <p:nvGrpSpPr>
          <p:cNvPr id="381" name="Google Shape;381;p13"/>
          <p:cNvGrpSpPr/>
          <p:nvPr/>
        </p:nvGrpSpPr>
        <p:grpSpPr>
          <a:xfrm>
            <a:off x="6859040" y="3005769"/>
            <a:ext cx="2429719" cy="2353852"/>
            <a:chOff x="6859040" y="3005769"/>
            <a:chExt cx="2429719" cy="2353852"/>
          </a:xfrm>
        </p:grpSpPr>
        <p:sp>
          <p:nvSpPr>
            <p:cNvPr id="382" name="Google Shape;382;p13"/>
            <p:cNvSpPr/>
            <p:nvPr/>
          </p:nvSpPr>
          <p:spPr>
            <a:xfrm>
              <a:off x="6859040" y="4604009"/>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383" name="Google Shape;383;p13"/>
            <p:cNvSpPr/>
            <p:nvPr/>
          </p:nvSpPr>
          <p:spPr>
            <a:xfrm rot="-3124056">
              <a:off x="8639495" y="3138856"/>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grpSp>
      <p:grpSp>
        <p:nvGrpSpPr>
          <p:cNvPr id="384" name="Google Shape;384;p13"/>
          <p:cNvGrpSpPr/>
          <p:nvPr/>
        </p:nvGrpSpPr>
        <p:grpSpPr>
          <a:xfrm>
            <a:off x="59132" y="-64330"/>
            <a:ext cx="7215486" cy="5115933"/>
            <a:chOff x="59132" y="-64330"/>
            <a:chExt cx="7215486" cy="5115933"/>
          </a:xfrm>
        </p:grpSpPr>
        <p:sp>
          <p:nvSpPr>
            <p:cNvPr id="385" name="Google Shape;385;p13"/>
            <p:cNvSpPr/>
            <p:nvPr/>
          </p:nvSpPr>
          <p:spPr>
            <a:xfrm>
              <a:off x="6709037" y="-64330"/>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3"/>
            <p:cNvGrpSpPr/>
            <p:nvPr/>
          </p:nvGrpSpPr>
          <p:grpSpPr>
            <a:xfrm>
              <a:off x="59132" y="4222264"/>
              <a:ext cx="4342956" cy="829339"/>
              <a:chOff x="59132" y="4222264"/>
              <a:chExt cx="4342956" cy="829339"/>
            </a:xfrm>
          </p:grpSpPr>
          <p:sp>
            <p:nvSpPr>
              <p:cNvPr id="387" name="Google Shape;387;p13"/>
              <p:cNvSpPr/>
              <p:nvPr/>
            </p:nvSpPr>
            <p:spPr>
              <a:xfrm>
                <a:off x="3977226" y="4604000"/>
                <a:ext cx="424862" cy="447604"/>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59132" y="4222264"/>
                <a:ext cx="755413" cy="824702"/>
              </a:xfrm>
              <a:custGeom>
                <a:avLst/>
                <a:gdLst/>
                <a:ahLst/>
                <a:cxnLst/>
                <a:rect l="l" t="t" r="r" b="b"/>
                <a:pathLst>
                  <a:path w="11393" h="12438" extrusionOk="0">
                    <a:moveTo>
                      <a:pt x="2575" y="0"/>
                    </a:moveTo>
                    <a:cubicBezTo>
                      <a:pt x="2333" y="0"/>
                      <a:pt x="1912" y="119"/>
                      <a:pt x="1312" y="352"/>
                    </a:cubicBezTo>
                    <a:cubicBezTo>
                      <a:pt x="1080" y="450"/>
                      <a:pt x="803" y="575"/>
                      <a:pt x="473" y="745"/>
                    </a:cubicBezTo>
                    <a:cubicBezTo>
                      <a:pt x="143" y="914"/>
                      <a:pt x="1" y="1030"/>
                      <a:pt x="27" y="1110"/>
                    </a:cubicBezTo>
                    <a:lnTo>
                      <a:pt x="4488" y="12369"/>
                    </a:lnTo>
                    <a:cubicBezTo>
                      <a:pt x="4507" y="12414"/>
                      <a:pt x="4564" y="12437"/>
                      <a:pt x="4660" y="12437"/>
                    </a:cubicBezTo>
                    <a:cubicBezTo>
                      <a:pt x="4883" y="12437"/>
                      <a:pt x="5314" y="12312"/>
                      <a:pt x="5951" y="12056"/>
                    </a:cubicBezTo>
                    <a:cubicBezTo>
                      <a:pt x="6870" y="11691"/>
                      <a:pt x="7307" y="11468"/>
                      <a:pt x="7271" y="11369"/>
                    </a:cubicBezTo>
                    <a:lnTo>
                      <a:pt x="5157" y="6044"/>
                    </a:lnTo>
                    <a:cubicBezTo>
                      <a:pt x="5389" y="5687"/>
                      <a:pt x="5621" y="5455"/>
                      <a:pt x="5862" y="5366"/>
                    </a:cubicBezTo>
                    <a:cubicBezTo>
                      <a:pt x="5935" y="5336"/>
                      <a:pt x="6005" y="5321"/>
                      <a:pt x="6072" y="5321"/>
                    </a:cubicBezTo>
                    <a:cubicBezTo>
                      <a:pt x="6326" y="5321"/>
                      <a:pt x="6540" y="5533"/>
                      <a:pt x="6709" y="5963"/>
                    </a:cubicBezTo>
                    <a:lnTo>
                      <a:pt x="8618" y="10790"/>
                    </a:lnTo>
                    <a:cubicBezTo>
                      <a:pt x="8625" y="10805"/>
                      <a:pt x="8648" y="10812"/>
                      <a:pt x="8687" y="10812"/>
                    </a:cubicBezTo>
                    <a:cubicBezTo>
                      <a:pt x="8857" y="10812"/>
                      <a:pt x="9337" y="10669"/>
                      <a:pt x="10135" y="10379"/>
                    </a:cubicBezTo>
                    <a:cubicBezTo>
                      <a:pt x="10991" y="10040"/>
                      <a:pt x="11393" y="9826"/>
                      <a:pt x="11357" y="9728"/>
                    </a:cubicBezTo>
                    <a:lnTo>
                      <a:pt x="9341" y="4634"/>
                    </a:lnTo>
                    <a:cubicBezTo>
                      <a:pt x="8859" y="3430"/>
                      <a:pt x="8288" y="2698"/>
                      <a:pt x="7637" y="2440"/>
                    </a:cubicBezTo>
                    <a:cubicBezTo>
                      <a:pt x="7350" y="2331"/>
                      <a:pt x="7046" y="2276"/>
                      <a:pt x="6727" y="2276"/>
                    </a:cubicBezTo>
                    <a:cubicBezTo>
                      <a:pt x="6310" y="2276"/>
                      <a:pt x="5867" y="2369"/>
                      <a:pt x="5398" y="2556"/>
                    </a:cubicBezTo>
                    <a:cubicBezTo>
                      <a:pt x="5077" y="2689"/>
                      <a:pt x="4648" y="2966"/>
                      <a:pt x="4113" y="3394"/>
                    </a:cubicBezTo>
                    <a:lnTo>
                      <a:pt x="2811" y="102"/>
                    </a:lnTo>
                    <a:cubicBezTo>
                      <a:pt x="2783" y="34"/>
                      <a:pt x="2704" y="0"/>
                      <a:pt x="2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0_1">
    <p:spTree>
      <p:nvGrpSpPr>
        <p:cNvPr id="1" name="Shape 501"/>
        <p:cNvGrpSpPr/>
        <p:nvPr/>
      </p:nvGrpSpPr>
      <p:grpSpPr>
        <a:xfrm>
          <a:off x="0" y="0"/>
          <a:ext cx="0" cy="0"/>
          <a:chOff x="0" y="0"/>
          <a:chExt cx="0" cy="0"/>
        </a:xfrm>
      </p:grpSpPr>
      <p:grpSp>
        <p:nvGrpSpPr>
          <p:cNvPr id="502" name="Google Shape;502;p17"/>
          <p:cNvGrpSpPr/>
          <p:nvPr/>
        </p:nvGrpSpPr>
        <p:grpSpPr>
          <a:xfrm>
            <a:off x="-35387" y="2428442"/>
            <a:ext cx="9119004" cy="2918498"/>
            <a:chOff x="-35387" y="2428442"/>
            <a:chExt cx="9119004" cy="2918498"/>
          </a:xfrm>
        </p:grpSpPr>
        <p:sp>
          <p:nvSpPr>
            <p:cNvPr id="503" name="Google Shape;503;p17"/>
            <p:cNvSpPr/>
            <p:nvPr/>
          </p:nvSpPr>
          <p:spPr>
            <a:xfrm rot="7675944">
              <a:off x="43054" y="2561529"/>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rot="10800000">
              <a:off x="8833435" y="3258177"/>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rot="10800000">
              <a:off x="3293421" y="4945861"/>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7"/>
          <p:cNvGrpSpPr/>
          <p:nvPr/>
        </p:nvGrpSpPr>
        <p:grpSpPr>
          <a:xfrm>
            <a:off x="4278390" y="-41088"/>
            <a:ext cx="5024084" cy="2481711"/>
            <a:chOff x="3973590" y="-41088"/>
            <a:chExt cx="5024084" cy="2481711"/>
          </a:xfrm>
        </p:grpSpPr>
        <p:sp>
          <p:nvSpPr>
            <p:cNvPr id="507" name="Google Shape;507;p17"/>
            <p:cNvSpPr/>
            <p:nvPr/>
          </p:nvSpPr>
          <p:spPr>
            <a:xfrm rot="10800000">
              <a:off x="3973590" y="-41088"/>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rot="10800000">
              <a:off x="8400797" y="1814306"/>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7"/>
          <p:cNvGrpSpPr/>
          <p:nvPr/>
        </p:nvGrpSpPr>
        <p:grpSpPr>
          <a:xfrm rot="10800000">
            <a:off x="272801" y="262550"/>
            <a:ext cx="8598698" cy="4618500"/>
            <a:chOff x="272801" y="262550"/>
            <a:chExt cx="8598698" cy="4618500"/>
          </a:xfrm>
        </p:grpSpPr>
        <p:sp>
          <p:nvSpPr>
            <p:cNvPr id="510" name="Google Shape;510;p17"/>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1" name="Google Shape;511;p17"/>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17"/>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17"/>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17"/>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17"/>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516" name="Google Shape;516;p17"/>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7" name="Google Shape;517;p17"/>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18" name="Google Shape;518;p17"/>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519" name="Google Shape;519;p17"/>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520" name="Google Shape;520;p17"/>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521" name="Google Shape;521;p17"/>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522" name="Google Shape;522;p17"/>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523" name="Google Shape;523;p17"/>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524" name="Google Shape;524;p17"/>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525" name="Google Shape;525;p17"/>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526" name="Google Shape;526;p17"/>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527" name="Google Shape;527;p17"/>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528" name="Google Shape;528;p17"/>
          <p:cNvSpPr txBox="1">
            <a:spLocks noGrp="1"/>
          </p:cNvSpPr>
          <p:nvPr>
            <p:ph type="title"/>
          </p:nvPr>
        </p:nvSpPr>
        <p:spPr>
          <a:xfrm>
            <a:off x="2505150" y="1345850"/>
            <a:ext cx="4133700" cy="87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45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529" name="Google Shape;529;p17"/>
          <p:cNvSpPr txBox="1">
            <a:spLocks noGrp="1"/>
          </p:cNvSpPr>
          <p:nvPr>
            <p:ph type="subTitle" idx="1"/>
          </p:nvPr>
        </p:nvSpPr>
        <p:spPr>
          <a:xfrm>
            <a:off x="2505150" y="2148550"/>
            <a:ext cx="4133700" cy="164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grpSp>
        <p:nvGrpSpPr>
          <p:cNvPr id="530" name="Google Shape;530;p17"/>
          <p:cNvGrpSpPr/>
          <p:nvPr/>
        </p:nvGrpSpPr>
        <p:grpSpPr>
          <a:xfrm>
            <a:off x="5316878" y="4467459"/>
            <a:ext cx="3780756" cy="753887"/>
            <a:chOff x="5316878" y="4516859"/>
            <a:chExt cx="3780756" cy="753887"/>
          </a:xfrm>
        </p:grpSpPr>
        <p:sp>
          <p:nvSpPr>
            <p:cNvPr id="531" name="Google Shape;531;p17"/>
            <p:cNvSpPr/>
            <p:nvPr/>
          </p:nvSpPr>
          <p:spPr>
            <a:xfrm rot="10800000">
              <a:off x="5316878" y="4666906"/>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rot="-2829355">
              <a:off x="8609300" y="4551866"/>
              <a:ext cx="338419" cy="556627"/>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17"/>
          <p:cNvGrpSpPr/>
          <p:nvPr/>
        </p:nvGrpSpPr>
        <p:grpSpPr>
          <a:xfrm>
            <a:off x="-83882" y="-244530"/>
            <a:ext cx="8254759" cy="4711976"/>
            <a:chOff x="-83882" y="-244530"/>
            <a:chExt cx="8254759" cy="4711976"/>
          </a:xfrm>
        </p:grpSpPr>
        <p:grpSp>
          <p:nvGrpSpPr>
            <p:cNvPr id="534" name="Google Shape;534;p17"/>
            <p:cNvGrpSpPr/>
            <p:nvPr/>
          </p:nvGrpSpPr>
          <p:grpSpPr>
            <a:xfrm>
              <a:off x="-83882" y="-244530"/>
              <a:ext cx="1730064" cy="4711976"/>
              <a:chOff x="-83882" y="-244530"/>
              <a:chExt cx="1730064" cy="4711976"/>
            </a:xfrm>
          </p:grpSpPr>
          <p:sp>
            <p:nvSpPr>
              <p:cNvPr id="535" name="Google Shape;535;p17"/>
              <p:cNvSpPr/>
              <p:nvPr/>
            </p:nvSpPr>
            <p:spPr>
              <a:xfrm rot="10800000">
                <a:off x="881884" y="-244530"/>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rot="10800000">
                <a:off x="-83882" y="1266643"/>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rot="10800000">
                <a:off x="90301" y="4017832"/>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p:nvPr/>
          </p:nvSpPr>
          <p:spPr>
            <a:xfrm rot="10800000">
              <a:off x="7600057" y="61776"/>
              <a:ext cx="570820" cy="477728"/>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61"/>
        <p:cNvGrpSpPr/>
        <p:nvPr/>
      </p:nvGrpSpPr>
      <p:grpSpPr>
        <a:xfrm>
          <a:off x="0" y="0"/>
          <a:ext cx="0" cy="0"/>
          <a:chOff x="0" y="0"/>
          <a:chExt cx="0" cy="0"/>
        </a:xfrm>
      </p:grpSpPr>
      <p:grpSp>
        <p:nvGrpSpPr>
          <p:cNvPr id="762" name="Google Shape;762;p24"/>
          <p:cNvGrpSpPr/>
          <p:nvPr/>
        </p:nvGrpSpPr>
        <p:grpSpPr>
          <a:xfrm>
            <a:off x="3792322" y="76207"/>
            <a:ext cx="3038600" cy="410023"/>
            <a:chOff x="3792322" y="76207"/>
            <a:chExt cx="3038600" cy="410023"/>
          </a:xfrm>
        </p:grpSpPr>
        <p:sp>
          <p:nvSpPr>
            <p:cNvPr id="763" name="Google Shape;763;p24"/>
            <p:cNvSpPr/>
            <p:nvPr/>
          </p:nvSpPr>
          <p:spPr>
            <a:xfrm>
              <a:off x="3792322" y="85151"/>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6590893" y="76207"/>
              <a:ext cx="240029" cy="235793"/>
            </a:xfrm>
            <a:custGeom>
              <a:avLst/>
              <a:gdLst/>
              <a:ahLst/>
              <a:cxnLst/>
              <a:rect l="l" t="t" r="r" b="b"/>
              <a:pathLst>
                <a:path w="3570" h="3507" extrusionOk="0">
                  <a:moveTo>
                    <a:pt x="1785" y="1"/>
                  </a:moveTo>
                  <a:cubicBezTo>
                    <a:pt x="1732" y="1"/>
                    <a:pt x="1678" y="32"/>
                    <a:pt x="1660" y="95"/>
                  </a:cubicBezTo>
                  <a:lnTo>
                    <a:pt x="1348" y="1227"/>
                  </a:lnTo>
                  <a:cubicBezTo>
                    <a:pt x="1330" y="1272"/>
                    <a:pt x="1303" y="1299"/>
                    <a:pt x="1259" y="1317"/>
                  </a:cubicBezTo>
                  <a:lnTo>
                    <a:pt x="126" y="1629"/>
                  </a:lnTo>
                  <a:cubicBezTo>
                    <a:pt x="1" y="1665"/>
                    <a:pt x="1" y="1843"/>
                    <a:pt x="126" y="1879"/>
                  </a:cubicBezTo>
                  <a:lnTo>
                    <a:pt x="1259" y="2191"/>
                  </a:lnTo>
                  <a:cubicBezTo>
                    <a:pt x="1303" y="2200"/>
                    <a:pt x="1330" y="2236"/>
                    <a:pt x="1348" y="2280"/>
                  </a:cubicBezTo>
                  <a:lnTo>
                    <a:pt x="1660" y="3413"/>
                  </a:lnTo>
                  <a:cubicBezTo>
                    <a:pt x="1678" y="3476"/>
                    <a:pt x="1732" y="3507"/>
                    <a:pt x="1785" y="3507"/>
                  </a:cubicBezTo>
                  <a:cubicBezTo>
                    <a:pt x="1839" y="3507"/>
                    <a:pt x="1892" y="3476"/>
                    <a:pt x="1910" y="3413"/>
                  </a:cubicBezTo>
                  <a:lnTo>
                    <a:pt x="2222" y="2280"/>
                  </a:lnTo>
                  <a:cubicBezTo>
                    <a:pt x="2231" y="2236"/>
                    <a:pt x="2267" y="2200"/>
                    <a:pt x="2311" y="2191"/>
                  </a:cubicBezTo>
                  <a:lnTo>
                    <a:pt x="3444" y="1879"/>
                  </a:lnTo>
                  <a:cubicBezTo>
                    <a:pt x="3569" y="1843"/>
                    <a:pt x="3569" y="1665"/>
                    <a:pt x="3444" y="1629"/>
                  </a:cubicBezTo>
                  <a:lnTo>
                    <a:pt x="2311" y="1317"/>
                  </a:lnTo>
                  <a:cubicBezTo>
                    <a:pt x="2267" y="1299"/>
                    <a:pt x="2231" y="1272"/>
                    <a:pt x="2222" y="1227"/>
                  </a:cubicBezTo>
                  <a:lnTo>
                    <a:pt x="1910" y="95"/>
                  </a:lnTo>
                  <a:cubicBezTo>
                    <a:pt x="1892" y="32"/>
                    <a:pt x="1839" y="1"/>
                    <a:pt x="1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4"/>
          <p:cNvSpPr/>
          <p:nvPr/>
        </p:nvSpPr>
        <p:spPr>
          <a:xfrm>
            <a:off x="8764537" y="176409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24"/>
          <p:cNvGrpSpPr/>
          <p:nvPr/>
        </p:nvGrpSpPr>
        <p:grpSpPr>
          <a:xfrm>
            <a:off x="272801" y="262550"/>
            <a:ext cx="8598698" cy="4618500"/>
            <a:chOff x="272801" y="262550"/>
            <a:chExt cx="8598698" cy="4618500"/>
          </a:xfrm>
        </p:grpSpPr>
        <p:sp>
          <p:nvSpPr>
            <p:cNvPr id="767" name="Google Shape;767;p24"/>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8" name="Google Shape;768;p24"/>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69" name="Google Shape;769;p24"/>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770" name="Google Shape;770;p24"/>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1" name="Google Shape;771;p24"/>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2" name="Google Shape;772;p24"/>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773" name="Google Shape;773;p24"/>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4" name="Google Shape;774;p24"/>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75" name="Google Shape;775;p24"/>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776" name="Google Shape;776;p24"/>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777" name="Google Shape;777;p24"/>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778" name="Google Shape;778;p24"/>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779" name="Google Shape;779;p24"/>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780" name="Google Shape;780;p24"/>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781" name="Google Shape;781;p24"/>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782" name="Google Shape;782;p24"/>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783" name="Google Shape;783;p24"/>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784" name="Google Shape;784;p24"/>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sp>
        <p:nvSpPr>
          <p:cNvPr id="785" name="Google Shape;785;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6" name="Google Shape;786;p24"/>
          <p:cNvSpPr txBox="1">
            <a:spLocks noGrp="1"/>
          </p:cNvSpPr>
          <p:nvPr>
            <p:ph type="subTitle" idx="1"/>
          </p:nvPr>
        </p:nvSpPr>
        <p:spPr>
          <a:xfrm>
            <a:off x="4571955" y="1968150"/>
            <a:ext cx="3335100" cy="186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87" name="Google Shape;787;p24"/>
          <p:cNvSpPr txBox="1">
            <a:spLocks noGrp="1"/>
          </p:cNvSpPr>
          <p:nvPr>
            <p:ph type="subTitle" idx="2"/>
          </p:nvPr>
        </p:nvSpPr>
        <p:spPr>
          <a:xfrm>
            <a:off x="1236925" y="1968150"/>
            <a:ext cx="3335100" cy="186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788" name="Google Shape;788;p24"/>
          <p:cNvGrpSpPr/>
          <p:nvPr/>
        </p:nvGrpSpPr>
        <p:grpSpPr>
          <a:xfrm>
            <a:off x="74824" y="81296"/>
            <a:ext cx="8910245" cy="3938911"/>
            <a:chOff x="74824" y="81296"/>
            <a:chExt cx="8910245" cy="3938911"/>
          </a:xfrm>
        </p:grpSpPr>
        <p:sp>
          <p:nvSpPr>
            <p:cNvPr id="789" name="Google Shape;789;p24"/>
            <p:cNvSpPr/>
            <p:nvPr/>
          </p:nvSpPr>
          <p:spPr>
            <a:xfrm>
              <a:off x="8509397" y="81296"/>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4824" y="981824"/>
              <a:ext cx="640657" cy="699389"/>
            </a:xfrm>
            <a:custGeom>
              <a:avLst/>
              <a:gdLst/>
              <a:ahLst/>
              <a:cxnLst/>
              <a:rect l="l" t="t" r="r" b="b"/>
              <a:pathLst>
                <a:path w="11393" h="12438" extrusionOk="0">
                  <a:moveTo>
                    <a:pt x="2575" y="0"/>
                  </a:moveTo>
                  <a:cubicBezTo>
                    <a:pt x="2333" y="0"/>
                    <a:pt x="1912" y="119"/>
                    <a:pt x="1312" y="352"/>
                  </a:cubicBezTo>
                  <a:cubicBezTo>
                    <a:pt x="1080" y="450"/>
                    <a:pt x="803" y="575"/>
                    <a:pt x="473" y="745"/>
                  </a:cubicBezTo>
                  <a:cubicBezTo>
                    <a:pt x="143" y="914"/>
                    <a:pt x="1" y="1030"/>
                    <a:pt x="27" y="1110"/>
                  </a:cubicBezTo>
                  <a:lnTo>
                    <a:pt x="4488" y="12369"/>
                  </a:lnTo>
                  <a:cubicBezTo>
                    <a:pt x="4507" y="12414"/>
                    <a:pt x="4564" y="12437"/>
                    <a:pt x="4660" y="12437"/>
                  </a:cubicBezTo>
                  <a:cubicBezTo>
                    <a:pt x="4883" y="12437"/>
                    <a:pt x="5314" y="12312"/>
                    <a:pt x="5951" y="12056"/>
                  </a:cubicBezTo>
                  <a:cubicBezTo>
                    <a:pt x="6870" y="11691"/>
                    <a:pt x="7307" y="11468"/>
                    <a:pt x="7271" y="11369"/>
                  </a:cubicBezTo>
                  <a:lnTo>
                    <a:pt x="5157" y="6044"/>
                  </a:lnTo>
                  <a:cubicBezTo>
                    <a:pt x="5389" y="5687"/>
                    <a:pt x="5621" y="5455"/>
                    <a:pt x="5862" y="5366"/>
                  </a:cubicBezTo>
                  <a:cubicBezTo>
                    <a:pt x="5935" y="5336"/>
                    <a:pt x="6005" y="5321"/>
                    <a:pt x="6072" y="5321"/>
                  </a:cubicBezTo>
                  <a:cubicBezTo>
                    <a:pt x="6326" y="5321"/>
                    <a:pt x="6540" y="5533"/>
                    <a:pt x="6709" y="5963"/>
                  </a:cubicBezTo>
                  <a:lnTo>
                    <a:pt x="8618" y="10790"/>
                  </a:lnTo>
                  <a:cubicBezTo>
                    <a:pt x="8625" y="10805"/>
                    <a:pt x="8648" y="10812"/>
                    <a:pt x="8687" y="10812"/>
                  </a:cubicBezTo>
                  <a:cubicBezTo>
                    <a:pt x="8857" y="10812"/>
                    <a:pt x="9337" y="10669"/>
                    <a:pt x="10135" y="10379"/>
                  </a:cubicBezTo>
                  <a:cubicBezTo>
                    <a:pt x="10991" y="10040"/>
                    <a:pt x="11393" y="9826"/>
                    <a:pt x="11357" y="9728"/>
                  </a:cubicBezTo>
                  <a:lnTo>
                    <a:pt x="9341" y="4634"/>
                  </a:lnTo>
                  <a:cubicBezTo>
                    <a:pt x="8859" y="3430"/>
                    <a:pt x="8288" y="2698"/>
                    <a:pt x="7637" y="2440"/>
                  </a:cubicBezTo>
                  <a:cubicBezTo>
                    <a:pt x="7350" y="2331"/>
                    <a:pt x="7046" y="2276"/>
                    <a:pt x="6727" y="2276"/>
                  </a:cubicBezTo>
                  <a:cubicBezTo>
                    <a:pt x="6310" y="2276"/>
                    <a:pt x="5867" y="2369"/>
                    <a:pt x="5398" y="2556"/>
                  </a:cubicBezTo>
                  <a:cubicBezTo>
                    <a:pt x="5077" y="2689"/>
                    <a:pt x="4648" y="2966"/>
                    <a:pt x="4113" y="3394"/>
                  </a:cubicBezTo>
                  <a:lnTo>
                    <a:pt x="2811" y="102"/>
                  </a:lnTo>
                  <a:cubicBezTo>
                    <a:pt x="2783" y="34"/>
                    <a:pt x="2704" y="0"/>
                    <a:pt x="25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4834" y="3573111"/>
              <a:ext cx="431844" cy="447095"/>
            </a:xfrm>
            <a:custGeom>
              <a:avLst/>
              <a:gdLst/>
              <a:ahLst/>
              <a:cxnLst/>
              <a:rect l="l" t="t" r="r" b="b"/>
              <a:pathLst>
                <a:path w="6513" h="6743" extrusionOk="0">
                  <a:moveTo>
                    <a:pt x="3179" y="0"/>
                  </a:moveTo>
                  <a:cubicBezTo>
                    <a:pt x="2917" y="0"/>
                    <a:pt x="2647" y="46"/>
                    <a:pt x="2364" y="138"/>
                  </a:cubicBezTo>
                  <a:cubicBezTo>
                    <a:pt x="2034" y="236"/>
                    <a:pt x="1731" y="379"/>
                    <a:pt x="1445" y="566"/>
                  </a:cubicBezTo>
                  <a:cubicBezTo>
                    <a:pt x="937" y="896"/>
                    <a:pt x="562" y="1307"/>
                    <a:pt x="321" y="1806"/>
                  </a:cubicBezTo>
                  <a:cubicBezTo>
                    <a:pt x="89" y="2297"/>
                    <a:pt x="0" y="2823"/>
                    <a:pt x="63" y="3394"/>
                  </a:cubicBezTo>
                  <a:cubicBezTo>
                    <a:pt x="116" y="3974"/>
                    <a:pt x="330" y="4536"/>
                    <a:pt x="696" y="5089"/>
                  </a:cubicBezTo>
                  <a:cubicBezTo>
                    <a:pt x="1053" y="5642"/>
                    <a:pt x="1472" y="6062"/>
                    <a:pt x="1963" y="6347"/>
                  </a:cubicBezTo>
                  <a:cubicBezTo>
                    <a:pt x="2404" y="6609"/>
                    <a:pt x="2876" y="6743"/>
                    <a:pt x="3363" y="6743"/>
                  </a:cubicBezTo>
                  <a:cubicBezTo>
                    <a:pt x="3408" y="6743"/>
                    <a:pt x="3452" y="6742"/>
                    <a:pt x="3497" y="6740"/>
                  </a:cubicBezTo>
                  <a:cubicBezTo>
                    <a:pt x="4032" y="6722"/>
                    <a:pt x="4559" y="6543"/>
                    <a:pt x="5058" y="6213"/>
                  </a:cubicBezTo>
                  <a:cubicBezTo>
                    <a:pt x="5353" y="6026"/>
                    <a:pt x="5620" y="5785"/>
                    <a:pt x="5861" y="5517"/>
                  </a:cubicBezTo>
                  <a:cubicBezTo>
                    <a:pt x="6102" y="5241"/>
                    <a:pt x="6272" y="4964"/>
                    <a:pt x="6388" y="4688"/>
                  </a:cubicBezTo>
                  <a:cubicBezTo>
                    <a:pt x="6468" y="4500"/>
                    <a:pt x="6504" y="4349"/>
                    <a:pt x="6513" y="4242"/>
                  </a:cubicBezTo>
                  <a:cubicBezTo>
                    <a:pt x="6513" y="4126"/>
                    <a:pt x="6477" y="4019"/>
                    <a:pt x="6414" y="3929"/>
                  </a:cubicBezTo>
                  <a:cubicBezTo>
                    <a:pt x="6352" y="3822"/>
                    <a:pt x="6263" y="3760"/>
                    <a:pt x="6165" y="3724"/>
                  </a:cubicBezTo>
                  <a:cubicBezTo>
                    <a:pt x="6129" y="3715"/>
                    <a:pt x="6095" y="3710"/>
                    <a:pt x="6062" y="3710"/>
                  </a:cubicBezTo>
                  <a:cubicBezTo>
                    <a:pt x="6004" y="3710"/>
                    <a:pt x="5948" y="3726"/>
                    <a:pt x="5897" y="3760"/>
                  </a:cubicBezTo>
                  <a:cubicBezTo>
                    <a:pt x="5843" y="3796"/>
                    <a:pt x="5790" y="3849"/>
                    <a:pt x="5745" y="3938"/>
                  </a:cubicBezTo>
                  <a:cubicBezTo>
                    <a:pt x="5692" y="4019"/>
                    <a:pt x="5647" y="4117"/>
                    <a:pt x="5594" y="4224"/>
                  </a:cubicBezTo>
                  <a:cubicBezTo>
                    <a:pt x="5496" y="4465"/>
                    <a:pt x="5380" y="4688"/>
                    <a:pt x="5246" y="4884"/>
                  </a:cubicBezTo>
                  <a:cubicBezTo>
                    <a:pt x="5112" y="5071"/>
                    <a:pt x="4916" y="5250"/>
                    <a:pt x="4666" y="5410"/>
                  </a:cubicBezTo>
                  <a:cubicBezTo>
                    <a:pt x="4295" y="5654"/>
                    <a:pt x="3928" y="5773"/>
                    <a:pt x="3565" y="5773"/>
                  </a:cubicBezTo>
                  <a:cubicBezTo>
                    <a:pt x="3396" y="5773"/>
                    <a:pt x="3227" y="5747"/>
                    <a:pt x="3060" y="5696"/>
                  </a:cubicBezTo>
                  <a:cubicBezTo>
                    <a:pt x="2525" y="5535"/>
                    <a:pt x="2052" y="5134"/>
                    <a:pt x="1624" y="4483"/>
                  </a:cubicBezTo>
                  <a:cubicBezTo>
                    <a:pt x="1204" y="3831"/>
                    <a:pt x="1017" y="3225"/>
                    <a:pt x="1080" y="2663"/>
                  </a:cubicBezTo>
                  <a:cubicBezTo>
                    <a:pt x="1142" y="2101"/>
                    <a:pt x="1445" y="1646"/>
                    <a:pt x="1990" y="1289"/>
                  </a:cubicBezTo>
                  <a:cubicBezTo>
                    <a:pt x="2239" y="1128"/>
                    <a:pt x="2471" y="1030"/>
                    <a:pt x="2694" y="986"/>
                  </a:cubicBezTo>
                  <a:cubicBezTo>
                    <a:pt x="2917" y="950"/>
                    <a:pt x="3167" y="932"/>
                    <a:pt x="3444" y="932"/>
                  </a:cubicBezTo>
                  <a:lnTo>
                    <a:pt x="3560" y="932"/>
                  </a:lnTo>
                  <a:cubicBezTo>
                    <a:pt x="3622" y="932"/>
                    <a:pt x="3693" y="932"/>
                    <a:pt x="3765" y="923"/>
                  </a:cubicBezTo>
                  <a:cubicBezTo>
                    <a:pt x="3845" y="914"/>
                    <a:pt x="3908" y="896"/>
                    <a:pt x="3961" y="861"/>
                  </a:cubicBezTo>
                  <a:cubicBezTo>
                    <a:pt x="4050" y="798"/>
                    <a:pt x="4104" y="718"/>
                    <a:pt x="4113" y="620"/>
                  </a:cubicBezTo>
                  <a:cubicBezTo>
                    <a:pt x="4131" y="513"/>
                    <a:pt x="4104" y="415"/>
                    <a:pt x="4032" y="308"/>
                  </a:cubicBezTo>
                  <a:cubicBezTo>
                    <a:pt x="3961" y="200"/>
                    <a:pt x="3872" y="129"/>
                    <a:pt x="3765" y="76"/>
                  </a:cubicBezTo>
                  <a:cubicBezTo>
                    <a:pt x="3658" y="31"/>
                    <a:pt x="3506" y="4"/>
                    <a:pt x="3310" y="4"/>
                  </a:cubicBezTo>
                  <a:cubicBezTo>
                    <a:pt x="3267" y="2"/>
                    <a:pt x="3223" y="0"/>
                    <a:pt x="3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24"/>
          <p:cNvGrpSpPr/>
          <p:nvPr/>
        </p:nvGrpSpPr>
        <p:grpSpPr>
          <a:xfrm>
            <a:off x="3185163" y="4604010"/>
            <a:ext cx="3350362" cy="704557"/>
            <a:chOff x="3185163" y="4604010"/>
            <a:chExt cx="3350362" cy="704557"/>
          </a:xfrm>
        </p:grpSpPr>
        <p:sp>
          <p:nvSpPr>
            <p:cNvPr id="793" name="Google Shape;793;p24"/>
            <p:cNvSpPr/>
            <p:nvPr/>
          </p:nvSpPr>
          <p:spPr>
            <a:xfrm>
              <a:off x="5894886" y="4604010"/>
              <a:ext cx="640639" cy="704557"/>
            </a:xfrm>
            <a:custGeom>
              <a:avLst/>
              <a:gdLst/>
              <a:ahLst/>
              <a:cxnLst/>
              <a:rect l="l" t="t" r="r" b="b"/>
              <a:pathLst>
                <a:path w="9662" h="10626" extrusionOk="0">
                  <a:moveTo>
                    <a:pt x="5522" y="1"/>
                  </a:moveTo>
                  <a:lnTo>
                    <a:pt x="4407" y="2686"/>
                  </a:lnTo>
                  <a:lnTo>
                    <a:pt x="1098" y="1000"/>
                  </a:lnTo>
                  <a:lnTo>
                    <a:pt x="2953" y="4452"/>
                  </a:lnTo>
                  <a:lnTo>
                    <a:pt x="0" y="5005"/>
                  </a:lnTo>
                  <a:lnTo>
                    <a:pt x="2926" y="6531"/>
                  </a:lnTo>
                  <a:lnTo>
                    <a:pt x="1499" y="9171"/>
                  </a:lnTo>
                  <a:lnTo>
                    <a:pt x="3926" y="7557"/>
                  </a:lnTo>
                  <a:lnTo>
                    <a:pt x="4907" y="10625"/>
                  </a:lnTo>
                  <a:lnTo>
                    <a:pt x="5826" y="7387"/>
                  </a:lnTo>
                  <a:lnTo>
                    <a:pt x="8636" y="8734"/>
                  </a:lnTo>
                  <a:lnTo>
                    <a:pt x="8636" y="8734"/>
                  </a:lnTo>
                  <a:lnTo>
                    <a:pt x="7164" y="6370"/>
                  </a:lnTo>
                  <a:lnTo>
                    <a:pt x="9662" y="5362"/>
                  </a:lnTo>
                  <a:lnTo>
                    <a:pt x="7173" y="4568"/>
                  </a:lnTo>
                  <a:lnTo>
                    <a:pt x="8877" y="2338"/>
                  </a:lnTo>
                  <a:lnTo>
                    <a:pt x="8877" y="2338"/>
                  </a:lnTo>
                  <a:lnTo>
                    <a:pt x="6307" y="3275"/>
                  </a:lnTo>
                  <a:lnTo>
                    <a:pt x="5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185163" y="4753416"/>
              <a:ext cx="240029" cy="235793"/>
            </a:xfrm>
            <a:custGeom>
              <a:avLst/>
              <a:gdLst/>
              <a:ahLst/>
              <a:cxnLst/>
              <a:rect l="l" t="t" r="r" b="b"/>
              <a:pathLst>
                <a:path w="3570" h="3507" extrusionOk="0">
                  <a:moveTo>
                    <a:pt x="1785" y="0"/>
                  </a:moveTo>
                  <a:cubicBezTo>
                    <a:pt x="1731" y="0"/>
                    <a:pt x="1678" y="31"/>
                    <a:pt x="1660" y="94"/>
                  </a:cubicBezTo>
                  <a:lnTo>
                    <a:pt x="1348" y="1227"/>
                  </a:lnTo>
                  <a:cubicBezTo>
                    <a:pt x="1330" y="1271"/>
                    <a:pt x="1303" y="1307"/>
                    <a:pt x="1258" y="1316"/>
                  </a:cubicBezTo>
                  <a:lnTo>
                    <a:pt x="125" y="1628"/>
                  </a:lnTo>
                  <a:cubicBezTo>
                    <a:pt x="1" y="1664"/>
                    <a:pt x="1" y="1842"/>
                    <a:pt x="125" y="1878"/>
                  </a:cubicBezTo>
                  <a:lnTo>
                    <a:pt x="1258" y="2190"/>
                  </a:lnTo>
                  <a:cubicBezTo>
                    <a:pt x="1303" y="2208"/>
                    <a:pt x="1330" y="2235"/>
                    <a:pt x="1348" y="2279"/>
                  </a:cubicBezTo>
                  <a:lnTo>
                    <a:pt x="1660" y="3412"/>
                  </a:lnTo>
                  <a:cubicBezTo>
                    <a:pt x="1678" y="3475"/>
                    <a:pt x="1731" y="3506"/>
                    <a:pt x="1785" y="3506"/>
                  </a:cubicBezTo>
                  <a:cubicBezTo>
                    <a:pt x="1838" y="3506"/>
                    <a:pt x="1892" y="3475"/>
                    <a:pt x="1910" y="3412"/>
                  </a:cubicBezTo>
                  <a:lnTo>
                    <a:pt x="2222" y="2279"/>
                  </a:lnTo>
                  <a:cubicBezTo>
                    <a:pt x="2231" y="2235"/>
                    <a:pt x="2267" y="2208"/>
                    <a:pt x="2311" y="2190"/>
                  </a:cubicBezTo>
                  <a:lnTo>
                    <a:pt x="3444" y="1878"/>
                  </a:lnTo>
                  <a:cubicBezTo>
                    <a:pt x="3569" y="1842"/>
                    <a:pt x="3569" y="1664"/>
                    <a:pt x="3444" y="1628"/>
                  </a:cubicBezTo>
                  <a:lnTo>
                    <a:pt x="2311" y="1316"/>
                  </a:lnTo>
                  <a:cubicBezTo>
                    <a:pt x="2267" y="1307"/>
                    <a:pt x="2231" y="1271"/>
                    <a:pt x="2222" y="1227"/>
                  </a:cubicBezTo>
                  <a:lnTo>
                    <a:pt x="1910" y="94"/>
                  </a:lnTo>
                  <a:cubicBezTo>
                    <a:pt x="1892" y="31"/>
                    <a:pt x="1838" y="0"/>
                    <a:pt x="17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10"/>
        <p:cNvGrpSpPr/>
        <p:nvPr/>
      </p:nvGrpSpPr>
      <p:grpSpPr>
        <a:xfrm>
          <a:off x="0" y="0"/>
          <a:ext cx="0" cy="0"/>
          <a:chOff x="0" y="0"/>
          <a:chExt cx="0" cy="0"/>
        </a:xfrm>
      </p:grpSpPr>
      <p:grpSp>
        <p:nvGrpSpPr>
          <p:cNvPr id="1111" name="Google Shape;1111;p33"/>
          <p:cNvGrpSpPr/>
          <p:nvPr/>
        </p:nvGrpSpPr>
        <p:grpSpPr>
          <a:xfrm>
            <a:off x="201075" y="-111555"/>
            <a:ext cx="3323144" cy="603840"/>
            <a:chOff x="201075" y="-111555"/>
            <a:chExt cx="3323144" cy="603840"/>
          </a:xfrm>
        </p:grpSpPr>
        <p:sp>
          <p:nvSpPr>
            <p:cNvPr id="1112" name="Google Shape;1112;p33"/>
            <p:cNvSpPr/>
            <p:nvPr/>
          </p:nvSpPr>
          <p:spPr>
            <a:xfrm>
              <a:off x="2958637" y="-11155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201075" y="-64350"/>
              <a:ext cx="338421" cy="556630"/>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3"/>
          <p:cNvGrpSpPr/>
          <p:nvPr/>
        </p:nvGrpSpPr>
        <p:grpSpPr>
          <a:xfrm>
            <a:off x="84388" y="1155135"/>
            <a:ext cx="9326740" cy="4116764"/>
            <a:chOff x="84388" y="1155135"/>
            <a:chExt cx="9326740" cy="4116764"/>
          </a:xfrm>
        </p:grpSpPr>
        <p:sp>
          <p:nvSpPr>
            <p:cNvPr id="1115" name="Google Shape;1115;p33"/>
            <p:cNvSpPr/>
            <p:nvPr/>
          </p:nvSpPr>
          <p:spPr>
            <a:xfrm>
              <a:off x="84388" y="1155135"/>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6925330" y="4491197"/>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8597765" y="3704800"/>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rot="1288661">
              <a:off x="1171116" y="4706243"/>
              <a:ext cx="570835" cy="477741"/>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3"/>
            <p:cNvSpPr/>
            <p:nvPr/>
          </p:nvSpPr>
          <p:spPr>
            <a:xfrm rot="-3124056">
              <a:off x="8509220" y="2062631"/>
              <a:ext cx="570823" cy="477730"/>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a:off x="272801" y="262550"/>
            <a:ext cx="8598698" cy="4618500"/>
            <a:chOff x="272801" y="262550"/>
            <a:chExt cx="8598698" cy="4618500"/>
          </a:xfrm>
        </p:grpSpPr>
        <p:sp>
          <p:nvSpPr>
            <p:cNvPr id="1121" name="Google Shape;1121;p33"/>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33"/>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3" name="Google Shape;1123;p33"/>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1124" name="Google Shape;1124;p33"/>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5" name="Google Shape;1125;p33"/>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6" name="Google Shape;1126;p33"/>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1127" name="Google Shape;1127;p33"/>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8" name="Google Shape;1128;p33"/>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29" name="Google Shape;1129;p33"/>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1130" name="Google Shape;1130;p33"/>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1131" name="Google Shape;1131;p33"/>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1132" name="Google Shape;1132;p33"/>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33" name="Google Shape;1133;p33"/>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34" name="Google Shape;1134;p33"/>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35" name="Google Shape;1135;p33"/>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1136" name="Google Shape;1136;p33"/>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1137" name="Google Shape;1137;p33"/>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1138" name="Google Shape;1138;p33"/>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grpSp>
        <p:nvGrpSpPr>
          <p:cNvPr id="1139" name="Google Shape;1139;p33"/>
          <p:cNvGrpSpPr/>
          <p:nvPr/>
        </p:nvGrpSpPr>
        <p:grpSpPr>
          <a:xfrm>
            <a:off x="71842" y="2789117"/>
            <a:ext cx="5183814" cy="2269242"/>
            <a:chOff x="71842" y="2789117"/>
            <a:chExt cx="5183814" cy="2269242"/>
          </a:xfrm>
        </p:grpSpPr>
        <p:sp>
          <p:nvSpPr>
            <p:cNvPr id="1140" name="Google Shape;1140;p33"/>
            <p:cNvSpPr/>
            <p:nvPr/>
          </p:nvSpPr>
          <p:spPr>
            <a:xfrm>
              <a:off x="4779984" y="4557226"/>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71842" y="2789117"/>
              <a:ext cx="596878" cy="626317"/>
            </a:xfrm>
            <a:custGeom>
              <a:avLst/>
              <a:gdLst/>
              <a:ahLst/>
              <a:cxnLst/>
              <a:rect l="l" t="t" r="r" b="b"/>
              <a:pathLst>
                <a:path w="9002" h="9446" extrusionOk="0">
                  <a:moveTo>
                    <a:pt x="3892" y="1"/>
                  </a:moveTo>
                  <a:cubicBezTo>
                    <a:pt x="3772" y="1"/>
                    <a:pt x="3640" y="14"/>
                    <a:pt x="3497" y="40"/>
                  </a:cubicBezTo>
                  <a:cubicBezTo>
                    <a:pt x="3096" y="120"/>
                    <a:pt x="2703" y="272"/>
                    <a:pt x="2302" y="504"/>
                  </a:cubicBezTo>
                  <a:cubicBezTo>
                    <a:pt x="1909" y="727"/>
                    <a:pt x="1543" y="1003"/>
                    <a:pt x="1222" y="1342"/>
                  </a:cubicBezTo>
                  <a:cubicBezTo>
                    <a:pt x="767" y="1806"/>
                    <a:pt x="437" y="2297"/>
                    <a:pt x="250" y="2823"/>
                  </a:cubicBezTo>
                  <a:cubicBezTo>
                    <a:pt x="54" y="3349"/>
                    <a:pt x="0" y="3849"/>
                    <a:pt x="80" y="4340"/>
                  </a:cubicBezTo>
                  <a:cubicBezTo>
                    <a:pt x="161" y="4821"/>
                    <a:pt x="384" y="5241"/>
                    <a:pt x="758" y="5606"/>
                  </a:cubicBezTo>
                  <a:cubicBezTo>
                    <a:pt x="1182" y="6014"/>
                    <a:pt x="1656" y="6221"/>
                    <a:pt x="2174" y="6221"/>
                  </a:cubicBezTo>
                  <a:cubicBezTo>
                    <a:pt x="2234" y="6221"/>
                    <a:pt x="2294" y="6219"/>
                    <a:pt x="2355" y="6213"/>
                  </a:cubicBezTo>
                  <a:cubicBezTo>
                    <a:pt x="2953" y="6151"/>
                    <a:pt x="3702" y="5829"/>
                    <a:pt x="4603" y="5232"/>
                  </a:cubicBezTo>
                  <a:cubicBezTo>
                    <a:pt x="5130" y="4875"/>
                    <a:pt x="5558" y="4625"/>
                    <a:pt x="5879" y="4482"/>
                  </a:cubicBezTo>
                  <a:cubicBezTo>
                    <a:pt x="6157" y="4356"/>
                    <a:pt x="6399" y="4292"/>
                    <a:pt x="6593" y="4292"/>
                  </a:cubicBezTo>
                  <a:cubicBezTo>
                    <a:pt x="6618" y="4292"/>
                    <a:pt x="6641" y="4293"/>
                    <a:pt x="6664" y="4295"/>
                  </a:cubicBezTo>
                  <a:cubicBezTo>
                    <a:pt x="6869" y="4313"/>
                    <a:pt x="7075" y="4411"/>
                    <a:pt x="7262" y="4598"/>
                  </a:cubicBezTo>
                  <a:cubicBezTo>
                    <a:pt x="7565" y="4902"/>
                    <a:pt x="7681" y="5259"/>
                    <a:pt x="7592" y="5678"/>
                  </a:cubicBezTo>
                  <a:cubicBezTo>
                    <a:pt x="7503" y="6097"/>
                    <a:pt x="7226" y="6534"/>
                    <a:pt x="6780" y="6998"/>
                  </a:cubicBezTo>
                  <a:cubicBezTo>
                    <a:pt x="6405" y="7382"/>
                    <a:pt x="6058" y="7649"/>
                    <a:pt x="5719" y="7819"/>
                  </a:cubicBezTo>
                  <a:cubicBezTo>
                    <a:pt x="5380" y="7979"/>
                    <a:pt x="5005" y="8122"/>
                    <a:pt x="4594" y="8220"/>
                  </a:cubicBezTo>
                  <a:cubicBezTo>
                    <a:pt x="4273" y="8292"/>
                    <a:pt x="4068" y="8381"/>
                    <a:pt x="3961" y="8488"/>
                  </a:cubicBezTo>
                  <a:cubicBezTo>
                    <a:pt x="3863" y="8586"/>
                    <a:pt x="3818" y="8711"/>
                    <a:pt x="3827" y="8845"/>
                  </a:cubicBezTo>
                  <a:cubicBezTo>
                    <a:pt x="3836" y="8979"/>
                    <a:pt x="3899" y="9103"/>
                    <a:pt x="4015" y="9211"/>
                  </a:cubicBezTo>
                  <a:cubicBezTo>
                    <a:pt x="4140" y="9335"/>
                    <a:pt x="4282" y="9416"/>
                    <a:pt x="4434" y="9434"/>
                  </a:cubicBezTo>
                  <a:cubicBezTo>
                    <a:pt x="4481" y="9442"/>
                    <a:pt x="4533" y="9446"/>
                    <a:pt x="4590" y="9446"/>
                  </a:cubicBezTo>
                  <a:cubicBezTo>
                    <a:pt x="4718" y="9446"/>
                    <a:pt x="4871" y="9426"/>
                    <a:pt x="5049" y="9389"/>
                  </a:cubicBezTo>
                  <a:cubicBezTo>
                    <a:pt x="5487" y="9282"/>
                    <a:pt x="5924" y="9103"/>
                    <a:pt x="6370" y="8836"/>
                  </a:cubicBezTo>
                  <a:cubicBezTo>
                    <a:pt x="6816" y="8568"/>
                    <a:pt x="7226" y="8238"/>
                    <a:pt x="7619" y="7846"/>
                  </a:cubicBezTo>
                  <a:cubicBezTo>
                    <a:pt x="8350" y="7096"/>
                    <a:pt x="8770" y="6338"/>
                    <a:pt x="8886" y="5553"/>
                  </a:cubicBezTo>
                  <a:cubicBezTo>
                    <a:pt x="9001" y="4777"/>
                    <a:pt x="8787" y="4126"/>
                    <a:pt x="8243" y="3590"/>
                  </a:cubicBezTo>
                  <a:cubicBezTo>
                    <a:pt x="7895" y="3260"/>
                    <a:pt x="7547" y="3046"/>
                    <a:pt x="7191" y="2966"/>
                  </a:cubicBezTo>
                  <a:cubicBezTo>
                    <a:pt x="7076" y="2940"/>
                    <a:pt x="6955" y="2927"/>
                    <a:pt x="6828" y="2927"/>
                  </a:cubicBezTo>
                  <a:cubicBezTo>
                    <a:pt x="6560" y="2927"/>
                    <a:pt x="6265" y="2985"/>
                    <a:pt x="5950" y="3100"/>
                  </a:cubicBezTo>
                  <a:cubicBezTo>
                    <a:pt x="5478" y="3278"/>
                    <a:pt x="4898" y="3590"/>
                    <a:pt x="4193" y="4045"/>
                  </a:cubicBezTo>
                  <a:cubicBezTo>
                    <a:pt x="3720" y="4357"/>
                    <a:pt x="3337" y="4572"/>
                    <a:pt x="3042" y="4696"/>
                  </a:cubicBezTo>
                  <a:cubicBezTo>
                    <a:pt x="2797" y="4800"/>
                    <a:pt x="2583" y="4855"/>
                    <a:pt x="2400" y="4855"/>
                  </a:cubicBezTo>
                  <a:cubicBezTo>
                    <a:pt x="2363" y="4855"/>
                    <a:pt x="2327" y="4853"/>
                    <a:pt x="2293" y="4848"/>
                  </a:cubicBezTo>
                  <a:cubicBezTo>
                    <a:pt x="2088" y="4821"/>
                    <a:pt x="1891" y="4723"/>
                    <a:pt x="1704" y="4536"/>
                  </a:cubicBezTo>
                  <a:cubicBezTo>
                    <a:pt x="1401" y="4242"/>
                    <a:pt x="1276" y="3885"/>
                    <a:pt x="1338" y="3465"/>
                  </a:cubicBezTo>
                  <a:cubicBezTo>
                    <a:pt x="1401" y="3037"/>
                    <a:pt x="1624" y="2627"/>
                    <a:pt x="2016" y="2225"/>
                  </a:cubicBezTo>
                  <a:cubicBezTo>
                    <a:pt x="2329" y="1904"/>
                    <a:pt x="2632" y="1681"/>
                    <a:pt x="2926" y="1547"/>
                  </a:cubicBezTo>
                  <a:cubicBezTo>
                    <a:pt x="3230" y="1422"/>
                    <a:pt x="3569" y="1307"/>
                    <a:pt x="3961" y="1217"/>
                  </a:cubicBezTo>
                  <a:cubicBezTo>
                    <a:pt x="4309" y="1155"/>
                    <a:pt x="4532" y="1075"/>
                    <a:pt x="4630" y="968"/>
                  </a:cubicBezTo>
                  <a:cubicBezTo>
                    <a:pt x="4719" y="878"/>
                    <a:pt x="4764" y="753"/>
                    <a:pt x="4755" y="611"/>
                  </a:cubicBezTo>
                  <a:cubicBezTo>
                    <a:pt x="4746" y="468"/>
                    <a:pt x="4684" y="343"/>
                    <a:pt x="4568" y="236"/>
                  </a:cubicBezTo>
                  <a:cubicBezTo>
                    <a:pt x="4410" y="78"/>
                    <a:pt x="4185" y="1"/>
                    <a:pt x="3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33"/>
          <p:cNvGrpSpPr/>
          <p:nvPr/>
        </p:nvGrpSpPr>
        <p:grpSpPr>
          <a:xfrm>
            <a:off x="5429640" y="85157"/>
            <a:ext cx="3632431" cy="925502"/>
            <a:chOff x="5426215" y="63607"/>
            <a:chExt cx="3632431" cy="925502"/>
          </a:xfrm>
        </p:grpSpPr>
        <p:sp>
          <p:nvSpPr>
            <p:cNvPr id="1143" name="Google Shape;1143;p33"/>
            <p:cNvSpPr/>
            <p:nvPr/>
          </p:nvSpPr>
          <p:spPr>
            <a:xfrm>
              <a:off x="8593649" y="539495"/>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5426215" y="63607"/>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45"/>
        <p:cNvGrpSpPr/>
        <p:nvPr/>
      </p:nvGrpSpPr>
      <p:grpSpPr>
        <a:xfrm>
          <a:off x="0" y="0"/>
          <a:ext cx="0" cy="0"/>
          <a:chOff x="0" y="0"/>
          <a:chExt cx="0" cy="0"/>
        </a:xfrm>
      </p:grpSpPr>
      <p:grpSp>
        <p:nvGrpSpPr>
          <p:cNvPr id="1146" name="Google Shape;1146;p34"/>
          <p:cNvGrpSpPr/>
          <p:nvPr/>
        </p:nvGrpSpPr>
        <p:grpSpPr>
          <a:xfrm>
            <a:off x="-49107" y="-68187"/>
            <a:ext cx="6889228" cy="5267644"/>
            <a:chOff x="-49107" y="-68187"/>
            <a:chExt cx="6889228" cy="5267644"/>
          </a:xfrm>
        </p:grpSpPr>
        <p:sp>
          <p:nvSpPr>
            <p:cNvPr id="1147" name="Google Shape;1147;p34"/>
            <p:cNvSpPr/>
            <p:nvPr/>
          </p:nvSpPr>
          <p:spPr>
            <a:xfrm>
              <a:off x="6375124" y="-68187"/>
              <a:ext cx="464997" cy="449614"/>
            </a:xfrm>
            <a:custGeom>
              <a:avLst/>
              <a:gdLst/>
              <a:ahLst/>
              <a:cxnLst/>
              <a:rect l="l" t="t" r="r" b="b"/>
              <a:pathLst>
                <a:path w="7013" h="6781" extrusionOk="0">
                  <a:moveTo>
                    <a:pt x="2016" y="0"/>
                  </a:moveTo>
                  <a:cubicBezTo>
                    <a:pt x="1793" y="0"/>
                    <a:pt x="1561" y="63"/>
                    <a:pt x="1374" y="205"/>
                  </a:cubicBezTo>
                  <a:cubicBezTo>
                    <a:pt x="1213" y="321"/>
                    <a:pt x="1088" y="482"/>
                    <a:pt x="1017" y="660"/>
                  </a:cubicBezTo>
                  <a:cubicBezTo>
                    <a:pt x="946" y="830"/>
                    <a:pt x="910" y="1017"/>
                    <a:pt x="910" y="1213"/>
                  </a:cubicBezTo>
                  <a:cubicBezTo>
                    <a:pt x="910" y="1615"/>
                    <a:pt x="1044" y="2034"/>
                    <a:pt x="1294" y="2427"/>
                  </a:cubicBezTo>
                  <a:cubicBezTo>
                    <a:pt x="955" y="2561"/>
                    <a:pt x="660" y="2748"/>
                    <a:pt x="437" y="2980"/>
                  </a:cubicBezTo>
                  <a:cubicBezTo>
                    <a:pt x="312" y="3114"/>
                    <a:pt x="205" y="3265"/>
                    <a:pt x="125" y="3426"/>
                  </a:cubicBezTo>
                  <a:cubicBezTo>
                    <a:pt x="45" y="3586"/>
                    <a:pt x="0" y="3765"/>
                    <a:pt x="0" y="3943"/>
                  </a:cubicBezTo>
                  <a:cubicBezTo>
                    <a:pt x="0" y="4050"/>
                    <a:pt x="18" y="4157"/>
                    <a:pt x="54" y="4264"/>
                  </a:cubicBezTo>
                  <a:cubicBezTo>
                    <a:pt x="98" y="4416"/>
                    <a:pt x="179" y="4541"/>
                    <a:pt x="277" y="4648"/>
                  </a:cubicBezTo>
                  <a:cubicBezTo>
                    <a:pt x="428" y="4809"/>
                    <a:pt x="616" y="4925"/>
                    <a:pt x="821" y="4996"/>
                  </a:cubicBezTo>
                  <a:cubicBezTo>
                    <a:pt x="1026" y="5076"/>
                    <a:pt x="1258" y="5112"/>
                    <a:pt x="1490" y="5112"/>
                  </a:cubicBezTo>
                  <a:cubicBezTo>
                    <a:pt x="1704" y="5112"/>
                    <a:pt x="1918" y="5076"/>
                    <a:pt x="2141" y="5023"/>
                  </a:cubicBezTo>
                  <a:cubicBezTo>
                    <a:pt x="2168" y="5451"/>
                    <a:pt x="2284" y="5843"/>
                    <a:pt x="2489" y="6156"/>
                  </a:cubicBezTo>
                  <a:cubicBezTo>
                    <a:pt x="2605" y="6325"/>
                    <a:pt x="2739" y="6486"/>
                    <a:pt x="2917" y="6593"/>
                  </a:cubicBezTo>
                  <a:cubicBezTo>
                    <a:pt x="3087" y="6709"/>
                    <a:pt x="3292" y="6780"/>
                    <a:pt x="3506" y="6780"/>
                  </a:cubicBezTo>
                  <a:cubicBezTo>
                    <a:pt x="3720" y="6780"/>
                    <a:pt x="3925" y="6709"/>
                    <a:pt x="4095" y="6593"/>
                  </a:cubicBezTo>
                  <a:cubicBezTo>
                    <a:pt x="4354" y="6423"/>
                    <a:pt x="4541" y="6165"/>
                    <a:pt x="4675" y="5870"/>
                  </a:cubicBezTo>
                  <a:cubicBezTo>
                    <a:pt x="4782" y="5620"/>
                    <a:pt x="4853" y="5326"/>
                    <a:pt x="4871" y="5023"/>
                  </a:cubicBezTo>
                  <a:cubicBezTo>
                    <a:pt x="5094" y="5076"/>
                    <a:pt x="5308" y="5112"/>
                    <a:pt x="5522" y="5112"/>
                  </a:cubicBezTo>
                  <a:cubicBezTo>
                    <a:pt x="5834" y="5112"/>
                    <a:pt x="6138" y="5049"/>
                    <a:pt x="6388" y="4916"/>
                  </a:cubicBezTo>
                  <a:cubicBezTo>
                    <a:pt x="6521" y="4844"/>
                    <a:pt x="6637" y="4755"/>
                    <a:pt x="6735" y="4648"/>
                  </a:cubicBezTo>
                  <a:cubicBezTo>
                    <a:pt x="6834" y="4541"/>
                    <a:pt x="6914" y="4416"/>
                    <a:pt x="6959" y="4264"/>
                  </a:cubicBezTo>
                  <a:cubicBezTo>
                    <a:pt x="6994" y="4157"/>
                    <a:pt x="7012" y="4050"/>
                    <a:pt x="7012" y="3943"/>
                  </a:cubicBezTo>
                  <a:cubicBezTo>
                    <a:pt x="7012" y="3765"/>
                    <a:pt x="6967" y="3586"/>
                    <a:pt x="6887" y="3426"/>
                  </a:cubicBezTo>
                  <a:cubicBezTo>
                    <a:pt x="6771" y="3185"/>
                    <a:pt x="6593" y="2971"/>
                    <a:pt x="6361" y="2792"/>
                  </a:cubicBezTo>
                  <a:cubicBezTo>
                    <a:pt x="6173" y="2650"/>
                    <a:pt x="5959" y="2525"/>
                    <a:pt x="5718" y="2427"/>
                  </a:cubicBezTo>
                  <a:cubicBezTo>
                    <a:pt x="5968" y="2034"/>
                    <a:pt x="6102" y="1615"/>
                    <a:pt x="6102" y="1213"/>
                  </a:cubicBezTo>
                  <a:cubicBezTo>
                    <a:pt x="6102" y="1017"/>
                    <a:pt x="6066" y="830"/>
                    <a:pt x="5995" y="660"/>
                  </a:cubicBezTo>
                  <a:cubicBezTo>
                    <a:pt x="5924" y="482"/>
                    <a:pt x="5799" y="321"/>
                    <a:pt x="5638" y="205"/>
                  </a:cubicBezTo>
                  <a:cubicBezTo>
                    <a:pt x="5451" y="63"/>
                    <a:pt x="5219" y="0"/>
                    <a:pt x="4996" y="0"/>
                  </a:cubicBezTo>
                  <a:cubicBezTo>
                    <a:pt x="4701" y="0"/>
                    <a:pt x="4407" y="107"/>
                    <a:pt x="4131" y="268"/>
                  </a:cubicBezTo>
                  <a:cubicBezTo>
                    <a:pt x="3908" y="411"/>
                    <a:pt x="3693" y="598"/>
                    <a:pt x="3506" y="821"/>
                  </a:cubicBezTo>
                  <a:cubicBezTo>
                    <a:pt x="3319" y="598"/>
                    <a:pt x="3105" y="411"/>
                    <a:pt x="2882" y="268"/>
                  </a:cubicBezTo>
                  <a:cubicBezTo>
                    <a:pt x="2605" y="107"/>
                    <a:pt x="2311"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1655347" y="4713626"/>
              <a:ext cx="401079" cy="401079"/>
            </a:xfrm>
            <a:custGeom>
              <a:avLst/>
              <a:gdLst/>
              <a:ahLst/>
              <a:cxnLst/>
              <a:rect l="l" t="t" r="r" b="b"/>
              <a:pathLst>
                <a:path w="6049" h="6049" extrusionOk="0">
                  <a:moveTo>
                    <a:pt x="3274" y="0"/>
                  </a:moveTo>
                  <a:lnTo>
                    <a:pt x="2391" y="54"/>
                  </a:lnTo>
                  <a:lnTo>
                    <a:pt x="2364" y="63"/>
                  </a:lnTo>
                  <a:lnTo>
                    <a:pt x="2355" y="98"/>
                  </a:lnTo>
                  <a:lnTo>
                    <a:pt x="2471" y="1892"/>
                  </a:lnTo>
                  <a:lnTo>
                    <a:pt x="1115" y="705"/>
                  </a:lnTo>
                  <a:lnTo>
                    <a:pt x="1089" y="696"/>
                  </a:lnTo>
                  <a:lnTo>
                    <a:pt x="1062" y="705"/>
                  </a:lnTo>
                  <a:lnTo>
                    <a:pt x="473" y="1374"/>
                  </a:lnTo>
                  <a:lnTo>
                    <a:pt x="482" y="1428"/>
                  </a:lnTo>
                  <a:lnTo>
                    <a:pt x="1490" y="2320"/>
                  </a:lnTo>
                  <a:lnTo>
                    <a:pt x="1838" y="2614"/>
                  </a:lnTo>
                  <a:lnTo>
                    <a:pt x="1374" y="2650"/>
                  </a:lnTo>
                  <a:lnTo>
                    <a:pt x="36" y="2730"/>
                  </a:lnTo>
                  <a:lnTo>
                    <a:pt x="9" y="2748"/>
                  </a:lnTo>
                  <a:lnTo>
                    <a:pt x="0" y="2775"/>
                  </a:lnTo>
                  <a:lnTo>
                    <a:pt x="54" y="3658"/>
                  </a:lnTo>
                  <a:lnTo>
                    <a:pt x="98" y="3694"/>
                  </a:lnTo>
                  <a:lnTo>
                    <a:pt x="1901" y="3578"/>
                  </a:lnTo>
                  <a:lnTo>
                    <a:pt x="1901" y="3578"/>
                  </a:lnTo>
                  <a:lnTo>
                    <a:pt x="705" y="4934"/>
                  </a:lnTo>
                  <a:lnTo>
                    <a:pt x="705" y="4987"/>
                  </a:lnTo>
                  <a:lnTo>
                    <a:pt x="1374" y="5576"/>
                  </a:lnTo>
                  <a:lnTo>
                    <a:pt x="1428" y="5567"/>
                  </a:lnTo>
                  <a:lnTo>
                    <a:pt x="2320" y="4559"/>
                  </a:lnTo>
                  <a:lnTo>
                    <a:pt x="2623" y="4211"/>
                  </a:lnTo>
                  <a:lnTo>
                    <a:pt x="2650" y="4666"/>
                  </a:lnTo>
                  <a:lnTo>
                    <a:pt x="2730" y="6013"/>
                  </a:lnTo>
                  <a:lnTo>
                    <a:pt x="2775" y="6049"/>
                  </a:lnTo>
                  <a:lnTo>
                    <a:pt x="3658" y="5995"/>
                  </a:lnTo>
                  <a:lnTo>
                    <a:pt x="3694" y="5951"/>
                  </a:lnTo>
                  <a:lnTo>
                    <a:pt x="3578" y="4149"/>
                  </a:lnTo>
                  <a:lnTo>
                    <a:pt x="4934" y="5344"/>
                  </a:lnTo>
                  <a:lnTo>
                    <a:pt x="4987" y="5344"/>
                  </a:lnTo>
                  <a:lnTo>
                    <a:pt x="5576" y="4675"/>
                  </a:lnTo>
                  <a:lnTo>
                    <a:pt x="5585" y="4648"/>
                  </a:lnTo>
                  <a:lnTo>
                    <a:pt x="5567" y="4621"/>
                  </a:lnTo>
                  <a:lnTo>
                    <a:pt x="4559" y="3729"/>
                  </a:lnTo>
                  <a:lnTo>
                    <a:pt x="4211" y="3426"/>
                  </a:lnTo>
                  <a:lnTo>
                    <a:pt x="4675" y="3399"/>
                  </a:lnTo>
                  <a:lnTo>
                    <a:pt x="6013" y="3310"/>
                  </a:lnTo>
                  <a:lnTo>
                    <a:pt x="6049" y="3274"/>
                  </a:lnTo>
                  <a:lnTo>
                    <a:pt x="5995" y="2391"/>
                  </a:lnTo>
                  <a:lnTo>
                    <a:pt x="5977" y="2364"/>
                  </a:lnTo>
                  <a:lnTo>
                    <a:pt x="5951" y="2355"/>
                  </a:lnTo>
                  <a:lnTo>
                    <a:pt x="4158" y="2471"/>
                  </a:lnTo>
                  <a:lnTo>
                    <a:pt x="5344" y="1115"/>
                  </a:lnTo>
                  <a:lnTo>
                    <a:pt x="5353" y="1089"/>
                  </a:lnTo>
                  <a:lnTo>
                    <a:pt x="5344" y="1062"/>
                  </a:lnTo>
                  <a:lnTo>
                    <a:pt x="4675" y="473"/>
                  </a:lnTo>
                  <a:lnTo>
                    <a:pt x="4648" y="464"/>
                  </a:lnTo>
                  <a:lnTo>
                    <a:pt x="4621" y="482"/>
                  </a:lnTo>
                  <a:lnTo>
                    <a:pt x="3729" y="1490"/>
                  </a:lnTo>
                  <a:lnTo>
                    <a:pt x="3426" y="1838"/>
                  </a:lnTo>
                  <a:lnTo>
                    <a:pt x="3399" y="1374"/>
                  </a:lnTo>
                  <a:lnTo>
                    <a:pt x="3319" y="36"/>
                  </a:lnTo>
                  <a:lnTo>
                    <a:pt x="3301" y="9"/>
                  </a:lnTo>
                  <a:lnTo>
                    <a:pt x="3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4571994" y="4781272"/>
              <a:ext cx="430717" cy="418186"/>
            </a:xfrm>
            <a:custGeom>
              <a:avLst/>
              <a:gdLst/>
              <a:ahLst/>
              <a:cxnLst/>
              <a:rect l="l" t="t" r="r" b="b"/>
              <a:pathLst>
                <a:path w="6496" h="6307" extrusionOk="0">
                  <a:moveTo>
                    <a:pt x="2900" y="1"/>
                  </a:moveTo>
                  <a:cubicBezTo>
                    <a:pt x="2889" y="1"/>
                    <a:pt x="2877" y="2"/>
                    <a:pt x="2865" y="5"/>
                  </a:cubicBezTo>
                  <a:lnTo>
                    <a:pt x="1990" y="237"/>
                  </a:lnTo>
                  <a:cubicBezTo>
                    <a:pt x="1910" y="263"/>
                    <a:pt x="1865" y="344"/>
                    <a:pt x="1883" y="424"/>
                  </a:cubicBezTo>
                  <a:lnTo>
                    <a:pt x="2508" y="2734"/>
                  </a:lnTo>
                  <a:lnTo>
                    <a:pt x="117" y="3377"/>
                  </a:lnTo>
                  <a:cubicBezTo>
                    <a:pt x="46" y="3404"/>
                    <a:pt x="1" y="3475"/>
                    <a:pt x="19" y="3555"/>
                  </a:cubicBezTo>
                  <a:lnTo>
                    <a:pt x="251" y="4429"/>
                  </a:lnTo>
                  <a:cubicBezTo>
                    <a:pt x="274" y="4498"/>
                    <a:pt x="335" y="4540"/>
                    <a:pt x="397" y="4540"/>
                  </a:cubicBezTo>
                  <a:cubicBezTo>
                    <a:pt x="408" y="4540"/>
                    <a:pt x="419" y="4539"/>
                    <a:pt x="429" y="4536"/>
                  </a:cubicBezTo>
                  <a:lnTo>
                    <a:pt x="2829" y="3885"/>
                  </a:lnTo>
                  <a:lnTo>
                    <a:pt x="3453" y="6196"/>
                  </a:lnTo>
                  <a:cubicBezTo>
                    <a:pt x="3469" y="6264"/>
                    <a:pt x="3529" y="6307"/>
                    <a:pt x="3596" y="6307"/>
                  </a:cubicBezTo>
                  <a:cubicBezTo>
                    <a:pt x="3608" y="6307"/>
                    <a:pt x="3620" y="6305"/>
                    <a:pt x="3632" y="6303"/>
                  </a:cubicBezTo>
                  <a:lnTo>
                    <a:pt x="4506" y="6062"/>
                  </a:lnTo>
                  <a:cubicBezTo>
                    <a:pt x="4577" y="6044"/>
                    <a:pt x="4631" y="5964"/>
                    <a:pt x="4604" y="5884"/>
                  </a:cubicBezTo>
                  <a:lnTo>
                    <a:pt x="3980" y="3573"/>
                  </a:lnTo>
                  <a:lnTo>
                    <a:pt x="6371" y="2922"/>
                  </a:lnTo>
                  <a:cubicBezTo>
                    <a:pt x="6451" y="2904"/>
                    <a:pt x="6495" y="2824"/>
                    <a:pt x="6478" y="2743"/>
                  </a:cubicBezTo>
                  <a:lnTo>
                    <a:pt x="6237" y="1869"/>
                  </a:lnTo>
                  <a:cubicBezTo>
                    <a:pt x="6222" y="1808"/>
                    <a:pt x="6161" y="1767"/>
                    <a:pt x="6094" y="1767"/>
                  </a:cubicBezTo>
                  <a:cubicBezTo>
                    <a:pt x="6082" y="1767"/>
                    <a:pt x="6070" y="1768"/>
                    <a:pt x="6058" y="1771"/>
                  </a:cubicBezTo>
                  <a:lnTo>
                    <a:pt x="3667" y="2422"/>
                  </a:lnTo>
                  <a:lnTo>
                    <a:pt x="3043" y="103"/>
                  </a:lnTo>
                  <a:cubicBezTo>
                    <a:pt x="3028" y="42"/>
                    <a:pt x="2967" y="1"/>
                    <a:pt x="2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rot="6527575">
              <a:off x="2726375" y="108292"/>
              <a:ext cx="570818" cy="477726"/>
            </a:xfrm>
            <a:custGeom>
              <a:avLst/>
              <a:gdLst/>
              <a:ahLst/>
              <a:cxnLst/>
              <a:rect l="l" t="t" r="r" b="b"/>
              <a:pathLst>
                <a:path w="8609" h="7205" extrusionOk="0">
                  <a:moveTo>
                    <a:pt x="979" y="1"/>
                  </a:moveTo>
                  <a:cubicBezTo>
                    <a:pt x="921" y="1"/>
                    <a:pt x="864" y="30"/>
                    <a:pt x="830" y="82"/>
                  </a:cubicBezTo>
                  <a:cubicBezTo>
                    <a:pt x="187" y="1117"/>
                    <a:pt x="0" y="2312"/>
                    <a:pt x="214" y="3427"/>
                  </a:cubicBezTo>
                  <a:cubicBezTo>
                    <a:pt x="437" y="4596"/>
                    <a:pt x="1115" y="5693"/>
                    <a:pt x="2186" y="6407"/>
                  </a:cubicBezTo>
                  <a:cubicBezTo>
                    <a:pt x="2982" y="6949"/>
                    <a:pt x="3894" y="7205"/>
                    <a:pt x="4793" y="7205"/>
                  </a:cubicBezTo>
                  <a:cubicBezTo>
                    <a:pt x="5092" y="7205"/>
                    <a:pt x="5391" y="7176"/>
                    <a:pt x="5683" y="7121"/>
                  </a:cubicBezTo>
                  <a:cubicBezTo>
                    <a:pt x="6798" y="6907"/>
                    <a:pt x="7833" y="6273"/>
                    <a:pt x="8555" y="5292"/>
                  </a:cubicBezTo>
                  <a:cubicBezTo>
                    <a:pt x="8609" y="5220"/>
                    <a:pt x="8591" y="5104"/>
                    <a:pt x="8511" y="5051"/>
                  </a:cubicBezTo>
                  <a:lnTo>
                    <a:pt x="7280" y="4221"/>
                  </a:lnTo>
                  <a:cubicBezTo>
                    <a:pt x="6816" y="4917"/>
                    <a:pt x="6120" y="5345"/>
                    <a:pt x="5362" y="5488"/>
                  </a:cubicBezTo>
                  <a:cubicBezTo>
                    <a:pt x="5169" y="5527"/>
                    <a:pt x="4973" y="5546"/>
                    <a:pt x="4776" y="5546"/>
                  </a:cubicBezTo>
                  <a:cubicBezTo>
                    <a:pt x="4202" y="5546"/>
                    <a:pt x="3626" y="5379"/>
                    <a:pt x="3114" y="5033"/>
                  </a:cubicBezTo>
                  <a:cubicBezTo>
                    <a:pt x="2418" y="4569"/>
                    <a:pt x="1990" y="3873"/>
                    <a:pt x="1838" y="3115"/>
                  </a:cubicBezTo>
                  <a:cubicBezTo>
                    <a:pt x="1704" y="2410"/>
                    <a:pt x="1820" y="1661"/>
                    <a:pt x="2213" y="1001"/>
                  </a:cubicBezTo>
                  <a:cubicBezTo>
                    <a:pt x="2257" y="921"/>
                    <a:pt x="2239" y="822"/>
                    <a:pt x="2159" y="769"/>
                  </a:cubicBezTo>
                  <a:lnTo>
                    <a:pt x="1071" y="28"/>
                  </a:lnTo>
                  <a:cubicBezTo>
                    <a:pt x="1042" y="9"/>
                    <a:pt x="1010" y="1"/>
                    <a:pt x="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49107" y="1467735"/>
              <a:ext cx="250181" cy="245878"/>
            </a:xfrm>
            <a:custGeom>
              <a:avLst/>
              <a:gdLst/>
              <a:ahLst/>
              <a:cxnLst/>
              <a:rect l="l" t="t" r="r" b="b"/>
              <a:pathLst>
                <a:path w="3721" h="3657" extrusionOk="0">
                  <a:moveTo>
                    <a:pt x="1856" y="1"/>
                  </a:moveTo>
                  <a:cubicBezTo>
                    <a:pt x="1802" y="1"/>
                    <a:pt x="1749" y="34"/>
                    <a:pt x="1731" y="101"/>
                  </a:cubicBezTo>
                  <a:lnTo>
                    <a:pt x="1401" y="1279"/>
                  </a:lnTo>
                  <a:cubicBezTo>
                    <a:pt x="1383" y="1323"/>
                    <a:pt x="1347" y="1359"/>
                    <a:pt x="1303" y="1368"/>
                  </a:cubicBezTo>
                  <a:lnTo>
                    <a:pt x="125" y="1698"/>
                  </a:lnTo>
                  <a:cubicBezTo>
                    <a:pt x="0" y="1734"/>
                    <a:pt x="0" y="1921"/>
                    <a:pt x="125" y="1957"/>
                  </a:cubicBezTo>
                  <a:lnTo>
                    <a:pt x="1303" y="2287"/>
                  </a:lnTo>
                  <a:cubicBezTo>
                    <a:pt x="1347" y="2296"/>
                    <a:pt x="1383" y="2331"/>
                    <a:pt x="1401" y="2376"/>
                  </a:cubicBezTo>
                  <a:lnTo>
                    <a:pt x="1731" y="3563"/>
                  </a:lnTo>
                  <a:cubicBezTo>
                    <a:pt x="1749" y="3625"/>
                    <a:pt x="1802" y="3656"/>
                    <a:pt x="1856" y="3656"/>
                  </a:cubicBezTo>
                  <a:cubicBezTo>
                    <a:pt x="1909" y="3656"/>
                    <a:pt x="1963" y="3625"/>
                    <a:pt x="1981" y="3563"/>
                  </a:cubicBezTo>
                  <a:lnTo>
                    <a:pt x="2311" y="2376"/>
                  </a:lnTo>
                  <a:cubicBezTo>
                    <a:pt x="2328" y="2331"/>
                    <a:pt x="2364" y="2296"/>
                    <a:pt x="2409" y="2287"/>
                  </a:cubicBezTo>
                  <a:lnTo>
                    <a:pt x="3586" y="1957"/>
                  </a:lnTo>
                  <a:cubicBezTo>
                    <a:pt x="3720" y="1921"/>
                    <a:pt x="3720" y="1734"/>
                    <a:pt x="3586" y="1698"/>
                  </a:cubicBezTo>
                  <a:lnTo>
                    <a:pt x="2409" y="1368"/>
                  </a:lnTo>
                  <a:cubicBezTo>
                    <a:pt x="2364" y="1359"/>
                    <a:pt x="2328" y="1323"/>
                    <a:pt x="2311" y="1279"/>
                  </a:cubicBezTo>
                  <a:lnTo>
                    <a:pt x="1981" y="101"/>
                  </a:lnTo>
                  <a:cubicBezTo>
                    <a:pt x="1963" y="34"/>
                    <a:pt x="1909" y="1"/>
                    <a:pt x="18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34"/>
          <p:cNvSpPr/>
          <p:nvPr/>
        </p:nvSpPr>
        <p:spPr>
          <a:xfrm rot="-2327342">
            <a:off x="6840426" y="4598186"/>
            <a:ext cx="338424" cy="556636"/>
          </a:xfrm>
          <a:custGeom>
            <a:avLst/>
            <a:gdLst/>
            <a:ahLst/>
            <a:cxnLst/>
            <a:rect l="l" t="t" r="r" b="b"/>
            <a:pathLst>
              <a:path w="5104" h="8395" extrusionOk="0">
                <a:moveTo>
                  <a:pt x="4327" y="0"/>
                </a:moveTo>
                <a:cubicBezTo>
                  <a:pt x="4282" y="0"/>
                  <a:pt x="4247" y="0"/>
                  <a:pt x="4202" y="9"/>
                </a:cubicBezTo>
                <a:cubicBezTo>
                  <a:pt x="4104" y="27"/>
                  <a:pt x="4006" y="63"/>
                  <a:pt x="3925" y="125"/>
                </a:cubicBezTo>
                <a:cubicBezTo>
                  <a:pt x="3836" y="179"/>
                  <a:pt x="3765" y="250"/>
                  <a:pt x="3711" y="330"/>
                </a:cubicBezTo>
                <a:lnTo>
                  <a:pt x="152" y="5130"/>
                </a:lnTo>
                <a:cubicBezTo>
                  <a:pt x="107" y="5192"/>
                  <a:pt x="72" y="5255"/>
                  <a:pt x="45" y="5335"/>
                </a:cubicBezTo>
                <a:cubicBezTo>
                  <a:pt x="18" y="5406"/>
                  <a:pt x="0" y="5487"/>
                  <a:pt x="0" y="5558"/>
                </a:cubicBezTo>
                <a:cubicBezTo>
                  <a:pt x="0" y="5612"/>
                  <a:pt x="9" y="5656"/>
                  <a:pt x="18" y="5701"/>
                </a:cubicBezTo>
                <a:cubicBezTo>
                  <a:pt x="36" y="5790"/>
                  <a:pt x="72" y="5888"/>
                  <a:pt x="125" y="5968"/>
                </a:cubicBezTo>
                <a:cubicBezTo>
                  <a:pt x="179" y="6049"/>
                  <a:pt x="241" y="6111"/>
                  <a:pt x="321" y="6165"/>
                </a:cubicBezTo>
                <a:lnTo>
                  <a:pt x="3105" y="8225"/>
                </a:lnTo>
                <a:cubicBezTo>
                  <a:pt x="3167" y="8279"/>
                  <a:pt x="3239" y="8315"/>
                  <a:pt x="3310" y="8350"/>
                </a:cubicBezTo>
                <a:cubicBezTo>
                  <a:pt x="3390" y="8377"/>
                  <a:pt x="3470" y="8395"/>
                  <a:pt x="3560" y="8395"/>
                </a:cubicBezTo>
                <a:lnTo>
                  <a:pt x="3622" y="8395"/>
                </a:lnTo>
                <a:cubicBezTo>
                  <a:pt x="3720" y="8377"/>
                  <a:pt x="3827" y="8350"/>
                  <a:pt x="3908" y="8297"/>
                </a:cubicBezTo>
                <a:cubicBezTo>
                  <a:pt x="3988" y="8243"/>
                  <a:pt x="4059" y="8172"/>
                  <a:pt x="4113" y="8101"/>
                </a:cubicBezTo>
                <a:cubicBezTo>
                  <a:pt x="4157" y="8038"/>
                  <a:pt x="4193" y="7976"/>
                  <a:pt x="4220" y="7904"/>
                </a:cubicBezTo>
                <a:cubicBezTo>
                  <a:pt x="4247" y="7833"/>
                  <a:pt x="4256" y="7753"/>
                  <a:pt x="4256" y="7672"/>
                </a:cubicBezTo>
                <a:cubicBezTo>
                  <a:pt x="4256" y="7637"/>
                  <a:pt x="4256" y="7592"/>
                  <a:pt x="4247" y="7547"/>
                </a:cubicBezTo>
                <a:cubicBezTo>
                  <a:pt x="4229" y="7449"/>
                  <a:pt x="4184" y="7360"/>
                  <a:pt x="4131" y="7289"/>
                </a:cubicBezTo>
                <a:cubicBezTo>
                  <a:pt x="4077" y="7208"/>
                  <a:pt x="4015" y="7155"/>
                  <a:pt x="3943" y="7101"/>
                </a:cubicBezTo>
                <a:lnTo>
                  <a:pt x="1775" y="5496"/>
                </a:lnTo>
                <a:lnTo>
                  <a:pt x="4934" y="1231"/>
                </a:lnTo>
                <a:cubicBezTo>
                  <a:pt x="5032" y="1106"/>
                  <a:pt x="5103" y="937"/>
                  <a:pt x="5094" y="759"/>
                </a:cubicBezTo>
                <a:cubicBezTo>
                  <a:pt x="5094" y="732"/>
                  <a:pt x="5094" y="696"/>
                  <a:pt x="5094" y="669"/>
                </a:cubicBezTo>
                <a:cubicBezTo>
                  <a:pt x="5076" y="562"/>
                  <a:pt x="5041" y="464"/>
                  <a:pt x="4987" y="375"/>
                </a:cubicBezTo>
                <a:cubicBezTo>
                  <a:pt x="4934" y="286"/>
                  <a:pt x="4862" y="214"/>
                  <a:pt x="4782" y="161"/>
                </a:cubicBezTo>
                <a:cubicBezTo>
                  <a:pt x="4719" y="116"/>
                  <a:pt x="4648" y="72"/>
                  <a:pt x="4568" y="45"/>
                </a:cubicBezTo>
                <a:cubicBezTo>
                  <a:pt x="4496" y="18"/>
                  <a:pt x="4407" y="0"/>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34"/>
          <p:cNvGrpSpPr/>
          <p:nvPr/>
        </p:nvGrpSpPr>
        <p:grpSpPr>
          <a:xfrm rot="10800000">
            <a:off x="272801" y="262550"/>
            <a:ext cx="8598698" cy="4618500"/>
            <a:chOff x="272801" y="262550"/>
            <a:chExt cx="8598698" cy="4618500"/>
          </a:xfrm>
        </p:grpSpPr>
        <p:sp>
          <p:nvSpPr>
            <p:cNvPr id="1154" name="Google Shape;1154;p34"/>
            <p:cNvSpPr/>
            <p:nvPr/>
          </p:nvSpPr>
          <p:spPr>
            <a:xfrm>
              <a:off x="272801" y="262575"/>
              <a:ext cx="8598695" cy="4618373"/>
            </a:xfrm>
            <a:custGeom>
              <a:avLst/>
              <a:gdLst/>
              <a:ahLst/>
              <a:cxnLst/>
              <a:rect l="l" t="t" r="r" b="b"/>
              <a:pathLst>
                <a:path w="119240" h="64044" extrusionOk="0">
                  <a:moveTo>
                    <a:pt x="1" y="0"/>
                  </a:moveTo>
                  <a:lnTo>
                    <a:pt x="1" y="2275"/>
                  </a:lnTo>
                  <a:lnTo>
                    <a:pt x="1036" y="2275"/>
                  </a:lnTo>
                  <a:cubicBezTo>
                    <a:pt x="1232" y="1749"/>
                    <a:pt x="1741" y="1365"/>
                    <a:pt x="2338" y="1365"/>
                  </a:cubicBezTo>
                  <a:cubicBezTo>
                    <a:pt x="3097" y="1365"/>
                    <a:pt x="3721" y="1998"/>
                    <a:pt x="3721" y="2766"/>
                  </a:cubicBezTo>
                  <a:cubicBezTo>
                    <a:pt x="3721" y="3542"/>
                    <a:pt x="3097" y="4166"/>
                    <a:pt x="2338" y="4166"/>
                  </a:cubicBezTo>
                  <a:cubicBezTo>
                    <a:pt x="1741" y="4166"/>
                    <a:pt x="1232" y="3791"/>
                    <a:pt x="1036" y="3256"/>
                  </a:cubicBezTo>
                  <a:lnTo>
                    <a:pt x="1" y="3256"/>
                  </a:lnTo>
                  <a:lnTo>
                    <a:pt x="1" y="9572"/>
                  </a:lnTo>
                  <a:lnTo>
                    <a:pt x="1036" y="9572"/>
                  </a:lnTo>
                  <a:cubicBezTo>
                    <a:pt x="1232" y="9046"/>
                    <a:pt x="1741" y="8662"/>
                    <a:pt x="2338" y="8662"/>
                  </a:cubicBezTo>
                  <a:cubicBezTo>
                    <a:pt x="3097" y="8662"/>
                    <a:pt x="3721" y="9296"/>
                    <a:pt x="3721" y="10063"/>
                  </a:cubicBezTo>
                  <a:cubicBezTo>
                    <a:pt x="3721" y="10839"/>
                    <a:pt x="3097" y="11464"/>
                    <a:pt x="2338" y="11464"/>
                  </a:cubicBezTo>
                  <a:cubicBezTo>
                    <a:pt x="1741" y="11464"/>
                    <a:pt x="1232" y="11089"/>
                    <a:pt x="1036" y="10554"/>
                  </a:cubicBezTo>
                  <a:lnTo>
                    <a:pt x="1" y="10554"/>
                  </a:lnTo>
                  <a:lnTo>
                    <a:pt x="1" y="16870"/>
                  </a:lnTo>
                  <a:lnTo>
                    <a:pt x="1036" y="16870"/>
                  </a:lnTo>
                  <a:cubicBezTo>
                    <a:pt x="1232" y="16343"/>
                    <a:pt x="1741" y="15960"/>
                    <a:pt x="2338" y="15960"/>
                  </a:cubicBezTo>
                  <a:cubicBezTo>
                    <a:pt x="3097" y="15960"/>
                    <a:pt x="3721" y="16593"/>
                    <a:pt x="3721" y="17360"/>
                  </a:cubicBezTo>
                  <a:cubicBezTo>
                    <a:pt x="3721" y="18136"/>
                    <a:pt x="3097" y="18761"/>
                    <a:pt x="2338" y="18761"/>
                  </a:cubicBezTo>
                  <a:cubicBezTo>
                    <a:pt x="1741" y="18761"/>
                    <a:pt x="1232" y="18386"/>
                    <a:pt x="1036" y="17851"/>
                  </a:cubicBezTo>
                  <a:lnTo>
                    <a:pt x="1" y="17851"/>
                  </a:lnTo>
                  <a:lnTo>
                    <a:pt x="1" y="24167"/>
                  </a:lnTo>
                  <a:lnTo>
                    <a:pt x="1036" y="24167"/>
                  </a:lnTo>
                  <a:cubicBezTo>
                    <a:pt x="1232" y="23641"/>
                    <a:pt x="1741" y="23257"/>
                    <a:pt x="2338" y="23257"/>
                  </a:cubicBezTo>
                  <a:cubicBezTo>
                    <a:pt x="3097" y="23257"/>
                    <a:pt x="3721" y="23890"/>
                    <a:pt x="3721" y="24658"/>
                  </a:cubicBezTo>
                  <a:cubicBezTo>
                    <a:pt x="3721" y="25434"/>
                    <a:pt x="3097" y="26058"/>
                    <a:pt x="2338" y="26058"/>
                  </a:cubicBezTo>
                  <a:cubicBezTo>
                    <a:pt x="1741" y="26058"/>
                    <a:pt x="1232" y="25684"/>
                    <a:pt x="1036" y="25148"/>
                  </a:cubicBezTo>
                  <a:lnTo>
                    <a:pt x="1" y="25148"/>
                  </a:lnTo>
                  <a:lnTo>
                    <a:pt x="1" y="29190"/>
                  </a:lnTo>
                  <a:lnTo>
                    <a:pt x="1" y="31464"/>
                  </a:lnTo>
                  <a:lnTo>
                    <a:pt x="1036" y="31464"/>
                  </a:lnTo>
                  <a:cubicBezTo>
                    <a:pt x="1232" y="30938"/>
                    <a:pt x="1741" y="30554"/>
                    <a:pt x="2338" y="30554"/>
                  </a:cubicBezTo>
                  <a:cubicBezTo>
                    <a:pt x="3097" y="30554"/>
                    <a:pt x="3721" y="31179"/>
                    <a:pt x="3721" y="31955"/>
                  </a:cubicBezTo>
                  <a:cubicBezTo>
                    <a:pt x="3721" y="32731"/>
                    <a:pt x="3097" y="33356"/>
                    <a:pt x="2338" y="33356"/>
                  </a:cubicBezTo>
                  <a:cubicBezTo>
                    <a:pt x="1741" y="33356"/>
                    <a:pt x="1232" y="32972"/>
                    <a:pt x="1036" y="32446"/>
                  </a:cubicBezTo>
                  <a:lnTo>
                    <a:pt x="1" y="32446"/>
                  </a:lnTo>
                  <a:lnTo>
                    <a:pt x="1" y="34854"/>
                  </a:lnTo>
                  <a:lnTo>
                    <a:pt x="1" y="38762"/>
                  </a:lnTo>
                  <a:lnTo>
                    <a:pt x="1036" y="38762"/>
                  </a:lnTo>
                  <a:cubicBezTo>
                    <a:pt x="1232" y="38226"/>
                    <a:pt x="1741" y="37852"/>
                    <a:pt x="2338" y="37852"/>
                  </a:cubicBezTo>
                  <a:cubicBezTo>
                    <a:pt x="3097" y="37852"/>
                    <a:pt x="3721" y="38476"/>
                    <a:pt x="3721" y="39252"/>
                  </a:cubicBezTo>
                  <a:cubicBezTo>
                    <a:pt x="3721" y="40020"/>
                    <a:pt x="3097" y="40653"/>
                    <a:pt x="2338" y="40653"/>
                  </a:cubicBezTo>
                  <a:cubicBezTo>
                    <a:pt x="1741" y="40653"/>
                    <a:pt x="1232" y="40269"/>
                    <a:pt x="1036" y="39743"/>
                  </a:cubicBezTo>
                  <a:lnTo>
                    <a:pt x="1" y="39743"/>
                  </a:lnTo>
                  <a:lnTo>
                    <a:pt x="1" y="46059"/>
                  </a:lnTo>
                  <a:lnTo>
                    <a:pt x="1036" y="46059"/>
                  </a:lnTo>
                  <a:cubicBezTo>
                    <a:pt x="1232" y="45524"/>
                    <a:pt x="1741" y="45149"/>
                    <a:pt x="2338" y="45149"/>
                  </a:cubicBezTo>
                  <a:cubicBezTo>
                    <a:pt x="3097" y="45149"/>
                    <a:pt x="3721" y="45774"/>
                    <a:pt x="3721" y="46550"/>
                  </a:cubicBezTo>
                  <a:cubicBezTo>
                    <a:pt x="3721" y="47317"/>
                    <a:pt x="3097" y="47950"/>
                    <a:pt x="2338" y="47950"/>
                  </a:cubicBezTo>
                  <a:cubicBezTo>
                    <a:pt x="1741" y="47950"/>
                    <a:pt x="1232" y="47567"/>
                    <a:pt x="1036" y="47040"/>
                  </a:cubicBezTo>
                  <a:lnTo>
                    <a:pt x="1" y="47040"/>
                  </a:lnTo>
                  <a:lnTo>
                    <a:pt x="1" y="53357"/>
                  </a:lnTo>
                  <a:lnTo>
                    <a:pt x="1036" y="53357"/>
                  </a:lnTo>
                  <a:cubicBezTo>
                    <a:pt x="1232" y="52821"/>
                    <a:pt x="1741" y="52447"/>
                    <a:pt x="2338" y="52447"/>
                  </a:cubicBezTo>
                  <a:cubicBezTo>
                    <a:pt x="3097" y="52447"/>
                    <a:pt x="3721" y="53071"/>
                    <a:pt x="3721" y="53847"/>
                  </a:cubicBezTo>
                  <a:cubicBezTo>
                    <a:pt x="3721" y="54614"/>
                    <a:pt x="3097" y="55248"/>
                    <a:pt x="2338" y="55248"/>
                  </a:cubicBezTo>
                  <a:cubicBezTo>
                    <a:pt x="1741" y="55248"/>
                    <a:pt x="1232" y="54864"/>
                    <a:pt x="1036" y="54338"/>
                  </a:cubicBezTo>
                  <a:lnTo>
                    <a:pt x="1" y="54338"/>
                  </a:lnTo>
                  <a:lnTo>
                    <a:pt x="1" y="60654"/>
                  </a:lnTo>
                  <a:lnTo>
                    <a:pt x="1036" y="60654"/>
                  </a:lnTo>
                  <a:cubicBezTo>
                    <a:pt x="1232" y="60119"/>
                    <a:pt x="1741" y="59744"/>
                    <a:pt x="2338" y="59744"/>
                  </a:cubicBezTo>
                  <a:cubicBezTo>
                    <a:pt x="3097" y="59744"/>
                    <a:pt x="3721" y="60368"/>
                    <a:pt x="3721" y="61145"/>
                  </a:cubicBezTo>
                  <a:cubicBezTo>
                    <a:pt x="3721" y="61912"/>
                    <a:pt x="3097" y="62545"/>
                    <a:pt x="2338" y="62545"/>
                  </a:cubicBezTo>
                  <a:cubicBezTo>
                    <a:pt x="1741" y="62545"/>
                    <a:pt x="1232" y="62162"/>
                    <a:pt x="1036" y="61635"/>
                  </a:cubicBezTo>
                  <a:lnTo>
                    <a:pt x="1" y="61635"/>
                  </a:lnTo>
                  <a:lnTo>
                    <a:pt x="1" y="64044"/>
                  </a:lnTo>
                  <a:lnTo>
                    <a:pt x="119240" y="64044"/>
                  </a:lnTo>
                  <a:lnTo>
                    <a:pt x="119240" y="0"/>
                  </a:lnTo>
                  <a:close/>
                </a:path>
              </a:pathLst>
            </a:custGeom>
            <a:solidFill>
              <a:schemeClr val="dk2"/>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5" name="Google Shape;1155;p34"/>
            <p:cNvCxnSpPr/>
            <p:nvPr/>
          </p:nvCxnSpPr>
          <p:spPr>
            <a:xfrm rot="10800000">
              <a:off x="272898" y="1651700"/>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56" name="Google Shape;1156;p34"/>
            <p:cNvCxnSpPr/>
            <p:nvPr/>
          </p:nvCxnSpPr>
          <p:spPr>
            <a:xfrm rot="10800000">
              <a:off x="539298" y="2019793"/>
              <a:ext cx="8332200" cy="0"/>
            </a:xfrm>
            <a:prstGeom prst="straightConnector1">
              <a:avLst/>
            </a:prstGeom>
            <a:noFill/>
            <a:ln w="9525" cap="flat" cmpd="sng">
              <a:solidFill>
                <a:schemeClr val="lt2"/>
              </a:solidFill>
              <a:prstDash val="solid"/>
              <a:round/>
              <a:headEnd type="none" w="med" len="med"/>
              <a:tailEnd type="none" w="med" len="med"/>
            </a:ln>
          </p:spPr>
        </p:cxnSp>
        <p:cxnSp>
          <p:nvCxnSpPr>
            <p:cNvPr id="1157" name="Google Shape;1157;p34"/>
            <p:cNvCxnSpPr/>
            <p:nvPr/>
          </p:nvCxnSpPr>
          <p:spPr>
            <a:xfrm rot="10800000">
              <a:off x="272898" y="2387708"/>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58" name="Google Shape;1158;p34"/>
            <p:cNvCxnSpPr/>
            <p:nvPr/>
          </p:nvCxnSpPr>
          <p:spPr>
            <a:xfrm rot="10800000">
              <a:off x="272898" y="2755801"/>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59" name="Google Shape;1159;p34"/>
            <p:cNvCxnSpPr/>
            <p:nvPr/>
          </p:nvCxnSpPr>
          <p:spPr>
            <a:xfrm rot="10800000">
              <a:off x="534498" y="3123894"/>
              <a:ext cx="8337000" cy="0"/>
            </a:xfrm>
            <a:prstGeom prst="straightConnector1">
              <a:avLst/>
            </a:prstGeom>
            <a:noFill/>
            <a:ln w="9525" cap="flat" cmpd="sng">
              <a:solidFill>
                <a:schemeClr val="lt2"/>
              </a:solidFill>
              <a:prstDash val="solid"/>
              <a:round/>
              <a:headEnd type="none" w="med" len="med"/>
              <a:tailEnd type="none" w="med" len="med"/>
            </a:ln>
          </p:spPr>
        </p:cxnSp>
        <p:cxnSp>
          <p:nvCxnSpPr>
            <p:cNvPr id="1160" name="Google Shape;1160;p34"/>
            <p:cNvCxnSpPr/>
            <p:nvPr/>
          </p:nvCxnSpPr>
          <p:spPr>
            <a:xfrm rot="10800000">
              <a:off x="272898" y="3491809"/>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61" name="Google Shape;1161;p34"/>
            <p:cNvCxnSpPr/>
            <p:nvPr/>
          </p:nvCxnSpPr>
          <p:spPr>
            <a:xfrm rot="10800000">
              <a:off x="272898" y="3859902"/>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62" name="Google Shape;1162;p34"/>
            <p:cNvCxnSpPr/>
            <p:nvPr/>
          </p:nvCxnSpPr>
          <p:spPr>
            <a:xfrm rot="10800000">
              <a:off x="496398" y="4227995"/>
              <a:ext cx="8375100" cy="0"/>
            </a:xfrm>
            <a:prstGeom prst="straightConnector1">
              <a:avLst/>
            </a:prstGeom>
            <a:noFill/>
            <a:ln w="9525" cap="flat" cmpd="sng">
              <a:solidFill>
                <a:schemeClr val="lt2"/>
              </a:solidFill>
              <a:prstDash val="solid"/>
              <a:round/>
              <a:headEnd type="none" w="med" len="med"/>
              <a:tailEnd type="none" w="med" len="med"/>
            </a:ln>
          </p:spPr>
        </p:cxnSp>
        <p:cxnSp>
          <p:nvCxnSpPr>
            <p:cNvPr id="1163" name="Google Shape;1163;p34"/>
            <p:cNvCxnSpPr/>
            <p:nvPr/>
          </p:nvCxnSpPr>
          <p:spPr>
            <a:xfrm rot="10800000">
              <a:off x="505998" y="4595911"/>
              <a:ext cx="8365500" cy="0"/>
            </a:xfrm>
            <a:prstGeom prst="straightConnector1">
              <a:avLst/>
            </a:prstGeom>
            <a:noFill/>
            <a:ln w="9525" cap="flat" cmpd="sng">
              <a:solidFill>
                <a:schemeClr val="lt2"/>
              </a:solidFill>
              <a:prstDash val="solid"/>
              <a:round/>
              <a:headEnd type="none" w="med" len="med"/>
              <a:tailEnd type="none" w="med" len="med"/>
            </a:ln>
          </p:spPr>
        </p:cxnSp>
        <p:cxnSp>
          <p:nvCxnSpPr>
            <p:cNvPr id="1164" name="Google Shape;1164;p34"/>
            <p:cNvCxnSpPr/>
            <p:nvPr/>
          </p:nvCxnSpPr>
          <p:spPr>
            <a:xfrm>
              <a:off x="603830" y="262550"/>
              <a:ext cx="0" cy="4618500"/>
            </a:xfrm>
            <a:prstGeom prst="straightConnector1">
              <a:avLst/>
            </a:prstGeom>
            <a:noFill/>
            <a:ln w="9525" cap="flat" cmpd="sng">
              <a:solidFill>
                <a:schemeClr val="accent3"/>
              </a:solidFill>
              <a:prstDash val="solid"/>
              <a:round/>
              <a:headEnd type="none" w="med" len="med"/>
              <a:tailEnd type="none" w="med" len="med"/>
            </a:ln>
          </p:spPr>
        </p:cxnSp>
        <p:cxnSp>
          <p:nvCxnSpPr>
            <p:cNvPr id="1165" name="Google Shape;1165;p34"/>
            <p:cNvCxnSpPr/>
            <p:nvPr/>
          </p:nvCxnSpPr>
          <p:spPr>
            <a:xfrm rot="10800000">
              <a:off x="272850" y="42280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66" name="Google Shape;1166;p34"/>
            <p:cNvCxnSpPr/>
            <p:nvPr/>
          </p:nvCxnSpPr>
          <p:spPr>
            <a:xfrm rot="10800000">
              <a:off x="272850" y="4595900"/>
              <a:ext cx="111600" cy="0"/>
            </a:xfrm>
            <a:prstGeom prst="straightConnector1">
              <a:avLst/>
            </a:prstGeom>
            <a:noFill/>
            <a:ln w="9525" cap="flat" cmpd="sng">
              <a:solidFill>
                <a:srgbClr val="F3F3F3"/>
              </a:solidFill>
              <a:prstDash val="solid"/>
              <a:round/>
              <a:headEnd type="none" w="med" len="med"/>
              <a:tailEnd type="none" w="med" len="med"/>
            </a:ln>
          </p:spPr>
        </p:cxnSp>
        <p:cxnSp>
          <p:nvCxnSpPr>
            <p:cNvPr id="1167" name="Google Shape;1167;p34"/>
            <p:cNvCxnSpPr/>
            <p:nvPr/>
          </p:nvCxnSpPr>
          <p:spPr>
            <a:xfrm rot="10800000">
              <a:off x="272898" y="1283607"/>
              <a:ext cx="8598600" cy="0"/>
            </a:xfrm>
            <a:prstGeom prst="straightConnector1">
              <a:avLst/>
            </a:prstGeom>
            <a:noFill/>
            <a:ln w="9525" cap="flat" cmpd="sng">
              <a:solidFill>
                <a:schemeClr val="lt2"/>
              </a:solidFill>
              <a:prstDash val="solid"/>
              <a:round/>
              <a:headEnd type="none" w="med" len="med"/>
              <a:tailEnd type="none" w="med" len="med"/>
            </a:ln>
          </p:spPr>
        </p:cxnSp>
        <p:cxnSp>
          <p:nvCxnSpPr>
            <p:cNvPr id="1168" name="Google Shape;1168;p34"/>
            <p:cNvCxnSpPr/>
            <p:nvPr/>
          </p:nvCxnSpPr>
          <p:spPr>
            <a:xfrm rot="10800000">
              <a:off x="504798" y="915691"/>
              <a:ext cx="8366700" cy="0"/>
            </a:xfrm>
            <a:prstGeom prst="straightConnector1">
              <a:avLst/>
            </a:prstGeom>
            <a:noFill/>
            <a:ln w="9525" cap="flat" cmpd="sng">
              <a:solidFill>
                <a:schemeClr val="lt2"/>
              </a:solidFill>
              <a:prstDash val="solid"/>
              <a:round/>
              <a:headEnd type="none" w="med" len="med"/>
              <a:tailEnd type="none" w="med" len="med"/>
            </a:ln>
          </p:spPr>
        </p:cxnSp>
        <p:cxnSp>
          <p:nvCxnSpPr>
            <p:cNvPr id="1169" name="Google Shape;1169;p34"/>
            <p:cNvCxnSpPr/>
            <p:nvPr/>
          </p:nvCxnSpPr>
          <p:spPr>
            <a:xfrm rot="10800000">
              <a:off x="272925" y="915700"/>
              <a:ext cx="100800" cy="0"/>
            </a:xfrm>
            <a:prstGeom prst="straightConnector1">
              <a:avLst/>
            </a:prstGeom>
            <a:noFill/>
            <a:ln w="9525" cap="flat" cmpd="sng">
              <a:solidFill>
                <a:srgbClr val="F3F3F3"/>
              </a:solidFill>
              <a:prstDash val="solid"/>
              <a:round/>
              <a:headEnd type="none" w="med" len="med"/>
              <a:tailEnd type="none" w="med" len="med"/>
            </a:ln>
          </p:spPr>
        </p:cxnSp>
        <p:cxnSp>
          <p:nvCxnSpPr>
            <p:cNvPr id="1170" name="Google Shape;1170;p34"/>
            <p:cNvCxnSpPr/>
            <p:nvPr/>
          </p:nvCxnSpPr>
          <p:spPr>
            <a:xfrm rot="10800000">
              <a:off x="272825" y="547800"/>
              <a:ext cx="114000" cy="0"/>
            </a:xfrm>
            <a:prstGeom prst="straightConnector1">
              <a:avLst/>
            </a:prstGeom>
            <a:noFill/>
            <a:ln w="9525" cap="flat" cmpd="sng">
              <a:solidFill>
                <a:srgbClr val="F3F3F3"/>
              </a:solidFill>
              <a:prstDash val="solid"/>
              <a:round/>
              <a:headEnd type="none" w="med" len="med"/>
              <a:tailEnd type="none" w="med" len="med"/>
            </a:ln>
          </p:spPr>
        </p:cxnSp>
        <p:cxnSp>
          <p:nvCxnSpPr>
            <p:cNvPr id="1171" name="Google Shape;1171;p34"/>
            <p:cNvCxnSpPr/>
            <p:nvPr/>
          </p:nvCxnSpPr>
          <p:spPr>
            <a:xfrm rot="10800000">
              <a:off x="489198" y="547598"/>
              <a:ext cx="8382300" cy="0"/>
            </a:xfrm>
            <a:prstGeom prst="straightConnector1">
              <a:avLst/>
            </a:prstGeom>
            <a:noFill/>
            <a:ln w="9525" cap="flat" cmpd="sng">
              <a:solidFill>
                <a:schemeClr val="lt2"/>
              </a:solidFill>
              <a:prstDash val="solid"/>
              <a:round/>
              <a:headEnd type="none" w="med" len="med"/>
              <a:tailEnd type="none" w="med" len="med"/>
            </a:ln>
          </p:spPr>
        </p:cxnSp>
      </p:grpSp>
      <p:grpSp>
        <p:nvGrpSpPr>
          <p:cNvPr id="1172" name="Google Shape;1172;p34"/>
          <p:cNvGrpSpPr/>
          <p:nvPr/>
        </p:nvGrpSpPr>
        <p:grpSpPr>
          <a:xfrm>
            <a:off x="-40460" y="85150"/>
            <a:ext cx="9503873" cy="4279271"/>
            <a:chOff x="-46610" y="66750"/>
            <a:chExt cx="9503873" cy="4279271"/>
          </a:xfrm>
        </p:grpSpPr>
        <p:sp>
          <p:nvSpPr>
            <p:cNvPr id="1173" name="Google Shape;1173;p34"/>
            <p:cNvSpPr/>
            <p:nvPr/>
          </p:nvSpPr>
          <p:spPr>
            <a:xfrm>
              <a:off x="-46610" y="66750"/>
              <a:ext cx="813363" cy="645148"/>
            </a:xfrm>
            <a:custGeom>
              <a:avLst/>
              <a:gdLst/>
              <a:ahLst/>
              <a:cxnLst/>
              <a:rect l="l" t="t" r="r" b="b"/>
              <a:pathLst>
                <a:path w="12267" h="9730" extrusionOk="0">
                  <a:moveTo>
                    <a:pt x="4314" y="1203"/>
                  </a:moveTo>
                  <a:cubicBezTo>
                    <a:pt x="4312" y="1204"/>
                    <a:pt x="4310" y="1205"/>
                    <a:pt x="4309" y="1205"/>
                  </a:cubicBezTo>
                  <a:cubicBezTo>
                    <a:pt x="4311" y="1204"/>
                    <a:pt x="4313" y="1203"/>
                    <a:pt x="4314" y="1203"/>
                  </a:cubicBezTo>
                  <a:close/>
                  <a:moveTo>
                    <a:pt x="6912" y="4022"/>
                  </a:moveTo>
                  <a:cubicBezTo>
                    <a:pt x="6913" y="4031"/>
                    <a:pt x="6914" y="4039"/>
                    <a:pt x="6914" y="4041"/>
                  </a:cubicBezTo>
                  <a:cubicBezTo>
                    <a:pt x="6914" y="4034"/>
                    <a:pt x="6913" y="4028"/>
                    <a:pt x="6912" y="4022"/>
                  </a:cubicBezTo>
                  <a:close/>
                  <a:moveTo>
                    <a:pt x="4639" y="1133"/>
                  </a:moveTo>
                  <a:cubicBezTo>
                    <a:pt x="4817" y="1133"/>
                    <a:pt x="5041" y="1222"/>
                    <a:pt x="5219" y="1321"/>
                  </a:cubicBezTo>
                  <a:cubicBezTo>
                    <a:pt x="5317" y="1374"/>
                    <a:pt x="5406" y="1437"/>
                    <a:pt x="5495" y="1490"/>
                  </a:cubicBezTo>
                  <a:cubicBezTo>
                    <a:pt x="5508" y="1503"/>
                    <a:pt x="5569" y="1549"/>
                    <a:pt x="5573" y="1549"/>
                  </a:cubicBezTo>
                  <a:cubicBezTo>
                    <a:pt x="5573" y="1549"/>
                    <a:pt x="5573" y="1549"/>
                    <a:pt x="5573" y="1549"/>
                  </a:cubicBezTo>
                  <a:lnTo>
                    <a:pt x="5573" y="1549"/>
                  </a:lnTo>
                  <a:cubicBezTo>
                    <a:pt x="5610" y="1583"/>
                    <a:pt x="5646" y="1612"/>
                    <a:pt x="5683" y="1642"/>
                  </a:cubicBezTo>
                  <a:cubicBezTo>
                    <a:pt x="5843" y="1784"/>
                    <a:pt x="5995" y="1945"/>
                    <a:pt x="6129" y="2106"/>
                  </a:cubicBezTo>
                  <a:cubicBezTo>
                    <a:pt x="6135" y="2112"/>
                    <a:pt x="6139" y="2117"/>
                    <a:pt x="6143" y="2122"/>
                  </a:cubicBezTo>
                  <a:lnTo>
                    <a:pt x="6143" y="2122"/>
                  </a:lnTo>
                  <a:cubicBezTo>
                    <a:pt x="6145" y="2125"/>
                    <a:pt x="6151" y="2133"/>
                    <a:pt x="6165" y="2150"/>
                  </a:cubicBezTo>
                  <a:cubicBezTo>
                    <a:pt x="6200" y="2195"/>
                    <a:pt x="6227" y="2239"/>
                    <a:pt x="6254" y="2275"/>
                  </a:cubicBezTo>
                  <a:cubicBezTo>
                    <a:pt x="6316" y="2373"/>
                    <a:pt x="6379" y="2462"/>
                    <a:pt x="6432" y="2561"/>
                  </a:cubicBezTo>
                  <a:cubicBezTo>
                    <a:pt x="6477" y="2650"/>
                    <a:pt x="6521" y="2739"/>
                    <a:pt x="6566" y="2828"/>
                  </a:cubicBezTo>
                  <a:cubicBezTo>
                    <a:pt x="6579" y="2848"/>
                    <a:pt x="6613" y="2919"/>
                    <a:pt x="6617" y="2934"/>
                  </a:cubicBezTo>
                  <a:lnTo>
                    <a:pt x="6617" y="2934"/>
                  </a:lnTo>
                  <a:cubicBezTo>
                    <a:pt x="6611" y="2921"/>
                    <a:pt x="6605" y="2907"/>
                    <a:pt x="6605" y="2907"/>
                  </a:cubicBezTo>
                  <a:lnTo>
                    <a:pt x="6605" y="2907"/>
                  </a:lnTo>
                  <a:cubicBezTo>
                    <a:pt x="6604" y="2907"/>
                    <a:pt x="6606" y="2912"/>
                    <a:pt x="6611" y="2926"/>
                  </a:cubicBezTo>
                  <a:cubicBezTo>
                    <a:pt x="6615" y="2933"/>
                    <a:pt x="6617" y="2936"/>
                    <a:pt x="6618" y="2936"/>
                  </a:cubicBezTo>
                  <a:cubicBezTo>
                    <a:pt x="6618" y="2936"/>
                    <a:pt x="6618" y="2935"/>
                    <a:pt x="6617" y="2934"/>
                  </a:cubicBezTo>
                  <a:lnTo>
                    <a:pt x="6617" y="2934"/>
                  </a:lnTo>
                  <a:cubicBezTo>
                    <a:pt x="6622" y="2942"/>
                    <a:pt x="6626" y="2950"/>
                    <a:pt x="6628" y="2953"/>
                  </a:cubicBezTo>
                  <a:cubicBezTo>
                    <a:pt x="6637" y="2989"/>
                    <a:pt x="6646" y="3016"/>
                    <a:pt x="6664" y="3051"/>
                  </a:cubicBezTo>
                  <a:cubicBezTo>
                    <a:pt x="6736" y="3248"/>
                    <a:pt x="6798" y="3453"/>
                    <a:pt x="6843" y="3667"/>
                  </a:cubicBezTo>
                  <a:cubicBezTo>
                    <a:pt x="6869" y="3765"/>
                    <a:pt x="6887" y="3863"/>
                    <a:pt x="6905" y="3970"/>
                  </a:cubicBezTo>
                  <a:cubicBezTo>
                    <a:pt x="6905" y="3990"/>
                    <a:pt x="6910" y="4005"/>
                    <a:pt x="6912" y="4022"/>
                  </a:cubicBezTo>
                  <a:lnTo>
                    <a:pt x="6912" y="4022"/>
                  </a:lnTo>
                  <a:cubicBezTo>
                    <a:pt x="6911" y="4009"/>
                    <a:pt x="6910" y="3994"/>
                    <a:pt x="6910" y="3994"/>
                  </a:cubicBezTo>
                  <a:lnTo>
                    <a:pt x="6910" y="3994"/>
                  </a:lnTo>
                  <a:cubicBezTo>
                    <a:pt x="6910" y="3994"/>
                    <a:pt x="6911" y="4002"/>
                    <a:pt x="6914" y="4024"/>
                  </a:cubicBezTo>
                  <a:cubicBezTo>
                    <a:pt x="6914" y="4077"/>
                    <a:pt x="6923" y="4140"/>
                    <a:pt x="6932" y="4202"/>
                  </a:cubicBezTo>
                  <a:cubicBezTo>
                    <a:pt x="6950" y="4416"/>
                    <a:pt x="6950" y="4630"/>
                    <a:pt x="6941" y="4844"/>
                  </a:cubicBezTo>
                  <a:cubicBezTo>
                    <a:pt x="6941" y="4951"/>
                    <a:pt x="6932" y="5050"/>
                    <a:pt x="6923" y="5157"/>
                  </a:cubicBezTo>
                  <a:cubicBezTo>
                    <a:pt x="6916" y="5170"/>
                    <a:pt x="6914" y="5189"/>
                    <a:pt x="6914" y="5209"/>
                  </a:cubicBezTo>
                  <a:lnTo>
                    <a:pt x="6914" y="5209"/>
                  </a:lnTo>
                  <a:cubicBezTo>
                    <a:pt x="6914" y="5210"/>
                    <a:pt x="6914" y="5210"/>
                    <a:pt x="6914" y="5210"/>
                  </a:cubicBezTo>
                  <a:cubicBezTo>
                    <a:pt x="6905" y="5264"/>
                    <a:pt x="6896" y="5326"/>
                    <a:pt x="6887" y="5380"/>
                  </a:cubicBezTo>
                  <a:cubicBezTo>
                    <a:pt x="6847" y="5580"/>
                    <a:pt x="6800" y="5781"/>
                    <a:pt x="6745" y="5975"/>
                  </a:cubicBezTo>
                  <a:lnTo>
                    <a:pt x="6745" y="5975"/>
                  </a:lnTo>
                  <a:cubicBezTo>
                    <a:pt x="6680" y="5955"/>
                    <a:pt x="6616" y="5932"/>
                    <a:pt x="6548" y="5906"/>
                  </a:cubicBezTo>
                  <a:cubicBezTo>
                    <a:pt x="6504" y="5888"/>
                    <a:pt x="6450" y="5870"/>
                    <a:pt x="6397" y="5852"/>
                  </a:cubicBezTo>
                  <a:cubicBezTo>
                    <a:pt x="6376" y="5844"/>
                    <a:pt x="6369" y="5841"/>
                    <a:pt x="6369" y="5841"/>
                  </a:cubicBezTo>
                  <a:lnTo>
                    <a:pt x="6369" y="5841"/>
                  </a:lnTo>
                  <a:cubicBezTo>
                    <a:pt x="6370" y="5841"/>
                    <a:pt x="6399" y="5852"/>
                    <a:pt x="6405" y="5852"/>
                  </a:cubicBezTo>
                  <a:cubicBezTo>
                    <a:pt x="6370" y="5844"/>
                    <a:pt x="6343" y="5826"/>
                    <a:pt x="6307" y="5808"/>
                  </a:cubicBezTo>
                  <a:cubicBezTo>
                    <a:pt x="6102" y="5710"/>
                    <a:pt x="5906" y="5603"/>
                    <a:pt x="5710" y="5478"/>
                  </a:cubicBezTo>
                  <a:cubicBezTo>
                    <a:pt x="5665" y="5442"/>
                    <a:pt x="5620" y="5415"/>
                    <a:pt x="5576" y="5380"/>
                  </a:cubicBezTo>
                  <a:cubicBezTo>
                    <a:pt x="5549" y="5371"/>
                    <a:pt x="5531" y="5353"/>
                    <a:pt x="5504" y="5335"/>
                  </a:cubicBezTo>
                  <a:cubicBezTo>
                    <a:pt x="5504" y="5335"/>
                    <a:pt x="5497" y="5330"/>
                    <a:pt x="5489" y="5324"/>
                  </a:cubicBezTo>
                  <a:lnTo>
                    <a:pt x="5489" y="5324"/>
                  </a:lnTo>
                  <a:cubicBezTo>
                    <a:pt x="5491" y="5324"/>
                    <a:pt x="5492" y="5325"/>
                    <a:pt x="5492" y="5325"/>
                  </a:cubicBezTo>
                  <a:cubicBezTo>
                    <a:pt x="5497" y="5325"/>
                    <a:pt x="5451" y="5290"/>
                    <a:pt x="5451" y="5290"/>
                  </a:cubicBezTo>
                  <a:cubicBezTo>
                    <a:pt x="5433" y="5273"/>
                    <a:pt x="5406" y="5255"/>
                    <a:pt x="5388" y="5237"/>
                  </a:cubicBezTo>
                  <a:cubicBezTo>
                    <a:pt x="5335" y="5201"/>
                    <a:pt x="5290" y="5157"/>
                    <a:pt x="5246" y="5112"/>
                  </a:cubicBezTo>
                  <a:cubicBezTo>
                    <a:pt x="5076" y="4960"/>
                    <a:pt x="4916" y="4800"/>
                    <a:pt x="4764" y="4621"/>
                  </a:cubicBezTo>
                  <a:cubicBezTo>
                    <a:pt x="4746" y="4604"/>
                    <a:pt x="4728" y="4577"/>
                    <a:pt x="4710" y="4559"/>
                  </a:cubicBezTo>
                  <a:cubicBezTo>
                    <a:pt x="4710" y="4559"/>
                    <a:pt x="4679" y="4517"/>
                    <a:pt x="4680" y="4517"/>
                  </a:cubicBezTo>
                  <a:lnTo>
                    <a:pt x="4680" y="4517"/>
                  </a:lnTo>
                  <a:cubicBezTo>
                    <a:pt x="4681" y="4517"/>
                    <a:pt x="4684" y="4522"/>
                    <a:pt x="4693" y="4532"/>
                  </a:cubicBezTo>
                  <a:cubicBezTo>
                    <a:pt x="4700" y="4539"/>
                    <a:pt x="4703" y="4542"/>
                    <a:pt x="4704" y="4542"/>
                  </a:cubicBezTo>
                  <a:cubicBezTo>
                    <a:pt x="4706" y="4542"/>
                    <a:pt x="4666" y="4496"/>
                    <a:pt x="4666" y="4496"/>
                  </a:cubicBezTo>
                  <a:cubicBezTo>
                    <a:pt x="4657" y="4479"/>
                    <a:pt x="4639" y="4452"/>
                    <a:pt x="4621" y="4434"/>
                  </a:cubicBezTo>
                  <a:cubicBezTo>
                    <a:pt x="4550" y="4336"/>
                    <a:pt x="4487" y="4238"/>
                    <a:pt x="4425" y="4140"/>
                  </a:cubicBezTo>
                  <a:cubicBezTo>
                    <a:pt x="4363" y="4041"/>
                    <a:pt x="4309" y="3943"/>
                    <a:pt x="4264" y="3854"/>
                  </a:cubicBezTo>
                  <a:cubicBezTo>
                    <a:pt x="4238" y="3801"/>
                    <a:pt x="4211" y="3756"/>
                    <a:pt x="4193" y="3702"/>
                  </a:cubicBezTo>
                  <a:cubicBezTo>
                    <a:pt x="4175" y="3676"/>
                    <a:pt x="4166" y="3649"/>
                    <a:pt x="4157" y="3631"/>
                  </a:cubicBezTo>
                  <a:cubicBezTo>
                    <a:pt x="4152" y="3626"/>
                    <a:pt x="4133" y="3587"/>
                    <a:pt x="4126" y="3568"/>
                  </a:cubicBezTo>
                  <a:lnTo>
                    <a:pt x="4126" y="3568"/>
                  </a:lnTo>
                  <a:cubicBezTo>
                    <a:pt x="4130" y="3578"/>
                    <a:pt x="4134" y="3587"/>
                    <a:pt x="4135" y="3587"/>
                  </a:cubicBezTo>
                  <a:cubicBezTo>
                    <a:pt x="4136" y="3587"/>
                    <a:pt x="4135" y="3582"/>
                    <a:pt x="4131" y="3569"/>
                  </a:cubicBezTo>
                  <a:cubicBezTo>
                    <a:pt x="4126" y="3560"/>
                    <a:pt x="4123" y="3557"/>
                    <a:pt x="4122" y="3557"/>
                  </a:cubicBezTo>
                  <a:lnTo>
                    <a:pt x="4122" y="3557"/>
                  </a:lnTo>
                  <a:cubicBezTo>
                    <a:pt x="4122" y="3557"/>
                    <a:pt x="4123" y="3561"/>
                    <a:pt x="4126" y="3568"/>
                  </a:cubicBezTo>
                  <a:lnTo>
                    <a:pt x="4126" y="3568"/>
                  </a:lnTo>
                  <a:cubicBezTo>
                    <a:pt x="4119" y="3554"/>
                    <a:pt x="4113" y="3537"/>
                    <a:pt x="4113" y="3533"/>
                  </a:cubicBezTo>
                  <a:cubicBezTo>
                    <a:pt x="4104" y="3515"/>
                    <a:pt x="4095" y="3488"/>
                    <a:pt x="4086" y="3462"/>
                  </a:cubicBezTo>
                  <a:cubicBezTo>
                    <a:pt x="4068" y="3408"/>
                    <a:pt x="4050" y="3355"/>
                    <a:pt x="4032" y="3310"/>
                  </a:cubicBezTo>
                  <a:cubicBezTo>
                    <a:pt x="4006" y="3221"/>
                    <a:pt x="3979" y="3140"/>
                    <a:pt x="3961" y="3051"/>
                  </a:cubicBezTo>
                  <a:cubicBezTo>
                    <a:pt x="3934" y="2980"/>
                    <a:pt x="3925" y="2909"/>
                    <a:pt x="3908" y="2828"/>
                  </a:cubicBezTo>
                  <a:cubicBezTo>
                    <a:pt x="3899" y="2793"/>
                    <a:pt x="3890" y="2748"/>
                    <a:pt x="3890" y="2712"/>
                  </a:cubicBezTo>
                  <a:cubicBezTo>
                    <a:pt x="3886" y="2692"/>
                    <a:pt x="3884" y="2685"/>
                    <a:pt x="3884" y="2685"/>
                  </a:cubicBezTo>
                  <a:lnTo>
                    <a:pt x="3884" y="2685"/>
                  </a:lnTo>
                  <a:cubicBezTo>
                    <a:pt x="3882" y="2685"/>
                    <a:pt x="3888" y="2732"/>
                    <a:pt x="3887" y="2732"/>
                  </a:cubicBezTo>
                  <a:cubicBezTo>
                    <a:pt x="3887" y="2732"/>
                    <a:pt x="3885" y="2721"/>
                    <a:pt x="3881" y="2685"/>
                  </a:cubicBezTo>
                  <a:cubicBezTo>
                    <a:pt x="3863" y="2507"/>
                    <a:pt x="3854" y="2338"/>
                    <a:pt x="3863" y="2168"/>
                  </a:cubicBezTo>
                  <a:cubicBezTo>
                    <a:pt x="3863" y="2079"/>
                    <a:pt x="3872" y="1999"/>
                    <a:pt x="3881" y="1918"/>
                  </a:cubicBezTo>
                  <a:lnTo>
                    <a:pt x="3881" y="1918"/>
                  </a:lnTo>
                  <a:cubicBezTo>
                    <a:pt x="3877" y="1960"/>
                    <a:pt x="3875" y="1976"/>
                    <a:pt x="3875" y="1976"/>
                  </a:cubicBezTo>
                  <a:cubicBezTo>
                    <a:pt x="3875" y="1976"/>
                    <a:pt x="3879" y="1945"/>
                    <a:pt x="3890" y="1909"/>
                  </a:cubicBezTo>
                  <a:cubicBezTo>
                    <a:pt x="3899" y="1856"/>
                    <a:pt x="3908" y="1811"/>
                    <a:pt x="3916" y="1767"/>
                  </a:cubicBezTo>
                  <a:cubicBezTo>
                    <a:pt x="3932" y="1706"/>
                    <a:pt x="3953" y="1640"/>
                    <a:pt x="3975" y="1577"/>
                  </a:cubicBezTo>
                  <a:lnTo>
                    <a:pt x="3975" y="1577"/>
                  </a:lnTo>
                  <a:cubicBezTo>
                    <a:pt x="3983" y="1563"/>
                    <a:pt x="3990" y="1549"/>
                    <a:pt x="3997" y="1535"/>
                  </a:cubicBezTo>
                  <a:cubicBezTo>
                    <a:pt x="4015" y="1499"/>
                    <a:pt x="4041" y="1463"/>
                    <a:pt x="4059" y="1419"/>
                  </a:cubicBezTo>
                  <a:cubicBezTo>
                    <a:pt x="4078" y="1390"/>
                    <a:pt x="4095" y="1372"/>
                    <a:pt x="4097" y="1372"/>
                  </a:cubicBezTo>
                  <a:lnTo>
                    <a:pt x="4097" y="1372"/>
                  </a:lnTo>
                  <a:cubicBezTo>
                    <a:pt x="4098" y="1372"/>
                    <a:pt x="4088" y="1386"/>
                    <a:pt x="4059" y="1419"/>
                  </a:cubicBezTo>
                  <a:cubicBezTo>
                    <a:pt x="4086" y="1392"/>
                    <a:pt x="4113" y="1356"/>
                    <a:pt x="4139" y="1329"/>
                  </a:cubicBezTo>
                  <a:cubicBezTo>
                    <a:pt x="4150" y="1314"/>
                    <a:pt x="4167" y="1301"/>
                    <a:pt x="4185" y="1287"/>
                  </a:cubicBezTo>
                  <a:lnTo>
                    <a:pt x="4185" y="1287"/>
                  </a:lnTo>
                  <a:cubicBezTo>
                    <a:pt x="4181" y="1291"/>
                    <a:pt x="4180" y="1293"/>
                    <a:pt x="4181" y="1293"/>
                  </a:cubicBezTo>
                  <a:cubicBezTo>
                    <a:pt x="4182" y="1293"/>
                    <a:pt x="4194" y="1284"/>
                    <a:pt x="4220" y="1258"/>
                  </a:cubicBezTo>
                  <a:lnTo>
                    <a:pt x="4220" y="1258"/>
                  </a:lnTo>
                  <a:cubicBezTo>
                    <a:pt x="4209" y="1269"/>
                    <a:pt x="4197" y="1278"/>
                    <a:pt x="4185" y="1287"/>
                  </a:cubicBezTo>
                  <a:lnTo>
                    <a:pt x="4185" y="1287"/>
                  </a:lnTo>
                  <a:cubicBezTo>
                    <a:pt x="4194" y="1277"/>
                    <a:pt x="4218" y="1257"/>
                    <a:pt x="4247" y="1240"/>
                  </a:cubicBezTo>
                  <a:cubicBezTo>
                    <a:pt x="4276" y="1225"/>
                    <a:pt x="4306" y="1211"/>
                    <a:pt x="4336" y="1196"/>
                  </a:cubicBezTo>
                  <a:lnTo>
                    <a:pt x="4336" y="1196"/>
                  </a:lnTo>
                  <a:cubicBezTo>
                    <a:pt x="4354" y="1190"/>
                    <a:pt x="4371" y="1184"/>
                    <a:pt x="4389" y="1178"/>
                  </a:cubicBezTo>
                  <a:cubicBezTo>
                    <a:pt x="4514" y="1133"/>
                    <a:pt x="4541" y="1133"/>
                    <a:pt x="4639" y="1133"/>
                  </a:cubicBezTo>
                  <a:close/>
                  <a:moveTo>
                    <a:pt x="4646" y="1"/>
                  </a:moveTo>
                  <a:cubicBezTo>
                    <a:pt x="4590" y="1"/>
                    <a:pt x="4534" y="4"/>
                    <a:pt x="4478" y="9"/>
                  </a:cubicBezTo>
                  <a:cubicBezTo>
                    <a:pt x="3934" y="72"/>
                    <a:pt x="3470" y="313"/>
                    <a:pt x="3149" y="759"/>
                  </a:cubicBezTo>
                  <a:cubicBezTo>
                    <a:pt x="2882" y="1115"/>
                    <a:pt x="2775" y="1561"/>
                    <a:pt x="2739" y="1999"/>
                  </a:cubicBezTo>
                  <a:cubicBezTo>
                    <a:pt x="2650" y="2909"/>
                    <a:pt x="2944" y="3854"/>
                    <a:pt x="3399" y="4639"/>
                  </a:cubicBezTo>
                  <a:cubicBezTo>
                    <a:pt x="3943" y="5567"/>
                    <a:pt x="4782" y="6352"/>
                    <a:pt x="5763" y="6798"/>
                  </a:cubicBezTo>
                  <a:cubicBezTo>
                    <a:pt x="5935" y="6878"/>
                    <a:pt x="6111" y="6948"/>
                    <a:pt x="6291" y="7009"/>
                  </a:cubicBezTo>
                  <a:lnTo>
                    <a:pt x="6291" y="7009"/>
                  </a:lnTo>
                  <a:cubicBezTo>
                    <a:pt x="6242" y="7093"/>
                    <a:pt x="6191" y="7174"/>
                    <a:pt x="6138" y="7253"/>
                  </a:cubicBezTo>
                  <a:cubicBezTo>
                    <a:pt x="6102" y="7298"/>
                    <a:pt x="6066" y="7351"/>
                    <a:pt x="6031" y="7396"/>
                  </a:cubicBezTo>
                  <a:cubicBezTo>
                    <a:pt x="6018" y="7415"/>
                    <a:pt x="6014" y="7422"/>
                    <a:pt x="6015" y="7422"/>
                  </a:cubicBezTo>
                  <a:cubicBezTo>
                    <a:pt x="6016" y="7422"/>
                    <a:pt x="6020" y="7418"/>
                    <a:pt x="6024" y="7413"/>
                  </a:cubicBezTo>
                  <a:lnTo>
                    <a:pt x="6024" y="7413"/>
                  </a:lnTo>
                  <a:cubicBezTo>
                    <a:pt x="6012" y="7428"/>
                    <a:pt x="5999" y="7446"/>
                    <a:pt x="5986" y="7458"/>
                  </a:cubicBezTo>
                  <a:cubicBezTo>
                    <a:pt x="5906" y="7556"/>
                    <a:pt x="5817" y="7646"/>
                    <a:pt x="5736" y="7735"/>
                  </a:cubicBezTo>
                  <a:cubicBezTo>
                    <a:pt x="5406" y="8056"/>
                    <a:pt x="5023" y="8288"/>
                    <a:pt x="4577" y="8431"/>
                  </a:cubicBezTo>
                  <a:cubicBezTo>
                    <a:pt x="4212" y="8541"/>
                    <a:pt x="3890" y="8595"/>
                    <a:pt x="3530" y="8595"/>
                  </a:cubicBezTo>
                  <a:cubicBezTo>
                    <a:pt x="3398" y="8595"/>
                    <a:pt x="3260" y="8588"/>
                    <a:pt x="3114" y="8573"/>
                  </a:cubicBezTo>
                  <a:cubicBezTo>
                    <a:pt x="2971" y="8564"/>
                    <a:pt x="2944" y="8564"/>
                    <a:pt x="2801" y="8538"/>
                  </a:cubicBezTo>
                  <a:cubicBezTo>
                    <a:pt x="2668" y="8511"/>
                    <a:pt x="2525" y="8484"/>
                    <a:pt x="2382" y="8448"/>
                  </a:cubicBezTo>
                  <a:cubicBezTo>
                    <a:pt x="2123" y="8377"/>
                    <a:pt x="1856" y="8288"/>
                    <a:pt x="1606" y="8181"/>
                  </a:cubicBezTo>
                  <a:cubicBezTo>
                    <a:pt x="1427" y="8109"/>
                    <a:pt x="1142" y="7976"/>
                    <a:pt x="928" y="7860"/>
                  </a:cubicBezTo>
                  <a:cubicBezTo>
                    <a:pt x="838" y="7812"/>
                    <a:pt x="739" y="7788"/>
                    <a:pt x="641" y="7788"/>
                  </a:cubicBezTo>
                  <a:cubicBezTo>
                    <a:pt x="448" y="7788"/>
                    <a:pt x="258" y="7881"/>
                    <a:pt x="152" y="8065"/>
                  </a:cubicBezTo>
                  <a:cubicBezTo>
                    <a:pt x="0" y="8324"/>
                    <a:pt x="89" y="8689"/>
                    <a:pt x="357" y="8841"/>
                  </a:cubicBezTo>
                  <a:cubicBezTo>
                    <a:pt x="1314" y="9354"/>
                    <a:pt x="2390" y="9729"/>
                    <a:pt x="3482" y="9729"/>
                  </a:cubicBezTo>
                  <a:cubicBezTo>
                    <a:pt x="3662" y="9729"/>
                    <a:pt x="3843" y="9719"/>
                    <a:pt x="4024" y="9697"/>
                  </a:cubicBezTo>
                  <a:cubicBezTo>
                    <a:pt x="4675" y="9617"/>
                    <a:pt x="5308" y="9430"/>
                    <a:pt x="5861" y="9073"/>
                  </a:cubicBezTo>
                  <a:cubicBezTo>
                    <a:pt x="6370" y="8752"/>
                    <a:pt x="6780" y="8324"/>
                    <a:pt x="7110" y="7824"/>
                  </a:cubicBezTo>
                  <a:cubicBezTo>
                    <a:pt x="7233" y="7644"/>
                    <a:pt x="7345" y="7455"/>
                    <a:pt x="7445" y="7260"/>
                  </a:cubicBezTo>
                  <a:lnTo>
                    <a:pt x="7445" y="7260"/>
                  </a:lnTo>
                  <a:cubicBezTo>
                    <a:pt x="7610" y="7277"/>
                    <a:pt x="7776" y="7285"/>
                    <a:pt x="7942" y="7285"/>
                  </a:cubicBezTo>
                  <a:cubicBezTo>
                    <a:pt x="8442" y="7285"/>
                    <a:pt x="8942" y="7209"/>
                    <a:pt x="9421" y="7048"/>
                  </a:cubicBezTo>
                  <a:cubicBezTo>
                    <a:pt x="10500" y="6673"/>
                    <a:pt x="11464" y="5879"/>
                    <a:pt x="11928" y="4818"/>
                  </a:cubicBezTo>
                  <a:cubicBezTo>
                    <a:pt x="12052" y="4550"/>
                    <a:pt x="12151" y="4282"/>
                    <a:pt x="12204" y="3997"/>
                  </a:cubicBezTo>
                  <a:cubicBezTo>
                    <a:pt x="12267" y="3702"/>
                    <a:pt x="12124" y="3363"/>
                    <a:pt x="11812" y="3292"/>
                  </a:cubicBezTo>
                  <a:cubicBezTo>
                    <a:pt x="11769" y="3283"/>
                    <a:pt x="11725" y="3278"/>
                    <a:pt x="11681" y="3278"/>
                  </a:cubicBezTo>
                  <a:cubicBezTo>
                    <a:pt x="11427" y="3278"/>
                    <a:pt x="11160" y="3428"/>
                    <a:pt x="11107" y="3694"/>
                  </a:cubicBezTo>
                  <a:cubicBezTo>
                    <a:pt x="11089" y="3801"/>
                    <a:pt x="11062" y="3908"/>
                    <a:pt x="11027" y="4015"/>
                  </a:cubicBezTo>
                  <a:cubicBezTo>
                    <a:pt x="11018" y="4068"/>
                    <a:pt x="11000" y="4122"/>
                    <a:pt x="10973" y="4175"/>
                  </a:cubicBezTo>
                  <a:cubicBezTo>
                    <a:pt x="10964" y="4202"/>
                    <a:pt x="10955" y="4229"/>
                    <a:pt x="10946" y="4256"/>
                  </a:cubicBezTo>
                  <a:cubicBezTo>
                    <a:pt x="10946" y="4256"/>
                    <a:pt x="10946" y="4256"/>
                    <a:pt x="10946" y="4257"/>
                  </a:cubicBezTo>
                  <a:lnTo>
                    <a:pt x="10946" y="4257"/>
                  </a:lnTo>
                  <a:cubicBezTo>
                    <a:pt x="10943" y="4261"/>
                    <a:pt x="10941" y="4267"/>
                    <a:pt x="10937" y="4273"/>
                  </a:cubicBezTo>
                  <a:cubicBezTo>
                    <a:pt x="10839" y="4479"/>
                    <a:pt x="10723" y="4675"/>
                    <a:pt x="10589" y="4871"/>
                  </a:cubicBezTo>
                  <a:cubicBezTo>
                    <a:pt x="10570" y="4901"/>
                    <a:pt x="10567" y="4907"/>
                    <a:pt x="10568" y="4907"/>
                  </a:cubicBezTo>
                  <a:cubicBezTo>
                    <a:pt x="10568" y="4907"/>
                    <a:pt x="10568" y="4907"/>
                    <a:pt x="10568" y="4907"/>
                  </a:cubicBezTo>
                  <a:lnTo>
                    <a:pt x="10568" y="4907"/>
                  </a:lnTo>
                  <a:cubicBezTo>
                    <a:pt x="10564" y="4911"/>
                    <a:pt x="10557" y="4919"/>
                    <a:pt x="10545" y="4934"/>
                  </a:cubicBezTo>
                  <a:cubicBezTo>
                    <a:pt x="10509" y="4978"/>
                    <a:pt x="10473" y="5023"/>
                    <a:pt x="10438" y="5058"/>
                  </a:cubicBezTo>
                  <a:cubicBezTo>
                    <a:pt x="10357" y="5148"/>
                    <a:pt x="10268" y="5237"/>
                    <a:pt x="10179" y="5317"/>
                  </a:cubicBezTo>
                  <a:cubicBezTo>
                    <a:pt x="10143" y="5353"/>
                    <a:pt x="10099" y="5397"/>
                    <a:pt x="10054" y="5433"/>
                  </a:cubicBezTo>
                  <a:cubicBezTo>
                    <a:pt x="10041" y="5446"/>
                    <a:pt x="10024" y="5459"/>
                    <a:pt x="10009" y="5471"/>
                  </a:cubicBezTo>
                  <a:lnTo>
                    <a:pt x="10009" y="5471"/>
                  </a:lnTo>
                  <a:cubicBezTo>
                    <a:pt x="10014" y="5466"/>
                    <a:pt x="10019" y="5462"/>
                    <a:pt x="10017" y="5462"/>
                  </a:cubicBezTo>
                  <a:lnTo>
                    <a:pt x="10017" y="5462"/>
                  </a:lnTo>
                  <a:cubicBezTo>
                    <a:pt x="10016" y="5462"/>
                    <a:pt x="10009" y="5466"/>
                    <a:pt x="9992" y="5478"/>
                  </a:cubicBezTo>
                  <a:cubicBezTo>
                    <a:pt x="9894" y="5549"/>
                    <a:pt x="9795" y="5620"/>
                    <a:pt x="9697" y="5683"/>
                  </a:cubicBezTo>
                  <a:cubicBezTo>
                    <a:pt x="9465" y="5817"/>
                    <a:pt x="9305" y="5888"/>
                    <a:pt x="9091" y="5959"/>
                  </a:cubicBezTo>
                  <a:cubicBezTo>
                    <a:pt x="8966" y="6004"/>
                    <a:pt x="8841" y="6040"/>
                    <a:pt x="8725" y="6067"/>
                  </a:cubicBezTo>
                  <a:cubicBezTo>
                    <a:pt x="8662" y="6075"/>
                    <a:pt x="8600" y="6093"/>
                    <a:pt x="8538" y="6102"/>
                  </a:cubicBezTo>
                  <a:cubicBezTo>
                    <a:pt x="8516" y="6109"/>
                    <a:pt x="8407" y="6123"/>
                    <a:pt x="8394" y="6123"/>
                  </a:cubicBezTo>
                  <a:cubicBezTo>
                    <a:pt x="8391" y="6123"/>
                    <a:pt x="8394" y="6122"/>
                    <a:pt x="8404" y="6120"/>
                  </a:cubicBezTo>
                  <a:lnTo>
                    <a:pt x="8404" y="6120"/>
                  </a:lnTo>
                  <a:cubicBezTo>
                    <a:pt x="8242" y="6141"/>
                    <a:pt x="8080" y="6150"/>
                    <a:pt x="7920" y="6150"/>
                  </a:cubicBezTo>
                  <a:cubicBezTo>
                    <a:pt x="7905" y="6150"/>
                    <a:pt x="7889" y="6150"/>
                    <a:pt x="7875" y="6149"/>
                  </a:cubicBezTo>
                  <a:lnTo>
                    <a:pt x="7875" y="6149"/>
                  </a:lnTo>
                  <a:cubicBezTo>
                    <a:pt x="8270" y="4691"/>
                    <a:pt x="8105" y="3065"/>
                    <a:pt x="7289" y="1793"/>
                  </a:cubicBezTo>
                  <a:cubicBezTo>
                    <a:pt x="6994" y="1329"/>
                    <a:pt x="6628" y="937"/>
                    <a:pt x="6191" y="607"/>
                  </a:cubicBezTo>
                  <a:cubicBezTo>
                    <a:pt x="5753" y="274"/>
                    <a:pt x="5205" y="1"/>
                    <a:pt x="4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8692965" y="3590409"/>
              <a:ext cx="764298" cy="755612"/>
            </a:xfrm>
            <a:custGeom>
              <a:avLst/>
              <a:gdLst/>
              <a:ahLst/>
              <a:cxnLst/>
              <a:rect l="l" t="t" r="r" b="b"/>
              <a:pathLst>
                <a:path w="11527" h="11396" extrusionOk="0">
                  <a:moveTo>
                    <a:pt x="6941" y="0"/>
                  </a:moveTo>
                  <a:cubicBezTo>
                    <a:pt x="6914" y="0"/>
                    <a:pt x="6896" y="9"/>
                    <a:pt x="6878" y="27"/>
                  </a:cubicBezTo>
                  <a:lnTo>
                    <a:pt x="5451" y="2632"/>
                  </a:lnTo>
                  <a:lnTo>
                    <a:pt x="2748" y="90"/>
                  </a:lnTo>
                  <a:cubicBezTo>
                    <a:pt x="2737" y="79"/>
                    <a:pt x="2724" y="75"/>
                    <a:pt x="2709" y="75"/>
                  </a:cubicBezTo>
                  <a:cubicBezTo>
                    <a:pt x="2699" y="75"/>
                    <a:pt x="2688" y="77"/>
                    <a:pt x="2676" y="81"/>
                  </a:cubicBezTo>
                  <a:cubicBezTo>
                    <a:pt x="2659" y="90"/>
                    <a:pt x="2650" y="116"/>
                    <a:pt x="2650" y="143"/>
                  </a:cubicBezTo>
                  <a:lnTo>
                    <a:pt x="3453" y="3489"/>
                  </a:lnTo>
                  <a:lnTo>
                    <a:pt x="54" y="3676"/>
                  </a:lnTo>
                  <a:cubicBezTo>
                    <a:pt x="27" y="3685"/>
                    <a:pt x="9" y="3694"/>
                    <a:pt x="0" y="3720"/>
                  </a:cubicBezTo>
                  <a:cubicBezTo>
                    <a:pt x="0" y="3738"/>
                    <a:pt x="0" y="3765"/>
                    <a:pt x="27" y="3783"/>
                  </a:cubicBezTo>
                  <a:lnTo>
                    <a:pt x="2775" y="5879"/>
                  </a:lnTo>
                  <a:lnTo>
                    <a:pt x="384" y="7467"/>
                  </a:lnTo>
                  <a:cubicBezTo>
                    <a:pt x="366" y="7485"/>
                    <a:pt x="357" y="7512"/>
                    <a:pt x="366" y="7530"/>
                  </a:cubicBezTo>
                  <a:cubicBezTo>
                    <a:pt x="375" y="7556"/>
                    <a:pt x="393" y="7574"/>
                    <a:pt x="419" y="7574"/>
                  </a:cubicBezTo>
                  <a:lnTo>
                    <a:pt x="3435" y="7548"/>
                  </a:lnTo>
                  <a:lnTo>
                    <a:pt x="2828" y="10697"/>
                  </a:lnTo>
                  <a:cubicBezTo>
                    <a:pt x="2819" y="10723"/>
                    <a:pt x="2837" y="10750"/>
                    <a:pt x="2855" y="10759"/>
                  </a:cubicBezTo>
                  <a:cubicBezTo>
                    <a:pt x="2866" y="10763"/>
                    <a:pt x="2877" y="10765"/>
                    <a:pt x="2888" y="10765"/>
                  </a:cubicBezTo>
                  <a:cubicBezTo>
                    <a:pt x="2902" y="10765"/>
                    <a:pt x="2916" y="10761"/>
                    <a:pt x="2926" y="10750"/>
                  </a:cubicBezTo>
                  <a:lnTo>
                    <a:pt x="5157" y="8386"/>
                  </a:lnTo>
                  <a:lnTo>
                    <a:pt x="6932" y="11366"/>
                  </a:lnTo>
                  <a:cubicBezTo>
                    <a:pt x="6939" y="11386"/>
                    <a:pt x="6955" y="11396"/>
                    <a:pt x="6974" y="11396"/>
                  </a:cubicBezTo>
                  <a:cubicBezTo>
                    <a:pt x="6981" y="11396"/>
                    <a:pt x="6988" y="11395"/>
                    <a:pt x="6994" y="11393"/>
                  </a:cubicBezTo>
                  <a:cubicBezTo>
                    <a:pt x="7021" y="11384"/>
                    <a:pt x="7039" y="11366"/>
                    <a:pt x="7039" y="11339"/>
                  </a:cubicBezTo>
                  <a:lnTo>
                    <a:pt x="7182" y="7637"/>
                  </a:lnTo>
                  <a:lnTo>
                    <a:pt x="10509" y="8582"/>
                  </a:lnTo>
                  <a:cubicBezTo>
                    <a:pt x="10516" y="8585"/>
                    <a:pt x="10524" y="8586"/>
                    <a:pt x="10530" y="8586"/>
                  </a:cubicBezTo>
                  <a:cubicBezTo>
                    <a:pt x="10549" y="8586"/>
                    <a:pt x="10565" y="8578"/>
                    <a:pt x="10572" y="8565"/>
                  </a:cubicBezTo>
                  <a:lnTo>
                    <a:pt x="10572" y="8493"/>
                  </a:lnTo>
                  <a:lnTo>
                    <a:pt x="8680" y="5879"/>
                  </a:lnTo>
                  <a:lnTo>
                    <a:pt x="11482" y="5023"/>
                  </a:lnTo>
                  <a:cubicBezTo>
                    <a:pt x="11508" y="5023"/>
                    <a:pt x="11526" y="4996"/>
                    <a:pt x="11526" y="4969"/>
                  </a:cubicBezTo>
                  <a:cubicBezTo>
                    <a:pt x="11526" y="4943"/>
                    <a:pt x="11499" y="4925"/>
                    <a:pt x="11482" y="4916"/>
                  </a:cubicBezTo>
                  <a:lnTo>
                    <a:pt x="8457" y="4274"/>
                  </a:lnTo>
                  <a:lnTo>
                    <a:pt x="10027" y="1660"/>
                  </a:lnTo>
                  <a:cubicBezTo>
                    <a:pt x="10045" y="1633"/>
                    <a:pt x="10045" y="1606"/>
                    <a:pt x="10027" y="1588"/>
                  </a:cubicBezTo>
                  <a:cubicBezTo>
                    <a:pt x="10012" y="1578"/>
                    <a:pt x="9996" y="1574"/>
                    <a:pt x="9982" y="1574"/>
                  </a:cubicBezTo>
                  <a:cubicBezTo>
                    <a:pt x="9972" y="1574"/>
                    <a:pt x="9963" y="1576"/>
                    <a:pt x="9956" y="1579"/>
                  </a:cubicBezTo>
                  <a:lnTo>
                    <a:pt x="7378" y="3185"/>
                  </a:lnTo>
                  <a:lnTo>
                    <a:pt x="6985" y="54"/>
                  </a:lnTo>
                  <a:cubicBezTo>
                    <a:pt x="6985" y="27"/>
                    <a:pt x="6968" y="9"/>
                    <a:pt x="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34"/>
          <p:cNvGrpSpPr/>
          <p:nvPr/>
        </p:nvGrpSpPr>
        <p:grpSpPr>
          <a:xfrm>
            <a:off x="84772" y="668045"/>
            <a:ext cx="9132834" cy="3074209"/>
            <a:chOff x="84772" y="668045"/>
            <a:chExt cx="9132834" cy="3074209"/>
          </a:xfrm>
        </p:grpSpPr>
        <p:sp>
          <p:nvSpPr>
            <p:cNvPr id="1176" name="Google Shape;1176;p34"/>
            <p:cNvSpPr/>
            <p:nvPr/>
          </p:nvSpPr>
          <p:spPr>
            <a:xfrm>
              <a:off x="8652025" y="668045"/>
              <a:ext cx="565582" cy="603840"/>
            </a:xfrm>
            <a:custGeom>
              <a:avLst/>
              <a:gdLst/>
              <a:ahLst/>
              <a:cxnLst/>
              <a:rect l="l" t="t" r="r" b="b"/>
              <a:pathLst>
                <a:path w="8530" h="9107" extrusionOk="0">
                  <a:moveTo>
                    <a:pt x="5122" y="1"/>
                  </a:moveTo>
                  <a:cubicBezTo>
                    <a:pt x="5055" y="1"/>
                    <a:pt x="4987" y="19"/>
                    <a:pt x="4916" y="57"/>
                  </a:cubicBezTo>
                  <a:cubicBezTo>
                    <a:pt x="4800" y="120"/>
                    <a:pt x="4729" y="200"/>
                    <a:pt x="4693" y="307"/>
                  </a:cubicBezTo>
                  <a:cubicBezTo>
                    <a:pt x="4657" y="405"/>
                    <a:pt x="4675" y="521"/>
                    <a:pt x="4738" y="637"/>
                  </a:cubicBezTo>
                  <a:lnTo>
                    <a:pt x="6031" y="3179"/>
                  </a:lnTo>
                  <a:lnTo>
                    <a:pt x="2124" y="5169"/>
                  </a:lnTo>
                  <a:lnTo>
                    <a:pt x="830" y="2626"/>
                  </a:lnTo>
                  <a:cubicBezTo>
                    <a:pt x="768" y="2510"/>
                    <a:pt x="688" y="2430"/>
                    <a:pt x="580" y="2394"/>
                  </a:cubicBezTo>
                  <a:cubicBezTo>
                    <a:pt x="543" y="2381"/>
                    <a:pt x="502" y="2374"/>
                    <a:pt x="460" y="2374"/>
                  </a:cubicBezTo>
                  <a:cubicBezTo>
                    <a:pt x="393" y="2374"/>
                    <a:pt x="322" y="2392"/>
                    <a:pt x="250" y="2430"/>
                  </a:cubicBezTo>
                  <a:cubicBezTo>
                    <a:pt x="134" y="2493"/>
                    <a:pt x="63" y="2573"/>
                    <a:pt x="36" y="2680"/>
                  </a:cubicBezTo>
                  <a:cubicBezTo>
                    <a:pt x="1" y="2778"/>
                    <a:pt x="18" y="2894"/>
                    <a:pt x="81" y="3010"/>
                  </a:cubicBezTo>
                  <a:lnTo>
                    <a:pt x="3052" y="8844"/>
                  </a:lnTo>
                  <a:cubicBezTo>
                    <a:pt x="3114" y="8969"/>
                    <a:pt x="3194" y="9041"/>
                    <a:pt x="3292" y="9085"/>
                  </a:cubicBezTo>
                  <a:cubicBezTo>
                    <a:pt x="3330" y="9099"/>
                    <a:pt x="3371" y="9106"/>
                    <a:pt x="3413" y="9106"/>
                  </a:cubicBezTo>
                  <a:cubicBezTo>
                    <a:pt x="3480" y="9106"/>
                    <a:pt x="3551" y="9088"/>
                    <a:pt x="3623" y="9049"/>
                  </a:cubicBezTo>
                  <a:cubicBezTo>
                    <a:pt x="3739" y="8987"/>
                    <a:pt x="3810" y="8907"/>
                    <a:pt x="3846" y="8800"/>
                  </a:cubicBezTo>
                  <a:cubicBezTo>
                    <a:pt x="3872" y="8693"/>
                    <a:pt x="3863" y="8586"/>
                    <a:pt x="3801" y="8470"/>
                  </a:cubicBezTo>
                  <a:lnTo>
                    <a:pt x="2454" y="5820"/>
                  </a:lnTo>
                  <a:lnTo>
                    <a:pt x="6361" y="3831"/>
                  </a:lnTo>
                  <a:lnTo>
                    <a:pt x="7708" y="6480"/>
                  </a:lnTo>
                  <a:cubicBezTo>
                    <a:pt x="7771" y="6596"/>
                    <a:pt x="7851" y="6668"/>
                    <a:pt x="7949" y="6712"/>
                  </a:cubicBezTo>
                  <a:cubicBezTo>
                    <a:pt x="7987" y="6725"/>
                    <a:pt x="8026" y="6731"/>
                    <a:pt x="8066" y="6731"/>
                  </a:cubicBezTo>
                  <a:cubicBezTo>
                    <a:pt x="8138" y="6731"/>
                    <a:pt x="8213" y="6711"/>
                    <a:pt x="8288" y="6676"/>
                  </a:cubicBezTo>
                  <a:cubicBezTo>
                    <a:pt x="8404" y="6614"/>
                    <a:pt x="8476" y="6534"/>
                    <a:pt x="8502" y="6427"/>
                  </a:cubicBezTo>
                  <a:cubicBezTo>
                    <a:pt x="8529" y="6320"/>
                    <a:pt x="8520" y="6213"/>
                    <a:pt x="8458" y="6097"/>
                  </a:cubicBezTo>
                  <a:lnTo>
                    <a:pt x="5487" y="253"/>
                  </a:lnTo>
                  <a:cubicBezTo>
                    <a:pt x="5425" y="137"/>
                    <a:pt x="5344" y="57"/>
                    <a:pt x="5246" y="21"/>
                  </a:cubicBezTo>
                  <a:cubicBezTo>
                    <a:pt x="5205" y="8"/>
                    <a:pt x="5164" y="1"/>
                    <a:pt x="5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84772" y="3241121"/>
              <a:ext cx="475672" cy="501133"/>
            </a:xfrm>
            <a:custGeom>
              <a:avLst/>
              <a:gdLst/>
              <a:ahLst/>
              <a:cxnLst/>
              <a:rect l="l" t="t" r="r" b="b"/>
              <a:pathLst>
                <a:path w="7174" h="7558" extrusionOk="0">
                  <a:moveTo>
                    <a:pt x="3708" y="1020"/>
                  </a:moveTo>
                  <a:cubicBezTo>
                    <a:pt x="3965" y="1020"/>
                    <a:pt x="4234" y="1070"/>
                    <a:pt x="4515" y="1173"/>
                  </a:cubicBezTo>
                  <a:cubicBezTo>
                    <a:pt x="5184" y="1414"/>
                    <a:pt x="5612" y="1824"/>
                    <a:pt x="5817" y="2413"/>
                  </a:cubicBezTo>
                  <a:cubicBezTo>
                    <a:pt x="6013" y="2993"/>
                    <a:pt x="5969" y="3697"/>
                    <a:pt x="5665" y="4536"/>
                  </a:cubicBezTo>
                  <a:cubicBezTo>
                    <a:pt x="5362" y="5383"/>
                    <a:pt x="4943" y="5963"/>
                    <a:pt x="4425" y="6275"/>
                  </a:cubicBezTo>
                  <a:cubicBezTo>
                    <a:pt x="4133" y="6452"/>
                    <a:pt x="3816" y="6540"/>
                    <a:pt x="3474" y="6540"/>
                  </a:cubicBezTo>
                  <a:cubicBezTo>
                    <a:pt x="3210" y="6540"/>
                    <a:pt x="2933" y="6487"/>
                    <a:pt x="2641" y="6383"/>
                  </a:cubicBezTo>
                  <a:cubicBezTo>
                    <a:pt x="1963" y="6142"/>
                    <a:pt x="1535" y="5731"/>
                    <a:pt x="1339" y="5151"/>
                  </a:cubicBezTo>
                  <a:cubicBezTo>
                    <a:pt x="1134" y="4572"/>
                    <a:pt x="1187" y="3867"/>
                    <a:pt x="1490" y="3028"/>
                  </a:cubicBezTo>
                  <a:cubicBezTo>
                    <a:pt x="1794" y="2199"/>
                    <a:pt x="2204" y="1619"/>
                    <a:pt x="2730" y="1298"/>
                  </a:cubicBezTo>
                  <a:cubicBezTo>
                    <a:pt x="3033" y="1113"/>
                    <a:pt x="3360" y="1020"/>
                    <a:pt x="3708" y="1020"/>
                  </a:cubicBezTo>
                  <a:close/>
                  <a:moveTo>
                    <a:pt x="3592" y="1"/>
                  </a:moveTo>
                  <a:cubicBezTo>
                    <a:pt x="3392" y="1"/>
                    <a:pt x="3194" y="20"/>
                    <a:pt x="2998" y="58"/>
                  </a:cubicBezTo>
                  <a:cubicBezTo>
                    <a:pt x="2400" y="174"/>
                    <a:pt x="1874" y="450"/>
                    <a:pt x="1419" y="887"/>
                  </a:cubicBezTo>
                  <a:cubicBezTo>
                    <a:pt x="955" y="1324"/>
                    <a:pt x="598" y="1904"/>
                    <a:pt x="349" y="2609"/>
                  </a:cubicBezTo>
                  <a:cubicBezTo>
                    <a:pt x="90" y="3323"/>
                    <a:pt x="1" y="3992"/>
                    <a:pt x="72" y="4625"/>
                  </a:cubicBezTo>
                  <a:cubicBezTo>
                    <a:pt x="143" y="5258"/>
                    <a:pt x="375" y="5812"/>
                    <a:pt x="759" y="6275"/>
                  </a:cubicBezTo>
                  <a:cubicBezTo>
                    <a:pt x="1143" y="6739"/>
                    <a:pt x="1660" y="7087"/>
                    <a:pt x="2302" y="7319"/>
                  </a:cubicBezTo>
                  <a:cubicBezTo>
                    <a:pt x="2742" y="7478"/>
                    <a:pt x="3173" y="7557"/>
                    <a:pt x="3593" y="7557"/>
                  </a:cubicBezTo>
                  <a:cubicBezTo>
                    <a:pt x="3787" y="7557"/>
                    <a:pt x="3978" y="7540"/>
                    <a:pt x="4167" y="7507"/>
                  </a:cubicBezTo>
                  <a:cubicBezTo>
                    <a:pt x="4764" y="7391"/>
                    <a:pt x="5291" y="7114"/>
                    <a:pt x="5755" y="6677"/>
                  </a:cubicBezTo>
                  <a:cubicBezTo>
                    <a:pt x="6210" y="6231"/>
                    <a:pt x="6575" y="5660"/>
                    <a:pt x="6825" y="4955"/>
                  </a:cubicBezTo>
                  <a:cubicBezTo>
                    <a:pt x="7084" y="4241"/>
                    <a:pt x="7173" y="3572"/>
                    <a:pt x="7102" y="2939"/>
                  </a:cubicBezTo>
                  <a:cubicBezTo>
                    <a:pt x="7030" y="2306"/>
                    <a:pt x="6798" y="1753"/>
                    <a:pt x="6406" y="1289"/>
                  </a:cubicBezTo>
                  <a:cubicBezTo>
                    <a:pt x="6013" y="816"/>
                    <a:pt x="5496" y="468"/>
                    <a:pt x="4854" y="236"/>
                  </a:cubicBezTo>
                  <a:cubicBezTo>
                    <a:pt x="4422" y="80"/>
                    <a:pt x="4002" y="1"/>
                    <a:pt x="3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3" r:id="rId5"/>
    <p:sldLayoutId id="2147483670" r:id="rId6"/>
    <p:sldLayoutId id="2147483679" r:id="rId7"/>
    <p:sldLayoutId id="214748368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38"/>
          <p:cNvSpPr txBox="1">
            <a:spLocks noGrp="1"/>
          </p:cNvSpPr>
          <p:nvPr>
            <p:ph type="ctrTitle"/>
          </p:nvPr>
        </p:nvSpPr>
        <p:spPr>
          <a:xfrm>
            <a:off x="1620150" y="1608075"/>
            <a:ext cx="5903700" cy="15710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3200" b="1" dirty="0">
                <a:solidFill>
                  <a:schemeClr val="dk1"/>
                </a:solidFill>
              </a:rPr>
              <a:t>Kertas Kerja Pemeriksaan</a:t>
            </a:r>
            <a:r>
              <a:rPr lang="en" b="1" dirty="0">
                <a:solidFill>
                  <a:schemeClr val="dk1"/>
                </a:solidFill>
              </a:rPr>
              <a:t> </a:t>
            </a:r>
            <a:r>
              <a:rPr lang="en" sz="3200" b="0" dirty="0">
                <a:solidFill>
                  <a:schemeClr val="dk1"/>
                </a:solidFill>
              </a:rPr>
              <a:t>Milda – 221011201336</a:t>
            </a:r>
            <a:br>
              <a:rPr lang="en" sz="3200" b="0" dirty="0">
                <a:solidFill>
                  <a:schemeClr val="dk1"/>
                </a:solidFill>
              </a:rPr>
            </a:br>
            <a:r>
              <a:rPr lang="id-ID" sz="3200" b="0" dirty="0" err="1">
                <a:solidFill>
                  <a:schemeClr val="dk1"/>
                </a:solidFill>
              </a:rPr>
              <a:t>Auditing</a:t>
            </a:r>
            <a:r>
              <a:rPr lang="id-ID" sz="3200" b="0" dirty="0">
                <a:solidFill>
                  <a:schemeClr val="dk1"/>
                </a:solidFill>
              </a:rPr>
              <a:t> 1</a:t>
            </a:r>
            <a:endParaRPr sz="4000" b="0" dirty="0">
              <a:solidFill>
                <a:schemeClr val="dk1"/>
              </a:solidFill>
            </a:endParaRPr>
          </a:p>
        </p:txBody>
      </p:sp>
      <p:sp>
        <p:nvSpPr>
          <p:cNvPr id="1189" name="Google Shape;1189;p38"/>
          <p:cNvSpPr txBox="1">
            <a:spLocks noGrp="1"/>
          </p:cNvSpPr>
          <p:nvPr>
            <p:ph type="subTitle" idx="1"/>
          </p:nvPr>
        </p:nvSpPr>
        <p:spPr>
          <a:xfrm>
            <a:off x="1620150" y="3535425"/>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Panduan Praktis untuk Pemeriksaan Internal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Isi</a:t>
            </a:r>
            <a:r>
              <a:rPr lang="en-US" dirty="0"/>
              <a:t> </a:t>
            </a:r>
            <a:r>
              <a:rPr lang="id-ID" dirty="0"/>
              <a:t>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Tanda Tangan dan Persetujuan: Bagian ini mencakup tanda tangan auditor atau tim audit yang bertanggung jawab serta tanda tangan manajemen yang menandatangani persetujuan terhadap temuan dan rekomendasi.</a:t>
            </a:r>
          </a:p>
          <a:p>
            <a:pPr marL="285750" lvl="0" indent="-285750" algn="l" rtl="0">
              <a:lnSpc>
                <a:spcPct val="150000"/>
              </a:lnSpc>
              <a:spcBef>
                <a:spcPts val="0"/>
              </a:spcBef>
              <a:spcAft>
                <a:spcPts val="0"/>
              </a:spcAft>
              <a:buFont typeface="Arial" panose="020B0604020202020204" pitchFamily="34" charset="0"/>
              <a:buChar char="•"/>
            </a:pPr>
            <a:r>
              <a:rPr lang="id-ID" dirty="0"/>
              <a:t>Pengesahan Data: Bagian ini mencakup tanda tangan yang mengkonfirmasi keakuratan data dan bukti yang digunakan dalam audit.</a:t>
            </a:r>
          </a:p>
          <a:p>
            <a:pPr marL="285750" lvl="0" indent="-285750" algn="l" rtl="0">
              <a:lnSpc>
                <a:spcPct val="150000"/>
              </a:lnSpc>
              <a:spcBef>
                <a:spcPts val="0"/>
              </a:spcBef>
              <a:spcAft>
                <a:spcPts val="0"/>
              </a:spcAft>
              <a:buFont typeface="Arial" panose="020B0604020202020204" pitchFamily="34" charset="0"/>
              <a:buChar char="•"/>
            </a:pPr>
            <a:r>
              <a:rPr lang="id-ID" dirty="0"/>
              <a:t>Lampiran: Jika diperlukan, lampiran berisi dokumen tambahan, catatan, atau informasi yang mendukung temuan dan rekomendasi audit.</a:t>
            </a:r>
          </a:p>
          <a:p>
            <a:pPr marL="0" lvl="0" indent="0" algn="l" rtl="0">
              <a:lnSpc>
                <a:spcPct val="150000"/>
              </a:lnSpc>
              <a:spcBef>
                <a:spcPts val="0"/>
              </a:spcBef>
              <a:spcAft>
                <a:spcPts val="0"/>
              </a:spcAft>
            </a:pPr>
            <a:endParaRPr lang="id-ID" dirty="0"/>
          </a:p>
        </p:txBody>
      </p:sp>
    </p:spTree>
    <p:extLst>
      <p:ext uri="{BB962C8B-B14F-4D97-AF65-F5344CB8AC3E}">
        <p14:creationId xmlns:p14="http://schemas.microsoft.com/office/powerpoint/2010/main" val="271419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marR="0" indent="0" algn="ctr" rtl="0">
              <a:lnSpc>
                <a:spcPct val="115000"/>
              </a:lnSpc>
              <a:spcBef>
                <a:spcPts val="0"/>
              </a:spcBef>
              <a:spcAft>
                <a:spcPts val="0"/>
              </a:spcAft>
            </a:pPr>
            <a:r>
              <a:rPr lang="id-ID" sz="3600" b="1" i="0" dirty="0">
                <a:solidFill>
                  <a:srgbClr val="3D3C38"/>
                </a:solidFill>
                <a:effectLst/>
                <a:latin typeface="Sora" panose="020B0604020202020204" charset="0"/>
                <a:ea typeface="Sora" panose="020B0604020202020204" charset="0"/>
                <a:cs typeface="Sora" panose="020B0604020202020204" charset="0"/>
              </a:rPr>
              <a:t>Tantangan dalam Pemeriksaan</a:t>
            </a:r>
          </a:p>
        </p:txBody>
      </p:sp>
      <p:sp>
        <p:nvSpPr>
          <p:cNvPr id="1228" name="Google Shape;1228;p42"/>
          <p:cNvSpPr txBox="1">
            <a:spLocks noGrp="1"/>
          </p:cNvSpPr>
          <p:nvPr>
            <p:ph type="title" idx="2"/>
          </p:nvPr>
        </p:nvSpPr>
        <p:spPr>
          <a:xfrm>
            <a:off x="2317049" y="1360875"/>
            <a:ext cx="1276755"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1229" name="Google Shape;1229;p42"/>
          <p:cNvSpPr txBox="1">
            <a:spLocks noGrp="1"/>
          </p:cNvSpPr>
          <p:nvPr>
            <p:ph type="subTitle" idx="1"/>
          </p:nvPr>
        </p:nvSpPr>
        <p:spPr>
          <a:xfrm>
            <a:off x="1320858" y="3496726"/>
            <a:ext cx="6502253"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n-NO" b="0" i="0" dirty="0">
                <a:solidFill>
                  <a:srgbClr val="374151"/>
                </a:solidFill>
                <a:effectLst/>
                <a:latin typeface="Söhne"/>
              </a:rPr>
              <a:t>Identifikasi beberapa tantangan yang mungkin dihadapi dalam pemeriksaan.</a:t>
            </a:r>
            <a:endParaRPr lang="fi-FI" dirty="0"/>
          </a:p>
        </p:txBody>
      </p:sp>
    </p:spTree>
    <p:extLst>
      <p:ext uri="{BB962C8B-B14F-4D97-AF65-F5344CB8AC3E}">
        <p14:creationId xmlns:p14="http://schemas.microsoft.com/office/powerpoint/2010/main" val="401873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Kompleksitas Bisnis: Bisnis dapat menjadi sangat kompleks, terutama dalam organisasi besar dengan beragam operasi dan unit bisnis. Menyusun pemahaman yang mendalam tentang berbagai aspek bisnis ini bisa menjadi tantangan.</a:t>
            </a:r>
          </a:p>
          <a:p>
            <a:pPr marL="285750" lvl="0" indent="-285750" algn="l" rtl="0">
              <a:lnSpc>
                <a:spcPct val="150000"/>
              </a:lnSpc>
              <a:spcBef>
                <a:spcPts val="0"/>
              </a:spcBef>
              <a:spcAft>
                <a:spcPts val="0"/>
              </a:spcAft>
              <a:buFont typeface="Arial" panose="020B0604020202020204" pitchFamily="34" charset="0"/>
              <a:buChar char="•"/>
            </a:pPr>
            <a:r>
              <a:rPr lang="id-ID" dirty="0"/>
              <a:t>Tidak Tersedianya Data: Tidak selalu mudah untuk mendapatkan data yang diperlukan untuk audit. Beberapa informasi mungkin tidak tersedia atau sulit diakses.</a:t>
            </a:r>
          </a:p>
          <a:p>
            <a:pPr marL="285750" lvl="0" indent="-285750" algn="l" rtl="0">
              <a:lnSpc>
                <a:spcPct val="150000"/>
              </a:lnSpc>
              <a:spcBef>
                <a:spcPts val="0"/>
              </a:spcBef>
              <a:spcAft>
                <a:spcPts val="0"/>
              </a:spcAft>
              <a:buFont typeface="Arial" panose="020B0604020202020204" pitchFamily="34" charset="0"/>
              <a:buChar char="•"/>
            </a:pPr>
            <a:r>
              <a:rPr lang="id-ID" dirty="0"/>
              <a:t>Kelemahan Sistem dan Proses: Auditor mungkin menghadapi kesulitan dalam mengaudit entitas yang memiliki sistem dan proses yang lemah atau tidak sesuai standar.</a:t>
            </a:r>
          </a:p>
        </p:txBody>
      </p:sp>
    </p:spTree>
    <p:extLst>
      <p:ext uri="{BB962C8B-B14F-4D97-AF65-F5344CB8AC3E}">
        <p14:creationId xmlns:p14="http://schemas.microsoft.com/office/powerpoint/2010/main" val="389143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Perubahan Regulasi: Perubahan dalam peraturan dan perundang-undangan dapat mempengaruhi audit. Auditor harus selalu mengikuti perkembangan peraturan terbaru.</a:t>
            </a:r>
          </a:p>
          <a:p>
            <a:pPr marL="285750" lvl="0" indent="-285750" algn="l" rtl="0">
              <a:lnSpc>
                <a:spcPct val="150000"/>
              </a:lnSpc>
              <a:spcBef>
                <a:spcPts val="0"/>
              </a:spcBef>
              <a:spcAft>
                <a:spcPts val="0"/>
              </a:spcAft>
              <a:buFont typeface="Arial" panose="020B0604020202020204" pitchFamily="34" charset="0"/>
              <a:buChar char="•"/>
            </a:pPr>
            <a:r>
              <a:rPr lang="id-ID" dirty="0"/>
              <a:t>Kecurangan dan Pemalsuan: Auditor harus tetap waspada terhadap tindakan kecurangan atau pemalsuan yang mungkin terjadi dalam catatan atau transaksi.</a:t>
            </a:r>
          </a:p>
          <a:p>
            <a:pPr marL="285750" lvl="0" indent="-285750" algn="l" rtl="0">
              <a:lnSpc>
                <a:spcPct val="150000"/>
              </a:lnSpc>
              <a:spcBef>
                <a:spcPts val="0"/>
              </a:spcBef>
              <a:spcAft>
                <a:spcPts val="0"/>
              </a:spcAft>
              <a:buFont typeface="Arial" panose="020B0604020202020204" pitchFamily="34" charset="0"/>
              <a:buChar char="•"/>
            </a:pPr>
            <a:r>
              <a:rPr lang="id-ID" dirty="0"/>
              <a:t>Sumber Daya Terbatas: Terkadang, sumber daya manusia, waktu, atau teknologi mungkin terbatas dalam sebuah proyek audit, yang dapat mempersulit pelaksanaan audit yang efektif.</a:t>
            </a:r>
          </a:p>
        </p:txBody>
      </p:sp>
    </p:spTree>
    <p:extLst>
      <p:ext uri="{BB962C8B-B14F-4D97-AF65-F5344CB8AC3E}">
        <p14:creationId xmlns:p14="http://schemas.microsoft.com/office/powerpoint/2010/main" val="39676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Konflik Kepentingan: Auditor harus menjaga </a:t>
            </a:r>
            <a:r>
              <a:rPr lang="id-ID" dirty="0" err="1"/>
              <a:t>independensi</a:t>
            </a:r>
            <a:r>
              <a:rPr lang="id-ID" dirty="0"/>
              <a:t> dan menghindari konflik kepentingan, terutama dalam situasi di mana auditor memiliki hubungan atau kepentingan lain dengan entitas yang diaudit.</a:t>
            </a:r>
          </a:p>
          <a:p>
            <a:pPr marL="285750" lvl="0" indent="-285750" algn="l" rtl="0">
              <a:lnSpc>
                <a:spcPct val="150000"/>
              </a:lnSpc>
              <a:spcBef>
                <a:spcPts val="0"/>
              </a:spcBef>
              <a:spcAft>
                <a:spcPts val="0"/>
              </a:spcAft>
              <a:buFont typeface="Arial" panose="020B0604020202020204" pitchFamily="34" charset="0"/>
              <a:buChar char="•"/>
            </a:pPr>
            <a:r>
              <a:rPr lang="id-ID" dirty="0"/>
              <a:t>Penentuan Nilai Wajar: Penilaian nilai wajar aset, kewajiban, dan ekuitas bisa menjadi tantangan karena nilainya dapat berubah seiring waktu dan dapat memerlukan perkiraan yang akurat.</a:t>
            </a:r>
          </a:p>
          <a:p>
            <a:pPr marL="285750" lvl="0" indent="-285750" algn="l" rtl="0">
              <a:lnSpc>
                <a:spcPct val="150000"/>
              </a:lnSpc>
              <a:spcBef>
                <a:spcPts val="0"/>
              </a:spcBef>
              <a:spcAft>
                <a:spcPts val="0"/>
              </a:spcAft>
              <a:buFont typeface="Arial" panose="020B0604020202020204" pitchFamily="34" charset="0"/>
              <a:buChar char="•"/>
            </a:pPr>
            <a:r>
              <a:rPr lang="id-ID" dirty="0"/>
              <a:t>Ketergantungan pada Informasi Pihak Ketiga: Ketika auditor bergantung pada informasi yang diberikan oleh pihak ketiga, seperti vendor atau lembaga pihak ketiga, auditor harus memastikan bahwa informasi tersebut dapat diandalkan.</a:t>
            </a:r>
          </a:p>
        </p:txBody>
      </p:sp>
    </p:spTree>
    <p:extLst>
      <p:ext uri="{BB962C8B-B14F-4D97-AF65-F5344CB8AC3E}">
        <p14:creationId xmlns:p14="http://schemas.microsoft.com/office/powerpoint/2010/main" val="392431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Tantangan dalam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Kompleksitas Teknologi: Dalam audit teknologi informasi, auditor harus menghadapi perubahan teknologi yang cepat dan memahami aspek teknis yang rumit.</a:t>
            </a:r>
          </a:p>
          <a:p>
            <a:pPr marL="285750" lvl="0" indent="-285750" algn="l" rtl="0">
              <a:lnSpc>
                <a:spcPct val="150000"/>
              </a:lnSpc>
              <a:spcBef>
                <a:spcPts val="0"/>
              </a:spcBef>
              <a:spcAft>
                <a:spcPts val="0"/>
              </a:spcAft>
              <a:buFont typeface="Arial" panose="020B0604020202020204" pitchFamily="34" charset="0"/>
              <a:buChar char="•"/>
            </a:pPr>
            <a:r>
              <a:rPr lang="id-ID" dirty="0" err="1"/>
              <a:t>Kehandalan</a:t>
            </a:r>
            <a:r>
              <a:rPr lang="id-ID" dirty="0"/>
              <a:t> Sampel: Saat menggunakan sampel untuk pemeriksaan, auditor harus memastikan bahwa sampel yang diambil mewakili populasi dengan baik dan tidak mengakibatkan bias.</a:t>
            </a:r>
          </a:p>
          <a:p>
            <a:pPr marL="285750" lvl="0" indent="-285750" algn="l" rtl="0">
              <a:lnSpc>
                <a:spcPct val="150000"/>
              </a:lnSpc>
              <a:spcBef>
                <a:spcPts val="0"/>
              </a:spcBef>
              <a:spcAft>
                <a:spcPts val="0"/>
              </a:spcAft>
              <a:buFont typeface="Arial" panose="020B0604020202020204" pitchFamily="34" charset="0"/>
              <a:buChar char="•"/>
            </a:pPr>
            <a:r>
              <a:rPr lang="id-ID" dirty="0"/>
              <a:t>Mengelola Konflik: Auditor sering harus menangani situasi di mana mereka harus menghadapi konflik antara manajemen dan tujuan audit.</a:t>
            </a:r>
          </a:p>
        </p:txBody>
      </p:sp>
    </p:spTree>
    <p:extLst>
      <p:ext uri="{BB962C8B-B14F-4D97-AF65-F5344CB8AC3E}">
        <p14:creationId xmlns:p14="http://schemas.microsoft.com/office/powerpoint/2010/main" val="416481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marR="0" indent="0" algn="ctr" rtl="0">
              <a:lnSpc>
                <a:spcPct val="115000"/>
              </a:lnSpc>
              <a:spcBef>
                <a:spcPts val="0"/>
              </a:spcBef>
              <a:spcAft>
                <a:spcPts val="0"/>
              </a:spcAft>
            </a:pPr>
            <a:r>
              <a:rPr lang="en-US" sz="3600" b="1" i="0" dirty="0">
                <a:solidFill>
                  <a:srgbClr val="3D3C38"/>
                </a:solidFill>
                <a:effectLst/>
                <a:latin typeface="Sora" panose="020B0604020202020204" charset="0"/>
                <a:ea typeface="Sora" panose="020B0604020202020204" charset="0"/>
                <a:cs typeface="Sora" panose="020B0604020202020204" charset="0"/>
              </a:rPr>
              <a:t>Kesimpulan</a:t>
            </a:r>
            <a:endParaRPr lang="id-ID" sz="3600" b="1" i="0" dirty="0">
              <a:solidFill>
                <a:srgbClr val="3D3C38"/>
              </a:solidFill>
              <a:effectLst/>
              <a:latin typeface="Sora" panose="020B0604020202020204" charset="0"/>
              <a:ea typeface="Sora" panose="020B0604020202020204" charset="0"/>
              <a:cs typeface="Sora" panose="020B0604020202020204" charset="0"/>
            </a:endParaRPr>
          </a:p>
        </p:txBody>
      </p:sp>
      <p:sp>
        <p:nvSpPr>
          <p:cNvPr id="1228" name="Google Shape;1228;p42"/>
          <p:cNvSpPr txBox="1">
            <a:spLocks noGrp="1"/>
          </p:cNvSpPr>
          <p:nvPr>
            <p:ph type="title" idx="2"/>
          </p:nvPr>
        </p:nvSpPr>
        <p:spPr>
          <a:xfrm>
            <a:off x="2317049" y="1360875"/>
            <a:ext cx="1276755"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1229" name="Google Shape;1229;p42"/>
          <p:cNvSpPr txBox="1">
            <a:spLocks noGrp="1"/>
          </p:cNvSpPr>
          <p:nvPr>
            <p:ph type="subTitle" idx="1"/>
          </p:nvPr>
        </p:nvSpPr>
        <p:spPr>
          <a:xfrm>
            <a:off x="1320858" y="3496726"/>
            <a:ext cx="6502253"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nn-NO" b="0" i="0" dirty="0">
                <a:solidFill>
                  <a:srgbClr val="374151"/>
                </a:solidFill>
                <a:effectLst/>
                <a:latin typeface="Söhne"/>
              </a:rPr>
              <a:t>Pentingnya kertas kerja audit dalam mendukung proses audit yang efisien.</a:t>
            </a:r>
          </a:p>
        </p:txBody>
      </p:sp>
    </p:spTree>
    <p:extLst>
      <p:ext uri="{BB962C8B-B14F-4D97-AF65-F5344CB8AC3E}">
        <p14:creationId xmlns:p14="http://schemas.microsoft.com/office/powerpoint/2010/main" val="202798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Kesimpulan</a:t>
            </a:r>
            <a:endParaRPr lang="id-ID" dirty="0"/>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id-ID" dirty="0"/>
              <a:t>Kertas Kerja Pemeriksaan adalah alat penting dalam audit yang menyediakan dokumentasi resmi, referensi untuk masa depan, dan dasar keputusan untuk pemeriksaan. Ini membantu menjaga transparansi dalam proses audit. Langkah-langkah dalam membuat Kertas Kerja Pemeriksaan mencakup perencanaan audit, pengumpulan data, penilaian risiko, pelaksanaan audit, penyusunan Kertas Kerja, penyusunan rekomendasi, penyusunan laporan, revisi, pengarsipan, dan penggunaan di masa depan. Tantangan dalam pemeriksaan termasuk kompleksitas bisnis, akses terhadap data, kelemahan sistem, perubahan regulasi, kecurangan, sumber daya terbatas, konflik kepentingan, dan banyak lagi. Penting bagi auditor untuk mengatasi tantangan ini dengan hati-hati untuk memastikan keandalan dan integritas audit.</a:t>
            </a:r>
          </a:p>
        </p:txBody>
      </p:sp>
    </p:spTree>
    <p:extLst>
      <p:ext uri="{BB962C8B-B14F-4D97-AF65-F5344CB8AC3E}">
        <p14:creationId xmlns:p14="http://schemas.microsoft.com/office/powerpoint/2010/main" val="291553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69" y="2145621"/>
            <a:ext cx="6401661" cy="852258"/>
          </a:xfrm>
          <a:prstGeom prst="rect">
            <a:avLst/>
          </a:prstGeom>
        </p:spPr>
        <p:txBody>
          <a:bodyPr spcFirstLastPara="1" wrap="square" lIns="91425" tIns="91425" rIns="91425" bIns="91425" anchor="b" anchorCtr="0">
            <a:noAutofit/>
          </a:bodyPr>
          <a:lstStyle/>
          <a:p>
            <a:pPr marL="0" marR="0" indent="0" algn="ctr" rtl="0">
              <a:lnSpc>
                <a:spcPct val="115000"/>
              </a:lnSpc>
              <a:spcBef>
                <a:spcPts val="0"/>
              </a:spcBef>
              <a:spcAft>
                <a:spcPts val="0"/>
              </a:spcAft>
            </a:pPr>
            <a:r>
              <a:rPr lang="en-US" sz="3600" b="1" i="0" dirty="0">
                <a:solidFill>
                  <a:srgbClr val="3D3C38"/>
                </a:solidFill>
                <a:effectLst/>
                <a:latin typeface="Sora" panose="020B0604020202020204" charset="0"/>
                <a:ea typeface="Sora" panose="020B0604020202020204" charset="0"/>
                <a:cs typeface="Sora" panose="020B0604020202020204" charset="0"/>
              </a:rPr>
              <a:t>Terima </a:t>
            </a:r>
            <a:r>
              <a:rPr lang="en-US" sz="3600" b="1" i="0" dirty="0" err="1">
                <a:solidFill>
                  <a:srgbClr val="3D3C38"/>
                </a:solidFill>
                <a:effectLst/>
                <a:latin typeface="Sora" panose="020B0604020202020204" charset="0"/>
                <a:ea typeface="Sora" panose="020B0604020202020204" charset="0"/>
                <a:cs typeface="Sora" panose="020B0604020202020204" charset="0"/>
              </a:rPr>
              <a:t>kasih</a:t>
            </a:r>
            <a:r>
              <a:rPr lang="en-US" sz="3600" b="1" i="0" dirty="0">
                <a:solidFill>
                  <a:srgbClr val="3D3C38"/>
                </a:solidFill>
                <a:effectLst/>
                <a:latin typeface="Sora" panose="020B0604020202020204" charset="0"/>
                <a:ea typeface="Sora" panose="020B0604020202020204" charset="0"/>
                <a:cs typeface="Sora" panose="020B0604020202020204" charset="0"/>
              </a:rPr>
              <a:t>.</a:t>
            </a:r>
            <a:endParaRPr lang="id-ID" sz="3600" b="1" i="0" dirty="0">
              <a:solidFill>
                <a:srgbClr val="3D3C38"/>
              </a:solidFill>
              <a:effectLst/>
              <a:latin typeface="Sora" panose="020B0604020202020204" charset="0"/>
              <a:ea typeface="Sora" panose="020B0604020202020204" charset="0"/>
              <a:cs typeface="Sora" panose="020B0604020202020204" charset="0"/>
            </a:endParaRPr>
          </a:p>
        </p:txBody>
      </p:sp>
    </p:spTree>
    <p:extLst>
      <p:ext uri="{BB962C8B-B14F-4D97-AF65-F5344CB8AC3E}">
        <p14:creationId xmlns:p14="http://schemas.microsoft.com/office/powerpoint/2010/main" val="293822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40"/>
          <p:cNvSpPr txBox="1">
            <a:spLocks noGrp="1"/>
          </p:cNvSpPr>
          <p:nvPr>
            <p:ph type="title"/>
          </p:nvPr>
        </p:nvSpPr>
        <p:spPr>
          <a:xfrm>
            <a:off x="720025"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Isi</a:t>
            </a:r>
            <a:endParaRPr dirty="0"/>
          </a:p>
        </p:txBody>
      </p:sp>
      <p:sp>
        <p:nvSpPr>
          <p:cNvPr id="1205" name="Google Shape;1205;p40"/>
          <p:cNvSpPr txBox="1">
            <a:spLocks noGrp="1"/>
          </p:cNvSpPr>
          <p:nvPr>
            <p:ph type="subTitle" idx="3"/>
          </p:nvPr>
        </p:nvSpPr>
        <p:spPr>
          <a:xfrm>
            <a:off x="1223068" y="3928175"/>
            <a:ext cx="3253238"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nn-NO" dirty="0"/>
              <a:t>Identifikasi beberapa tantangan yang mungkin dihadapi dalam pemeriksaan.</a:t>
            </a:r>
            <a:endParaRPr dirty="0"/>
          </a:p>
        </p:txBody>
      </p:sp>
      <p:sp>
        <p:nvSpPr>
          <p:cNvPr id="1206" name="Google Shape;1206;p40"/>
          <p:cNvSpPr txBox="1">
            <a:spLocks noGrp="1"/>
          </p:cNvSpPr>
          <p:nvPr>
            <p:ph type="subTitle" idx="1"/>
          </p:nvPr>
        </p:nvSpPr>
        <p:spPr>
          <a:xfrm>
            <a:off x="1223067" y="2266175"/>
            <a:ext cx="3253239"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i-FI" dirty="0"/>
              <a:t>Penjelasan mengenai apa itu kertas kerja pemeriksaan.</a:t>
            </a:r>
          </a:p>
        </p:txBody>
      </p:sp>
      <p:sp>
        <p:nvSpPr>
          <p:cNvPr id="1207" name="Google Shape;1207;p40"/>
          <p:cNvSpPr txBox="1">
            <a:spLocks noGrp="1"/>
          </p:cNvSpPr>
          <p:nvPr>
            <p:ph type="subTitle" idx="2"/>
          </p:nvPr>
        </p:nvSpPr>
        <p:spPr>
          <a:xfrm>
            <a:off x="5062533" y="2266175"/>
            <a:ext cx="2582276"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i-FI" dirty="0"/>
              <a:t>Penjelasan komponen utama dalam kertas kerja.</a:t>
            </a:r>
          </a:p>
        </p:txBody>
      </p:sp>
      <p:sp>
        <p:nvSpPr>
          <p:cNvPr id="1208" name="Google Shape;1208;p40"/>
          <p:cNvSpPr txBox="1">
            <a:spLocks noGrp="1"/>
          </p:cNvSpPr>
          <p:nvPr>
            <p:ph type="subTitle" idx="4"/>
          </p:nvPr>
        </p:nvSpPr>
        <p:spPr>
          <a:xfrm>
            <a:off x="5062533" y="3928175"/>
            <a:ext cx="3361492"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d-ID" dirty="0"/>
              <a:t>Pentingnya kertas kerja audit dalam mendukung proses audit yang efisien.</a:t>
            </a:r>
          </a:p>
        </p:txBody>
      </p:sp>
      <p:sp>
        <p:nvSpPr>
          <p:cNvPr id="1209" name="Google Shape;1209;p40"/>
          <p:cNvSpPr txBox="1">
            <a:spLocks noGrp="1"/>
          </p:cNvSpPr>
          <p:nvPr>
            <p:ph type="title" idx="5"/>
          </p:nvPr>
        </p:nvSpPr>
        <p:spPr>
          <a:xfrm>
            <a:off x="1223068" y="1417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210" name="Google Shape;1210;p40"/>
          <p:cNvSpPr txBox="1">
            <a:spLocks noGrp="1"/>
          </p:cNvSpPr>
          <p:nvPr>
            <p:ph type="title" idx="6"/>
          </p:nvPr>
        </p:nvSpPr>
        <p:spPr>
          <a:xfrm>
            <a:off x="1223068" y="30797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211" name="Google Shape;1211;p40"/>
          <p:cNvSpPr txBox="1">
            <a:spLocks noGrp="1"/>
          </p:cNvSpPr>
          <p:nvPr>
            <p:ph type="title" idx="7"/>
          </p:nvPr>
        </p:nvSpPr>
        <p:spPr>
          <a:xfrm>
            <a:off x="5062532" y="1417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212" name="Google Shape;1212;p40"/>
          <p:cNvSpPr txBox="1">
            <a:spLocks noGrp="1"/>
          </p:cNvSpPr>
          <p:nvPr>
            <p:ph type="title" idx="8"/>
          </p:nvPr>
        </p:nvSpPr>
        <p:spPr>
          <a:xfrm>
            <a:off x="5062532" y="30797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213" name="Google Shape;1213;p40"/>
          <p:cNvSpPr txBox="1">
            <a:spLocks noGrp="1"/>
          </p:cNvSpPr>
          <p:nvPr>
            <p:ph type="subTitle" idx="9"/>
          </p:nvPr>
        </p:nvSpPr>
        <p:spPr>
          <a:xfrm>
            <a:off x="1223067" y="1977175"/>
            <a:ext cx="3433990" cy="39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id-ID" sz="1400" dirty="0"/>
              <a:t>Definisi Kertas Kerja Pemeriksaan</a:t>
            </a:r>
          </a:p>
        </p:txBody>
      </p:sp>
      <p:sp>
        <p:nvSpPr>
          <p:cNvPr id="1214" name="Google Shape;1214;p40"/>
          <p:cNvSpPr txBox="1">
            <a:spLocks noGrp="1"/>
          </p:cNvSpPr>
          <p:nvPr>
            <p:ph type="subTitle" idx="13"/>
          </p:nvPr>
        </p:nvSpPr>
        <p:spPr>
          <a:xfrm>
            <a:off x="5062532" y="1977175"/>
            <a:ext cx="2933152" cy="394500"/>
          </a:xfrm>
          <a:prstGeom prst="rect">
            <a:avLst/>
          </a:prstGeom>
        </p:spPr>
        <p:txBody>
          <a:bodyPr spcFirstLastPara="1" wrap="square" lIns="91425" tIns="91425" rIns="91425" bIns="91425" anchor="b" anchorCtr="0">
            <a:noAutofit/>
          </a:bodyPr>
          <a:lstStyle/>
          <a:p>
            <a:pPr marL="0" indent="0"/>
            <a:r>
              <a:rPr lang="id-ID" sz="1400" dirty="0"/>
              <a:t>Isi Kertas Kerja</a:t>
            </a:r>
            <a:r>
              <a:rPr lang="en-US" sz="1400" dirty="0"/>
              <a:t> </a:t>
            </a:r>
            <a:r>
              <a:rPr lang="id-ID" sz="1400" dirty="0"/>
              <a:t>Pemeriksaan</a:t>
            </a:r>
          </a:p>
        </p:txBody>
      </p:sp>
      <p:sp>
        <p:nvSpPr>
          <p:cNvPr id="1215" name="Google Shape;1215;p40"/>
          <p:cNvSpPr txBox="1">
            <a:spLocks noGrp="1"/>
          </p:cNvSpPr>
          <p:nvPr>
            <p:ph type="subTitle" idx="14"/>
          </p:nvPr>
        </p:nvSpPr>
        <p:spPr>
          <a:xfrm>
            <a:off x="1223068" y="3639250"/>
            <a:ext cx="3433990" cy="39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id-ID" sz="1400" dirty="0"/>
              <a:t>Tantangan dalam Pemeriksaan</a:t>
            </a:r>
          </a:p>
        </p:txBody>
      </p:sp>
      <p:sp>
        <p:nvSpPr>
          <p:cNvPr id="1216" name="Google Shape;1216;p40"/>
          <p:cNvSpPr txBox="1">
            <a:spLocks noGrp="1"/>
          </p:cNvSpPr>
          <p:nvPr>
            <p:ph type="subTitle" idx="15"/>
          </p:nvPr>
        </p:nvSpPr>
        <p:spPr>
          <a:xfrm>
            <a:off x="5062532" y="3639250"/>
            <a:ext cx="2305500" cy="394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id-ID" dirty="0"/>
              <a:t>Kesimpulan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a:t>Definisi </a:t>
            </a:r>
            <a:br>
              <a:rPr lang="en-US" sz="3600" dirty="0"/>
            </a:br>
            <a:r>
              <a:rPr lang="id-ID" sz="3600" dirty="0"/>
              <a:t>Kertas Kerja Pemeriksaan</a:t>
            </a:r>
          </a:p>
        </p:txBody>
      </p:sp>
      <p:sp>
        <p:nvSpPr>
          <p:cNvPr id="1228" name="Google Shape;1228;p42"/>
          <p:cNvSpPr txBox="1">
            <a:spLocks noGrp="1"/>
          </p:cNvSpPr>
          <p:nvPr>
            <p:ph type="title" idx="2"/>
          </p:nvPr>
        </p:nvSpPr>
        <p:spPr>
          <a:xfrm>
            <a:off x="2317050" y="1360875"/>
            <a:ext cx="1162800"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229" name="Google Shape;1229;p42"/>
          <p:cNvSpPr txBox="1">
            <a:spLocks noGrp="1"/>
          </p:cNvSpPr>
          <p:nvPr>
            <p:ph type="subTitle" idx="1"/>
          </p:nvPr>
        </p:nvSpPr>
        <p:spPr>
          <a:xfrm>
            <a:off x="1854938" y="3496726"/>
            <a:ext cx="5434097"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i-FI" dirty="0"/>
              <a:t>Penjelasan mengenai apa itu kertas kerja pemeriksaan.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3"/>
          <p:cNvSpPr txBox="1">
            <a:spLocks noGrp="1"/>
          </p:cNvSpPr>
          <p:nvPr>
            <p:ph type="title"/>
          </p:nvPr>
        </p:nvSpPr>
        <p:spPr>
          <a:xfrm>
            <a:off x="2505150" y="1101299"/>
            <a:ext cx="4133700" cy="87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a:t>Kertas Kerja Pemeriksaan</a:t>
            </a:r>
          </a:p>
        </p:txBody>
      </p:sp>
      <p:sp>
        <p:nvSpPr>
          <p:cNvPr id="1235" name="Google Shape;1235;p43"/>
          <p:cNvSpPr txBox="1">
            <a:spLocks noGrp="1"/>
          </p:cNvSpPr>
          <p:nvPr>
            <p:ph type="subTitle" idx="1"/>
          </p:nvPr>
        </p:nvSpPr>
        <p:spPr>
          <a:xfrm>
            <a:off x="2505150" y="1903999"/>
            <a:ext cx="4133700" cy="16491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id-ID" dirty="0"/>
              <a:t>Kertas Kerja Pemeriksaan adalah dokumen catatan yang digunakan oleh auditor untuk mendokumentasikan langkah-langkah, temuan, dan analisis selama pemeriksaan atau audit. Ini penting untuk menjaga transparansi dan keandalan proses audit.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Manfaat Kertas Kerja Pemeriksaan</a:t>
            </a:r>
            <a:endParaRPr dirty="0"/>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Dokumentasi Resmi: Mencatat secara resmi seluruh audit, termasuk temuan dan rekomendasi, menegaskan integritas dan keandalan audit.</a:t>
            </a:r>
          </a:p>
          <a:p>
            <a:pPr marL="285750" lvl="0" indent="-285750" algn="l" rtl="0">
              <a:lnSpc>
                <a:spcPct val="150000"/>
              </a:lnSpc>
              <a:spcBef>
                <a:spcPts val="0"/>
              </a:spcBef>
              <a:spcAft>
                <a:spcPts val="0"/>
              </a:spcAft>
              <a:buFont typeface="Arial" panose="020B0604020202020204" pitchFamily="34" charset="0"/>
              <a:buChar char="•"/>
            </a:pPr>
            <a:r>
              <a:rPr lang="id-ID" dirty="0"/>
              <a:t>Referensi Masa Depan: Dapat digunakan sebagai referensi di audit berikutnya atau oleh auditor lain untuk memahami audit sebelumnya.</a:t>
            </a:r>
          </a:p>
          <a:p>
            <a:pPr marL="285750" lvl="0" indent="-285750" algn="l" rtl="0">
              <a:lnSpc>
                <a:spcPct val="150000"/>
              </a:lnSpc>
              <a:spcBef>
                <a:spcPts val="0"/>
              </a:spcBef>
              <a:spcAft>
                <a:spcPts val="0"/>
              </a:spcAft>
              <a:buFont typeface="Arial" panose="020B0604020202020204" pitchFamily="34" charset="0"/>
              <a:buChar char="•"/>
            </a:pPr>
            <a:r>
              <a:rPr lang="id-ID" dirty="0"/>
              <a:t>Pemantauan Proses: Membantu memantau perkembangan audit dan memastikan kepatuhan terhadap prosedur.</a:t>
            </a:r>
          </a:p>
          <a:p>
            <a:pPr marL="285750" lvl="0" indent="-285750" algn="l" rtl="0">
              <a:lnSpc>
                <a:spcPct val="150000"/>
              </a:lnSpc>
              <a:spcBef>
                <a:spcPts val="0"/>
              </a:spcBef>
              <a:spcAft>
                <a:spcPts val="0"/>
              </a:spcAft>
              <a:buFont typeface="Arial" panose="020B0604020202020204" pitchFamily="34" charset="0"/>
              <a:buChar char="•"/>
            </a:pPr>
            <a:r>
              <a:rPr lang="id-ID" dirty="0"/>
              <a:t>Basis Keputusan: Digunakan sebagai panduan dalam pengambilan keputusan oleh auditor dan manajemen berdasarkan temuan audit.</a:t>
            </a:r>
          </a:p>
          <a:p>
            <a:pPr marL="285750" lvl="0" indent="-285750" algn="l" rtl="0">
              <a:lnSpc>
                <a:spcPct val="150000"/>
              </a:lnSpc>
              <a:spcBef>
                <a:spcPts val="0"/>
              </a:spcBef>
              <a:spcAft>
                <a:spcPts val="0"/>
              </a:spcAft>
              <a:buFont typeface="Arial" panose="020B0604020202020204" pitchFamily="34" charset="0"/>
              <a:buChar char="•"/>
            </a:pPr>
            <a:r>
              <a:rPr lang="id-ID" dirty="0"/>
              <a:t>Transparansi: Meningkatkan transparansi dalam proses audit, membangun kepercayaan dengan pemangku kepentingan.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err="1"/>
              <a:t>Langkah-Langkah</a:t>
            </a:r>
            <a:r>
              <a:rPr lang="id-ID" sz="2000" dirty="0"/>
              <a:t> Membuat 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Perencanaan: Menentukan tujuan dan metode audit.</a:t>
            </a:r>
          </a:p>
          <a:p>
            <a:pPr marL="285750" lvl="0" indent="-285750" algn="l" rtl="0">
              <a:lnSpc>
                <a:spcPct val="150000"/>
              </a:lnSpc>
              <a:spcBef>
                <a:spcPts val="0"/>
              </a:spcBef>
              <a:spcAft>
                <a:spcPts val="0"/>
              </a:spcAft>
              <a:buFont typeface="Arial" panose="020B0604020202020204" pitchFamily="34" charset="0"/>
              <a:buChar char="•"/>
            </a:pPr>
            <a:r>
              <a:rPr lang="id-ID" dirty="0"/>
              <a:t>Pengumpulan Data: Mengumpulkan informasi terkait.</a:t>
            </a:r>
          </a:p>
          <a:p>
            <a:pPr marL="285750" lvl="0" indent="-285750" algn="l" rtl="0">
              <a:lnSpc>
                <a:spcPct val="150000"/>
              </a:lnSpc>
              <a:spcBef>
                <a:spcPts val="0"/>
              </a:spcBef>
              <a:spcAft>
                <a:spcPts val="0"/>
              </a:spcAft>
              <a:buFont typeface="Arial" panose="020B0604020202020204" pitchFamily="34" charset="0"/>
              <a:buChar char="•"/>
            </a:pPr>
            <a:r>
              <a:rPr lang="id-ID" dirty="0"/>
              <a:t>Penentuan Risiko: Mengidentifikasi risiko-risiko audit.</a:t>
            </a:r>
          </a:p>
          <a:p>
            <a:pPr marL="285750" lvl="0" indent="-285750" algn="l" rtl="0">
              <a:lnSpc>
                <a:spcPct val="150000"/>
              </a:lnSpc>
              <a:spcBef>
                <a:spcPts val="0"/>
              </a:spcBef>
              <a:spcAft>
                <a:spcPts val="0"/>
              </a:spcAft>
              <a:buFont typeface="Arial" panose="020B0604020202020204" pitchFamily="34" charset="0"/>
              <a:buChar char="•"/>
            </a:pPr>
            <a:r>
              <a:rPr lang="id-ID" dirty="0"/>
              <a:t>Pelaksanaan Audit: Melakukan pemeriksaan dan analisis.</a:t>
            </a:r>
          </a:p>
          <a:p>
            <a:pPr marL="285750" lvl="0" indent="-285750" algn="l" rtl="0">
              <a:lnSpc>
                <a:spcPct val="150000"/>
              </a:lnSpc>
              <a:spcBef>
                <a:spcPts val="0"/>
              </a:spcBef>
              <a:spcAft>
                <a:spcPts val="0"/>
              </a:spcAft>
              <a:buFont typeface="Arial" panose="020B0604020202020204" pitchFamily="34" charset="0"/>
              <a:buChar char="•"/>
            </a:pPr>
            <a:r>
              <a:rPr lang="id-ID" dirty="0"/>
              <a:t>Penyusunan Kertas Kerja: Mencatat temuan dan metode audit.</a:t>
            </a:r>
          </a:p>
          <a:p>
            <a:pPr marL="285750" lvl="0" indent="-285750" algn="l" rtl="0">
              <a:lnSpc>
                <a:spcPct val="150000"/>
              </a:lnSpc>
              <a:spcBef>
                <a:spcPts val="0"/>
              </a:spcBef>
              <a:spcAft>
                <a:spcPts val="0"/>
              </a:spcAft>
              <a:buFont typeface="Arial" panose="020B0604020202020204" pitchFamily="34" charset="0"/>
              <a:buChar char="•"/>
            </a:pPr>
            <a:r>
              <a:rPr lang="id-ID" dirty="0"/>
              <a:t>Rekomendasi: Buat rekomendasi jika ditemukan masalah.</a:t>
            </a:r>
          </a:p>
          <a:p>
            <a:pPr marL="285750" lvl="0" indent="-285750" algn="l" rtl="0">
              <a:lnSpc>
                <a:spcPct val="150000"/>
              </a:lnSpc>
              <a:spcBef>
                <a:spcPts val="0"/>
              </a:spcBef>
              <a:spcAft>
                <a:spcPts val="0"/>
              </a:spcAft>
              <a:buFont typeface="Arial" panose="020B0604020202020204" pitchFamily="34" charset="0"/>
              <a:buChar char="•"/>
            </a:pPr>
            <a:r>
              <a:rPr lang="id-ID" dirty="0"/>
              <a:t>Laporan: Membuat laporan audit.</a:t>
            </a:r>
          </a:p>
          <a:p>
            <a:pPr marL="285750" lvl="0" indent="-285750" algn="l" rtl="0">
              <a:lnSpc>
                <a:spcPct val="150000"/>
              </a:lnSpc>
              <a:spcBef>
                <a:spcPts val="0"/>
              </a:spcBef>
              <a:spcAft>
                <a:spcPts val="0"/>
              </a:spcAft>
              <a:buFont typeface="Arial" panose="020B0604020202020204" pitchFamily="34" charset="0"/>
              <a:buChar char="•"/>
            </a:pPr>
            <a:r>
              <a:rPr lang="id-ID" dirty="0"/>
              <a:t>Revisi dan Validasi: Memeriksa ulang untuk akurasi.</a:t>
            </a:r>
          </a:p>
          <a:p>
            <a:pPr marL="285750" lvl="0" indent="-285750" algn="l" rtl="0">
              <a:lnSpc>
                <a:spcPct val="150000"/>
              </a:lnSpc>
              <a:spcBef>
                <a:spcPts val="0"/>
              </a:spcBef>
              <a:spcAft>
                <a:spcPts val="0"/>
              </a:spcAft>
              <a:buFont typeface="Arial" panose="020B0604020202020204" pitchFamily="34" charset="0"/>
              <a:buChar char="•"/>
            </a:pPr>
            <a:r>
              <a:rPr lang="id-ID" dirty="0"/>
              <a:t>Pengarsipan: Menyimpan untuk referensi.</a:t>
            </a:r>
          </a:p>
          <a:p>
            <a:pPr marL="285750" lvl="0" indent="-285750" algn="l" rtl="0">
              <a:lnSpc>
                <a:spcPct val="150000"/>
              </a:lnSpc>
              <a:spcBef>
                <a:spcPts val="0"/>
              </a:spcBef>
              <a:spcAft>
                <a:spcPts val="0"/>
              </a:spcAft>
              <a:buFont typeface="Arial" panose="020B0604020202020204" pitchFamily="34" charset="0"/>
              <a:buChar char="•"/>
            </a:pPr>
            <a:r>
              <a:rPr lang="id-ID" dirty="0"/>
              <a:t>Penggunaan di Masa Depan: Digunakan sebagai referensi dalam audit berikutnya.</a:t>
            </a:r>
            <a:endParaRPr dirty="0"/>
          </a:p>
        </p:txBody>
      </p:sp>
    </p:spTree>
    <p:extLst>
      <p:ext uri="{BB962C8B-B14F-4D97-AF65-F5344CB8AC3E}">
        <p14:creationId xmlns:p14="http://schemas.microsoft.com/office/powerpoint/2010/main" val="17140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2"/>
          <p:cNvSpPr txBox="1">
            <a:spLocks noGrp="1"/>
          </p:cNvSpPr>
          <p:nvPr>
            <p:ph type="title"/>
          </p:nvPr>
        </p:nvSpPr>
        <p:spPr>
          <a:xfrm>
            <a:off x="1371155" y="2369026"/>
            <a:ext cx="6401661"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Isi</a:t>
            </a:r>
            <a:br>
              <a:rPr lang="en-US" sz="3600" dirty="0"/>
            </a:br>
            <a:r>
              <a:rPr lang="id-ID" sz="3600" dirty="0"/>
              <a:t>Kertas Kerja Pemeriksaan</a:t>
            </a:r>
          </a:p>
        </p:txBody>
      </p:sp>
      <p:sp>
        <p:nvSpPr>
          <p:cNvPr id="1228" name="Google Shape;1228;p42"/>
          <p:cNvSpPr txBox="1">
            <a:spLocks noGrp="1"/>
          </p:cNvSpPr>
          <p:nvPr>
            <p:ph type="title" idx="2"/>
          </p:nvPr>
        </p:nvSpPr>
        <p:spPr>
          <a:xfrm>
            <a:off x="2317049" y="1360875"/>
            <a:ext cx="1276755" cy="11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229" name="Google Shape;1229;p42"/>
          <p:cNvSpPr txBox="1">
            <a:spLocks noGrp="1"/>
          </p:cNvSpPr>
          <p:nvPr>
            <p:ph type="subTitle" idx="1"/>
          </p:nvPr>
        </p:nvSpPr>
        <p:spPr>
          <a:xfrm>
            <a:off x="1854938" y="3496726"/>
            <a:ext cx="5434097" cy="375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fi-FI" dirty="0"/>
              <a:t>Penjelasan komponen utama dalam kertas kerja.</a:t>
            </a:r>
          </a:p>
        </p:txBody>
      </p:sp>
    </p:spTree>
    <p:extLst>
      <p:ext uri="{BB962C8B-B14F-4D97-AF65-F5344CB8AC3E}">
        <p14:creationId xmlns:p14="http://schemas.microsoft.com/office/powerpoint/2010/main" val="39465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Isi</a:t>
            </a:r>
            <a:r>
              <a:rPr lang="en-US" dirty="0"/>
              <a:t> </a:t>
            </a:r>
            <a:r>
              <a:rPr lang="id-ID" dirty="0"/>
              <a:t>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Ringkasan Eksekutif: Sebuah gambaran singkat mengenai audit, tujuan, cakupan, dan temuan utama.</a:t>
            </a:r>
          </a:p>
          <a:p>
            <a:pPr marL="285750" lvl="0" indent="-285750" algn="l" rtl="0">
              <a:lnSpc>
                <a:spcPct val="150000"/>
              </a:lnSpc>
              <a:spcBef>
                <a:spcPts val="0"/>
              </a:spcBef>
              <a:spcAft>
                <a:spcPts val="0"/>
              </a:spcAft>
              <a:buFont typeface="Arial" panose="020B0604020202020204" pitchFamily="34" charset="0"/>
              <a:buChar char="•"/>
            </a:pPr>
            <a:r>
              <a:rPr lang="id-ID" dirty="0"/>
              <a:t>Latar Belakang Perusahaan: Informasi tentang perusahaan yang diaudit, termasuk sejarah, struktur organisasi, dan operasi.</a:t>
            </a:r>
          </a:p>
          <a:p>
            <a:pPr marL="285750" lvl="0" indent="-285750" algn="l" rtl="0">
              <a:lnSpc>
                <a:spcPct val="150000"/>
              </a:lnSpc>
              <a:spcBef>
                <a:spcPts val="0"/>
              </a:spcBef>
              <a:spcAft>
                <a:spcPts val="0"/>
              </a:spcAft>
              <a:buFont typeface="Arial" panose="020B0604020202020204" pitchFamily="34" charset="0"/>
              <a:buChar char="•"/>
            </a:pPr>
            <a:r>
              <a:rPr lang="id-ID" dirty="0"/>
              <a:t>Tujuan Audit: Penjelasan tentang apa yang akan diperiksa dan tujuan audit.</a:t>
            </a:r>
          </a:p>
          <a:p>
            <a:pPr marL="285750" lvl="0" indent="-285750" algn="l" rtl="0">
              <a:lnSpc>
                <a:spcPct val="150000"/>
              </a:lnSpc>
              <a:spcBef>
                <a:spcPts val="0"/>
              </a:spcBef>
              <a:spcAft>
                <a:spcPts val="0"/>
              </a:spcAft>
              <a:buFont typeface="Arial" panose="020B0604020202020204" pitchFamily="34" charset="0"/>
              <a:buChar char="•"/>
            </a:pPr>
            <a:r>
              <a:rPr lang="id-ID" dirty="0"/>
              <a:t>Metodologi Pemeriksaan: </a:t>
            </a:r>
            <a:r>
              <a:rPr lang="id-ID" dirty="0" err="1"/>
              <a:t>Rincian</a:t>
            </a:r>
            <a:r>
              <a:rPr lang="id-ID" dirty="0"/>
              <a:t> mengenai metode yang akan digunakan dalam audit, termasuk teknik pemeriksaan, prosedur, dan alat yang akan digunakan.</a:t>
            </a:r>
          </a:p>
          <a:p>
            <a:pPr marL="285750" lvl="0" indent="-285750" algn="l" rtl="0">
              <a:lnSpc>
                <a:spcPct val="150000"/>
              </a:lnSpc>
              <a:spcBef>
                <a:spcPts val="0"/>
              </a:spcBef>
              <a:spcAft>
                <a:spcPts val="0"/>
              </a:spcAft>
              <a:buFont typeface="Arial" panose="020B0604020202020204" pitchFamily="34" charset="0"/>
              <a:buChar char="•"/>
            </a:pPr>
            <a:r>
              <a:rPr lang="id-ID" dirty="0"/>
              <a:t>Daftar Data dan Bukti: Penyajian data dan bukti yang telah dikumpulkan selama audit.</a:t>
            </a:r>
          </a:p>
          <a:p>
            <a:pPr marL="285750" lvl="0" indent="-285750" algn="l" rtl="0">
              <a:lnSpc>
                <a:spcPct val="150000"/>
              </a:lnSpc>
              <a:spcBef>
                <a:spcPts val="0"/>
              </a:spcBef>
              <a:spcAft>
                <a:spcPts val="0"/>
              </a:spcAft>
              <a:buFont typeface="Arial" panose="020B0604020202020204" pitchFamily="34" charset="0"/>
              <a:buChar char="•"/>
            </a:pPr>
            <a:r>
              <a:rPr lang="id-ID" dirty="0"/>
              <a:t>Penilaian Risiko: Identifikasi dan evaluasi risiko-risiko yang terkait dengan entitas atau proses yang diaudit.</a:t>
            </a:r>
          </a:p>
        </p:txBody>
      </p:sp>
    </p:spTree>
    <p:extLst>
      <p:ext uri="{BB962C8B-B14F-4D97-AF65-F5344CB8AC3E}">
        <p14:creationId xmlns:p14="http://schemas.microsoft.com/office/powerpoint/2010/main" val="336679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Isi</a:t>
            </a:r>
            <a:r>
              <a:rPr lang="en-US" dirty="0"/>
              <a:t> </a:t>
            </a:r>
            <a:r>
              <a:rPr lang="id-ID" dirty="0"/>
              <a:t>Kertas Kerja Pemeriksaan</a:t>
            </a:r>
          </a:p>
        </p:txBody>
      </p:sp>
      <p:sp>
        <p:nvSpPr>
          <p:cNvPr id="1242" name="Google Shape;1242;p44"/>
          <p:cNvSpPr txBox="1">
            <a:spLocks noGrp="1"/>
          </p:cNvSpPr>
          <p:nvPr>
            <p:ph type="subTitle" idx="2"/>
          </p:nvPr>
        </p:nvSpPr>
        <p:spPr>
          <a:xfrm>
            <a:off x="978462" y="1112200"/>
            <a:ext cx="7187075" cy="2682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id-ID" dirty="0"/>
              <a:t>Temuan dan Temuan Audit: Daftar temuan yang telah diidentifikasi selama audit, beserta analisis dan dokumentasi yang mendukung.</a:t>
            </a:r>
          </a:p>
          <a:p>
            <a:pPr marL="285750" lvl="0" indent="-285750" algn="l" rtl="0">
              <a:lnSpc>
                <a:spcPct val="150000"/>
              </a:lnSpc>
              <a:spcBef>
                <a:spcPts val="0"/>
              </a:spcBef>
              <a:spcAft>
                <a:spcPts val="0"/>
              </a:spcAft>
              <a:buFont typeface="Arial" panose="020B0604020202020204" pitchFamily="34" charset="0"/>
              <a:buChar char="•"/>
            </a:pPr>
            <a:r>
              <a:rPr lang="id-ID" dirty="0"/>
              <a:t>Rekomendasi: Jika ada masalah atau ketidaksesuaian, rekomendasi perbaikan yang diajukan.</a:t>
            </a:r>
          </a:p>
          <a:p>
            <a:pPr marL="285750" lvl="0" indent="-285750" algn="l" rtl="0">
              <a:lnSpc>
                <a:spcPct val="150000"/>
              </a:lnSpc>
              <a:spcBef>
                <a:spcPts val="0"/>
              </a:spcBef>
              <a:spcAft>
                <a:spcPts val="0"/>
              </a:spcAft>
              <a:buFont typeface="Arial" panose="020B0604020202020204" pitchFamily="34" charset="0"/>
              <a:buChar char="•"/>
            </a:pPr>
            <a:r>
              <a:rPr lang="id-ID" dirty="0"/>
              <a:t>Kesimpulan: Kesimpulan dari hasil audit dan evaluasi atas kepatuhan terhadap standar dan prosedur yang berlaku.</a:t>
            </a:r>
          </a:p>
          <a:p>
            <a:pPr marL="285750" lvl="0" indent="-285750" algn="l" rtl="0">
              <a:lnSpc>
                <a:spcPct val="150000"/>
              </a:lnSpc>
              <a:spcBef>
                <a:spcPts val="0"/>
              </a:spcBef>
              <a:spcAft>
                <a:spcPts val="0"/>
              </a:spcAft>
              <a:buFont typeface="Arial" panose="020B0604020202020204" pitchFamily="34" charset="0"/>
              <a:buChar char="•"/>
            </a:pPr>
            <a:r>
              <a:rPr lang="id-ID" dirty="0"/>
              <a:t>Laporan Akhir: Laporan audit resmi yang mencakup ringkasan, temuan, rekomendasi, serta kesimpulan. Ini dapat menjadi salah satu lampiran dalam kertas kerja atau merupakan bagian terpisah.</a:t>
            </a:r>
          </a:p>
        </p:txBody>
      </p:sp>
    </p:spTree>
    <p:extLst>
      <p:ext uri="{BB962C8B-B14F-4D97-AF65-F5344CB8AC3E}">
        <p14:creationId xmlns:p14="http://schemas.microsoft.com/office/powerpoint/2010/main" val="634828860"/>
      </p:ext>
    </p:extLst>
  </p:cSld>
  <p:clrMapOvr>
    <a:masterClrMapping/>
  </p:clrMapOvr>
</p:sld>
</file>

<file path=ppt/theme/theme1.xml><?xml version="1.0" encoding="utf-8"?>
<a:theme xmlns:a="http://schemas.openxmlformats.org/drawingml/2006/main" name="Expository Writing - Language Arts - 7th grade by Slidesgo">
  <a:themeElements>
    <a:clrScheme name="Simple Light">
      <a:dk1>
        <a:srgbClr val="3D3C38"/>
      </a:dk1>
      <a:lt1>
        <a:srgbClr val="FFD7C9"/>
      </a:lt1>
      <a:dk2>
        <a:srgbClr val="FFFBFB"/>
      </a:dk2>
      <a:lt2>
        <a:srgbClr val="F3F3F3"/>
      </a:lt2>
      <a:accent1>
        <a:srgbClr val="005BAF"/>
      </a:accent1>
      <a:accent2>
        <a:srgbClr val="E98DE0"/>
      </a:accent2>
      <a:accent3>
        <a:srgbClr val="F77037"/>
      </a:accent3>
      <a:accent4>
        <a:srgbClr val="C09355"/>
      </a:accent4>
      <a:accent5>
        <a:srgbClr val="CCC123"/>
      </a:accent5>
      <a:accent6>
        <a:srgbClr val="FFFFFF"/>
      </a:accent6>
      <a:hlink>
        <a:srgbClr val="3D3C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1037</Words>
  <Application>Microsoft Office PowerPoint</Application>
  <PresentationFormat>On-screen Show (16:9)</PresentationFormat>
  <Paragraphs>81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Anaheim</vt:lpstr>
      <vt:lpstr>Arial</vt:lpstr>
      <vt:lpstr>Sora</vt:lpstr>
      <vt:lpstr>Nunito</vt:lpstr>
      <vt:lpstr>Söhne</vt:lpstr>
      <vt:lpstr>Expository Writing - Language Arts - 7th grade by Slidesgo</vt:lpstr>
      <vt:lpstr>Kertas Kerja Pemeriksaan Milda – 221011201336 Auditing 1</vt:lpstr>
      <vt:lpstr>Daftar Isi</vt:lpstr>
      <vt:lpstr>Definisi  Kertas Kerja Pemeriksaan</vt:lpstr>
      <vt:lpstr>Kertas Kerja Pemeriksaan</vt:lpstr>
      <vt:lpstr>Manfaat Kertas Kerja Pemeriksaan</vt:lpstr>
      <vt:lpstr>Langkah-Langkah Membuat Kertas Kerja Pemeriksaan</vt:lpstr>
      <vt:lpstr>Isi Kertas Kerja Pemeriksaan</vt:lpstr>
      <vt:lpstr>Isi Kertas Kerja Pemeriksaan</vt:lpstr>
      <vt:lpstr>Isi Kertas Kerja Pemeriksaan</vt:lpstr>
      <vt:lpstr>Isi Kertas Kerja Pemeriksaan</vt:lpstr>
      <vt:lpstr>Tantangan dalam Pemeriksaan</vt:lpstr>
      <vt:lpstr>Tantangan dalam Pemeriksaan</vt:lpstr>
      <vt:lpstr>Tantangan dalam Pemeriksaan</vt:lpstr>
      <vt:lpstr>Tantangan dalam Pemeriksaan</vt:lpstr>
      <vt:lpstr>Tantangan dalam Pemeriksaan</vt:lpstr>
      <vt:lpstr>Kesimpulan</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Kertas Kerja Pemeriksaan Milda - 221011201336</dc:title>
  <dc:creator>Milda</dc:creator>
  <cp:lastModifiedBy>Andri Firman Saputra</cp:lastModifiedBy>
  <cp:revision>5</cp:revision>
  <dcterms:modified xsi:type="dcterms:W3CDTF">2023-11-04T12:35:29Z</dcterms:modified>
</cp:coreProperties>
</file>