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9" autoAdjust="0"/>
  </p:normalViewPr>
  <p:slideViewPr>
    <p:cSldViewPr snapToGrid="0">
      <p:cViewPr>
        <p:scale>
          <a:sx n="300" d="100"/>
          <a:sy n="300" d="100"/>
        </p:scale>
        <p:origin x="-7998" y="-4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ds.google.com/intl/id_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AE40D22-AB29-47E4-AC15-54DFB86E290B}"/>
              </a:ext>
            </a:extLst>
          </p:cNvPr>
          <p:cNvSpPr txBox="1">
            <a:spLocks/>
          </p:cNvSpPr>
          <p:nvPr/>
        </p:nvSpPr>
        <p:spPr>
          <a:xfrm>
            <a:off x="6033793" y="2355458"/>
            <a:ext cx="4775075" cy="1218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D" sz="4200" dirty="0">
                <a:solidFill>
                  <a:schemeClr val="tx1"/>
                </a:solidFill>
              </a:rPr>
              <a:t>Digital marketing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E98EE3A-8B26-4CDB-A270-105C6AD9EE69}"/>
              </a:ext>
            </a:extLst>
          </p:cNvPr>
          <p:cNvSpPr txBox="1">
            <a:spLocks/>
          </p:cNvSpPr>
          <p:nvPr/>
        </p:nvSpPr>
        <p:spPr>
          <a:xfrm>
            <a:off x="6033793" y="3574130"/>
            <a:ext cx="4775075" cy="1308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 Firman Saputra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03TPLP016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PERTEMUAN 10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‘Platform Desktop’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9F3ED9-4576-466D-B930-0FB15CAE3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2146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9050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0E5258-25C5-4F16-81EB-870CD4CB6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685819-5C80-4335-A1FA-AB59F1739B6D}"/>
              </a:ext>
            </a:extLst>
          </p:cNvPr>
          <p:cNvSpPr/>
          <p:nvPr/>
        </p:nvSpPr>
        <p:spPr>
          <a:xfrm>
            <a:off x="7070576" y="3621465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327DA01-1C3E-4380-835C-2E1EF27D4DF9}"/>
              </a:ext>
            </a:extLst>
          </p:cNvPr>
          <p:cNvSpPr/>
          <p:nvPr/>
        </p:nvSpPr>
        <p:spPr>
          <a:xfrm>
            <a:off x="6473066" y="3621465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12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‘skip for now’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359EE3-69E9-4A91-8A7E-B5DE69924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2354"/>
            <a:ext cx="6847229" cy="3849687"/>
          </a:xfr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115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‘skip’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9FD9F9-A6CC-4060-8496-5CDD3524C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2356" y="339725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597524" y="336272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5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 Isi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i="1" dirty="0"/>
              <a:t>‘form input’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AB3767-7230-4DB2-ABAC-002D8944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130691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51ADA2-596E-4DD6-B31A-C7DA61E67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05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15. Masukkan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website Anda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00438-56D7-40AB-82EE-647BE867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53837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5B2B6E-B1FC-47C2-92B1-F62D7A8F6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473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17. </a:t>
            </a:r>
            <a:r>
              <a:rPr lang="en-US" dirty="0" err="1"/>
              <a:t>Atur</a:t>
            </a:r>
            <a:r>
              <a:rPr lang="en-US" dirty="0"/>
              <a:t> radius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periklanan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488D2-693F-4CD0-9F0E-8FDED2160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6597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657C52-C02F-4BD8-9288-17E851D99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85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26BA28-2FA3-4300-9CAD-9C3BD0A9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i="1" dirty="0"/>
              <a:t>‘google ads’</a:t>
            </a:r>
            <a:r>
              <a:rPr lang="en-US" dirty="0"/>
              <a:t> di </a:t>
            </a:r>
            <a:r>
              <a:rPr lang="en-US" i="1" dirty="0"/>
              <a:t>google search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i="1" dirty="0"/>
              <a:t>‘enter’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541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budget,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A80234-CAC2-4781-9C43-A42172E8A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61889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82CCA-CAE3-4200-AA72-967A10CE3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174D77-8F79-4438-B213-33C9A22845E2}"/>
              </a:ext>
            </a:extLst>
          </p:cNvPr>
          <p:cNvSpPr/>
          <p:nvPr/>
        </p:nvSpPr>
        <p:spPr>
          <a:xfrm>
            <a:off x="7121077" y="427186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64E109-B829-46A6-BEFF-4EEA4ED95936}"/>
              </a:ext>
            </a:extLst>
          </p:cNvPr>
          <p:cNvSpPr/>
          <p:nvPr/>
        </p:nvSpPr>
        <p:spPr>
          <a:xfrm>
            <a:off x="6566245" y="423733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46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21. </a:t>
            </a:r>
            <a:r>
              <a:rPr lang="en-US" i="1" dirty="0"/>
              <a:t>Review </a:t>
            </a:r>
            <a:r>
              <a:rPr lang="en-US" dirty="0" err="1"/>
              <a:t>kampanye</a:t>
            </a:r>
            <a:r>
              <a:rPr lang="en-US" dirty="0"/>
              <a:t> </a:t>
            </a:r>
            <a:r>
              <a:rPr lang="en-US" dirty="0" err="1"/>
              <a:t>iklan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174D77-8F79-4438-B213-33C9A22845E2}"/>
              </a:ext>
            </a:extLst>
          </p:cNvPr>
          <p:cNvSpPr/>
          <p:nvPr/>
        </p:nvSpPr>
        <p:spPr>
          <a:xfrm>
            <a:off x="7121077" y="427186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64E109-B829-46A6-BEFF-4EEA4ED95936}"/>
              </a:ext>
            </a:extLst>
          </p:cNvPr>
          <p:cNvSpPr/>
          <p:nvPr/>
        </p:nvSpPr>
        <p:spPr>
          <a:xfrm>
            <a:off x="6566245" y="423733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CBBE15-383E-4CA3-A8EA-64702D43C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638268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22. </a:t>
            </a:r>
            <a:r>
              <a:rPr lang="en-US" i="1" dirty="0"/>
              <a:t>Scroll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174D77-8F79-4438-B213-33C9A22845E2}"/>
              </a:ext>
            </a:extLst>
          </p:cNvPr>
          <p:cNvSpPr/>
          <p:nvPr/>
        </p:nvSpPr>
        <p:spPr>
          <a:xfrm>
            <a:off x="7121077" y="427186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64E109-B829-46A6-BEFF-4EEA4ED95936}"/>
              </a:ext>
            </a:extLst>
          </p:cNvPr>
          <p:cNvSpPr/>
          <p:nvPr/>
        </p:nvSpPr>
        <p:spPr>
          <a:xfrm>
            <a:off x="6566245" y="423733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92ACFB-DEC8-45AB-94E4-A75114DA8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AEEFBB-6B92-462A-BD42-26533628024A}"/>
              </a:ext>
            </a:extLst>
          </p:cNvPr>
          <p:cNvSpPr/>
          <p:nvPr/>
        </p:nvSpPr>
        <p:spPr>
          <a:xfrm>
            <a:off x="7720012" y="449974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6283F4F-70C8-4956-B570-FAFC9EC2CE31}"/>
              </a:ext>
            </a:extLst>
          </p:cNvPr>
          <p:cNvSpPr/>
          <p:nvPr/>
        </p:nvSpPr>
        <p:spPr>
          <a:xfrm>
            <a:off x="7165180" y="446521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451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23.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C1DCB7-4E0A-4552-A398-E30A651B6BAB}"/>
              </a:ext>
            </a:extLst>
          </p:cNvPr>
          <p:cNvSpPr/>
          <p:nvPr/>
        </p:nvSpPr>
        <p:spPr>
          <a:xfrm>
            <a:off x="6543675" y="4244696"/>
            <a:ext cx="5588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927107F-8D65-4EAB-BEA1-E295CDE432FF}"/>
              </a:ext>
            </a:extLst>
          </p:cNvPr>
          <p:cNvSpPr/>
          <p:nvPr/>
        </p:nvSpPr>
        <p:spPr>
          <a:xfrm>
            <a:off x="5987290" y="424469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BB0D3F-656D-4A9D-90BD-30A853FC737F}"/>
              </a:ext>
            </a:extLst>
          </p:cNvPr>
          <p:cNvSpPr/>
          <p:nvPr/>
        </p:nvSpPr>
        <p:spPr>
          <a:xfrm>
            <a:off x="6155531" y="3429000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24099B-D476-4F7A-B0ED-71D74CF99526}"/>
              </a:ext>
            </a:extLst>
          </p:cNvPr>
          <p:cNvSpPr/>
          <p:nvPr/>
        </p:nvSpPr>
        <p:spPr>
          <a:xfrm>
            <a:off x="5600699" y="3394472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740040-DC87-45A7-B81D-21931524261A}"/>
              </a:ext>
            </a:extLst>
          </p:cNvPr>
          <p:cNvSpPr/>
          <p:nvPr/>
        </p:nvSpPr>
        <p:spPr>
          <a:xfrm>
            <a:off x="7724742" y="4344771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B609DF-721A-4CF5-BE9E-FC7E3AA7E6EA}"/>
              </a:ext>
            </a:extLst>
          </p:cNvPr>
          <p:cNvSpPr/>
          <p:nvPr/>
        </p:nvSpPr>
        <p:spPr>
          <a:xfrm>
            <a:off x="7169910" y="43102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57F989F-DEEE-43FE-9DB9-3724BCDB59C7}"/>
              </a:ext>
            </a:extLst>
          </p:cNvPr>
          <p:cNvSpPr/>
          <p:nvPr/>
        </p:nvSpPr>
        <p:spPr>
          <a:xfrm>
            <a:off x="7127427" y="416797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A6A496D-9949-42BF-B6A7-B7A8D8C8311E}"/>
              </a:ext>
            </a:extLst>
          </p:cNvPr>
          <p:cNvSpPr/>
          <p:nvPr/>
        </p:nvSpPr>
        <p:spPr>
          <a:xfrm>
            <a:off x="6572595" y="413344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93A868-EB85-430B-A318-235418C9EDBB}"/>
              </a:ext>
            </a:extLst>
          </p:cNvPr>
          <p:cNvSpPr/>
          <p:nvPr/>
        </p:nvSpPr>
        <p:spPr>
          <a:xfrm>
            <a:off x="7722603" y="413344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892683A-1029-49C6-AA34-93DBA26A5A41}"/>
              </a:ext>
            </a:extLst>
          </p:cNvPr>
          <p:cNvSpPr/>
          <p:nvPr/>
        </p:nvSpPr>
        <p:spPr>
          <a:xfrm>
            <a:off x="7167771" y="409891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174D77-8F79-4438-B213-33C9A22845E2}"/>
              </a:ext>
            </a:extLst>
          </p:cNvPr>
          <p:cNvSpPr/>
          <p:nvPr/>
        </p:nvSpPr>
        <p:spPr>
          <a:xfrm>
            <a:off x="7121077" y="4271864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64E109-B829-46A6-BEFF-4EEA4ED95936}"/>
              </a:ext>
            </a:extLst>
          </p:cNvPr>
          <p:cNvSpPr/>
          <p:nvPr/>
        </p:nvSpPr>
        <p:spPr>
          <a:xfrm>
            <a:off x="6566245" y="4237336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0AEEFBB-6B92-462A-BD42-26533628024A}"/>
              </a:ext>
            </a:extLst>
          </p:cNvPr>
          <p:cNvSpPr/>
          <p:nvPr/>
        </p:nvSpPr>
        <p:spPr>
          <a:xfrm>
            <a:off x="7720012" y="4499742"/>
            <a:ext cx="388144" cy="23098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6283F4F-70C8-4956-B570-FAFC9EC2CE31}"/>
              </a:ext>
            </a:extLst>
          </p:cNvPr>
          <p:cNvSpPr/>
          <p:nvPr/>
        </p:nvSpPr>
        <p:spPr>
          <a:xfrm>
            <a:off x="7165180" y="446521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F06924-2FA6-495A-9041-480DE414C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4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43492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E0E4-0E21-4003-9661-B8C16DDD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436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i="1" dirty="0"/>
              <a:t>URL</a:t>
            </a:r>
            <a:r>
              <a:rPr lang="en-US" dirty="0"/>
              <a:t> ’</a:t>
            </a:r>
            <a:r>
              <a:rPr lang="en-US" dirty="0">
                <a:hlinkClick r:id="rId2"/>
              </a:rPr>
              <a:t>https://ads.google.com/intl/</a:t>
            </a:r>
            <a:r>
              <a:rPr lang="en-US" dirty="0" err="1">
                <a:hlinkClick r:id="rId2"/>
              </a:rPr>
              <a:t>id_id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’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EFFCD8-8619-4A40-8C95-4E3AE98E4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38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‘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’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CBE5FE-7ECF-4628-85E6-E3CCF6533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073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sasaran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/>
              <a:t> Anda?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3991CE-D76A-47F0-A103-CCBD73DB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48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Masukkan nama </a:t>
            </a:r>
            <a:r>
              <a:rPr lang="en-US" dirty="0" err="1"/>
              <a:t>bisnis</a:t>
            </a:r>
            <a:r>
              <a:rPr lang="en-US" dirty="0"/>
              <a:t> Anda. Lalu,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CDFDEA-C18D-49F4-B5BA-60CB476C6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5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Salin</a:t>
            </a:r>
            <a:r>
              <a:rPr lang="en-US" dirty="0"/>
              <a:t> </a:t>
            </a:r>
            <a:r>
              <a:rPr lang="en-US" i="1" dirty="0"/>
              <a:t>URL</a:t>
            </a:r>
            <a:r>
              <a:rPr lang="en-US" dirty="0"/>
              <a:t> website Anda</a:t>
            </a:r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FA91C-A32B-4F62-A1AA-2702DB37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AFF9AF-2B16-418B-97B4-7096FD79FF2C}"/>
              </a:ext>
            </a:extLst>
          </p:cNvPr>
          <p:cNvSpPr/>
          <p:nvPr/>
        </p:nvSpPr>
        <p:spPr>
          <a:xfrm>
            <a:off x="3137381" y="1429593"/>
            <a:ext cx="1260474" cy="256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8C74F5-FF3A-458B-8834-0F66D93955CB}"/>
              </a:ext>
            </a:extLst>
          </p:cNvPr>
          <p:cNvSpPr/>
          <p:nvPr/>
        </p:nvSpPr>
        <p:spPr>
          <a:xfrm>
            <a:off x="2539871" y="1429593"/>
            <a:ext cx="495300" cy="3000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3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Tempel</a:t>
            </a:r>
            <a:r>
              <a:rPr lang="en-US" dirty="0"/>
              <a:t> </a:t>
            </a:r>
            <a:r>
              <a:rPr lang="en-US" i="1" dirty="0"/>
              <a:t>URL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disalin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‘form input Your website’.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i="1" dirty="0"/>
              <a:t>‘Next’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AFF9AF-2B16-418B-97B4-7096FD79FF2C}"/>
              </a:ext>
            </a:extLst>
          </p:cNvPr>
          <p:cNvSpPr/>
          <p:nvPr/>
        </p:nvSpPr>
        <p:spPr>
          <a:xfrm>
            <a:off x="3137381" y="1429593"/>
            <a:ext cx="1260474" cy="2563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46C788-FE54-4FF3-8B70-F62A5097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C529C58-F1CC-410A-80AB-2111F4564168}"/>
              </a:ext>
            </a:extLst>
          </p:cNvPr>
          <p:cNvSpPr/>
          <p:nvPr/>
        </p:nvSpPr>
        <p:spPr>
          <a:xfrm>
            <a:off x="7084862" y="3519125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412E9BF-12BD-4203-B787-A68A5F47B291}"/>
              </a:ext>
            </a:extLst>
          </p:cNvPr>
          <p:cNvSpPr/>
          <p:nvPr/>
        </p:nvSpPr>
        <p:spPr>
          <a:xfrm>
            <a:off x="6487352" y="3519125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A5F628-E5C1-4FF1-A9EC-76157CCBAFAF}"/>
              </a:ext>
            </a:extLst>
          </p:cNvPr>
          <p:cNvSpPr/>
          <p:nvPr/>
        </p:nvSpPr>
        <p:spPr>
          <a:xfrm>
            <a:off x="4549140" y="2773680"/>
            <a:ext cx="3026260" cy="61763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8BFEA25-D224-4B31-B171-2F667F3673EC}"/>
              </a:ext>
            </a:extLst>
          </p:cNvPr>
          <p:cNvSpPr/>
          <p:nvPr/>
        </p:nvSpPr>
        <p:spPr>
          <a:xfrm>
            <a:off x="3951630" y="2848699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419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4B6E-F5A5-461D-8085-7CBE1D2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70"/>
            <a:ext cx="10058400" cy="828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membuat</a:t>
            </a:r>
            <a:r>
              <a:rPr lang="en-US" sz="3600" dirty="0"/>
              <a:t> </a:t>
            </a:r>
            <a:r>
              <a:rPr lang="en-US" sz="3600" dirty="0" err="1"/>
              <a:t>kampanye</a:t>
            </a:r>
            <a:r>
              <a:rPr lang="en-US" sz="3600" dirty="0"/>
              <a:t> di Google Ads</a:t>
            </a: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DA046-3554-4FF3-AF24-42FE30F99F54}"/>
              </a:ext>
            </a:extLst>
          </p:cNvPr>
          <p:cNvSpPr txBox="1"/>
          <p:nvPr/>
        </p:nvSpPr>
        <p:spPr>
          <a:xfrm>
            <a:off x="1066800" y="5201614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‘Platform Mobile’</a:t>
            </a:r>
            <a:endParaRPr lang="en-ID" i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C33CE2-5229-4172-9F39-E9082FB67AB1}"/>
              </a:ext>
            </a:extLst>
          </p:cNvPr>
          <p:cNvSpPr/>
          <p:nvPr/>
        </p:nvSpPr>
        <p:spPr>
          <a:xfrm>
            <a:off x="3559174" y="3457575"/>
            <a:ext cx="1260475" cy="18097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7A6F71-AED9-450D-9BC9-12296420674A}"/>
              </a:ext>
            </a:extLst>
          </p:cNvPr>
          <p:cNvSpPr/>
          <p:nvPr/>
        </p:nvSpPr>
        <p:spPr>
          <a:xfrm>
            <a:off x="2947365" y="3398043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0D2FFF-8D9F-4881-9416-44B63072B266}"/>
              </a:ext>
            </a:extLst>
          </p:cNvPr>
          <p:cNvSpPr/>
          <p:nvPr/>
        </p:nvSpPr>
        <p:spPr>
          <a:xfrm>
            <a:off x="4053840" y="4526478"/>
            <a:ext cx="86106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975E55-D698-4320-AF35-E36013105E57}"/>
              </a:ext>
            </a:extLst>
          </p:cNvPr>
          <p:cNvSpPr/>
          <p:nvPr/>
        </p:nvSpPr>
        <p:spPr>
          <a:xfrm>
            <a:off x="3456330" y="452647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6DA011-874C-4E3B-B33F-80ED871DBD5C}"/>
              </a:ext>
            </a:extLst>
          </p:cNvPr>
          <p:cNvSpPr/>
          <p:nvPr/>
        </p:nvSpPr>
        <p:spPr>
          <a:xfrm>
            <a:off x="7378550" y="4278828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916AE-B02F-46BF-811E-2C843FF2122D}"/>
              </a:ext>
            </a:extLst>
          </p:cNvPr>
          <p:cNvSpPr/>
          <p:nvPr/>
        </p:nvSpPr>
        <p:spPr>
          <a:xfrm>
            <a:off x="6781040" y="4278828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71DAF0-B17F-45D2-9BB4-46114214B272}"/>
              </a:ext>
            </a:extLst>
          </p:cNvPr>
          <p:cNvSpPr/>
          <p:nvPr/>
        </p:nvSpPr>
        <p:spPr>
          <a:xfrm>
            <a:off x="7080100" y="3248024"/>
            <a:ext cx="495300" cy="3000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CD98797-AA05-47BD-83F7-4387D88ACC23}"/>
              </a:ext>
            </a:extLst>
          </p:cNvPr>
          <p:cNvSpPr/>
          <p:nvPr/>
        </p:nvSpPr>
        <p:spPr>
          <a:xfrm>
            <a:off x="6482590" y="3248024"/>
            <a:ext cx="495300" cy="3000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62B65D-F87E-422B-93B2-54AEB9E6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285667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12883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{E3DCE252-C942-4F13-AE7B-7268128ACFDA}tf78438558_win32</Template>
  <TotalTime>38</TotalTime>
  <Words>402</Words>
  <Application>Microsoft Office PowerPoint</Application>
  <PresentationFormat>Widescreen</PresentationFormat>
  <Paragraphs>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Garamond</vt:lpstr>
      <vt:lpstr>SavonVTI</vt:lpstr>
      <vt:lpstr>PowerPoint Presentation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Cara membuat kampanye di Google Ads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Andri Firman Saputra</dc:creator>
  <cp:lastModifiedBy>Andri Firman Saputra</cp:lastModifiedBy>
  <cp:revision>58</cp:revision>
  <dcterms:created xsi:type="dcterms:W3CDTF">2022-02-15T16:55:31Z</dcterms:created>
  <dcterms:modified xsi:type="dcterms:W3CDTF">2022-02-15T17:33:40Z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