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36840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Digital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23861"/>
            <a:ext cx="4775075" cy="115903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Andri Firman Saputra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03TPLP016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PERTEMUAN 4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menginstall</a:t>
            </a:r>
            <a:r>
              <a:rPr lang="en-US" dirty="0"/>
              <a:t> WordPress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Masukkan username dan password WordPress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Log Masuk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D880C2-F0CD-45CC-8227-05EAAAF50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994522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47091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menginstall</a:t>
            </a:r>
            <a:r>
              <a:rPr lang="en-US" dirty="0"/>
              <a:t> WordPress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49A5F-9393-4B06-A59E-9D65BE48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994522"/>
            <a:ext cx="6847229" cy="3849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let’s create some magic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398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menginstall</a:t>
            </a:r>
            <a:r>
              <a:rPr lang="en-US" dirty="0"/>
              <a:t> WordPress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pada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76915E9-A86C-437F-9CB6-C29D3051D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994522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113756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menginstall</a:t>
            </a:r>
            <a:r>
              <a:rPr lang="en-US" dirty="0"/>
              <a:t> WordPress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website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F140C-CC51-4A51-BC19-655DE913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994522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290856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menginstall</a:t>
            </a:r>
            <a:r>
              <a:rPr lang="en-US" dirty="0"/>
              <a:t> WordPress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Masukkan nama website dan </a:t>
            </a:r>
            <a:r>
              <a:rPr lang="en-US" dirty="0" err="1"/>
              <a:t>passwordnya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kirim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FAE815-F62B-41FE-B200-2237ADB78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994522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415893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menginstall</a:t>
            </a:r>
            <a:r>
              <a:rPr lang="en-US" dirty="0"/>
              <a:t> WordPress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pada Install WordPress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E5030D-B338-4D77-93BA-37FAC89CD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994522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428269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menginstall</a:t>
            </a:r>
            <a:r>
              <a:rPr lang="en-US" dirty="0"/>
              <a:t> WordPress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Masukkan username dan password,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install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E023F9-FFD2-4F88-B6C9-60DC9B0D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994522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422810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menginstall</a:t>
            </a:r>
            <a:r>
              <a:rPr lang="en-US" dirty="0"/>
              <a:t> WordPress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Tunggu</a:t>
            </a:r>
            <a:r>
              <a:rPr lang="en-US" dirty="0"/>
              <a:t> WordPress </a:t>
            </a:r>
            <a:r>
              <a:rPr lang="en-US" dirty="0" err="1"/>
              <a:t>menginstall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9CD56A-25AD-4743-A7FF-2ACCA8C5B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994522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317799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menginstall</a:t>
            </a:r>
            <a:r>
              <a:rPr lang="en-US" dirty="0"/>
              <a:t> WordPress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endParaRPr lang="en-ID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DF0CDC-E6EF-4DB7-A526-49185CBF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994522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171832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{49B9D45F-7190-4957-ACC5-2B2E30E8F959}tf78438558_win32</Template>
  <TotalTime>6</TotalTime>
  <Words>117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Digital marketing</vt:lpstr>
      <vt:lpstr>Cara menginstall WordPress Toko Online</vt:lpstr>
      <vt:lpstr>Cara menginstall WordPress Toko Online</vt:lpstr>
      <vt:lpstr>Cara menginstall WordPress Toko Online</vt:lpstr>
      <vt:lpstr>Cara menginstall WordPress Toko Online</vt:lpstr>
      <vt:lpstr>Cara menginstall WordPress Toko Online</vt:lpstr>
      <vt:lpstr>Cara menginstall WordPress Toko Online</vt:lpstr>
      <vt:lpstr>Cara menginstall WordPress Toko Online</vt:lpstr>
      <vt:lpstr>Cara menginstall WordPress Toko Online</vt:lpstr>
      <vt:lpstr>Cara menginstall WordPress Toko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Andri Firman Saputra</dc:creator>
  <cp:lastModifiedBy>Andri Firman Saputra</cp:lastModifiedBy>
  <cp:revision>8</cp:revision>
  <dcterms:created xsi:type="dcterms:W3CDTF">2022-01-18T08:16:47Z</dcterms:created>
  <dcterms:modified xsi:type="dcterms:W3CDTF">2022-01-18T08:22:54Z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